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Lst>
  <p:notesMasterIdLst>
    <p:notesMasterId r:id="rId39"/>
  </p:notesMasterIdLst>
  <p:sldIdLst>
    <p:sldId id="283" r:id="rId3"/>
    <p:sldId id="258" r:id="rId4"/>
    <p:sldId id="366" r:id="rId5"/>
    <p:sldId id="287" r:id="rId6"/>
    <p:sldId id="286" r:id="rId7"/>
    <p:sldId id="353" r:id="rId8"/>
    <p:sldId id="354" r:id="rId9"/>
    <p:sldId id="355" r:id="rId10"/>
    <p:sldId id="360" r:id="rId11"/>
    <p:sldId id="361" r:id="rId12"/>
    <p:sldId id="362" r:id="rId13"/>
    <p:sldId id="363" r:id="rId14"/>
    <p:sldId id="365" r:id="rId15"/>
    <p:sldId id="364" r:id="rId16"/>
    <p:sldId id="308" r:id="rId17"/>
    <p:sldId id="367" r:id="rId18"/>
    <p:sldId id="368" r:id="rId19"/>
    <p:sldId id="319" r:id="rId20"/>
    <p:sldId id="321" r:id="rId21"/>
    <p:sldId id="369" r:id="rId22"/>
    <p:sldId id="370" r:id="rId23"/>
    <p:sldId id="371" r:id="rId24"/>
    <p:sldId id="372" r:id="rId25"/>
    <p:sldId id="373" r:id="rId26"/>
    <p:sldId id="374" r:id="rId27"/>
    <p:sldId id="375" r:id="rId28"/>
    <p:sldId id="337" r:id="rId29"/>
    <p:sldId id="340" r:id="rId30"/>
    <p:sldId id="341" r:id="rId31"/>
    <p:sldId id="345" r:id="rId32"/>
    <p:sldId id="376" r:id="rId33"/>
    <p:sldId id="377" r:id="rId34"/>
    <p:sldId id="347" r:id="rId35"/>
    <p:sldId id="349" r:id="rId36"/>
    <p:sldId id="350" r:id="rId37"/>
    <p:sldId id="266" r:id="rId38"/>
  </p:sldIdLst>
  <p:sldSz cx="9144000" cy="5143500" type="screen16x9"/>
  <p:notesSz cx="6858000" cy="9144000"/>
  <p:embeddedFontLst>
    <p:embeddedFont>
      <p:font typeface="Cambria Math" panose="02040503050406030204" pitchFamily="18" charset="0"/>
      <p:regular r:id="rId40"/>
    </p:embeddedFont>
    <p:embeddedFont>
      <p:font typeface="Roboto Slab" panose="020B0604020202020204" charset="0"/>
      <p:regular r:id="rId41"/>
      <p:bold r:id="rId42"/>
    </p:embeddedFont>
    <p:embeddedFont>
      <p:font typeface="B Yekan" panose="00000400000000000000" pitchFamily="2" charset="-78"/>
      <p:regular r:id="rId43"/>
    </p:embeddedFont>
    <p:embeddedFont>
      <p:font typeface="Oxygen" panose="020B0604020202020204" charset="0"/>
      <p:bold r:id="rId44"/>
    </p:embeddedFont>
    <p:embeddedFont>
      <p:font typeface="B Nazanin" panose="00000400000000000000" pitchFamily="2" charset="-78"/>
      <p:regular r:id="rId45"/>
      <p:bold r:id="rId46"/>
    </p:embeddedFont>
    <p:embeddedFont>
      <p:font typeface="Raleway" panose="020B0604020202020204" charset="0"/>
      <p:regular r:id="rId47"/>
      <p:bold r:id="rId48"/>
      <p:italic r:id="rId49"/>
      <p:boldItalic r:id="rId50"/>
    </p:embeddedFont>
    <p:embeddedFont>
      <p:font typeface="Calibri" panose="020F0502020204030204" pitchFamily="34" charset="0"/>
      <p:regular r:id="rId51"/>
      <p:bold r:id="rId52"/>
      <p:italic r:id="rId53"/>
      <p:boldItalic r:id="rId54"/>
    </p:embeddedFont>
    <p:embeddedFont>
      <p:font typeface="Roboto" panose="020B0604020202020204" charset="0"/>
      <p:regular r:id="rId55"/>
      <p:bold r:id="rId56"/>
      <p:italic r:id="rId57"/>
      <p:boldItalic r:id="rId58"/>
    </p:embeddedFont>
    <p:embeddedFont>
      <p:font typeface="Karla" panose="020B0604020202020204"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BBAD"/>
    <a:srgbClr val="1755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5B81778-CEC3-4C8A-8AF2-FC341117A5EC}">
  <a:tblStyle styleId="{85B81778-CEC3-4C8A-8AF2-FC341117A5EC}"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5" autoAdjust="0"/>
    <p:restoredTop sz="93478" autoAdjust="0"/>
  </p:normalViewPr>
  <p:slideViewPr>
    <p:cSldViewPr snapToGrid="0">
      <p:cViewPr>
        <p:scale>
          <a:sx n="62" d="100"/>
          <a:sy n="62" d="100"/>
        </p:scale>
        <p:origin x="-24" y="504"/>
      </p:cViewPr>
      <p:guideLst>
        <p:guide orient="horz" pos="1620"/>
        <p:guide pos="2880"/>
      </p:guideLst>
    </p:cSldViewPr>
  </p:slideViewPr>
  <p:outlineViewPr>
    <p:cViewPr>
      <p:scale>
        <a:sx n="33" d="100"/>
        <a:sy n="33" d="100"/>
      </p:scale>
      <p:origin x="0" y="0"/>
    </p:cViewPr>
  </p:outlineViewPr>
  <p:notesTextViewPr>
    <p:cViewPr>
      <p:scale>
        <a:sx n="1" d="1"/>
        <a:sy n="1" d="1"/>
      </p:scale>
      <p:origin x="0" y="-972"/>
    </p:cViewPr>
  </p:notesTextViewPr>
  <p:sorterViewPr>
    <p:cViewPr>
      <p:scale>
        <a:sx n="100" d="100"/>
        <a:sy n="100" d="100"/>
      </p:scale>
      <p:origin x="0" y="0"/>
    </p:cViewPr>
  </p:sorterViewPr>
  <p:notesViewPr>
    <p:cSldViewPr snapToGrid="0">
      <p:cViewPr varScale="1">
        <p:scale>
          <a:sx n="56" d="100"/>
          <a:sy n="56" d="100"/>
        </p:scale>
        <p:origin x="798"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2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7.fntdata"/><Relationship Id="rId59" Type="http://schemas.openxmlformats.org/officeDocument/2006/relationships/font" Target="fonts/font20.fntdata"/><Relationship Id="rId20" Type="http://schemas.openxmlformats.org/officeDocument/2006/relationships/slide" Target="slides/slide18.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font" Target="fonts/font21.fntdata"/><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Case 1</c:v>
                </c:pt>
              </c:strCache>
            </c:strRef>
          </c:tx>
          <c:spPr>
            <a:noFill/>
            <a:ln w="25400" cap="flat" cmpd="sng" algn="ctr">
              <a:solidFill>
                <a:schemeClr val="accent1"/>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Gas Turbine</c:v>
                </c:pt>
                <c:pt idx="1">
                  <c:v>IC Engine</c:v>
                </c:pt>
                <c:pt idx="2">
                  <c:v>Micro Gas Turbine</c:v>
                </c:pt>
                <c:pt idx="3">
                  <c:v>Steam Turbine</c:v>
                </c:pt>
              </c:strCache>
            </c:strRef>
          </c:cat>
          <c:val>
            <c:numRef>
              <c:f>Sheet1!$B$2:$B$5</c:f>
              <c:numCache>
                <c:formatCode>General</c:formatCode>
                <c:ptCount val="4"/>
                <c:pt idx="0">
                  <c:v>2</c:v>
                </c:pt>
                <c:pt idx="1">
                  <c:v>3</c:v>
                </c:pt>
                <c:pt idx="2">
                  <c:v>2</c:v>
                </c:pt>
                <c:pt idx="3">
                  <c:v>4</c:v>
                </c:pt>
              </c:numCache>
            </c:numRef>
          </c:val>
        </c:ser>
        <c:ser>
          <c:idx val="1"/>
          <c:order val="1"/>
          <c:tx>
            <c:strRef>
              <c:f>Sheet1!$C$1</c:f>
              <c:strCache>
                <c:ptCount val="1"/>
                <c:pt idx="0">
                  <c:v>Case 2</c:v>
                </c:pt>
              </c:strCache>
            </c:strRef>
          </c:tx>
          <c:spPr>
            <a:noFill/>
            <a:ln w="25400" cap="flat" cmpd="sng" algn="ctr">
              <a:solidFill>
                <a:schemeClr val="accent2"/>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Gas Turbine</c:v>
                </c:pt>
                <c:pt idx="1">
                  <c:v>IC Engine</c:v>
                </c:pt>
                <c:pt idx="2">
                  <c:v>Micro Gas Turbine</c:v>
                </c:pt>
                <c:pt idx="3">
                  <c:v>Steam Turbine</c:v>
                </c:pt>
              </c:strCache>
            </c:strRef>
          </c:cat>
          <c:val>
            <c:numRef>
              <c:f>Sheet1!$C$2:$C$5</c:f>
              <c:numCache>
                <c:formatCode>General</c:formatCode>
                <c:ptCount val="4"/>
                <c:pt idx="0">
                  <c:v>6</c:v>
                </c:pt>
                <c:pt idx="1">
                  <c:v>9</c:v>
                </c:pt>
                <c:pt idx="2">
                  <c:v>10</c:v>
                </c:pt>
                <c:pt idx="3">
                  <c:v>13</c:v>
                </c:pt>
              </c:numCache>
            </c:numRef>
          </c:val>
        </c:ser>
        <c:ser>
          <c:idx val="2"/>
          <c:order val="2"/>
          <c:tx>
            <c:strRef>
              <c:f>Sheet1!$D$1</c:f>
              <c:strCache>
                <c:ptCount val="1"/>
                <c:pt idx="0">
                  <c:v>case 3</c:v>
                </c:pt>
              </c:strCache>
            </c:strRef>
          </c:tx>
          <c:spPr>
            <a:noFill/>
            <a:ln w="25400" cap="flat" cmpd="sng" algn="ctr">
              <a:solidFill>
                <a:schemeClr val="accent3"/>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Gas Turbine</c:v>
                </c:pt>
                <c:pt idx="1">
                  <c:v>IC Engine</c:v>
                </c:pt>
                <c:pt idx="2">
                  <c:v>Micro Gas Turbine</c:v>
                </c:pt>
                <c:pt idx="3">
                  <c:v>Steam Turbine</c:v>
                </c:pt>
              </c:strCache>
            </c:strRef>
          </c:cat>
          <c:val>
            <c:numRef>
              <c:f>Sheet1!$D$2:$D$5</c:f>
              <c:numCache>
                <c:formatCode>General</c:formatCode>
                <c:ptCount val="4"/>
                <c:pt idx="0">
                  <c:v>1200</c:v>
                </c:pt>
                <c:pt idx="1">
                  <c:v>1000</c:v>
                </c:pt>
                <c:pt idx="2">
                  <c:v>1352</c:v>
                </c:pt>
                <c:pt idx="3">
                  <c:v>1350</c:v>
                </c:pt>
              </c:numCache>
            </c:numRef>
          </c:val>
        </c:ser>
        <c:ser>
          <c:idx val="3"/>
          <c:order val="3"/>
          <c:tx>
            <c:strRef>
              <c:f>Sheet1!$E$1</c:f>
              <c:strCache>
                <c:ptCount val="1"/>
                <c:pt idx="0">
                  <c:v>Case 4</c:v>
                </c:pt>
              </c:strCache>
            </c:strRef>
          </c:tx>
          <c:spPr>
            <a:noFill/>
            <a:ln w="25400" cap="flat" cmpd="sng" algn="ctr">
              <a:solidFill>
                <a:schemeClr val="accent4"/>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Gas Turbine</c:v>
                </c:pt>
                <c:pt idx="1">
                  <c:v>IC Engine</c:v>
                </c:pt>
                <c:pt idx="2">
                  <c:v>Micro Gas Turbine</c:v>
                </c:pt>
                <c:pt idx="3">
                  <c:v>Steam Turbine</c:v>
                </c:pt>
              </c:strCache>
            </c:strRef>
          </c:cat>
          <c:val>
            <c:numRef>
              <c:f>Sheet1!$E$2:$E$5</c:f>
              <c:numCache>
                <c:formatCode>General</c:formatCode>
                <c:ptCount val="4"/>
                <c:pt idx="0">
                  <c:v>2200</c:v>
                </c:pt>
                <c:pt idx="1">
                  <c:v>1500</c:v>
                </c:pt>
                <c:pt idx="2">
                  <c:v>2132</c:v>
                </c:pt>
                <c:pt idx="3">
                  <c:v>2050</c:v>
                </c:pt>
              </c:numCache>
            </c:numRef>
          </c:val>
        </c:ser>
        <c:dLbls>
          <c:dLblPos val="outEnd"/>
          <c:showLegendKey val="0"/>
          <c:showVal val="1"/>
          <c:showCatName val="0"/>
          <c:showSerName val="0"/>
          <c:showPercent val="0"/>
          <c:showBubbleSize val="0"/>
        </c:dLbls>
        <c:gapWidth val="164"/>
        <c:overlap val="-35"/>
        <c:axId val="-1657171984"/>
        <c:axId val="-1657180144"/>
      </c:barChart>
      <c:catAx>
        <c:axId val="-1657171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657180144"/>
        <c:crosses val="autoZero"/>
        <c:auto val="1"/>
        <c:lblAlgn val="ctr"/>
        <c:lblOffset val="100"/>
        <c:noMultiLvlLbl val="0"/>
      </c:catAx>
      <c:valAx>
        <c:axId val="-1657180144"/>
        <c:scaling>
          <c:orientation val="minMax"/>
        </c:scaling>
        <c:delete val="0"/>
        <c:axPos val="l"/>
        <c:title>
          <c:tx>
            <c:rich>
              <a:bodyPr rot="-54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r>
                  <a:rPr lang="en-US"/>
                  <a:t>Power Generate (KWh)</a:t>
                </a:r>
              </a:p>
            </c:rich>
          </c:tx>
          <c:layout/>
          <c:overlay val="0"/>
          <c:spPr>
            <a:noFill/>
            <a:ln>
              <a:noFill/>
            </a:ln>
            <a:effectLst/>
          </c:spPr>
          <c:txPr>
            <a:bodyPr rot="-54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6571719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BBEAC2-0354-4E23-B9D0-3310BC3E9E4F}" type="doc">
      <dgm:prSet loTypeId="urn:microsoft.com/office/officeart/2005/8/layout/equation1" loCatId="process" qsTypeId="urn:microsoft.com/office/officeart/2005/8/quickstyle/simple1" qsCatId="simple" csTypeId="urn:microsoft.com/office/officeart/2005/8/colors/colorful3" csCatId="colorful" phldr="1"/>
      <dgm:spPr/>
    </dgm:pt>
    <dgm:pt modelId="{990407D2-3600-4E25-9A8A-AE7B39C9790A}">
      <dgm:prSet phldrT="[Text]"/>
      <dgm:spPr/>
      <dgm:t>
        <a:bodyPr/>
        <a:lstStyle/>
        <a:p>
          <a:r>
            <a:rPr lang="en-US" dirty="0" smtClean="0"/>
            <a:t>Azo</a:t>
          </a:r>
        </a:p>
        <a:p>
          <a:r>
            <a:rPr lang="en-US" dirty="0" smtClean="0"/>
            <a:t>(Dry</a:t>
          </a:r>
          <a:endParaRPr lang="en-US" dirty="0"/>
        </a:p>
      </dgm:t>
    </dgm:pt>
    <dgm:pt modelId="{94B3B8A5-FC41-4657-AFA1-911C8EA0DC23}" type="parTrans" cxnId="{9D0F2061-FC3B-44E9-ADF0-51271012D6CC}">
      <dgm:prSet/>
      <dgm:spPr/>
      <dgm:t>
        <a:bodyPr/>
        <a:lstStyle/>
        <a:p>
          <a:endParaRPr lang="en-US"/>
        </a:p>
      </dgm:t>
    </dgm:pt>
    <dgm:pt modelId="{8184FE6F-E253-47B1-AF3F-4E25BEF3F639}" type="sibTrans" cxnId="{9D0F2061-FC3B-44E9-ADF0-51271012D6CC}">
      <dgm:prSet/>
      <dgm:spPr/>
      <dgm:t>
        <a:bodyPr/>
        <a:lstStyle/>
        <a:p>
          <a:endParaRPr lang="en-US"/>
        </a:p>
      </dgm:t>
    </dgm:pt>
    <dgm:pt modelId="{B24CF261-0854-4BC1-9A0F-616E0E11C5F9}">
      <dgm:prSet phldrT="[Text]"/>
      <dgm:spPr/>
      <dgm:t>
        <a:bodyPr/>
        <a:lstStyle/>
        <a:p>
          <a:r>
            <a:rPr lang="en-US" dirty="0" smtClean="0"/>
            <a:t>Ollyo</a:t>
          </a:r>
        </a:p>
        <a:p>
          <a:r>
            <a:rPr lang="en-US" dirty="0" smtClean="0"/>
            <a:t>(kill)</a:t>
          </a:r>
          <a:endParaRPr lang="en-US" dirty="0"/>
        </a:p>
      </dgm:t>
    </dgm:pt>
    <dgm:pt modelId="{C613A760-1E7D-4F7B-B2ED-3581555DDA44}" type="parTrans" cxnId="{2BF47C64-9219-418C-A315-EABE9732F90E}">
      <dgm:prSet/>
      <dgm:spPr/>
      <dgm:t>
        <a:bodyPr/>
        <a:lstStyle/>
        <a:p>
          <a:endParaRPr lang="en-US"/>
        </a:p>
      </dgm:t>
    </dgm:pt>
    <dgm:pt modelId="{D885A703-97A5-490B-A6DD-93FDAC2B0E38}" type="sibTrans" cxnId="{2BF47C64-9219-418C-A315-EABE9732F90E}">
      <dgm:prSet/>
      <dgm:spPr/>
      <dgm:t>
        <a:bodyPr/>
        <a:lstStyle/>
        <a:p>
          <a:endParaRPr lang="en-US"/>
        </a:p>
      </dgm:t>
    </dgm:pt>
    <dgm:pt modelId="{C8ACDF25-0DCD-4EB8-98FC-80FEBFB73947}">
      <dgm:prSet phldrT="[Text]"/>
      <dgm:spPr/>
      <dgm:t>
        <a:bodyPr/>
        <a:lstStyle/>
        <a:p>
          <a:r>
            <a:rPr lang="en-US" dirty="0" smtClean="0"/>
            <a:t>Azolla</a:t>
          </a:r>
          <a:endParaRPr lang="en-US" dirty="0"/>
        </a:p>
      </dgm:t>
    </dgm:pt>
    <dgm:pt modelId="{2556EA1F-F5C2-4528-A099-24ACF75BA88D}" type="parTrans" cxnId="{D00AD0D5-9863-472C-A9F1-42A742A5BF98}">
      <dgm:prSet/>
      <dgm:spPr/>
      <dgm:t>
        <a:bodyPr/>
        <a:lstStyle/>
        <a:p>
          <a:endParaRPr lang="en-US"/>
        </a:p>
      </dgm:t>
    </dgm:pt>
    <dgm:pt modelId="{C1756786-25E2-49DF-89EC-673F9B4D7865}" type="sibTrans" cxnId="{D00AD0D5-9863-472C-A9F1-42A742A5BF98}">
      <dgm:prSet/>
      <dgm:spPr/>
      <dgm:t>
        <a:bodyPr/>
        <a:lstStyle/>
        <a:p>
          <a:endParaRPr lang="en-US"/>
        </a:p>
      </dgm:t>
    </dgm:pt>
    <dgm:pt modelId="{50F25DA0-D0DF-413D-B997-AB9DBEBE9689}" type="pres">
      <dgm:prSet presAssocID="{77BBEAC2-0354-4E23-B9D0-3310BC3E9E4F}" presName="linearFlow" presStyleCnt="0">
        <dgm:presLayoutVars>
          <dgm:dir/>
          <dgm:resizeHandles val="exact"/>
        </dgm:presLayoutVars>
      </dgm:prSet>
      <dgm:spPr/>
    </dgm:pt>
    <dgm:pt modelId="{1591A660-0390-4EF3-BF09-41F040A504AF}" type="pres">
      <dgm:prSet presAssocID="{990407D2-3600-4E25-9A8A-AE7B39C9790A}" presName="node" presStyleLbl="node1" presStyleIdx="0" presStyleCnt="3">
        <dgm:presLayoutVars>
          <dgm:bulletEnabled val="1"/>
        </dgm:presLayoutVars>
      </dgm:prSet>
      <dgm:spPr/>
      <dgm:t>
        <a:bodyPr/>
        <a:lstStyle/>
        <a:p>
          <a:endParaRPr lang="en-US"/>
        </a:p>
      </dgm:t>
    </dgm:pt>
    <dgm:pt modelId="{F763198B-0213-46AB-9C5E-698E3C447804}" type="pres">
      <dgm:prSet presAssocID="{8184FE6F-E253-47B1-AF3F-4E25BEF3F639}" presName="spacerL" presStyleCnt="0"/>
      <dgm:spPr/>
    </dgm:pt>
    <dgm:pt modelId="{E1BC5355-CC1C-4974-9A58-387B4324C8ED}" type="pres">
      <dgm:prSet presAssocID="{8184FE6F-E253-47B1-AF3F-4E25BEF3F639}" presName="sibTrans" presStyleLbl="sibTrans2D1" presStyleIdx="0" presStyleCnt="2"/>
      <dgm:spPr/>
      <dgm:t>
        <a:bodyPr/>
        <a:lstStyle/>
        <a:p>
          <a:endParaRPr lang="en-US"/>
        </a:p>
      </dgm:t>
    </dgm:pt>
    <dgm:pt modelId="{76FAAA93-4F81-4E7A-84DA-DF5A6785D72D}" type="pres">
      <dgm:prSet presAssocID="{8184FE6F-E253-47B1-AF3F-4E25BEF3F639}" presName="spacerR" presStyleCnt="0"/>
      <dgm:spPr/>
    </dgm:pt>
    <dgm:pt modelId="{7BBD34B4-1BE4-419B-9A24-4AF418FAC9C7}" type="pres">
      <dgm:prSet presAssocID="{B24CF261-0854-4BC1-9A0F-616E0E11C5F9}" presName="node" presStyleLbl="node1" presStyleIdx="1" presStyleCnt="3">
        <dgm:presLayoutVars>
          <dgm:bulletEnabled val="1"/>
        </dgm:presLayoutVars>
      </dgm:prSet>
      <dgm:spPr/>
      <dgm:t>
        <a:bodyPr/>
        <a:lstStyle/>
        <a:p>
          <a:endParaRPr lang="en-US"/>
        </a:p>
      </dgm:t>
    </dgm:pt>
    <dgm:pt modelId="{185454F2-BF86-4600-8B7F-44D63A0DFF4A}" type="pres">
      <dgm:prSet presAssocID="{D885A703-97A5-490B-A6DD-93FDAC2B0E38}" presName="spacerL" presStyleCnt="0"/>
      <dgm:spPr/>
    </dgm:pt>
    <dgm:pt modelId="{EC3EBD65-08B0-43EB-9330-425862CB5CB2}" type="pres">
      <dgm:prSet presAssocID="{D885A703-97A5-490B-A6DD-93FDAC2B0E38}" presName="sibTrans" presStyleLbl="sibTrans2D1" presStyleIdx="1" presStyleCnt="2"/>
      <dgm:spPr/>
      <dgm:t>
        <a:bodyPr/>
        <a:lstStyle/>
        <a:p>
          <a:endParaRPr lang="en-US"/>
        </a:p>
      </dgm:t>
    </dgm:pt>
    <dgm:pt modelId="{3D96C784-3DAC-4C29-AD4B-23C28AEA84C2}" type="pres">
      <dgm:prSet presAssocID="{D885A703-97A5-490B-A6DD-93FDAC2B0E38}" presName="spacerR" presStyleCnt="0"/>
      <dgm:spPr/>
    </dgm:pt>
    <dgm:pt modelId="{AFFA0AB1-F1D7-4B62-8ED9-87959686FEEA}" type="pres">
      <dgm:prSet presAssocID="{C8ACDF25-0DCD-4EB8-98FC-80FEBFB73947}" presName="node" presStyleLbl="node1" presStyleIdx="2" presStyleCnt="3">
        <dgm:presLayoutVars>
          <dgm:bulletEnabled val="1"/>
        </dgm:presLayoutVars>
      </dgm:prSet>
      <dgm:spPr/>
      <dgm:t>
        <a:bodyPr/>
        <a:lstStyle/>
        <a:p>
          <a:endParaRPr lang="en-US"/>
        </a:p>
      </dgm:t>
    </dgm:pt>
  </dgm:ptLst>
  <dgm:cxnLst>
    <dgm:cxn modelId="{9D0F2061-FC3B-44E9-ADF0-51271012D6CC}" srcId="{77BBEAC2-0354-4E23-B9D0-3310BC3E9E4F}" destId="{990407D2-3600-4E25-9A8A-AE7B39C9790A}" srcOrd="0" destOrd="0" parTransId="{94B3B8A5-FC41-4657-AFA1-911C8EA0DC23}" sibTransId="{8184FE6F-E253-47B1-AF3F-4E25BEF3F639}"/>
    <dgm:cxn modelId="{2BF47C64-9219-418C-A315-EABE9732F90E}" srcId="{77BBEAC2-0354-4E23-B9D0-3310BC3E9E4F}" destId="{B24CF261-0854-4BC1-9A0F-616E0E11C5F9}" srcOrd="1" destOrd="0" parTransId="{C613A760-1E7D-4F7B-B2ED-3581555DDA44}" sibTransId="{D885A703-97A5-490B-A6DD-93FDAC2B0E38}"/>
    <dgm:cxn modelId="{C82865D0-4AE8-4AA1-BC5F-28255669B930}" type="presOf" srcId="{8184FE6F-E253-47B1-AF3F-4E25BEF3F639}" destId="{E1BC5355-CC1C-4974-9A58-387B4324C8ED}" srcOrd="0" destOrd="0" presId="urn:microsoft.com/office/officeart/2005/8/layout/equation1"/>
    <dgm:cxn modelId="{10B91048-FDDF-495A-A4F7-E99001B14EEA}" type="presOf" srcId="{77BBEAC2-0354-4E23-B9D0-3310BC3E9E4F}" destId="{50F25DA0-D0DF-413D-B997-AB9DBEBE9689}" srcOrd="0" destOrd="0" presId="urn:microsoft.com/office/officeart/2005/8/layout/equation1"/>
    <dgm:cxn modelId="{06FBEA5E-1654-4C73-B50A-47EA036E476A}" type="presOf" srcId="{990407D2-3600-4E25-9A8A-AE7B39C9790A}" destId="{1591A660-0390-4EF3-BF09-41F040A504AF}" srcOrd="0" destOrd="0" presId="urn:microsoft.com/office/officeart/2005/8/layout/equation1"/>
    <dgm:cxn modelId="{B02C2398-7361-4880-93FF-C18F29764B14}" type="presOf" srcId="{B24CF261-0854-4BC1-9A0F-616E0E11C5F9}" destId="{7BBD34B4-1BE4-419B-9A24-4AF418FAC9C7}" srcOrd="0" destOrd="0" presId="urn:microsoft.com/office/officeart/2005/8/layout/equation1"/>
    <dgm:cxn modelId="{D00AD0D5-9863-472C-A9F1-42A742A5BF98}" srcId="{77BBEAC2-0354-4E23-B9D0-3310BC3E9E4F}" destId="{C8ACDF25-0DCD-4EB8-98FC-80FEBFB73947}" srcOrd="2" destOrd="0" parTransId="{2556EA1F-F5C2-4528-A099-24ACF75BA88D}" sibTransId="{C1756786-25E2-49DF-89EC-673F9B4D7865}"/>
    <dgm:cxn modelId="{D1ED1D40-2CAF-4858-831F-36E392664BF1}" type="presOf" srcId="{C8ACDF25-0DCD-4EB8-98FC-80FEBFB73947}" destId="{AFFA0AB1-F1D7-4B62-8ED9-87959686FEEA}" srcOrd="0" destOrd="0" presId="urn:microsoft.com/office/officeart/2005/8/layout/equation1"/>
    <dgm:cxn modelId="{5783E669-5389-4C8E-B864-CB916029EDE8}" type="presOf" srcId="{D885A703-97A5-490B-A6DD-93FDAC2B0E38}" destId="{EC3EBD65-08B0-43EB-9330-425862CB5CB2}" srcOrd="0" destOrd="0" presId="urn:microsoft.com/office/officeart/2005/8/layout/equation1"/>
    <dgm:cxn modelId="{5DB17587-F227-4722-8185-6E794975C4D0}" type="presParOf" srcId="{50F25DA0-D0DF-413D-B997-AB9DBEBE9689}" destId="{1591A660-0390-4EF3-BF09-41F040A504AF}" srcOrd="0" destOrd="0" presId="urn:microsoft.com/office/officeart/2005/8/layout/equation1"/>
    <dgm:cxn modelId="{EBD977A9-EA69-4A41-A78F-DBD4E45A1BFE}" type="presParOf" srcId="{50F25DA0-D0DF-413D-B997-AB9DBEBE9689}" destId="{F763198B-0213-46AB-9C5E-698E3C447804}" srcOrd="1" destOrd="0" presId="urn:microsoft.com/office/officeart/2005/8/layout/equation1"/>
    <dgm:cxn modelId="{0FDFFB62-5DF9-457F-B329-8E24BE71145F}" type="presParOf" srcId="{50F25DA0-D0DF-413D-B997-AB9DBEBE9689}" destId="{E1BC5355-CC1C-4974-9A58-387B4324C8ED}" srcOrd="2" destOrd="0" presId="urn:microsoft.com/office/officeart/2005/8/layout/equation1"/>
    <dgm:cxn modelId="{0D5F4B9C-5466-4620-BCCB-AFCAC1B9B267}" type="presParOf" srcId="{50F25DA0-D0DF-413D-B997-AB9DBEBE9689}" destId="{76FAAA93-4F81-4E7A-84DA-DF5A6785D72D}" srcOrd="3" destOrd="0" presId="urn:microsoft.com/office/officeart/2005/8/layout/equation1"/>
    <dgm:cxn modelId="{CD2E9D51-D942-4F76-A228-AD826EB79F9C}" type="presParOf" srcId="{50F25DA0-D0DF-413D-B997-AB9DBEBE9689}" destId="{7BBD34B4-1BE4-419B-9A24-4AF418FAC9C7}" srcOrd="4" destOrd="0" presId="urn:microsoft.com/office/officeart/2005/8/layout/equation1"/>
    <dgm:cxn modelId="{79F5E11B-C8FB-4EE4-B156-B6BA0712B7BC}" type="presParOf" srcId="{50F25DA0-D0DF-413D-B997-AB9DBEBE9689}" destId="{185454F2-BF86-4600-8B7F-44D63A0DFF4A}" srcOrd="5" destOrd="0" presId="urn:microsoft.com/office/officeart/2005/8/layout/equation1"/>
    <dgm:cxn modelId="{E5D31A5E-8B6B-4B8D-8C11-9EB738952EB3}" type="presParOf" srcId="{50F25DA0-D0DF-413D-B997-AB9DBEBE9689}" destId="{EC3EBD65-08B0-43EB-9330-425862CB5CB2}" srcOrd="6" destOrd="0" presId="urn:microsoft.com/office/officeart/2005/8/layout/equation1"/>
    <dgm:cxn modelId="{906AABB5-A419-4DAA-A36E-701F80192A29}" type="presParOf" srcId="{50F25DA0-D0DF-413D-B997-AB9DBEBE9689}" destId="{3D96C784-3DAC-4C29-AD4B-23C28AEA84C2}" srcOrd="7" destOrd="0" presId="urn:microsoft.com/office/officeart/2005/8/layout/equation1"/>
    <dgm:cxn modelId="{F47385A5-5274-44CB-9F18-81D704CFBC92}" type="presParOf" srcId="{50F25DA0-D0DF-413D-B997-AB9DBEBE9689}" destId="{AFFA0AB1-F1D7-4B62-8ED9-87959686FEEA}"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BE4ADF-5B08-4531-8CFC-47B695A747BF}" type="doc">
      <dgm:prSet loTypeId="urn:microsoft.com/office/officeart/2005/8/layout/radial5" loCatId="cycle" qsTypeId="urn:microsoft.com/office/officeart/2005/8/quickstyle/simple1" qsCatId="simple" csTypeId="urn:microsoft.com/office/officeart/2005/8/colors/colorful3" csCatId="colorful" phldr="1"/>
      <dgm:spPr/>
      <dgm:t>
        <a:bodyPr/>
        <a:lstStyle/>
        <a:p>
          <a:endParaRPr lang="en-US"/>
        </a:p>
      </dgm:t>
    </dgm:pt>
    <dgm:pt modelId="{05CBF615-08B8-40D1-AB8E-35C66F8C5E76}">
      <dgm:prSet phldrT="[Text]" custT="1"/>
      <dgm:spPr/>
      <dgm:t>
        <a:bodyPr/>
        <a:lstStyle/>
        <a:p>
          <a:r>
            <a:rPr lang="en-US" sz="1400" b="1" dirty="0" smtClean="0">
              <a:cs typeface="B Nazanin" panose="00000400000000000000" pitchFamily="2" charset="-78"/>
            </a:rPr>
            <a:t>CHP power Plant</a:t>
          </a:r>
          <a:endParaRPr lang="en-US" sz="1400" dirty="0">
            <a:cs typeface="B Nazanin" panose="00000400000000000000" pitchFamily="2" charset="-78"/>
          </a:endParaRPr>
        </a:p>
      </dgm:t>
    </dgm:pt>
    <dgm:pt modelId="{4B2C76DC-17D5-439D-B890-03DE259EFFE3}" type="parTrans" cxnId="{93F7A129-BCE7-4506-9BAB-A84BF8A201B0}">
      <dgm:prSet/>
      <dgm:spPr/>
      <dgm:t>
        <a:bodyPr/>
        <a:lstStyle/>
        <a:p>
          <a:endParaRPr lang="en-US" sz="2400">
            <a:cs typeface="B Nazanin" panose="00000400000000000000" pitchFamily="2" charset="-78"/>
          </a:endParaRPr>
        </a:p>
      </dgm:t>
    </dgm:pt>
    <dgm:pt modelId="{3EB29B21-7251-41DC-BDEB-80AE3E819E96}" type="sibTrans" cxnId="{93F7A129-BCE7-4506-9BAB-A84BF8A201B0}">
      <dgm:prSet/>
      <dgm:spPr/>
      <dgm:t>
        <a:bodyPr/>
        <a:lstStyle/>
        <a:p>
          <a:endParaRPr lang="en-US" sz="2400">
            <a:cs typeface="B Nazanin" panose="00000400000000000000" pitchFamily="2" charset="-78"/>
          </a:endParaRPr>
        </a:p>
      </dgm:t>
    </dgm:pt>
    <dgm:pt modelId="{589025A5-C924-4999-A628-33F0B331405E}">
      <dgm:prSet phldrT="[Text]" custT="1"/>
      <dgm:spPr/>
      <dgm:t>
        <a:bodyPr/>
        <a:lstStyle/>
        <a:p>
          <a:r>
            <a:rPr lang="en-US" sz="1400" b="1" dirty="0" smtClean="0">
              <a:cs typeface="B Nazanin" panose="00000400000000000000" pitchFamily="2" charset="-78"/>
            </a:rPr>
            <a:t>Internal Engine</a:t>
          </a:r>
          <a:endParaRPr lang="en-US" sz="1400" dirty="0">
            <a:cs typeface="B Nazanin" panose="00000400000000000000" pitchFamily="2" charset="-78"/>
          </a:endParaRPr>
        </a:p>
      </dgm:t>
    </dgm:pt>
    <dgm:pt modelId="{AD12F299-8D29-4E35-AA42-740D4F19388F}" type="parTrans" cxnId="{0D4CCF86-4D85-49FE-BF77-507609E67A1D}">
      <dgm:prSet custT="1"/>
      <dgm:spPr/>
      <dgm:t>
        <a:bodyPr/>
        <a:lstStyle/>
        <a:p>
          <a:endParaRPr lang="en-US" sz="1050">
            <a:cs typeface="B Nazanin" panose="00000400000000000000" pitchFamily="2" charset="-78"/>
          </a:endParaRPr>
        </a:p>
      </dgm:t>
    </dgm:pt>
    <dgm:pt modelId="{F6C55817-0589-466D-A143-4FC1345D19CB}" type="sibTrans" cxnId="{0D4CCF86-4D85-49FE-BF77-507609E67A1D}">
      <dgm:prSet/>
      <dgm:spPr/>
      <dgm:t>
        <a:bodyPr/>
        <a:lstStyle/>
        <a:p>
          <a:endParaRPr lang="en-US" sz="2400">
            <a:cs typeface="B Nazanin" panose="00000400000000000000" pitchFamily="2" charset="-78"/>
          </a:endParaRPr>
        </a:p>
      </dgm:t>
    </dgm:pt>
    <dgm:pt modelId="{464FD9CF-A508-4B55-A2B0-9551413C76E3}">
      <dgm:prSet phldrT="[Text]" custT="1"/>
      <dgm:spPr/>
      <dgm:t>
        <a:bodyPr/>
        <a:lstStyle/>
        <a:p>
          <a:r>
            <a:rPr lang="en-US" sz="1400" b="1" dirty="0" smtClean="0">
              <a:cs typeface="B Nazanin" panose="00000400000000000000" pitchFamily="2" charset="-78"/>
            </a:rPr>
            <a:t>Micro Turbine</a:t>
          </a:r>
          <a:endParaRPr lang="en-US" sz="1400" dirty="0">
            <a:cs typeface="B Nazanin" panose="00000400000000000000" pitchFamily="2" charset="-78"/>
          </a:endParaRPr>
        </a:p>
      </dgm:t>
    </dgm:pt>
    <dgm:pt modelId="{E0834E14-E070-4E27-AC73-14E46D8DD62C}" type="parTrans" cxnId="{B1565E65-9758-4360-B105-5721E4E5BCA0}">
      <dgm:prSet custT="1"/>
      <dgm:spPr/>
      <dgm:t>
        <a:bodyPr/>
        <a:lstStyle/>
        <a:p>
          <a:endParaRPr lang="en-US" sz="1050">
            <a:cs typeface="B Nazanin" panose="00000400000000000000" pitchFamily="2" charset="-78"/>
          </a:endParaRPr>
        </a:p>
      </dgm:t>
    </dgm:pt>
    <dgm:pt modelId="{10E91E4D-5ECB-4839-B532-A8B6317825CC}" type="sibTrans" cxnId="{B1565E65-9758-4360-B105-5721E4E5BCA0}">
      <dgm:prSet/>
      <dgm:spPr/>
      <dgm:t>
        <a:bodyPr/>
        <a:lstStyle/>
        <a:p>
          <a:endParaRPr lang="en-US" sz="2400">
            <a:cs typeface="B Nazanin" panose="00000400000000000000" pitchFamily="2" charset="-78"/>
          </a:endParaRPr>
        </a:p>
      </dgm:t>
    </dgm:pt>
    <dgm:pt modelId="{105CD5B2-6F94-4D91-950B-433AA068191B}">
      <dgm:prSet phldrT="[Text]" custT="1"/>
      <dgm:spPr/>
      <dgm:t>
        <a:bodyPr/>
        <a:lstStyle/>
        <a:p>
          <a:r>
            <a:rPr lang="en-US" sz="1400" b="1" dirty="0" smtClean="0">
              <a:cs typeface="B Nazanin" panose="00000400000000000000" pitchFamily="2" charset="-78"/>
            </a:rPr>
            <a:t>Gas Turbine</a:t>
          </a:r>
          <a:endParaRPr lang="en-US" sz="1400" dirty="0">
            <a:cs typeface="B Nazanin" panose="00000400000000000000" pitchFamily="2" charset="-78"/>
          </a:endParaRPr>
        </a:p>
      </dgm:t>
    </dgm:pt>
    <dgm:pt modelId="{BE08EA9E-9C0D-43D7-A171-AF3853068369}" type="parTrans" cxnId="{852B378E-472C-4A80-8BE2-48D3DDBA4620}">
      <dgm:prSet custT="1"/>
      <dgm:spPr/>
      <dgm:t>
        <a:bodyPr/>
        <a:lstStyle/>
        <a:p>
          <a:endParaRPr lang="en-US" sz="1050">
            <a:cs typeface="B Nazanin" panose="00000400000000000000" pitchFamily="2" charset="-78"/>
          </a:endParaRPr>
        </a:p>
      </dgm:t>
    </dgm:pt>
    <dgm:pt modelId="{757CA03B-A6F4-4927-91C4-D0D91FAE5D6A}" type="sibTrans" cxnId="{852B378E-472C-4A80-8BE2-48D3DDBA4620}">
      <dgm:prSet/>
      <dgm:spPr/>
      <dgm:t>
        <a:bodyPr/>
        <a:lstStyle/>
        <a:p>
          <a:endParaRPr lang="en-US" sz="2400">
            <a:cs typeface="B Nazanin" panose="00000400000000000000" pitchFamily="2" charset="-78"/>
          </a:endParaRPr>
        </a:p>
      </dgm:t>
    </dgm:pt>
    <dgm:pt modelId="{3948ECE9-1AA6-4573-B829-97EBCF8F23B7}">
      <dgm:prSet custT="1"/>
      <dgm:spPr/>
      <dgm:t>
        <a:bodyPr/>
        <a:lstStyle/>
        <a:p>
          <a:r>
            <a:rPr lang="en-US" sz="1400" b="1" dirty="0" smtClean="0">
              <a:cs typeface="B Nazanin" panose="00000400000000000000" pitchFamily="2" charset="-78"/>
            </a:rPr>
            <a:t>Steam Turbine</a:t>
          </a:r>
          <a:endParaRPr lang="en-US" sz="1400" dirty="0">
            <a:cs typeface="B Nazanin" panose="00000400000000000000" pitchFamily="2" charset="-78"/>
          </a:endParaRPr>
        </a:p>
      </dgm:t>
    </dgm:pt>
    <dgm:pt modelId="{D777ED8A-ACE3-4269-B835-DDFCB946C560}" type="parTrans" cxnId="{CF312BA4-3B0D-4307-ADC6-165300EC218C}">
      <dgm:prSet custT="1"/>
      <dgm:spPr/>
      <dgm:t>
        <a:bodyPr/>
        <a:lstStyle/>
        <a:p>
          <a:endParaRPr lang="en-US" sz="1050">
            <a:cs typeface="B Nazanin" panose="00000400000000000000" pitchFamily="2" charset="-78"/>
          </a:endParaRPr>
        </a:p>
      </dgm:t>
    </dgm:pt>
    <dgm:pt modelId="{3AB875E3-A132-414F-9139-FE0DB6386758}" type="sibTrans" cxnId="{CF312BA4-3B0D-4307-ADC6-165300EC218C}">
      <dgm:prSet/>
      <dgm:spPr/>
      <dgm:t>
        <a:bodyPr/>
        <a:lstStyle/>
        <a:p>
          <a:endParaRPr lang="en-US" sz="2400">
            <a:cs typeface="B Nazanin" panose="00000400000000000000" pitchFamily="2" charset="-78"/>
          </a:endParaRPr>
        </a:p>
      </dgm:t>
    </dgm:pt>
    <dgm:pt modelId="{AC2D7719-A661-442F-9658-6D2871D81E31}" type="pres">
      <dgm:prSet presAssocID="{3FBE4ADF-5B08-4531-8CFC-47B695A747BF}" presName="Name0" presStyleCnt="0">
        <dgm:presLayoutVars>
          <dgm:chMax val="1"/>
          <dgm:dir/>
          <dgm:animLvl val="ctr"/>
          <dgm:resizeHandles val="exact"/>
        </dgm:presLayoutVars>
      </dgm:prSet>
      <dgm:spPr/>
      <dgm:t>
        <a:bodyPr/>
        <a:lstStyle/>
        <a:p>
          <a:endParaRPr lang="en-US"/>
        </a:p>
      </dgm:t>
    </dgm:pt>
    <dgm:pt modelId="{C5CA000F-6494-4407-8DE3-95933B5383B4}" type="pres">
      <dgm:prSet presAssocID="{05CBF615-08B8-40D1-AB8E-35C66F8C5E76}" presName="centerShape" presStyleLbl="node0" presStyleIdx="0" presStyleCnt="1"/>
      <dgm:spPr/>
      <dgm:t>
        <a:bodyPr/>
        <a:lstStyle/>
        <a:p>
          <a:endParaRPr lang="en-US"/>
        </a:p>
      </dgm:t>
    </dgm:pt>
    <dgm:pt modelId="{26322EDF-8BF7-4CCF-96C4-10E410570F4C}" type="pres">
      <dgm:prSet presAssocID="{AD12F299-8D29-4E35-AA42-740D4F19388F}" presName="parTrans" presStyleLbl="sibTrans2D1" presStyleIdx="0" presStyleCnt="4"/>
      <dgm:spPr/>
      <dgm:t>
        <a:bodyPr/>
        <a:lstStyle/>
        <a:p>
          <a:endParaRPr lang="en-US"/>
        </a:p>
      </dgm:t>
    </dgm:pt>
    <dgm:pt modelId="{C980DD90-3131-49CB-8837-B89E774F02E9}" type="pres">
      <dgm:prSet presAssocID="{AD12F299-8D29-4E35-AA42-740D4F19388F}" presName="connectorText" presStyleLbl="sibTrans2D1" presStyleIdx="0" presStyleCnt="4"/>
      <dgm:spPr/>
      <dgm:t>
        <a:bodyPr/>
        <a:lstStyle/>
        <a:p>
          <a:endParaRPr lang="en-US"/>
        </a:p>
      </dgm:t>
    </dgm:pt>
    <dgm:pt modelId="{EE2991EE-F14D-46C6-AADE-3E9C8B932129}" type="pres">
      <dgm:prSet presAssocID="{589025A5-C924-4999-A628-33F0B331405E}" presName="node" presStyleLbl="node1" presStyleIdx="0" presStyleCnt="4">
        <dgm:presLayoutVars>
          <dgm:bulletEnabled val="1"/>
        </dgm:presLayoutVars>
      </dgm:prSet>
      <dgm:spPr/>
      <dgm:t>
        <a:bodyPr/>
        <a:lstStyle/>
        <a:p>
          <a:endParaRPr lang="en-US"/>
        </a:p>
      </dgm:t>
    </dgm:pt>
    <dgm:pt modelId="{7411829F-BBF4-4A69-A640-D4DC70DDE721}" type="pres">
      <dgm:prSet presAssocID="{E0834E14-E070-4E27-AC73-14E46D8DD62C}" presName="parTrans" presStyleLbl="sibTrans2D1" presStyleIdx="1" presStyleCnt="4"/>
      <dgm:spPr/>
      <dgm:t>
        <a:bodyPr/>
        <a:lstStyle/>
        <a:p>
          <a:endParaRPr lang="en-US"/>
        </a:p>
      </dgm:t>
    </dgm:pt>
    <dgm:pt modelId="{17E37BFC-4FCC-494C-AF6C-D8045D62357B}" type="pres">
      <dgm:prSet presAssocID="{E0834E14-E070-4E27-AC73-14E46D8DD62C}" presName="connectorText" presStyleLbl="sibTrans2D1" presStyleIdx="1" presStyleCnt="4"/>
      <dgm:spPr/>
      <dgm:t>
        <a:bodyPr/>
        <a:lstStyle/>
        <a:p>
          <a:endParaRPr lang="en-US"/>
        </a:p>
      </dgm:t>
    </dgm:pt>
    <dgm:pt modelId="{DA02E461-D9E2-4B19-B3A8-33F7160B45E5}" type="pres">
      <dgm:prSet presAssocID="{464FD9CF-A508-4B55-A2B0-9551413C76E3}" presName="node" presStyleLbl="node1" presStyleIdx="1" presStyleCnt="4">
        <dgm:presLayoutVars>
          <dgm:bulletEnabled val="1"/>
        </dgm:presLayoutVars>
      </dgm:prSet>
      <dgm:spPr/>
      <dgm:t>
        <a:bodyPr/>
        <a:lstStyle/>
        <a:p>
          <a:endParaRPr lang="en-US"/>
        </a:p>
      </dgm:t>
    </dgm:pt>
    <dgm:pt modelId="{7E8F2CDB-DE37-43F3-B5F5-F367982798B0}" type="pres">
      <dgm:prSet presAssocID="{BE08EA9E-9C0D-43D7-A171-AF3853068369}" presName="parTrans" presStyleLbl="sibTrans2D1" presStyleIdx="2" presStyleCnt="4"/>
      <dgm:spPr/>
      <dgm:t>
        <a:bodyPr/>
        <a:lstStyle/>
        <a:p>
          <a:endParaRPr lang="en-US"/>
        </a:p>
      </dgm:t>
    </dgm:pt>
    <dgm:pt modelId="{C661740C-1DB2-4FCE-8462-AC430580B38F}" type="pres">
      <dgm:prSet presAssocID="{BE08EA9E-9C0D-43D7-A171-AF3853068369}" presName="connectorText" presStyleLbl="sibTrans2D1" presStyleIdx="2" presStyleCnt="4"/>
      <dgm:spPr/>
      <dgm:t>
        <a:bodyPr/>
        <a:lstStyle/>
        <a:p>
          <a:endParaRPr lang="en-US"/>
        </a:p>
      </dgm:t>
    </dgm:pt>
    <dgm:pt modelId="{F4F24E57-F746-43CD-B6CE-F67C5268F63C}" type="pres">
      <dgm:prSet presAssocID="{105CD5B2-6F94-4D91-950B-433AA068191B}" presName="node" presStyleLbl="node1" presStyleIdx="2" presStyleCnt="4">
        <dgm:presLayoutVars>
          <dgm:bulletEnabled val="1"/>
        </dgm:presLayoutVars>
      </dgm:prSet>
      <dgm:spPr/>
      <dgm:t>
        <a:bodyPr/>
        <a:lstStyle/>
        <a:p>
          <a:endParaRPr lang="en-US"/>
        </a:p>
      </dgm:t>
    </dgm:pt>
    <dgm:pt modelId="{D2E13E22-F026-49AD-8402-C6528CD38196}" type="pres">
      <dgm:prSet presAssocID="{D777ED8A-ACE3-4269-B835-DDFCB946C560}" presName="parTrans" presStyleLbl="sibTrans2D1" presStyleIdx="3" presStyleCnt="4"/>
      <dgm:spPr/>
      <dgm:t>
        <a:bodyPr/>
        <a:lstStyle/>
        <a:p>
          <a:endParaRPr lang="en-US"/>
        </a:p>
      </dgm:t>
    </dgm:pt>
    <dgm:pt modelId="{07D82ECB-4038-4475-83C6-480F70FA0C0C}" type="pres">
      <dgm:prSet presAssocID="{D777ED8A-ACE3-4269-B835-DDFCB946C560}" presName="connectorText" presStyleLbl="sibTrans2D1" presStyleIdx="3" presStyleCnt="4"/>
      <dgm:spPr/>
      <dgm:t>
        <a:bodyPr/>
        <a:lstStyle/>
        <a:p>
          <a:endParaRPr lang="en-US"/>
        </a:p>
      </dgm:t>
    </dgm:pt>
    <dgm:pt modelId="{799A8BFF-5E6D-4C76-9977-BB67DFD96AB2}" type="pres">
      <dgm:prSet presAssocID="{3948ECE9-1AA6-4573-B829-97EBCF8F23B7}" presName="node" presStyleLbl="node1" presStyleIdx="3" presStyleCnt="4">
        <dgm:presLayoutVars>
          <dgm:bulletEnabled val="1"/>
        </dgm:presLayoutVars>
      </dgm:prSet>
      <dgm:spPr/>
      <dgm:t>
        <a:bodyPr/>
        <a:lstStyle/>
        <a:p>
          <a:endParaRPr lang="en-US"/>
        </a:p>
      </dgm:t>
    </dgm:pt>
  </dgm:ptLst>
  <dgm:cxnLst>
    <dgm:cxn modelId="{852B378E-472C-4A80-8BE2-48D3DDBA4620}" srcId="{05CBF615-08B8-40D1-AB8E-35C66F8C5E76}" destId="{105CD5B2-6F94-4D91-950B-433AA068191B}" srcOrd="2" destOrd="0" parTransId="{BE08EA9E-9C0D-43D7-A171-AF3853068369}" sibTransId="{757CA03B-A6F4-4927-91C4-D0D91FAE5D6A}"/>
    <dgm:cxn modelId="{51AC52A8-60AB-46CF-A7E6-2B9C42EC5AEF}" type="presOf" srcId="{05CBF615-08B8-40D1-AB8E-35C66F8C5E76}" destId="{C5CA000F-6494-4407-8DE3-95933B5383B4}" srcOrd="0" destOrd="0" presId="urn:microsoft.com/office/officeart/2005/8/layout/radial5"/>
    <dgm:cxn modelId="{B1565E65-9758-4360-B105-5721E4E5BCA0}" srcId="{05CBF615-08B8-40D1-AB8E-35C66F8C5E76}" destId="{464FD9CF-A508-4B55-A2B0-9551413C76E3}" srcOrd="1" destOrd="0" parTransId="{E0834E14-E070-4E27-AC73-14E46D8DD62C}" sibTransId="{10E91E4D-5ECB-4839-B532-A8B6317825CC}"/>
    <dgm:cxn modelId="{93F7A129-BCE7-4506-9BAB-A84BF8A201B0}" srcId="{3FBE4ADF-5B08-4531-8CFC-47B695A747BF}" destId="{05CBF615-08B8-40D1-AB8E-35C66F8C5E76}" srcOrd="0" destOrd="0" parTransId="{4B2C76DC-17D5-439D-B890-03DE259EFFE3}" sibTransId="{3EB29B21-7251-41DC-BDEB-80AE3E819E96}"/>
    <dgm:cxn modelId="{716B13DA-5A6D-4716-9121-A72D4C792C34}" type="presOf" srcId="{E0834E14-E070-4E27-AC73-14E46D8DD62C}" destId="{17E37BFC-4FCC-494C-AF6C-D8045D62357B}" srcOrd="1" destOrd="0" presId="urn:microsoft.com/office/officeart/2005/8/layout/radial5"/>
    <dgm:cxn modelId="{0D4CCF86-4D85-49FE-BF77-507609E67A1D}" srcId="{05CBF615-08B8-40D1-AB8E-35C66F8C5E76}" destId="{589025A5-C924-4999-A628-33F0B331405E}" srcOrd="0" destOrd="0" parTransId="{AD12F299-8D29-4E35-AA42-740D4F19388F}" sibTransId="{F6C55817-0589-466D-A143-4FC1345D19CB}"/>
    <dgm:cxn modelId="{890ED285-CFA1-4053-A3DD-2C3B0B99D8CD}" type="presOf" srcId="{589025A5-C924-4999-A628-33F0B331405E}" destId="{EE2991EE-F14D-46C6-AADE-3E9C8B932129}" srcOrd="0" destOrd="0" presId="urn:microsoft.com/office/officeart/2005/8/layout/radial5"/>
    <dgm:cxn modelId="{FD66E9C6-BE75-4A10-8973-020E30E85CDC}" type="presOf" srcId="{AD12F299-8D29-4E35-AA42-740D4F19388F}" destId="{C980DD90-3131-49CB-8837-B89E774F02E9}" srcOrd="1" destOrd="0" presId="urn:microsoft.com/office/officeart/2005/8/layout/radial5"/>
    <dgm:cxn modelId="{3965D66A-A72D-45E0-B1A7-79F251F1F0B4}" type="presOf" srcId="{BE08EA9E-9C0D-43D7-A171-AF3853068369}" destId="{C661740C-1DB2-4FCE-8462-AC430580B38F}" srcOrd="1" destOrd="0" presId="urn:microsoft.com/office/officeart/2005/8/layout/radial5"/>
    <dgm:cxn modelId="{9B79DC86-9189-45DD-A6DD-D93E4898C5A6}" type="presOf" srcId="{105CD5B2-6F94-4D91-950B-433AA068191B}" destId="{F4F24E57-F746-43CD-B6CE-F67C5268F63C}" srcOrd="0" destOrd="0" presId="urn:microsoft.com/office/officeart/2005/8/layout/radial5"/>
    <dgm:cxn modelId="{369E291B-950A-48B4-9AA2-DC9504C49EE0}" type="presOf" srcId="{3FBE4ADF-5B08-4531-8CFC-47B695A747BF}" destId="{AC2D7719-A661-442F-9658-6D2871D81E31}" srcOrd="0" destOrd="0" presId="urn:microsoft.com/office/officeart/2005/8/layout/radial5"/>
    <dgm:cxn modelId="{44872F76-F46F-46CF-B5E2-138D94E8AE07}" type="presOf" srcId="{464FD9CF-A508-4B55-A2B0-9551413C76E3}" destId="{DA02E461-D9E2-4B19-B3A8-33F7160B45E5}" srcOrd="0" destOrd="0" presId="urn:microsoft.com/office/officeart/2005/8/layout/radial5"/>
    <dgm:cxn modelId="{18A0723E-7C4C-4595-B874-792895F93D0E}" type="presOf" srcId="{AD12F299-8D29-4E35-AA42-740D4F19388F}" destId="{26322EDF-8BF7-4CCF-96C4-10E410570F4C}" srcOrd="0" destOrd="0" presId="urn:microsoft.com/office/officeart/2005/8/layout/radial5"/>
    <dgm:cxn modelId="{39F3ED48-15CF-46C4-84F3-0B7331B0BE24}" type="presOf" srcId="{3948ECE9-1AA6-4573-B829-97EBCF8F23B7}" destId="{799A8BFF-5E6D-4C76-9977-BB67DFD96AB2}" srcOrd="0" destOrd="0" presId="urn:microsoft.com/office/officeart/2005/8/layout/radial5"/>
    <dgm:cxn modelId="{D48C39F7-BA0B-4D65-93DC-DC85268F0C85}" type="presOf" srcId="{D777ED8A-ACE3-4269-B835-DDFCB946C560}" destId="{07D82ECB-4038-4475-83C6-480F70FA0C0C}" srcOrd="1" destOrd="0" presId="urn:microsoft.com/office/officeart/2005/8/layout/radial5"/>
    <dgm:cxn modelId="{AB35EFF6-2C4F-4B2E-8C37-22EEE015A332}" type="presOf" srcId="{E0834E14-E070-4E27-AC73-14E46D8DD62C}" destId="{7411829F-BBF4-4A69-A640-D4DC70DDE721}" srcOrd="0" destOrd="0" presId="urn:microsoft.com/office/officeart/2005/8/layout/radial5"/>
    <dgm:cxn modelId="{389955A9-3007-44BF-A160-245B001B5E64}" type="presOf" srcId="{D777ED8A-ACE3-4269-B835-DDFCB946C560}" destId="{D2E13E22-F026-49AD-8402-C6528CD38196}" srcOrd="0" destOrd="0" presId="urn:microsoft.com/office/officeart/2005/8/layout/radial5"/>
    <dgm:cxn modelId="{CF312BA4-3B0D-4307-ADC6-165300EC218C}" srcId="{05CBF615-08B8-40D1-AB8E-35C66F8C5E76}" destId="{3948ECE9-1AA6-4573-B829-97EBCF8F23B7}" srcOrd="3" destOrd="0" parTransId="{D777ED8A-ACE3-4269-B835-DDFCB946C560}" sibTransId="{3AB875E3-A132-414F-9139-FE0DB6386758}"/>
    <dgm:cxn modelId="{1199EFAB-4D3B-4D92-9E37-C1928E2D59D0}" type="presOf" srcId="{BE08EA9E-9C0D-43D7-A171-AF3853068369}" destId="{7E8F2CDB-DE37-43F3-B5F5-F367982798B0}" srcOrd="0" destOrd="0" presId="urn:microsoft.com/office/officeart/2005/8/layout/radial5"/>
    <dgm:cxn modelId="{E482635A-6F9B-4644-9E25-68A4958AAE43}" type="presParOf" srcId="{AC2D7719-A661-442F-9658-6D2871D81E31}" destId="{C5CA000F-6494-4407-8DE3-95933B5383B4}" srcOrd="0" destOrd="0" presId="urn:microsoft.com/office/officeart/2005/8/layout/radial5"/>
    <dgm:cxn modelId="{1B8CC5A0-1217-4549-A7E2-417C7E2EE5CB}" type="presParOf" srcId="{AC2D7719-A661-442F-9658-6D2871D81E31}" destId="{26322EDF-8BF7-4CCF-96C4-10E410570F4C}" srcOrd="1" destOrd="0" presId="urn:microsoft.com/office/officeart/2005/8/layout/radial5"/>
    <dgm:cxn modelId="{C475C0FC-0F0A-4DC8-9CFF-D3CECF180D6B}" type="presParOf" srcId="{26322EDF-8BF7-4CCF-96C4-10E410570F4C}" destId="{C980DD90-3131-49CB-8837-B89E774F02E9}" srcOrd="0" destOrd="0" presId="urn:microsoft.com/office/officeart/2005/8/layout/radial5"/>
    <dgm:cxn modelId="{8D3BD9B0-E102-46DC-8904-2475457492E9}" type="presParOf" srcId="{AC2D7719-A661-442F-9658-6D2871D81E31}" destId="{EE2991EE-F14D-46C6-AADE-3E9C8B932129}" srcOrd="2" destOrd="0" presId="urn:microsoft.com/office/officeart/2005/8/layout/radial5"/>
    <dgm:cxn modelId="{4A2C78CE-960B-4782-B602-E7A5A00997A0}" type="presParOf" srcId="{AC2D7719-A661-442F-9658-6D2871D81E31}" destId="{7411829F-BBF4-4A69-A640-D4DC70DDE721}" srcOrd="3" destOrd="0" presId="urn:microsoft.com/office/officeart/2005/8/layout/radial5"/>
    <dgm:cxn modelId="{FAD360D9-E832-4CAB-BFED-AD57D2EB3720}" type="presParOf" srcId="{7411829F-BBF4-4A69-A640-D4DC70DDE721}" destId="{17E37BFC-4FCC-494C-AF6C-D8045D62357B}" srcOrd="0" destOrd="0" presId="urn:microsoft.com/office/officeart/2005/8/layout/radial5"/>
    <dgm:cxn modelId="{D9782C04-C52C-4F6C-A28A-D3010E514346}" type="presParOf" srcId="{AC2D7719-A661-442F-9658-6D2871D81E31}" destId="{DA02E461-D9E2-4B19-B3A8-33F7160B45E5}" srcOrd="4" destOrd="0" presId="urn:microsoft.com/office/officeart/2005/8/layout/radial5"/>
    <dgm:cxn modelId="{AD30DA0E-FC73-41EF-9B4D-4CF3E00CB19B}" type="presParOf" srcId="{AC2D7719-A661-442F-9658-6D2871D81E31}" destId="{7E8F2CDB-DE37-43F3-B5F5-F367982798B0}" srcOrd="5" destOrd="0" presId="urn:microsoft.com/office/officeart/2005/8/layout/radial5"/>
    <dgm:cxn modelId="{87A6890D-C6B6-49A8-86C1-E92373FD6AF0}" type="presParOf" srcId="{7E8F2CDB-DE37-43F3-B5F5-F367982798B0}" destId="{C661740C-1DB2-4FCE-8462-AC430580B38F}" srcOrd="0" destOrd="0" presId="urn:microsoft.com/office/officeart/2005/8/layout/radial5"/>
    <dgm:cxn modelId="{F3CFFA0A-E1EA-4C33-A453-A90874A8E953}" type="presParOf" srcId="{AC2D7719-A661-442F-9658-6D2871D81E31}" destId="{F4F24E57-F746-43CD-B6CE-F67C5268F63C}" srcOrd="6" destOrd="0" presId="urn:microsoft.com/office/officeart/2005/8/layout/radial5"/>
    <dgm:cxn modelId="{4722F984-DB0A-4717-A65D-3455F8B069C6}" type="presParOf" srcId="{AC2D7719-A661-442F-9658-6D2871D81E31}" destId="{D2E13E22-F026-49AD-8402-C6528CD38196}" srcOrd="7" destOrd="0" presId="urn:microsoft.com/office/officeart/2005/8/layout/radial5"/>
    <dgm:cxn modelId="{341BBE19-4AED-459F-9A82-5367085C8814}" type="presParOf" srcId="{D2E13E22-F026-49AD-8402-C6528CD38196}" destId="{07D82ECB-4038-4475-83C6-480F70FA0C0C}" srcOrd="0" destOrd="0" presId="urn:microsoft.com/office/officeart/2005/8/layout/radial5"/>
    <dgm:cxn modelId="{9623A2ED-37EE-4658-A2CC-EB9A740D68F6}" type="presParOf" srcId="{AC2D7719-A661-442F-9658-6D2871D81E31}" destId="{799A8BFF-5E6D-4C76-9977-BB67DFD96AB2}"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EAAAC8-9874-40F8-9966-5D75CE0FA15F}" type="doc">
      <dgm:prSet loTypeId="urn:microsoft.com/office/officeart/2005/8/layout/matrix1" loCatId="matrix" qsTypeId="urn:microsoft.com/office/officeart/2005/8/quickstyle/simple4" qsCatId="simple" csTypeId="urn:microsoft.com/office/officeart/2005/8/colors/colorful3" csCatId="colorful" phldr="1"/>
      <dgm:spPr/>
      <dgm:t>
        <a:bodyPr/>
        <a:lstStyle/>
        <a:p>
          <a:endParaRPr lang="en-US"/>
        </a:p>
      </dgm:t>
    </dgm:pt>
    <dgm:pt modelId="{39086DEA-5586-4FAF-B755-EDA33D48872E}">
      <dgm:prSet phldrT="[Text]"/>
      <dgm:spPr/>
      <dgm:t>
        <a:bodyPr/>
        <a:lstStyle/>
        <a:p>
          <a:r>
            <a:rPr lang="en-US" dirty="0" smtClean="0"/>
            <a:t>Internal Combustion</a:t>
          </a:r>
          <a:endParaRPr lang="en-US" dirty="0"/>
        </a:p>
      </dgm:t>
    </dgm:pt>
    <dgm:pt modelId="{066DCEB5-F6B5-4567-9625-700518F493EC}" type="parTrans" cxnId="{BBA13886-0574-4A96-A9A6-18DFD7BAF7D0}">
      <dgm:prSet/>
      <dgm:spPr/>
      <dgm:t>
        <a:bodyPr/>
        <a:lstStyle/>
        <a:p>
          <a:endParaRPr lang="en-US"/>
        </a:p>
      </dgm:t>
    </dgm:pt>
    <dgm:pt modelId="{A69CFC1F-B646-4C48-A74A-941072E67E98}" type="sibTrans" cxnId="{BBA13886-0574-4A96-A9A6-18DFD7BAF7D0}">
      <dgm:prSet/>
      <dgm:spPr/>
      <dgm:t>
        <a:bodyPr/>
        <a:lstStyle/>
        <a:p>
          <a:endParaRPr lang="en-US"/>
        </a:p>
      </dgm:t>
    </dgm:pt>
    <dgm:pt modelId="{E33FB608-A1C0-412B-97EF-13B9B7527B54}">
      <dgm:prSet phldrT="[Text]"/>
      <dgm:spPr/>
      <dgm:t>
        <a:bodyPr/>
        <a:lstStyle/>
        <a:p>
          <a:r>
            <a:rPr lang="en-US" dirty="0" smtClean="0"/>
            <a:t>Plant Capacity</a:t>
          </a:r>
        </a:p>
        <a:p>
          <a:r>
            <a:rPr lang="en-US" dirty="0" smtClean="0"/>
            <a:t>1kWel – 10MWel</a:t>
          </a:r>
          <a:endParaRPr lang="en-US" dirty="0"/>
        </a:p>
      </dgm:t>
    </dgm:pt>
    <dgm:pt modelId="{6942B347-FACF-4BCF-838B-D6E0F60B69CE}" type="parTrans" cxnId="{6FCA37F4-E847-4F17-998E-78F44094A138}">
      <dgm:prSet/>
      <dgm:spPr/>
      <dgm:t>
        <a:bodyPr/>
        <a:lstStyle/>
        <a:p>
          <a:endParaRPr lang="en-US"/>
        </a:p>
      </dgm:t>
    </dgm:pt>
    <dgm:pt modelId="{8B8278FA-7981-4E99-8BFD-3BA98245AACB}" type="sibTrans" cxnId="{6FCA37F4-E847-4F17-998E-78F44094A138}">
      <dgm:prSet/>
      <dgm:spPr/>
      <dgm:t>
        <a:bodyPr/>
        <a:lstStyle/>
        <a:p>
          <a:endParaRPr lang="en-US"/>
        </a:p>
      </dgm:t>
    </dgm:pt>
    <dgm:pt modelId="{8F302E05-1812-4CBE-84A1-F1352FE584C7}">
      <dgm:prSet phldrT="[Text]"/>
      <dgm:spPr/>
      <dgm:t>
        <a:bodyPr/>
        <a:lstStyle/>
        <a:p>
          <a:r>
            <a:rPr lang="en-US" dirty="0" smtClean="0"/>
            <a:t>work produce by piston movement in turn drives the rotating shaft for power generation</a:t>
          </a:r>
          <a:endParaRPr lang="en-US" dirty="0"/>
        </a:p>
      </dgm:t>
    </dgm:pt>
    <dgm:pt modelId="{C36C01DB-DC04-4F67-BF26-BB57BAD0D7D1}" type="parTrans" cxnId="{C1FE48D1-EA6C-48DC-AEF0-F026BBD1A1E2}">
      <dgm:prSet/>
      <dgm:spPr/>
      <dgm:t>
        <a:bodyPr/>
        <a:lstStyle/>
        <a:p>
          <a:endParaRPr lang="en-US"/>
        </a:p>
      </dgm:t>
    </dgm:pt>
    <dgm:pt modelId="{16E431FD-3A68-400B-A201-C78C4E722ABD}" type="sibTrans" cxnId="{C1FE48D1-EA6C-48DC-AEF0-F026BBD1A1E2}">
      <dgm:prSet/>
      <dgm:spPr/>
      <dgm:t>
        <a:bodyPr/>
        <a:lstStyle/>
        <a:p>
          <a:endParaRPr lang="en-US"/>
        </a:p>
      </dgm:t>
    </dgm:pt>
    <dgm:pt modelId="{CE187BE0-D484-4FD5-B583-9D4F1CFE2829}">
      <dgm:prSet phldrT="[Text]"/>
      <dgm:spPr/>
      <dgm:t>
        <a:bodyPr/>
        <a:lstStyle/>
        <a:p>
          <a:r>
            <a:rPr lang="en-US" dirty="0" smtClean="0"/>
            <a:t>Operating cycle </a:t>
          </a:r>
        </a:p>
        <a:p>
          <a:r>
            <a:rPr lang="en-US" dirty="0" smtClean="0"/>
            <a:t>Otto cycle</a:t>
          </a:r>
          <a:endParaRPr lang="en-US" dirty="0"/>
        </a:p>
      </dgm:t>
    </dgm:pt>
    <dgm:pt modelId="{3B53AE40-1884-4C24-BBFE-5C4076F64E60}" type="parTrans" cxnId="{87F5BC89-315C-42D7-AA9F-199BBF5FEEFF}">
      <dgm:prSet/>
      <dgm:spPr/>
      <dgm:t>
        <a:bodyPr/>
        <a:lstStyle/>
        <a:p>
          <a:endParaRPr lang="en-US"/>
        </a:p>
      </dgm:t>
    </dgm:pt>
    <dgm:pt modelId="{2D2E59E7-DF8C-4EC7-BB29-67F0BCF84499}" type="sibTrans" cxnId="{87F5BC89-315C-42D7-AA9F-199BBF5FEEFF}">
      <dgm:prSet/>
      <dgm:spPr/>
      <dgm:t>
        <a:bodyPr/>
        <a:lstStyle/>
        <a:p>
          <a:endParaRPr lang="en-US"/>
        </a:p>
      </dgm:t>
    </dgm:pt>
    <dgm:pt modelId="{CB155AE2-3E41-45E2-9295-929E98D3D610}">
      <dgm:prSet phldrT="[Text]"/>
      <dgm:spPr/>
      <dgm:t>
        <a:bodyPr/>
        <a:lstStyle/>
        <a:p>
          <a:r>
            <a:rPr lang="en-US" dirty="0" smtClean="0"/>
            <a:t>1- Spark ignition </a:t>
          </a:r>
        </a:p>
        <a:p>
          <a:r>
            <a:rPr lang="en-US" dirty="0" smtClean="0"/>
            <a:t>2- Compression ignition </a:t>
          </a:r>
          <a:endParaRPr lang="en-US" dirty="0"/>
        </a:p>
      </dgm:t>
    </dgm:pt>
    <dgm:pt modelId="{DB180D2D-7E76-4363-83E2-F57EEB9152A2}" type="parTrans" cxnId="{5236811D-BA4A-4532-98E6-6B03E6912076}">
      <dgm:prSet/>
      <dgm:spPr/>
      <dgm:t>
        <a:bodyPr/>
        <a:lstStyle/>
        <a:p>
          <a:endParaRPr lang="en-US"/>
        </a:p>
      </dgm:t>
    </dgm:pt>
    <dgm:pt modelId="{C315ADDB-B4BE-49AF-B63F-EA4D4DB2963D}" type="sibTrans" cxnId="{5236811D-BA4A-4532-98E6-6B03E6912076}">
      <dgm:prSet/>
      <dgm:spPr/>
      <dgm:t>
        <a:bodyPr/>
        <a:lstStyle/>
        <a:p>
          <a:endParaRPr lang="en-US"/>
        </a:p>
      </dgm:t>
    </dgm:pt>
    <dgm:pt modelId="{3AF0FD70-4FED-4749-9C74-21C437139833}">
      <dgm:prSet phldrT="[Text]" phldr="1"/>
      <dgm:spPr/>
      <dgm:t>
        <a:bodyPr/>
        <a:lstStyle/>
        <a:p>
          <a:endParaRPr lang="en-US"/>
        </a:p>
      </dgm:t>
    </dgm:pt>
    <dgm:pt modelId="{335FED25-DC89-4F44-95BC-871DB8BAEDD8}" type="parTrans" cxnId="{7714305B-FA03-4930-B029-7E2BA790B814}">
      <dgm:prSet/>
      <dgm:spPr/>
      <dgm:t>
        <a:bodyPr/>
        <a:lstStyle/>
        <a:p>
          <a:endParaRPr lang="en-US"/>
        </a:p>
      </dgm:t>
    </dgm:pt>
    <dgm:pt modelId="{0C45F867-7340-4D5F-B474-5F6540A066C5}" type="sibTrans" cxnId="{7714305B-FA03-4930-B029-7E2BA790B814}">
      <dgm:prSet/>
      <dgm:spPr/>
      <dgm:t>
        <a:bodyPr/>
        <a:lstStyle/>
        <a:p>
          <a:endParaRPr lang="en-US"/>
        </a:p>
      </dgm:t>
    </dgm:pt>
    <dgm:pt modelId="{DBF2BA24-5307-4870-B9BE-17645419BF90}">
      <dgm:prSet phldrT="[Text]" custLinFactNeighborY="1805"/>
      <dgm:spPr/>
      <dgm:t>
        <a:bodyPr/>
        <a:lstStyle/>
        <a:p>
          <a:endParaRPr lang="en-US"/>
        </a:p>
      </dgm:t>
    </dgm:pt>
    <dgm:pt modelId="{B54C1634-D23B-474F-BD71-76E277626F48}" type="parTrans" cxnId="{019CF03D-40AB-43A4-9464-CBFFA4207331}">
      <dgm:prSet/>
      <dgm:spPr/>
      <dgm:t>
        <a:bodyPr/>
        <a:lstStyle/>
        <a:p>
          <a:endParaRPr lang="en-US"/>
        </a:p>
      </dgm:t>
    </dgm:pt>
    <dgm:pt modelId="{3072AA98-3DB5-4C76-88C3-2049393DCCE7}" type="sibTrans" cxnId="{019CF03D-40AB-43A4-9464-CBFFA4207331}">
      <dgm:prSet/>
      <dgm:spPr/>
      <dgm:t>
        <a:bodyPr/>
        <a:lstStyle/>
        <a:p>
          <a:endParaRPr lang="en-US"/>
        </a:p>
      </dgm:t>
    </dgm:pt>
    <dgm:pt modelId="{A87C66DE-3367-4FB7-A887-0AD653E292CA}">
      <dgm:prSet phldrT="[Text]" custLinFactNeighborY="1805"/>
      <dgm:spPr/>
      <dgm:t>
        <a:bodyPr/>
        <a:lstStyle/>
        <a:p>
          <a:endParaRPr lang="en-US" dirty="0"/>
        </a:p>
      </dgm:t>
    </dgm:pt>
    <dgm:pt modelId="{0B09BF44-5C37-41E1-BF43-FDC6B8729534}" type="parTrans" cxnId="{42F2A32D-2329-48BA-8B31-4013A8823582}">
      <dgm:prSet/>
      <dgm:spPr/>
      <dgm:t>
        <a:bodyPr/>
        <a:lstStyle/>
        <a:p>
          <a:endParaRPr lang="en-US"/>
        </a:p>
      </dgm:t>
    </dgm:pt>
    <dgm:pt modelId="{3DEBD78D-C9FC-4873-B2BE-024B43229BA1}" type="sibTrans" cxnId="{42F2A32D-2329-48BA-8B31-4013A8823582}">
      <dgm:prSet/>
      <dgm:spPr/>
      <dgm:t>
        <a:bodyPr/>
        <a:lstStyle/>
        <a:p>
          <a:endParaRPr lang="en-US"/>
        </a:p>
      </dgm:t>
    </dgm:pt>
    <dgm:pt modelId="{5AD482BC-84D1-4869-80E2-4055A531BDDB}" type="pres">
      <dgm:prSet presAssocID="{AEEAAAC8-9874-40F8-9966-5D75CE0FA15F}" presName="diagram" presStyleCnt="0">
        <dgm:presLayoutVars>
          <dgm:chMax val="1"/>
          <dgm:dir/>
          <dgm:animLvl val="ctr"/>
          <dgm:resizeHandles val="exact"/>
        </dgm:presLayoutVars>
      </dgm:prSet>
      <dgm:spPr/>
      <dgm:t>
        <a:bodyPr/>
        <a:lstStyle/>
        <a:p>
          <a:endParaRPr lang="en-US"/>
        </a:p>
      </dgm:t>
    </dgm:pt>
    <dgm:pt modelId="{C6DC212F-033A-47A2-BC0E-E16997253DDB}" type="pres">
      <dgm:prSet presAssocID="{AEEAAAC8-9874-40F8-9966-5D75CE0FA15F}" presName="matrix" presStyleCnt="0"/>
      <dgm:spPr/>
    </dgm:pt>
    <dgm:pt modelId="{F1833A20-3FF6-4F72-8E7C-0C0AD838A089}" type="pres">
      <dgm:prSet presAssocID="{AEEAAAC8-9874-40F8-9966-5D75CE0FA15F}" presName="tile1" presStyleLbl="node1" presStyleIdx="0" presStyleCnt="4"/>
      <dgm:spPr/>
      <dgm:t>
        <a:bodyPr/>
        <a:lstStyle/>
        <a:p>
          <a:endParaRPr lang="en-US"/>
        </a:p>
      </dgm:t>
    </dgm:pt>
    <dgm:pt modelId="{5D1B8AB4-7C69-40A6-81EC-0702AFE0C04D}" type="pres">
      <dgm:prSet presAssocID="{AEEAAAC8-9874-40F8-9966-5D75CE0FA15F}" presName="tile1text" presStyleLbl="node1" presStyleIdx="0" presStyleCnt="4">
        <dgm:presLayoutVars>
          <dgm:chMax val="0"/>
          <dgm:chPref val="0"/>
          <dgm:bulletEnabled val="1"/>
        </dgm:presLayoutVars>
      </dgm:prSet>
      <dgm:spPr/>
      <dgm:t>
        <a:bodyPr/>
        <a:lstStyle/>
        <a:p>
          <a:endParaRPr lang="en-US"/>
        </a:p>
      </dgm:t>
    </dgm:pt>
    <dgm:pt modelId="{6ABB5F3E-45B7-428A-A586-00D17A06EFDB}" type="pres">
      <dgm:prSet presAssocID="{AEEAAAC8-9874-40F8-9966-5D75CE0FA15F}" presName="tile2" presStyleLbl="node1" presStyleIdx="1" presStyleCnt="4"/>
      <dgm:spPr/>
      <dgm:t>
        <a:bodyPr/>
        <a:lstStyle/>
        <a:p>
          <a:endParaRPr lang="en-US"/>
        </a:p>
      </dgm:t>
    </dgm:pt>
    <dgm:pt modelId="{467959DB-783E-4BC8-96AA-8C99270FCDFF}" type="pres">
      <dgm:prSet presAssocID="{AEEAAAC8-9874-40F8-9966-5D75CE0FA15F}" presName="tile2text" presStyleLbl="node1" presStyleIdx="1" presStyleCnt="4">
        <dgm:presLayoutVars>
          <dgm:chMax val="0"/>
          <dgm:chPref val="0"/>
          <dgm:bulletEnabled val="1"/>
        </dgm:presLayoutVars>
      </dgm:prSet>
      <dgm:spPr/>
      <dgm:t>
        <a:bodyPr/>
        <a:lstStyle/>
        <a:p>
          <a:endParaRPr lang="en-US"/>
        </a:p>
      </dgm:t>
    </dgm:pt>
    <dgm:pt modelId="{9F56AD4B-75BD-4A82-A470-71F0C366EE75}" type="pres">
      <dgm:prSet presAssocID="{AEEAAAC8-9874-40F8-9966-5D75CE0FA15F}" presName="tile3" presStyleLbl="node1" presStyleIdx="2" presStyleCnt="4"/>
      <dgm:spPr/>
      <dgm:t>
        <a:bodyPr/>
        <a:lstStyle/>
        <a:p>
          <a:endParaRPr lang="en-US"/>
        </a:p>
      </dgm:t>
    </dgm:pt>
    <dgm:pt modelId="{FDC74237-A8F2-4FFF-8E2A-0AD820C96438}" type="pres">
      <dgm:prSet presAssocID="{AEEAAAC8-9874-40F8-9966-5D75CE0FA15F}" presName="tile3text" presStyleLbl="node1" presStyleIdx="2" presStyleCnt="4">
        <dgm:presLayoutVars>
          <dgm:chMax val="0"/>
          <dgm:chPref val="0"/>
          <dgm:bulletEnabled val="1"/>
        </dgm:presLayoutVars>
      </dgm:prSet>
      <dgm:spPr/>
      <dgm:t>
        <a:bodyPr/>
        <a:lstStyle/>
        <a:p>
          <a:endParaRPr lang="en-US"/>
        </a:p>
      </dgm:t>
    </dgm:pt>
    <dgm:pt modelId="{52ECF105-D10C-4BFC-9C28-8CFD87CFE321}" type="pres">
      <dgm:prSet presAssocID="{AEEAAAC8-9874-40F8-9966-5D75CE0FA15F}" presName="tile4" presStyleLbl="node1" presStyleIdx="3" presStyleCnt="4" custLinFactNeighborX="12933" custLinFactNeighborY="11414"/>
      <dgm:spPr/>
      <dgm:t>
        <a:bodyPr/>
        <a:lstStyle/>
        <a:p>
          <a:endParaRPr lang="en-US"/>
        </a:p>
      </dgm:t>
    </dgm:pt>
    <dgm:pt modelId="{E7C346DC-8F13-4E99-94C3-1865BBBBEBC2}" type="pres">
      <dgm:prSet presAssocID="{AEEAAAC8-9874-40F8-9966-5D75CE0FA15F}" presName="tile4text" presStyleLbl="node1" presStyleIdx="3" presStyleCnt="4">
        <dgm:presLayoutVars>
          <dgm:chMax val="0"/>
          <dgm:chPref val="0"/>
          <dgm:bulletEnabled val="1"/>
        </dgm:presLayoutVars>
      </dgm:prSet>
      <dgm:spPr/>
      <dgm:t>
        <a:bodyPr/>
        <a:lstStyle/>
        <a:p>
          <a:endParaRPr lang="en-US"/>
        </a:p>
      </dgm:t>
    </dgm:pt>
    <dgm:pt modelId="{E9D17F50-2F97-4C6B-9EB9-AFD2A9F51D14}" type="pres">
      <dgm:prSet presAssocID="{AEEAAAC8-9874-40F8-9966-5D75CE0FA15F}" presName="centerTile" presStyleLbl="fgShp" presStyleIdx="0" presStyleCnt="1" custScaleX="129047">
        <dgm:presLayoutVars>
          <dgm:chMax val="0"/>
          <dgm:chPref val="0"/>
        </dgm:presLayoutVars>
      </dgm:prSet>
      <dgm:spPr/>
      <dgm:t>
        <a:bodyPr/>
        <a:lstStyle/>
        <a:p>
          <a:endParaRPr lang="en-US"/>
        </a:p>
      </dgm:t>
    </dgm:pt>
  </dgm:ptLst>
  <dgm:cxnLst>
    <dgm:cxn modelId="{019CF03D-40AB-43A4-9464-CBFFA4207331}" srcId="{39086DEA-5586-4FAF-B755-EDA33D48872E}" destId="{DBF2BA24-5307-4870-B9BE-17645419BF90}" srcOrd="4" destOrd="0" parTransId="{B54C1634-D23B-474F-BD71-76E277626F48}" sibTransId="{3072AA98-3DB5-4C76-88C3-2049393DCCE7}"/>
    <dgm:cxn modelId="{832DC482-D1A2-4E3E-B8E2-CCB4FEC340B4}" type="presOf" srcId="{E33FB608-A1C0-412B-97EF-13B9B7527B54}" destId="{5D1B8AB4-7C69-40A6-81EC-0702AFE0C04D}" srcOrd="1" destOrd="0" presId="urn:microsoft.com/office/officeart/2005/8/layout/matrix1"/>
    <dgm:cxn modelId="{F6488933-87E0-42DA-8412-38AE0F6C59E7}" type="presOf" srcId="{39086DEA-5586-4FAF-B755-EDA33D48872E}" destId="{E9D17F50-2F97-4C6B-9EB9-AFD2A9F51D14}" srcOrd="0" destOrd="0" presId="urn:microsoft.com/office/officeart/2005/8/layout/matrix1"/>
    <dgm:cxn modelId="{F00D5B66-0D35-40C8-AB9D-A2A0D39A3034}" type="presOf" srcId="{8F302E05-1812-4CBE-84A1-F1352FE584C7}" destId="{6ABB5F3E-45B7-428A-A586-00D17A06EFDB}" srcOrd="0" destOrd="0" presId="urn:microsoft.com/office/officeart/2005/8/layout/matrix1"/>
    <dgm:cxn modelId="{6FCA37F4-E847-4F17-998E-78F44094A138}" srcId="{39086DEA-5586-4FAF-B755-EDA33D48872E}" destId="{E33FB608-A1C0-412B-97EF-13B9B7527B54}" srcOrd="0" destOrd="0" parTransId="{6942B347-FACF-4BCF-838B-D6E0F60B69CE}" sibTransId="{8B8278FA-7981-4E99-8BFD-3BA98245AACB}"/>
    <dgm:cxn modelId="{87F5BC89-315C-42D7-AA9F-199BBF5FEEFF}" srcId="{39086DEA-5586-4FAF-B755-EDA33D48872E}" destId="{CE187BE0-D484-4FD5-B583-9D4F1CFE2829}" srcOrd="2" destOrd="0" parTransId="{3B53AE40-1884-4C24-BBFE-5C4076F64E60}" sibTransId="{2D2E59E7-DF8C-4EC7-BB29-67F0BCF84499}"/>
    <dgm:cxn modelId="{42F2A32D-2329-48BA-8B31-4013A8823582}" srcId="{39086DEA-5586-4FAF-B755-EDA33D48872E}" destId="{A87C66DE-3367-4FB7-A887-0AD653E292CA}" srcOrd="5" destOrd="0" parTransId="{0B09BF44-5C37-41E1-BF43-FDC6B8729534}" sibTransId="{3DEBD78D-C9FC-4873-B2BE-024B43229BA1}"/>
    <dgm:cxn modelId="{C1FE48D1-EA6C-48DC-AEF0-F026BBD1A1E2}" srcId="{39086DEA-5586-4FAF-B755-EDA33D48872E}" destId="{8F302E05-1812-4CBE-84A1-F1352FE584C7}" srcOrd="1" destOrd="0" parTransId="{C36C01DB-DC04-4F67-BF26-BB57BAD0D7D1}" sibTransId="{16E431FD-3A68-400B-A201-C78C4E722ABD}"/>
    <dgm:cxn modelId="{5236811D-BA4A-4532-98E6-6B03E6912076}" srcId="{39086DEA-5586-4FAF-B755-EDA33D48872E}" destId="{CB155AE2-3E41-45E2-9295-929E98D3D610}" srcOrd="3" destOrd="0" parTransId="{DB180D2D-7E76-4363-83E2-F57EEB9152A2}" sibTransId="{C315ADDB-B4BE-49AF-B63F-EA4D4DB2963D}"/>
    <dgm:cxn modelId="{7714305B-FA03-4930-B029-7E2BA790B814}" srcId="{39086DEA-5586-4FAF-B755-EDA33D48872E}" destId="{3AF0FD70-4FED-4749-9C74-21C437139833}" srcOrd="6" destOrd="0" parTransId="{335FED25-DC89-4F44-95BC-871DB8BAEDD8}" sibTransId="{0C45F867-7340-4D5F-B474-5F6540A066C5}"/>
    <dgm:cxn modelId="{23BB314D-35A3-44F4-A936-915028630B67}" type="presOf" srcId="{CB155AE2-3E41-45E2-9295-929E98D3D610}" destId="{52ECF105-D10C-4BFC-9C28-8CFD87CFE321}" srcOrd="0" destOrd="0" presId="urn:microsoft.com/office/officeart/2005/8/layout/matrix1"/>
    <dgm:cxn modelId="{8A47060B-4B3A-48A1-BC97-07C9A4217025}" type="presOf" srcId="{CE187BE0-D484-4FD5-B583-9D4F1CFE2829}" destId="{9F56AD4B-75BD-4A82-A470-71F0C366EE75}" srcOrd="0" destOrd="0" presId="urn:microsoft.com/office/officeart/2005/8/layout/matrix1"/>
    <dgm:cxn modelId="{11AE4A39-9828-4F9E-8B1E-BC59E8DBEAE3}" type="presOf" srcId="{E33FB608-A1C0-412B-97EF-13B9B7527B54}" destId="{F1833A20-3FF6-4F72-8E7C-0C0AD838A089}" srcOrd="0" destOrd="0" presId="urn:microsoft.com/office/officeart/2005/8/layout/matrix1"/>
    <dgm:cxn modelId="{17609F83-D177-4D94-83D2-1C2E1667D527}" type="presOf" srcId="{8F302E05-1812-4CBE-84A1-F1352FE584C7}" destId="{467959DB-783E-4BC8-96AA-8C99270FCDFF}" srcOrd="1" destOrd="0" presId="urn:microsoft.com/office/officeart/2005/8/layout/matrix1"/>
    <dgm:cxn modelId="{DF2201B4-3F1D-4FD5-BAFE-5E31A26FDAA0}" type="presOf" srcId="{CB155AE2-3E41-45E2-9295-929E98D3D610}" destId="{E7C346DC-8F13-4E99-94C3-1865BBBBEBC2}" srcOrd="1" destOrd="0" presId="urn:microsoft.com/office/officeart/2005/8/layout/matrix1"/>
    <dgm:cxn modelId="{78085F13-CD67-445C-8DC7-02B454C36AC0}" type="presOf" srcId="{CE187BE0-D484-4FD5-B583-9D4F1CFE2829}" destId="{FDC74237-A8F2-4FFF-8E2A-0AD820C96438}" srcOrd="1" destOrd="0" presId="urn:microsoft.com/office/officeart/2005/8/layout/matrix1"/>
    <dgm:cxn modelId="{FB8FCA05-96F7-48B4-8C56-0D438D6F2BED}" type="presOf" srcId="{AEEAAAC8-9874-40F8-9966-5D75CE0FA15F}" destId="{5AD482BC-84D1-4869-80E2-4055A531BDDB}" srcOrd="0" destOrd="0" presId="urn:microsoft.com/office/officeart/2005/8/layout/matrix1"/>
    <dgm:cxn modelId="{BBA13886-0574-4A96-A9A6-18DFD7BAF7D0}" srcId="{AEEAAAC8-9874-40F8-9966-5D75CE0FA15F}" destId="{39086DEA-5586-4FAF-B755-EDA33D48872E}" srcOrd="0" destOrd="0" parTransId="{066DCEB5-F6B5-4567-9625-700518F493EC}" sibTransId="{A69CFC1F-B646-4C48-A74A-941072E67E98}"/>
    <dgm:cxn modelId="{DCA97801-67EC-4A61-BC96-51F9B00A3E59}" type="presParOf" srcId="{5AD482BC-84D1-4869-80E2-4055A531BDDB}" destId="{C6DC212F-033A-47A2-BC0E-E16997253DDB}" srcOrd="0" destOrd="0" presId="urn:microsoft.com/office/officeart/2005/8/layout/matrix1"/>
    <dgm:cxn modelId="{BC253A4D-6000-4672-860E-4117C8B0DBE7}" type="presParOf" srcId="{C6DC212F-033A-47A2-BC0E-E16997253DDB}" destId="{F1833A20-3FF6-4F72-8E7C-0C0AD838A089}" srcOrd="0" destOrd="0" presId="urn:microsoft.com/office/officeart/2005/8/layout/matrix1"/>
    <dgm:cxn modelId="{085EE587-ADD1-4219-8B75-A14EC9874638}" type="presParOf" srcId="{C6DC212F-033A-47A2-BC0E-E16997253DDB}" destId="{5D1B8AB4-7C69-40A6-81EC-0702AFE0C04D}" srcOrd="1" destOrd="0" presId="urn:microsoft.com/office/officeart/2005/8/layout/matrix1"/>
    <dgm:cxn modelId="{BD44842C-8E74-4D8E-A948-72799796174E}" type="presParOf" srcId="{C6DC212F-033A-47A2-BC0E-E16997253DDB}" destId="{6ABB5F3E-45B7-428A-A586-00D17A06EFDB}" srcOrd="2" destOrd="0" presId="urn:microsoft.com/office/officeart/2005/8/layout/matrix1"/>
    <dgm:cxn modelId="{DF60E5C2-F5E1-4E9B-ABCB-AED36023E8B5}" type="presParOf" srcId="{C6DC212F-033A-47A2-BC0E-E16997253DDB}" destId="{467959DB-783E-4BC8-96AA-8C99270FCDFF}" srcOrd="3" destOrd="0" presId="urn:microsoft.com/office/officeart/2005/8/layout/matrix1"/>
    <dgm:cxn modelId="{0D6E0F0A-E861-4855-A03F-16E1D18458AD}" type="presParOf" srcId="{C6DC212F-033A-47A2-BC0E-E16997253DDB}" destId="{9F56AD4B-75BD-4A82-A470-71F0C366EE75}" srcOrd="4" destOrd="0" presId="urn:microsoft.com/office/officeart/2005/8/layout/matrix1"/>
    <dgm:cxn modelId="{0EF04C84-F416-4332-A09B-5BFD0FFBC37A}" type="presParOf" srcId="{C6DC212F-033A-47A2-BC0E-E16997253DDB}" destId="{FDC74237-A8F2-4FFF-8E2A-0AD820C96438}" srcOrd="5" destOrd="0" presId="urn:microsoft.com/office/officeart/2005/8/layout/matrix1"/>
    <dgm:cxn modelId="{E6A3DFDA-68DA-458B-B9EF-E8118C4DAA07}" type="presParOf" srcId="{C6DC212F-033A-47A2-BC0E-E16997253DDB}" destId="{52ECF105-D10C-4BFC-9C28-8CFD87CFE321}" srcOrd="6" destOrd="0" presId="urn:microsoft.com/office/officeart/2005/8/layout/matrix1"/>
    <dgm:cxn modelId="{80D9B740-8CFD-42B7-BA20-7FFB60C2B356}" type="presParOf" srcId="{C6DC212F-033A-47A2-BC0E-E16997253DDB}" destId="{E7C346DC-8F13-4E99-94C3-1865BBBBEBC2}" srcOrd="7" destOrd="0" presId="urn:microsoft.com/office/officeart/2005/8/layout/matrix1"/>
    <dgm:cxn modelId="{3D1A0ABF-A194-48A7-8EB5-990C27C665AE}" type="presParOf" srcId="{5AD482BC-84D1-4869-80E2-4055A531BDDB}" destId="{E9D17F50-2F97-4C6B-9EB9-AFD2A9F51D14}" srcOrd="1" destOrd="0" presId="urn:microsoft.com/office/officeart/2005/8/layout/matrix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FB2DB0-2CC7-4738-BDE5-BB50091E81AB}" type="doc">
      <dgm:prSet loTypeId="urn:microsoft.com/office/officeart/2008/layout/RadialCluster" loCatId="cycle" qsTypeId="urn:microsoft.com/office/officeart/2005/8/quickstyle/simple2" qsCatId="simple" csTypeId="urn:microsoft.com/office/officeart/2005/8/colors/colorful3" csCatId="colorful" phldr="1"/>
      <dgm:spPr/>
      <dgm:t>
        <a:bodyPr/>
        <a:lstStyle/>
        <a:p>
          <a:endParaRPr lang="en-US"/>
        </a:p>
      </dgm:t>
    </dgm:pt>
    <dgm:pt modelId="{0317FD4D-DE1A-4B60-A566-6620D822047E}">
      <dgm:prSet phldrT="[Text]"/>
      <dgm:spPr/>
      <dgm:t>
        <a:bodyPr/>
        <a:lstStyle/>
        <a:p>
          <a:r>
            <a:rPr lang="en-US" dirty="0" smtClean="0"/>
            <a:t>Internal Combustion</a:t>
          </a:r>
          <a:endParaRPr lang="en-US" dirty="0"/>
        </a:p>
      </dgm:t>
    </dgm:pt>
    <dgm:pt modelId="{CB7DE475-88AB-4EF1-9CF2-50E0F94352BD}" type="parTrans" cxnId="{B4AFA1D1-5EA2-472F-A15E-3EE357F79475}">
      <dgm:prSet/>
      <dgm:spPr/>
      <dgm:t>
        <a:bodyPr/>
        <a:lstStyle/>
        <a:p>
          <a:endParaRPr lang="en-US"/>
        </a:p>
      </dgm:t>
    </dgm:pt>
    <dgm:pt modelId="{43C9B3C7-22F4-412C-AF52-FDC66A4786D7}" type="sibTrans" cxnId="{B4AFA1D1-5EA2-472F-A15E-3EE357F79475}">
      <dgm:prSet/>
      <dgm:spPr/>
      <dgm:t>
        <a:bodyPr/>
        <a:lstStyle/>
        <a:p>
          <a:endParaRPr lang="en-US"/>
        </a:p>
      </dgm:t>
    </dgm:pt>
    <dgm:pt modelId="{5BC1190E-C91D-4984-AE8F-ECF1FB1816D5}">
      <dgm:prSet phldrT="[Text]"/>
      <dgm:spPr/>
      <dgm:t>
        <a:bodyPr/>
        <a:lstStyle/>
        <a:p>
          <a:r>
            <a:rPr lang="en-US" dirty="0" smtClean="0"/>
            <a:t>Electrical Efficiency </a:t>
          </a:r>
        </a:p>
        <a:p>
          <a:r>
            <a:rPr lang="en-US" dirty="0" smtClean="0"/>
            <a:t>30% for 100 KWel size </a:t>
          </a:r>
        </a:p>
        <a:p>
          <a:r>
            <a:rPr lang="en-US" dirty="0" smtClean="0"/>
            <a:t>35-45% for more than 1 MWel</a:t>
          </a:r>
          <a:endParaRPr lang="en-US" dirty="0"/>
        </a:p>
      </dgm:t>
    </dgm:pt>
    <dgm:pt modelId="{7A9045E8-1DE8-41B8-92CC-18DF91C38775}" type="parTrans" cxnId="{AB627E9E-88C3-45C9-A71F-F960E199985E}">
      <dgm:prSet/>
      <dgm:spPr/>
      <dgm:t>
        <a:bodyPr/>
        <a:lstStyle/>
        <a:p>
          <a:endParaRPr lang="en-US"/>
        </a:p>
      </dgm:t>
    </dgm:pt>
    <dgm:pt modelId="{D35B4A90-2301-4EDE-A719-4E41C19C3639}" type="sibTrans" cxnId="{AB627E9E-88C3-45C9-A71F-F960E199985E}">
      <dgm:prSet/>
      <dgm:spPr/>
      <dgm:t>
        <a:bodyPr/>
        <a:lstStyle/>
        <a:p>
          <a:endParaRPr lang="en-US"/>
        </a:p>
      </dgm:t>
    </dgm:pt>
    <dgm:pt modelId="{1A188B54-BA14-409C-B456-62F756B1B1EE}">
      <dgm:prSet phldrT="[Text]"/>
      <dgm:spPr/>
      <dgm:t>
        <a:bodyPr/>
        <a:lstStyle/>
        <a:p>
          <a:r>
            <a:rPr lang="en-US" dirty="0" smtClean="0"/>
            <a:t>natural gas, biogas, gaseous fuel from gasification, diesel fuel, biodiesel, bioethanol</a:t>
          </a:r>
          <a:endParaRPr lang="en-US" dirty="0"/>
        </a:p>
      </dgm:t>
    </dgm:pt>
    <dgm:pt modelId="{7ACBB906-493C-4D7F-B54F-941C2B9D3261}" type="parTrans" cxnId="{9E625EA5-499F-46EF-AC5F-0524EAECBD1C}">
      <dgm:prSet/>
      <dgm:spPr/>
      <dgm:t>
        <a:bodyPr/>
        <a:lstStyle/>
        <a:p>
          <a:endParaRPr lang="en-US"/>
        </a:p>
      </dgm:t>
    </dgm:pt>
    <dgm:pt modelId="{06A2F76A-7AB8-4230-88B7-10BF3F6B3778}" type="sibTrans" cxnId="{9E625EA5-499F-46EF-AC5F-0524EAECBD1C}">
      <dgm:prSet/>
      <dgm:spPr/>
      <dgm:t>
        <a:bodyPr/>
        <a:lstStyle/>
        <a:p>
          <a:endParaRPr lang="en-US"/>
        </a:p>
      </dgm:t>
    </dgm:pt>
    <dgm:pt modelId="{92C9F1D7-0E1F-4742-8843-3B837C91C8CB}">
      <dgm:prSet phldrT="[Text]"/>
      <dgm:spPr/>
      <dgm:t>
        <a:bodyPr/>
        <a:lstStyle/>
        <a:p>
          <a:r>
            <a:rPr lang="en-US" dirty="0" smtClean="0"/>
            <a:t>high flexibility, long lifecycle, reliability, low cost</a:t>
          </a:r>
          <a:endParaRPr lang="en-US" dirty="0"/>
        </a:p>
      </dgm:t>
    </dgm:pt>
    <dgm:pt modelId="{3150B8E8-ECC2-45EE-9FC3-E62A99F87556}" type="parTrans" cxnId="{19B21EB4-F996-4732-B28A-58AC7467D61F}">
      <dgm:prSet/>
      <dgm:spPr/>
      <dgm:t>
        <a:bodyPr/>
        <a:lstStyle/>
        <a:p>
          <a:endParaRPr lang="en-US"/>
        </a:p>
      </dgm:t>
    </dgm:pt>
    <dgm:pt modelId="{994006EE-87EA-4DBF-99A9-AC0BECE1C729}" type="sibTrans" cxnId="{19B21EB4-F996-4732-B28A-58AC7467D61F}">
      <dgm:prSet/>
      <dgm:spPr/>
      <dgm:t>
        <a:bodyPr/>
        <a:lstStyle/>
        <a:p>
          <a:endParaRPr lang="en-US"/>
        </a:p>
      </dgm:t>
    </dgm:pt>
    <dgm:pt modelId="{FEDA5CD4-1E2F-49C5-8767-DE28BB4D9A13}" type="pres">
      <dgm:prSet presAssocID="{0FFB2DB0-2CC7-4738-BDE5-BB50091E81AB}" presName="Name0" presStyleCnt="0">
        <dgm:presLayoutVars>
          <dgm:chMax val="1"/>
          <dgm:chPref val="1"/>
          <dgm:dir/>
          <dgm:animOne val="branch"/>
          <dgm:animLvl val="lvl"/>
        </dgm:presLayoutVars>
      </dgm:prSet>
      <dgm:spPr/>
      <dgm:t>
        <a:bodyPr/>
        <a:lstStyle/>
        <a:p>
          <a:endParaRPr lang="en-US"/>
        </a:p>
      </dgm:t>
    </dgm:pt>
    <dgm:pt modelId="{9EC4C7FC-0687-4D4F-AE83-E8FDBA03273A}" type="pres">
      <dgm:prSet presAssocID="{0317FD4D-DE1A-4B60-A566-6620D822047E}" presName="singleCycle" presStyleCnt="0"/>
      <dgm:spPr/>
    </dgm:pt>
    <dgm:pt modelId="{09F44F33-D10B-4060-898D-8A1266C394C9}" type="pres">
      <dgm:prSet presAssocID="{0317FD4D-DE1A-4B60-A566-6620D822047E}" presName="singleCenter" presStyleLbl="node1" presStyleIdx="0" presStyleCnt="4" custLinFactNeighborX="-49896" custLinFactNeighborY="-37115">
        <dgm:presLayoutVars>
          <dgm:chMax val="7"/>
          <dgm:chPref val="7"/>
        </dgm:presLayoutVars>
      </dgm:prSet>
      <dgm:spPr/>
      <dgm:t>
        <a:bodyPr/>
        <a:lstStyle/>
        <a:p>
          <a:endParaRPr lang="en-US"/>
        </a:p>
      </dgm:t>
    </dgm:pt>
    <dgm:pt modelId="{8B7E617C-D484-4EDA-AE2D-40AFF4878A3E}" type="pres">
      <dgm:prSet presAssocID="{7A9045E8-1DE8-41B8-92CC-18DF91C38775}" presName="Name56" presStyleLbl="parChTrans1D2" presStyleIdx="0" presStyleCnt="3"/>
      <dgm:spPr/>
      <dgm:t>
        <a:bodyPr/>
        <a:lstStyle/>
        <a:p>
          <a:endParaRPr lang="en-US"/>
        </a:p>
      </dgm:t>
    </dgm:pt>
    <dgm:pt modelId="{B5C08F63-F15B-4F20-8C0B-57950322184E}" type="pres">
      <dgm:prSet presAssocID="{5BC1190E-C91D-4984-AE8F-ECF1FB1816D5}" presName="text0" presStyleLbl="node1" presStyleIdx="1" presStyleCnt="4" custScaleX="223366" custScaleY="155954" custRadScaleRad="60545" custRadScaleInc="223371">
        <dgm:presLayoutVars>
          <dgm:bulletEnabled val="1"/>
        </dgm:presLayoutVars>
      </dgm:prSet>
      <dgm:spPr/>
      <dgm:t>
        <a:bodyPr/>
        <a:lstStyle/>
        <a:p>
          <a:endParaRPr lang="en-US"/>
        </a:p>
      </dgm:t>
    </dgm:pt>
    <dgm:pt modelId="{3A81B2B8-1AAB-4D9B-B972-EFF9F550FD45}" type="pres">
      <dgm:prSet presAssocID="{7ACBB906-493C-4D7F-B54F-941C2B9D3261}" presName="Name56" presStyleLbl="parChTrans1D2" presStyleIdx="1" presStyleCnt="3"/>
      <dgm:spPr/>
      <dgm:t>
        <a:bodyPr/>
        <a:lstStyle/>
        <a:p>
          <a:endParaRPr lang="en-US"/>
        </a:p>
      </dgm:t>
    </dgm:pt>
    <dgm:pt modelId="{0BEAB49B-8824-4962-8EF9-1854710F8583}" type="pres">
      <dgm:prSet presAssocID="{1A188B54-BA14-409C-B456-62F756B1B1EE}" presName="text0" presStyleLbl="node1" presStyleIdx="2" presStyleCnt="4" custScaleX="310749" custScaleY="243977" custRadScaleRad="126764" custRadScaleInc="-87125">
        <dgm:presLayoutVars>
          <dgm:bulletEnabled val="1"/>
        </dgm:presLayoutVars>
      </dgm:prSet>
      <dgm:spPr/>
      <dgm:t>
        <a:bodyPr/>
        <a:lstStyle/>
        <a:p>
          <a:endParaRPr lang="en-US"/>
        </a:p>
      </dgm:t>
    </dgm:pt>
    <dgm:pt modelId="{703E9A2E-4B05-4FA8-A3A2-1EA37DF74B6D}" type="pres">
      <dgm:prSet presAssocID="{3150B8E8-ECC2-45EE-9FC3-E62A99F87556}" presName="Name56" presStyleLbl="parChTrans1D2" presStyleIdx="2" presStyleCnt="3"/>
      <dgm:spPr/>
      <dgm:t>
        <a:bodyPr/>
        <a:lstStyle/>
        <a:p>
          <a:endParaRPr lang="en-US"/>
        </a:p>
      </dgm:t>
    </dgm:pt>
    <dgm:pt modelId="{E3AB1E54-313D-4AF6-AA71-22A76247A013}" type="pres">
      <dgm:prSet presAssocID="{92C9F1D7-0E1F-4742-8843-3B837C91C8CB}" presName="text0" presStyleLbl="node1" presStyleIdx="3" presStyleCnt="4" custScaleX="202092" custScaleY="209042" custRadScaleRad="69865" custRadScaleInc="6859">
        <dgm:presLayoutVars>
          <dgm:bulletEnabled val="1"/>
        </dgm:presLayoutVars>
      </dgm:prSet>
      <dgm:spPr/>
      <dgm:t>
        <a:bodyPr/>
        <a:lstStyle/>
        <a:p>
          <a:endParaRPr lang="en-US"/>
        </a:p>
      </dgm:t>
    </dgm:pt>
  </dgm:ptLst>
  <dgm:cxnLst>
    <dgm:cxn modelId="{9634AAD6-B691-4531-B874-C48AE2B44AB9}" type="presOf" srcId="{0FFB2DB0-2CC7-4738-BDE5-BB50091E81AB}" destId="{FEDA5CD4-1E2F-49C5-8767-DE28BB4D9A13}" srcOrd="0" destOrd="0" presId="urn:microsoft.com/office/officeart/2008/layout/RadialCluster"/>
    <dgm:cxn modelId="{63D6762D-3BCC-43E8-A149-073F92912284}" type="presOf" srcId="{7A9045E8-1DE8-41B8-92CC-18DF91C38775}" destId="{8B7E617C-D484-4EDA-AE2D-40AFF4878A3E}" srcOrd="0" destOrd="0" presId="urn:microsoft.com/office/officeart/2008/layout/RadialCluster"/>
    <dgm:cxn modelId="{0FBDFA7E-4C92-4BAB-A017-02398DD42E45}" type="presOf" srcId="{0317FD4D-DE1A-4B60-A566-6620D822047E}" destId="{09F44F33-D10B-4060-898D-8A1266C394C9}" srcOrd="0" destOrd="0" presId="urn:microsoft.com/office/officeart/2008/layout/RadialCluster"/>
    <dgm:cxn modelId="{AB627E9E-88C3-45C9-A71F-F960E199985E}" srcId="{0317FD4D-DE1A-4B60-A566-6620D822047E}" destId="{5BC1190E-C91D-4984-AE8F-ECF1FB1816D5}" srcOrd="0" destOrd="0" parTransId="{7A9045E8-1DE8-41B8-92CC-18DF91C38775}" sibTransId="{D35B4A90-2301-4EDE-A719-4E41C19C3639}"/>
    <dgm:cxn modelId="{B4AFA1D1-5EA2-472F-A15E-3EE357F79475}" srcId="{0FFB2DB0-2CC7-4738-BDE5-BB50091E81AB}" destId="{0317FD4D-DE1A-4B60-A566-6620D822047E}" srcOrd="0" destOrd="0" parTransId="{CB7DE475-88AB-4EF1-9CF2-50E0F94352BD}" sibTransId="{43C9B3C7-22F4-412C-AF52-FDC66A4786D7}"/>
    <dgm:cxn modelId="{9E625EA5-499F-46EF-AC5F-0524EAECBD1C}" srcId="{0317FD4D-DE1A-4B60-A566-6620D822047E}" destId="{1A188B54-BA14-409C-B456-62F756B1B1EE}" srcOrd="1" destOrd="0" parTransId="{7ACBB906-493C-4D7F-B54F-941C2B9D3261}" sibTransId="{06A2F76A-7AB8-4230-88B7-10BF3F6B3778}"/>
    <dgm:cxn modelId="{6FDB5A74-CFFC-41FD-AF19-FCF119819261}" type="presOf" srcId="{1A188B54-BA14-409C-B456-62F756B1B1EE}" destId="{0BEAB49B-8824-4962-8EF9-1854710F8583}" srcOrd="0" destOrd="0" presId="urn:microsoft.com/office/officeart/2008/layout/RadialCluster"/>
    <dgm:cxn modelId="{6E07EA29-0634-4B49-9376-704FA0002EAC}" type="presOf" srcId="{3150B8E8-ECC2-45EE-9FC3-E62A99F87556}" destId="{703E9A2E-4B05-4FA8-A3A2-1EA37DF74B6D}" srcOrd="0" destOrd="0" presId="urn:microsoft.com/office/officeart/2008/layout/RadialCluster"/>
    <dgm:cxn modelId="{19B21EB4-F996-4732-B28A-58AC7467D61F}" srcId="{0317FD4D-DE1A-4B60-A566-6620D822047E}" destId="{92C9F1D7-0E1F-4742-8843-3B837C91C8CB}" srcOrd="2" destOrd="0" parTransId="{3150B8E8-ECC2-45EE-9FC3-E62A99F87556}" sibTransId="{994006EE-87EA-4DBF-99A9-AC0BECE1C729}"/>
    <dgm:cxn modelId="{F4452339-BC43-4503-BBCB-D58A5D1487FC}" type="presOf" srcId="{92C9F1D7-0E1F-4742-8843-3B837C91C8CB}" destId="{E3AB1E54-313D-4AF6-AA71-22A76247A013}" srcOrd="0" destOrd="0" presId="urn:microsoft.com/office/officeart/2008/layout/RadialCluster"/>
    <dgm:cxn modelId="{C0ADF016-E64A-4EAB-9395-43808F1EB19C}" type="presOf" srcId="{5BC1190E-C91D-4984-AE8F-ECF1FB1816D5}" destId="{B5C08F63-F15B-4F20-8C0B-57950322184E}" srcOrd="0" destOrd="0" presId="urn:microsoft.com/office/officeart/2008/layout/RadialCluster"/>
    <dgm:cxn modelId="{0F26AC8A-0438-431A-BB7A-7E80329B5588}" type="presOf" srcId="{7ACBB906-493C-4D7F-B54F-941C2B9D3261}" destId="{3A81B2B8-1AAB-4D9B-B972-EFF9F550FD45}" srcOrd="0" destOrd="0" presId="urn:microsoft.com/office/officeart/2008/layout/RadialCluster"/>
    <dgm:cxn modelId="{310414DD-0F3A-491B-9EA0-84C87C893A88}" type="presParOf" srcId="{FEDA5CD4-1E2F-49C5-8767-DE28BB4D9A13}" destId="{9EC4C7FC-0687-4D4F-AE83-E8FDBA03273A}" srcOrd="0" destOrd="0" presId="urn:microsoft.com/office/officeart/2008/layout/RadialCluster"/>
    <dgm:cxn modelId="{748DA0ED-DE98-4368-923E-7AB6392838AA}" type="presParOf" srcId="{9EC4C7FC-0687-4D4F-AE83-E8FDBA03273A}" destId="{09F44F33-D10B-4060-898D-8A1266C394C9}" srcOrd="0" destOrd="0" presId="urn:microsoft.com/office/officeart/2008/layout/RadialCluster"/>
    <dgm:cxn modelId="{F75F822C-C6EB-4DA7-BCBF-D6E5556129F3}" type="presParOf" srcId="{9EC4C7FC-0687-4D4F-AE83-E8FDBA03273A}" destId="{8B7E617C-D484-4EDA-AE2D-40AFF4878A3E}" srcOrd="1" destOrd="0" presId="urn:microsoft.com/office/officeart/2008/layout/RadialCluster"/>
    <dgm:cxn modelId="{1C68D01D-83B4-4688-A96C-DA7372FD8A64}" type="presParOf" srcId="{9EC4C7FC-0687-4D4F-AE83-E8FDBA03273A}" destId="{B5C08F63-F15B-4F20-8C0B-57950322184E}" srcOrd="2" destOrd="0" presId="urn:microsoft.com/office/officeart/2008/layout/RadialCluster"/>
    <dgm:cxn modelId="{4B202C4D-7F5D-4E28-A6BE-FD61E1CDF5E0}" type="presParOf" srcId="{9EC4C7FC-0687-4D4F-AE83-E8FDBA03273A}" destId="{3A81B2B8-1AAB-4D9B-B972-EFF9F550FD45}" srcOrd="3" destOrd="0" presId="urn:microsoft.com/office/officeart/2008/layout/RadialCluster"/>
    <dgm:cxn modelId="{3FA185E1-E54C-47CC-A3A0-55ABA7091E9C}" type="presParOf" srcId="{9EC4C7FC-0687-4D4F-AE83-E8FDBA03273A}" destId="{0BEAB49B-8824-4962-8EF9-1854710F8583}" srcOrd="4" destOrd="0" presId="urn:microsoft.com/office/officeart/2008/layout/RadialCluster"/>
    <dgm:cxn modelId="{74A9D633-5B78-4906-BCD0-67A2DEE89839}" type="presParOf" srcId="{9EC4C7FC-0687-4D4F-AE83-E8FDBA03273A}" destId="{703E9A2E-4B05-4FA8-A3A2-1EA37DF74B6D}" srcOrd="5" destOrd="0" presId="urn:microsoft.com/office/officeart/2008/layout/RadialCluster"/>
    <dgm:cxn modelId="{0E0BCFBA-91E5-4AD5-A3BE-052D5E9506F7}" type="presParOf" srcId="{9EC4C7FC-0687-4D4F-AE83-E8FDBA03273A}" destId="{E3AB1E54-313D-4AF6-AA71-22A76247A013}"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BAAA56-5C45-4653-B8AE-FB1CCBA177AC}" type="doc">
      <dgm:prSet loTypeId="urn:microsoft.com/office/officeart/2005/8/layout/radial3" loCatId="relationship" qsTypeId="urn:microsoft.com/office/officeart/2005/8/quickstyle/simple2" qsCatId="simple" csTypeId="urn:microsoft.com/office/officeart/2005/8/colors/colorful3" csCatId="colorful" phldr="1"/>
      <dgm:spPr/>
      <dgm:t>
        <a:bodyPr/>
        <a:lstStyle/>
        <a:p>
          <a:endParaRPr lang="en-US"/>
        </a:p>
      </dgm:t>
    </dgm:pt>
    <dgm:pt modelId="{9074C16A-6FC8-4DE3-B58F-F37519CCC97D}">
      <dgm:prSet phldrT="[Text]"/>
      <dgm:spPr/>
      <dgm:t>
        <a:bodyPr/>
        <a:lstStyle/>
        <a:p>
          <a:r>
            <a:rPr lang="en-US" dirty="0" smtClean="0">
              <a:cs typeface="B Nazanin" panose="00000400000000000000" pitchFamily="2" charset="-78"/>
            </a:rPr>
            <a:t>Gas Turbine</a:t>
          </a:r>
          <a:endParaRPr lang="en-US" dirty="0"/>
        </a:p>
      </dgm:t>
    </dgm:pt>
    <dgm:pt modelId="{99B89D73-2DF0-48D8-A632-DC174A187145}" type="parTrans" cxnId="{1F185A72-4D5F-4644-979B-FE1BFA740C6C}">
      <dgm:prSet/>
      <dgm:spPr/>
      <dgm:t>
        <a:bodyPr/>
        <a:lstStyle/>
        <a:p>
          <a:endParaRPr lang="en-US"/>
        </a:p>
      </dgm:t>
    </dgm:pt>
    <dgm:pt modelId="{B07E9D49-5516-45AE-939D-76A327B36591}" type="sibTrans" cxnId="{1F185A72-4D5F-4644-979B-FE1BFA740C6C}">
      <dgm:prSet/>
      <dgm:spPr/>
      <dgm:t>
        <a:bodyPr/>
        <a:lstStyle/>
        <a:p>
          <a:endParaRPr lang="en-US"/>
        </a:p>
      </dgm:t>
    </dgm:pt>
    <dgm:pt modelId="{EACEE99C-F87D-490E-80EE-B541924F42D5}">
      <dgm:prSet phldrT="[Text]"/>
      <dgm:spPr/>
      <dgm:t>
        <a:bodyPr/>
        <a:lstStyle/>
        <a:p>
          <a:r>
            <a:rPr lang="en-US" dirty="0" smtClean="0"/>
            <a:t>Joule-</a:t>
          </a:r>
          <a:r>
            <a:rPr lang="en-US" dirty="0" err="1" smtClean="0"/>
            <a:t>Brayton</a:t>
          </a:r>
          <a:r>
            <a:rPr lang="en-US" dirty="0" smtClean="0"/>
            <a:t> cycle</a:t>
          </a:r>
          <a:endParaRPr lang="en-US" dirty="0"/>
        </a:p>
      </dgm:t>
    </dgm:pt>
    <dgm:pt modelId="{B3DAD86F-9611-4AEA-B178-5160826D73F6}" type="parTrans" cxnId="{9EBB8959-D2B8-4924-BECE-0FB2663E7C0C}">
      <dgm:prSet/>
      <dgm:spPr/>
      <dgm:t>
        <a:bodyPr/>
        <a:lstStyle/>
        <a:p>
          <a:endParaRPr lang="en-US"/>
        </a:p>
      </dgm:t>
    </dgm:pt>
    <dgm:pt modelId="{5A24CA43-8189-4267-818E-4E6FCD6452D9}" type="sibTrans" cxnId="{9EBB8959-D2B8-4924-BECE-0FB2663E7C0C}">
      <dgm:prSet/>
      <dgm:spPr/>
      <dgm:t>
        <a:bodyPr/>
        <a:lstStyle/>
        <a:p>
          <a:endParaRPr lang="en-US"/>
        </a:p>
      </dgm:t>
    </dgm:pt>
    <dgm:pt modelId="{8B3B4F4A-8235-4083-88BF-6488859E11E6}">
      <dgm:prSet phldrT="[Text]"/>
      <dgm:spPr/>
      <dgm:t>
        <a:bodyPr/>
        <a:lstStyle/>
        <a:p>
          <a:r>
            <a:rPr lang="en-US" dirty="0" smtClean="0"/>
            <a:t>1- Open cycle</a:t>
          </a:r>
        </a:p>
        <a:p>
          <a:r>
            <a:rPr lang="en-US" dirty="0" smtClean="0"/>
            <a:t>2- Closed cycle </a:t>
          </a:r>
          <a:endParaRPr lang="en-US" dirty="0"/>
        </a:p>
      </dgm:t>
    </dgm:pt>
    <dgm:pt modelId="{4A97FB05-6358-4DAA-8F3D-79A22324D1E2}" type="parTrans" cxnId="{361E030C-DE97-40B7-A849-5EC1190FD316}">
      <dgm:prSet/>
      <dgm:spPr/>
      <dgm:t>
        <a:bodyPr/>
        <a:lstStyle/>
        <a:p>
          <a:endParaRPr lang="en-US"/>
        </a:p>
      </dgm:t>
    </dgm:pt>
    <dgm:pt modelId="{133696C2-AB98-4D94-A6AD-53360E403137}" type="sibTrans" cxnId="{361E030C-DE97-40B7-A849-5EC1190FD316}">
      <dgm:prSet/>
      <dgm:spPr/>
      <dgm:t>
        <a:bodyPr/>
        <a:lstStyle/>
        <a:p>
          <a:endParaRPr lang="en-US"/>
        </a:p>
      </dgm:t>
    </dgm:pt>
    <dgm:pt modelId="{392418AE-7FD6-49AB-A12B-E39358668AF0}">
      <dgm:prSet phldrT="[Text]"/>
      <dgm:spPr/>
      <dgm:t>
        <a:bodyPr/>
        <a:lstStyle/>
        <a:p>
          <a:r>
            <a:rPr lang="en-US" dirty="0" smtClean="0"/>
            <a:t>electrical efficiency is a function of size </a:t>
          </a:r>
          <a:endParaRPr lang="en-US" dirty="0"/>
        </a:p>
      </dgm:t>
    </dgm:pt>
    <dgm:pt modelId="{C89326DF-0B94-4F6F-9C2B-2456205207FB}" type="parTrans" cxnId="{B1A11F0E-2BB4-4802-9BE8-65AB5A371BC2}">
      <dgm:prSet/>
      <dgm:spPr/>
      <dgm:t>
        <a:bodyPr/>
        <a:lstStyle/>
        <a:p>
          <a:endParaRPr lang="en-US"/>
        </a:p>
      </dgm:t>
    </dgm:pt>
    <dgm:pt modelId="{96F792CB-3A8B-4EB2-854C-9E033FBE94B9}" type="sibTrans" cxnId="{B1A11F0E-2BB4-4802-9BE8-65AB5A371BC2}">
      <dgm:prSet/>
      <dgm:spPr/>
      <dgm:t>
        <a:bodyPr/>
        <a:lstStyle/>
        <a:p>
          <a:endParaRPr lang="en-US"/>
        </a:p>
      </dgm:t>
    </dgm:pt>
    <dgm:pt modelId="{CB7E9F72-CE41-4B65-A585-8B9FEF9A1EC2}">
      <dgm:prSet phldrT="[Text]"/>
      <dgm:spPr/>
      <dgm:t>
        <a:bodyPr/>
        <a:lstStyle/>
        <a:p>
          <a:r>
            <a:rPr lang="en-US" dirty="0" smtClean="0"/>
            <a:t>1-Good electrical efficiency</a:t>
          </a:r>
        </a:p>
        <a:p>
          <a:r>
            <a:rPr lang="en-US" dirty="0" smtClean="0"/>
            <a:t>2-Compact assembly</a:t>
          </a:r>
        </a:p>
        <a:p>
          <a:r>
            <a:rPr lang="en-US" dirty="0" smtClean="0"/>
            <a:t>3-Ideal for cogeneration plant due to high temperature of exhaust gas</a:t>
          </a:r>
          <a:endParaRPr lang="en-US" dirty="0"/>
        </a:p>
      </dgm:t>
    </dgm:pt>
    <dgm:pt modelId="{50CD4BC5-3673-47EB-B9CC-C81C7BE8B66F}" type="parTrans" cxnId="{D02175DE-3C92-4F5D-BED1-941CE0BE489F}">
      <dgm:prSet/>
      <dgm:spPr/>
      <dgm:t>
        <a:bodyPr/>
        <a:lstStyle/>
        <a:p>
          <a:endParaRPr lang="en-US"/>
        </a:p>
      </dgm:t>
    </dgm:pt>
    <dgm:pt modelId="{417F0B99-27B2-4F59-BDE8-F6E3A348C120}" type="sibTrans" cxnId="{D02175DE-3C92-4F5D-BED1-941CE0BE489F}">
      <dgm:prSet/>
      <dgm:spPr/>
      <dgm:t>
        <a:bodyPr/>
        <a:lstStyle/>
        <a:p>
          <a:endParaRPr lang="en-US"/>
        </a:p>
      </dgm:t>
    </dgm:pt>
    <dgm:pt modelId="{CB614FA2-DF2A-478B-B1CB-315BE63A160A}" type="pres">
      <dgm:prSet presAssocID="{56BAAA56-5C45-4653-B8AE-FB1CCBA177AC}" presName="composite" presStyleCnt="0">
        <dgm:presLayoutVars>
          <dgm:chMax val="1"/>
          <dgm:dir/>
          <dgm:resizeHandles val="exact"/>
        </dgm:presLayoutVars>
      </dgm:prSet>
      <dgm:spPr/>
      <dgm:t>
        <a:bodyPr/>
        <a:lstStyle/>
        <a:p>
          <a:endParaRPr lang="en-US"/>
        </a:p>
      </dgm:t>
    </dgm:pt>
    <dgm:pt modelId="{E1C54726-3F98-4095-9FA9-A0F8BFA0D704}" type="pres">
      <dgm:prSet presAssocID="{56BAAA56-5C45-4653-B8AE-FB1CCBA177AC}" presName="radial" presStyleCnt="0">
        <dgm:presLayoutVars>
          <dgm:animLvl val="ctr"/>
        </dgm:presLayoutVars>
      </dgm:prSet>
      <dgm:spPr/>
    </dgm:pt>
    <dgm:pt modelId="{14C4EA73-44BC-44C7-B14A-334F8C7AA1B0}" type="pres">
      <dgm:prSet presAssocID="{9074C16A-6FC8-4DE3-B58F-F37519CCC97D}" presName="centerShape" presStyleLbl="vennNode1" presStyleIdx="0" presStyleCnt="5"/>
      <dgm:spPr/>
      <dgm:t>
        <a:bodyPr/>
        <a:lstStyle/>
        <a:p>
          <a:endParaRPr lang="en-US"/>
        </a:p>
      </dgm:t>
    </dgm:pt>
    <dgm:pt modelId="{F607EED8-5A12-4D6B-93EE-7DFDC1EDF508}" type="pres">
      <dgm:prSet presAssocID="{EACEE99C-F87D-490E-80EE-B541924F42D5}" presName="node" presStyleLbl="vennNode1" presStyleIdx="1" presStyleCnt="5">
        <dgm:presLayoutVars>
          <dgm:bulletEnabled val="1"/>
        </dgm:presLayoutVars>
      </dgm:prSet>
      <dgm:spPr/>
      <dgm:t>
        <a:bodyPr/>
        <a:lstStyle/>
        <a:p>
          <a:endParaRPr lang="en-US"/>
        </a:p>
      </dgm:t>
    </dgm:pt>
    <dgm:pt modelId="{1DC7F6F8-E4DE-4099-864B-B8643897C124}" type="pres">
      <dgm:prSet presAssocID="{8B3B4F4A-8235-4083-88BF-6488859E11E6}" presName="node" presStyleLbl="vennNode1" presStyleIdx="2" presStyleCnt="5" custScaleX="127601" custScaleY="133476">
        <dgm:presLayoutVars>
          <dgm:bulletEnabled val="1"/>
        </dgm:presLayoutVars>
      </dgm:prSet>
      <dgm:spPr/>
      <dgm:t>
        <a:bodyPr/>
        <a:lstStyle/>
        <a:p>
          <a:endParaRPr lang="en-US"/>
        </a:p>
      </dgm:t>
    </dgm:pt>
    <dgm:pt modelId="{E7612E7B-0D69-4DFC-9948-83B0587BFE18}" type="pres">
      <dgm:prSet presAssocID="{392418AE-7FD6-49AB-A12B-E39358668AF0}" presName="node" presStyleLbl="vennNode1" presStyleIdx="3" presStyleCnt="5" custScaleX="136587" custScaleY="136587">
        <dgm:presLayoutVars>
          <dgm:bulletEnabled val="1"/>
        </dgm:presLayoutVars>
      </dgm:prSet>
      <dgm:spPr/>
      <dgm:t>
        <a:bodyPr/>
        <a:lstStyle/>
        <a:p>
          <a:endParaRPr lang="en-US"/>
        </a:p>
      </dgm:t>
    </dgm:pt>
    <dgm:pt modelId="{AB5D6F18-2990-4688-8F9A-8194EF08C2E4}" type="pres">
      <dgm:prSet presAssocID="{CB7E9F72-CE41-4B65-A585-8B9FEF9A1EC2}" presName="node" presStyleLbl="vennNode1" presStyleIdx="4" presStyleCnt="5" custScaleX="202482" custScaleY="202482" custRadScaleRad="133671" custRadScaleInc="401">
        <dgm:presLayoutVars>
          <dgm:bulletEnabled val="1"/>
        </dgm:presLayoutVars>
      </dgm:prSet>
      <dgm:spPr/>
      <dgm:t>
        <a:bodyPr/>
        <a:lstStyle/>
        <a:p>
          <a:endParaRPr lang="en-US"/>
        </a:p>
      </dgm:t>
    </dgm:pt>
  </dgm:ptLst>
  <dgm:cxnLst>
    <dgm:cxn modelId="{B1A11F0E-2BB4-4802-9BE8-65AB5A371BC2}" srcId="{9074C16A-6FC8-4DE3-B58F-F37519CCC97D}" destId="{392418AE-7FD6-49AB-A12B-E39358668AF0}" srcOrd="2" destOrd="0" parTransId="{C89326DF-0B94-4F6F-9C2B-2456205207FB}" sibTransId="{96F792CB-3A8B-4EB2-854C-9E033FBE94B9}"/>
    <dgm:cxn modelId="{361E030C-DE97-40B7-A849-5EC1190FD316}" srcId="{9074C16A-6FC8-4DE3-B58F-F37519CCC97D}" destId="{8B3B4F4A-8235-4083-88BF-6488859E11E6}" srcOrd="1" destOrd="0" parTransId="{4A97FB05-6358-4DAA-8F3D-79A22324D1E2}" sibTransId="{133696C2-AB98-4D94-A6AD-53360E403137}"/>
    <dgm:cxn modelId="{7CDB2546-CCF5-4C1E-B4B1-7A311793561F}" type="presOf" srcId="{9074C16A-6FC8-4DE3-B58F-F37519CCC97D}" destId="{14C4EA73-44BC-44C7-B14A-334F8C7AA1B0}" srcOrd="0" destOrd="0" presId="urn:microsoft.com/office/officeart/2005/8/layout/radial3"/>
    <dgm:cxn modelId="{CBB06437-DEB8-4AE8-9B4A-7FF94391964A}" type="presOf" srcId="{CB7E9F72-CE41-4B65-A585-8B9FEF9A1EC2}" destId="{AB5D6F18-2990-4688-8F9A-8194EF08C2E4}" srcOrd="0" destOrd="0" presId="urn:microsoft.com/office/officeart/2005/8/layout/radial3"/>
    <dgm:cxn modelId="{D02175DE-3C92-4F5D-BED1-941CE0BE489F}" srcId="{9074C16A-6FC8-4DE3-B58F-F37519CCC97D}" destId="{CB7E9F72-CE41-4B65-A585-8B9FEF9A1EC2}" srcOrd="3" destOrd="0" parTransId="{50CD4BC5-3673-47EB-B9CC-C81C7BE8B66F}" sibTransId="{417F0B99-27B2-4F59-BDE8-F6E3A348C120}"/>
    <dgm:cxn modelId="{B1544D23-EE40-4FC5-9692-BE4CD81D33EE}" type="presOf" srcId="{56BAAA56-5C45-4653-B8AE-FB1CCBA177AC}" destId="{CB614FA2-DF2A-478B-B1CB-315BE63A160A}" srcOrd="0" destOrd="0" presId="urn:microsoft.com/office/officeart/2005/8/layout/radial3"/>
    <dgm:cxn modelId="{BD99CD83-884D-4B9B-A2D0-53A2F27674C4}" type="presOf" srcId="{392418AE-7FD6-49AB-A12B-E39358668AF0}" destId="{E7612E7B-0D69-4DFC-9948-83B0587BFE18}" srcOrd="0" destOrd="0" presId="urn:microsoft.com/office/officeart/2005/8/layout/radial3"/>
    <dgm:cxn modelId="{1F185A72-4D5F-4644-979B-FE1BFA740C6C}" srcId="{56BAAA56-5C45-4653-B8AE-FB1CCBA177AC}" destId="{9074C16A-6FC8-4DE3-B58F-F37519CCC97D}" srcOrd="0" destOrd="0" parTransId="{99B89D73-2DF0-48D8-A632-DC174A187145}" sibTransId="{B07E9D49-5516-45AE-939D-76A327B36591}"/>
    <dgm:cxn modelId="{9EBB8959-D2B8-4924-BECE-0FB2663E7C0C}" srcId="{9074C16A-6FC8-4DE3-B58F-F37519CCC97D}" destId="{EACEE99C-F87D-490E-80EE-B541924F42D5}" srcOrd="0" destOrd="0" parTransId="{B3DAD86F-9611-4AEA-B178-5160826D73F6}" sibTransId="{5A24CA43-8189-4267-818E-4E6FCD6452D9}"/>
    <dgm:cxn modelId="{DB612321-951C-4389-8AE6-6F4B30FF5E5A}" type="presOf" srcId="{8B3B4F4A-8235-4083-88BF-6488859E11E6}" destId="{1DC7F6F8-E4DE-4099-864B-B8643897C124}" srcOrd="0" destOrd="0" presId="urn:microsoft.com/office/officeart/2005/8/layout/radial3"/>
    <dgm:cxn modelId="{5F60E4CB-135C-4384-ABF6-C5FCC3111908}" type="presOf" srcId="{EACEE99C-F87D-490E-80EE-B541924F42D5}" destId="{F607EED8-5A12-4D6B-93EE-7DFDC1EDF508}" srcOrd="0" destOrd="0" presId="urn:microsoft.com/office/officeart/2005/8/layout/radial3"/>
    <dgm:cxn modelId="{4FEE52BC-AB3F-4F5F-8070-BE8AA6CEBA52}" type="presParOf" srcId="{CB614FA2-DF2A-478B-B1CB-315BE63A160A}" destId="{E1C54726-3F98-4095-9FA9-A0F8BFA0D704}" srcOrd="0" destOrd="0" presId="urn:microsoft.com/office/officeart/2005/8/layout/radial3"/>
    <dgm:cxn modelId="{89D6505F-33EC-4853-B165-7561AFDABB58}" type="presParOf" srcId="{E1C54726-3F98-4095-9FA9-A0F8BFA0D704}" destId="{14C4EA73-44BC-44C7-B14A-334F8C7AA1B0}" srcOrd="0" destOrd="0" presId="urn:microsoft.com/office/officeart/2005/8/layout/radial3"/>
    <dgm:cxn modelId="{0AE41053-C0A4-4FC9-B5F4-475EA0275480}" type="presParOf" srcId="{E1C54726-3F98-4095-9FA9-A0F8BFA0D704}" destId="{F607EED8-5A12-4D6B-93EE-7DFDC1EDF508}" srcOrd="1" destOrd="0" presId="urn:microsoft.com/office/officeart/2005/8/layout/radial3"/>
    <dgm:cxn modelId="{09262EB4-0C72-430F-8983-6B34C8A3E364}" type="presParOf" srcId="{E1C54726-3F98-4095-9FA9-A0F8BFA0D704}" destId="{1DC7F6F8-E4DE-4099-864B-B8643897C124}" srcOrd="2" destOrd="0" presId="urn:microsoft.com/office/officeart/2005/8/layout/radial3"/>
    <dgm:cxn modelId="{BAAB3B83-E57A-40AB-89F3-1A73D53A4394}" type="presParOf" srcId="{E1C54726-3F98-4095-9FA9-A0F8BFA0D704}" destId="{E7612E7B-0D69-4DFC-9948-83B0587BFE18}" srcOrd="3" destOrd="0" presId="urn:microsoft.com/office/officeart/2005/8/layout/radial3"/>
    <dgm:cxn modelId="{B33B1E0D-D940-40BE-99EF-F3B9EF9A20A7}" type="presParOf" srcId="{E1C54726-3F98-4095-9FA9-A0F8BFA0D704}" destId="{AB5D6F18-2990-4688-8F9A-8194EF08C2E4}"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E830BDB-85BE-490C-BBA7-2A8A46CBB56C}"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5B3A8BD-481A-40E8-B1D8-567F8F717062}">
      <dgm:prSet phldrT="[Text]"/>
      <dgm:spPr/>
      <dgm:t>
        <a:bodyPr/>
        <a:lstStyle/>
        <a:p>
          <a:r>
            <a:rPr lang="en-US" dirty="0" smtClean="0"/>
            <a:t>Hydrothermal Carbonization (HTC)</a:t>
          </a:r>
          <a:endParaRPr lang="en-US" dirty="0"/>
        </a:p>
      </dgm:t>
    </dgm:pt>
    <dgm:pt modelId="{F41FB88E-FE26-4FC0-BB4A-2C3DA2AA24FE}" type="parTrans" cxnId="{273CCCFC-454D-42E0-A642-ED191626A313}">
      <dgm:prSet/>
      <dgm:spPr/>
      <dgm:t>
        <a:bodyPr/>
        <a:lstStyle/>
        <a:p>
          <a:endParaRPr lang="en-US"/>
        </a:p>
      </dgm:t>
    </dgm:pt>
    <dgm:pt modelId="{2E67039B-C5EE-4788-9055-4EDAD883945C}" type="sibTrans" cxnId="{273CCCFC-454D-42E0-A642-ED191626A313}">
      <dgm:prSet/>
      <dgm:spPr/>
      <dgm:t>
        <a:bodyPr/>
        <a:lstStyle/>
        <a:p>
          <a:endParaRPr lang="en-US"/>
        </a:p>
      </dgm:t>
    </dgm:pt>
    <dgm:pt modelId="{EE5B9ECC-AD07-4DFB-BDAE-2D284213C7B0}">
      <dgm:prSet phldrT="[Text]"/>
      <dgm:spPr/>
      <dgm:t>
        <a:bodyPr/>
        <a:lstStyle/>
        <a:p>
          <a:r>
            <a:rPr lang="en-US" dirty="0" smtClean="0"/>
            <a:t>Hydrothermal liquefaction (HTL)</a:t>
          </a:r>
          <a:endParaRPr lang="en-US" dirty="0"/>
        </a:p>
      </dgm:t>
    </dgm:pt>
    <dgm:pt modelId="{FF694C8B-4FDF-4011-813C-0537212CA576}" type="parTrans" cxnId="{CC743EF2-F049-4F46-A645-233240046B8C}">
      <dgm:prSet/>
      <dgm:spPr/>
      <dgm:t>
        <a:bodyPr/>
        <a:lstStyle/>
        <a:p>
          <a:endParaRPr lang="en-US"/>
        </a:p>
      </dgm:t>
    </dgm:pt>
    <dgm:pt modelId="{A667F875-40B9-41C5-93A2-62B71777F883}" type="sibTrans" cxnId="{CC743EF2-F049-4F46-A645-233240046B8C}">
      <dgm:prSet/>
      <dgm:spPr/>
      <dgm:t>
        <a:bodyPr/>
        <a:lstStyle/>
        <a:p>
          <a:endParaRPr lang="en-US"/>
        </a:p>
      </dgm:t>
    </dgm:pt>
    <dgm:pt modelId="{A909D471-F9DB-4594-AC57-F806D9BB98C7}">
      <dgm:prSet phldrT="[Text]"/>
      <dgm:spPr/>
      <dgm:t>
        <a:bodyPr/>
        <a:lstStyle/>
        <a:p>
          <a:r>
            <a:rPr lang="en-US" dirty="0" smtClean="0"/>
            <a:t>Aqueous phase reforming (APR)</a:t>
          </a:r>
          <a:endParaRPr lang="en-US" dirty="0"/>
        </a:p>
      </dgm:t>
    </dgm:pt>
    <dgm:pt modelId="{20D8A834-D554-42D6-96D5-1AB1939D5D83}" type="parTrans" cxnId="{8B5AB332-6EB4-4E45-B703-6070143AA211}">
      <dgm:prSet/>
      <dgm:spPr/>
      <dgm:t>
        <a:bodyPr/>
        <a:lstStyle/>
        <a:p>
          <a:endParaRPr lang="en-US"/>
        </a:p>
      </dgm:t>
    </dgm:pt>
    <dgm:pt modelId="{36511B54-47F7-4423-81F5-E1C901175F84}" type="sibTrans" cxnId="{8B5AB332-6EB4-4E45-B703-6070143AA211}">
      <dgm:prSet/>
      <dgm:spPr/>
      <dgm:t>
        <a:bodyPr/>
        <a:lstStyle/>
        <a:p>
          <a:endParaRPr lang="en-US"/>
        </a:p>
      </dgm:t>
    </dgm:pt>
    <dgm:pt modelId="{E50522AB-B5A3-4FF0-ACB2-A2EE452D8A43}">
      <dgm:prSet/>
      <dgm:spPr/>
      <dgm:t>
        <a:bodyPr/>
        <a:lstStyle/>
        <a:p>
          <a:r>
            <a:rPr lang="en-US" dirty="0" smtClean="0"/>
            <a:t>Supercritical water Gasification (SCWG)</a:t>
          </a:r>
          <a:endParaRPr lang="en-US" dirty="0"/>
        </a:p>
      </dgm:t>
    </dgm:pt>
    <dgm:pt modelId="{6FBD9787-CFD1-4097-8430-09EF36FF6EEA}" type="parTrans" cxnId="{C6440636-4411-463C-82E1-CAF964883579}">
      <dgm:prSet/>
      <dgm:spPr/>
      <dgm:t>
        <a:bodyPr/>
        <a:lstStyle/>
        <a:p>
          <a:endParaRPr lang="en-US"/>
        </a:p>
      </dgm:t>
    </dgm:pt>
    <dgm:pt modelId="{2804C490-C82C-4685-A235-0016765261F1}" type="sibTrans" cxnId="{C6440636-4411-463C-82E1-CAF964883579}">
      <dgm:prSet/>
      <dgm:spPr/>
      <dgm:t>
        <a:bodyPr/>
        <a:lstStyle/>
        <a:p>
          <a:endParaRPr lang="en-US"/>
        </a:p>
      </dgm:t>
    </dgm:pt>
    <dgm:pt modelId="{D58DAFBB-5632-457A-9310-CD0355CF88AE}" type="pres">
      <dgm:prSet presAssocID="{4E830BDB-85BE-490C-BBA7-2A8A46CBB56C}" presName="Name0" presStyleCnt="0">
        <dgm:presLayoutVars>
          <dgm:chMax val="7"/>
          <dgm:chPref val="7"/>
          <dgm:dir/>
        </dgm:presLayoutVars>
      </dgm:prSet>
      <dgm:spPr/>
      <dgm:t>
        <a:bodyPr/>
        <a:lstStyle/>
        <a:p>
          <a:endParaRPr lang="en-US"/>
        </a:p>
      </dgm:t>
    </dgm:pt>
    <dgm:pt modelId="{711B86AE-3095-4391-AD4C-329CB1DBF5FE}" type="pres">
      <dgm:prSet presAssocID="{4E830BDB-85BE-490C-BBA7-2A8A46CBB56C}" presName="Name1" presStyleCnt="0"/>
      <dgm:spPr/>
      <dgm:t>
        <a:bodyPr/>
        <a:lstStyle/>
        <a:p>
          <a:endParaRPr lang="en-US"/>
        </a:p>
      </dgm:t>
    </dgm:pt>
    <dgm:pt modelId="{5DDD4552-4318-4FB0-8E77-A94FB840A60C}" type="pres">
      <dgm:prSet presAssocID="{4E830BDB-85BE-490C-BBA7-2A8A46CBB56C}" presName="cycle" presStyleCnt="0"/>
      <dgm:spPr/>
      <dgm:t>
        <a:bodyPr/>
        <a:lstStyle/>
        <a:p>
          <a:endParaRPr lang="en-US"/>
        </a:p>
      </dgm:t>
    </dgm:pt>
    <dgm:pt modelId="{D8C0B428-9C21-40FD-81E6-33ED38A0117A}" type="pres">
      <dgm:prSet presAssocID="{4E830BDB-85BE-490C-BBA7-2A8A46CBB56C}" presName="srcNode" presStyleLbl="node1" presStyleIdx="0" presStyleCnt="4"/>
      <dgm:spPr/>
      <dgm:t>
        <a:bodyPr/>
        <a:lstStyle/>
        <a:p>
          <a:endParaRPr lang="en-US"/>
        </a:p>
      </dgm:t>
    </dgm:pt>
    <dgm:pt modelId="{0EFF74C3-E0AA-4175-A71B-10D98A4D7E86}" type="pres">
      <dgm:prSet presAssocID="{4E830BDB-85BE-490C-BBA7-2A8A46CBB56C}" presName="conn" presStyleLbl="parChTrans1D2" presStyleIdx="0" presStyleCnt="1"/>
      <dgm:spPr/>
      <dgm:t>
        <a:bodyPr/>
        <a:lstStyle/>
        <a:p>
          <a:endParaRPr lang="en-US"/>
        </a:p>
      </dgm:t>
    </dgm:pt>
    <dgm:pt modelId="{838B5F13-CBC1-4BC3-ADCE-80F26B67D3B5}" type="pres">
      <dgm:prSet presAssocID="{4E830BDB-85BE-490C-BBA7-2A8A46CBB56C}" presName="extraNode" presStyleLbl="node1" presStyleIdx="0" presStyleCnt="4"/>
      <dgm:spPr/>
      <dgm:t>
        <a:bodyPr/>
        <a:lstStyle/>
        <a:p>
          <a:endParaRPr lang="en-US"/>
        </a:p>
      </dgm:t>
    </dgm:pt>
    <dgm:pt modelId="{135C9737-EB6A-444C-B57C-76F7367B795E}" type="pres">
      <dgm:prSet presAssocID="{4E830BDB-85BE-490C-BBA7-2A8A46CBB56C}" presName="dstNode" presStyleLbl="node1" presStyleIdx="0" presStyleCnt="4"/>
      <dgm:spPr/>
      <dgm:t>
        <a:bodyPr/>
        <a:lstStyle/>
        <a:p>
          <a:endParaRPr lang="en-US"/>
        </a:p>
      </dgm:t>
    </dgm:pt>
    <dgm:pt modelId="{C599B613-14AD-4FC4-BEC7-589AF3971191}" type="pres">
      <dgm:prSet presAssocID="{B5B3A8BD-481A-40E8-B1D8-567F8F717062}" presName="text_1" presStyleLbl="node1" presStyleIdx="0" presStyleCnt="4">
        <dgm:presLayoutVars>
          <dgm:bulletEnabled val="1"/>
        </dgm:presLayoutVars>
      </dgm:prSet>
      <dgm:spPr/>
      <dgm:t>
        <a:bodyPr/>
        <a:lstStyle/>
        <a:p>
          <a:endParaRPr lang="en-US"/>
        </a:p>
      </dgm:t>
    </dgm:pt>
    <dgm:pt modelId="{851291FD-19FB-41B9-925E-29C2BDC96969}" type="pres">
      <dgm:prSet presAssocID="{B5B3A8BD-481A-40E8-B1D8-567F8F717062}" presName="accent_1" presStyleCnt="0"/>
      <dgm:spPr/>
      <dgm:t>
        <a:bodyPr/>
        <a:lstStyle/>
        <a:p>
          <a:endParaRPr lang="en-US"/>
        </a:p>
      </dgm:t>
    </dgm:pt>
    <dgm:pt modelId="{32014B72-5E21-4D2E-BA0D-F00341E3DEE9}" type="pres">
      <dgm:prSet presAssocID="{B5B3A8BD-481A-40E8-B1D8-567F8F717062}" presName="accentRepeatNode" presStyleLbl="solidFgAcc1" presStyleIdx="0" presStyleCnt="4"/>
      <dgm:spPr/>
      <dgm:t>
        <a:bodyPr/>
        <a:lstStyle/>
        <a:p>
          <a:endParaRPr lang="en-US"/>
        </a:p>
      </dgm:t>
    </dgm:pt>
    <dgm:pt modelId="{8AAEBF94-D36B-4987-9E93-BD4F55731B58}" type="pres">
      <dgm:prSet presAssocID="{EE5B9ECC-AD07-4DFB-BDAE-2D284213C7B0}" presName="text_2" presStyleLbl="node1" presStyleIdx="1" presStyleCnt="4">
        <dgm:presLayoutVars>
          <dgm:bulletEnabled val="1"/>
        </dgm:presLayoutVars>
      </dgm:prSet>
      <dgm:spPr/>
      <dgm:t>
        <a:bodyPr/>
        <a:lstStyle/>
        <a:p>
          <a:endParaRPr lang="en-US"/>
        </a:p>
      </dgm:t>
    </dgm:pt>
    <dgm:pt modelId="{EA8C5D56-8725-41D9-993E-40C0B418A825}" type="pres">
      <dgm:prSet presAssocID="{EE5B9ECC-AD07-4DFB-BDAE-2D284213C7B0}" presName="accent_2" presStyleCnt="0"/>
      <dgm:spPr/>
      <dgm:t>
        <a:bodyPr/>
        <a:lstStyle/>
        <a:p>
          <a:endParaRPr lang="en-US"/>
        </a:p>
      </dgm:t>
    </dgm:pt>
    <dgm:pt modelId="{F1EE71A9-6E97-400A-90F8-164A2ADA6961}" type="pres">
      <dgm:prSet presAssocID="{EE5B9ECC-AD07-4DFB-BDAE-2D284213C7B0}" presName="accentRepeatNode" presStyleLbl="solidFgAcc1" presStyleIdx="1" presStyleCnt="4"/>
      <dgm:spPr/>
      <dgm:t>
        <a:bodyPr/>
        <a:lstStyle/>
        <a:p>
          <a:endParaRPr lang="en-US"/>
        </a:p>
      </dgm:t>
    </dgm:pt>
    <dgm:pt modelId="{BD7D6DA6-26A8-4FC0-B258-7842684FF364}" type="pres">
      <dgm:prSet presAssocID="{A909D471-F9DB-4594-AC57-F806D9BB98C7}" presName="text_3" presStyleLbl="node1" presStyleIdx="2" presStyleCnt="4">
        <dgm:presLayoutVars>
          <dgm:bulletEnabled val="1"/>
        </dgm:presLayoutVars>
      </dgm:prSet>
      <dgm:spPr/>
      <dgm:t>
        <a:bodyPr/>
        <a:lstStyle/>
        <a:p>
          <a:endParaRPr lang="en-US"/>
        </a:p>
      </dgm:t>
    </dgm:pt>
    <dgm:pt modelId="{5268420B-51AF-4A59-8EEA-69238CBE5296}" type="pres">
      <dgm:prSet presAssocID="{A909D471-F9DB-4594-AC57-F806D9BB98C7}" presName="accent_3" presStyleCnt="0"/>
      <dgm:spPr/>
      <dgm:t>
        <a:bodyPr/>
        <a:lstStyle/>
        <a:p>
          <a:endParaRPr lang="en-US"/>
        </a:p>
      </dgm:t>
    </dgm:pt>
    <dgm:pt modelId="{ABC36C0A-0273-4221-B1D0-812233D78501}" type="pres">
      <dgm:prSet presAssocID="{A909D471-F9DB-4594-AC57-F806D9BB98C7}" presName="accentRepeatNode" presStyleLbl="solidFgAcc1" presStyleIdx="2" presStyleCnt="4"/>
      <dgm:spPr/>
      <dgm:t>
        <a:bodyPr/>
        <a:lstStyle/>
        <a:p>
          <a:endParaRPr lang="en-US"/>
        </a:p>
      </dgm:t>
    </dgm:pt>
    <dgm:pt modelId="{F54DF1C3-61A1-4D24-B6B2-CB41287CF1AE}" type="pres">
      <dgm:prSet presAssocID="{E50522AB-B5A3-4FF0-ACB2-A2EE452D8A43}" presName="text_4" presStyleLbl="node1" presStyleIdx="3" presStyleCnt="4">
        <dgm:presLayoutVars>
          <dgm:bulletEnabled val="1"/>
        </dgm:presLayoutVars>
      </dgm:prSet>
      <dgm:spPr/>
      <dgm:t>
        <a:bodyPr/>
        <a:lstStyle/>
        <a:p>
          <a:endParaRPr lang="en-US"/>
        </a:p>
      </dgm:t>
    </dgm:pt>
    <dgm:pt modelId="{37B9081F-92C2-48BE-8E2E-8EA3A942F2E3}" type="pres">
      <dgm:prSet presAssocID="{E50522AB-B5A3-4FF0-ACB2-A2EE452D8A43}" presName="accent_4" presStyleCnt="0"/>
      <dgm:spPr/>
      <dgm:t>
        <a:bodyPr/>
        <a:lstStyle/>
        <a:p>
          <a:endParaRPr lang="en-US"/>
        </a:p>
      </dgm:t>
    </dgm:pt>
    <dgm:pt modelId="{FB2494AC-B506-4587-A390-D1D19C09C9C9}" type="pres">
      <dgm:prSet presAssocID="{E50522AB-B5A3-4FF0-ACB2-A2EE452D8A43}" presName="accentRepeatNode" presStyleLbl="solidFgAcc1" presStyleIdx="3" presStyleCnt="4"/>
      <dgm:spPr/>
      <dgm:t>
        <a:bodyPr/>
        <a:lstStyle/>
        <a:p>
          <a:endParaRPr lang="en-US"/>
        </a:p>
      </dgm:t>
    </dgm:pt>
  </dgm:ptLst>
  <dgm:cxnLst>
    <dgm:cxn modelId="{B5D62515-0DBE-4C47-8916-24379066329E}" type="presOf" srcId="{A909D471-F9DB-4594-AC57-F806D9BB98C7}" destId="{BD7D6DA6-26A8-4FC0-B258-7842684FF364}" srcOrd="0" destOrd="0" presId="urn:microsoft.com/office/officeart/2008/layout/VerticalCurvedList"/>
    <dgm:cxn modelId="{014426F4-0C7E-4DEC-A9F6-B38247FF2DD6}" type="presOf" srcId="{E50522AB-B5A3-4FF0-ACB2-A2EE452D8A43}" destId="{F54DF1C3-61A1-4D24-B6B2-CB41287CF1AE}" srcOrd="0" destOrd="0" presId="urn:microsoft.com/office/officeart/2008/layout/VerticalCurvedList"/>
    <dgm:cxn modelId="{B88AAA72-D13C-46E9-8A2A-EF8C827C78D8}" type="presOf" srcId="{EE5B9ECC-AD07-4DFB-BDAE-2D284213C7B0}" destId="{8AAEBF94-D36B-4987-9E93-BD4F55731B58}" srcOrd="0" destOrd="0" presId="urn:microsoft.com/office/officeart/2008/layout/VerticalCurvedList"/>
    <dgm:cxn modelId="{8B5AB332-6EB4-4E45-B703-6070143AA211}" srcId="{4E830BDB-85BE-490C-BBA7-2A8A46CBB56C}" destId="{A909D471-F9DB-4594-AC57-F806D9BB98C7}" srcOrd="2" destOrd="0" parTransId="{20D8A834-D554-42D6-96D5-1AB1939D5D83}" sibTransId="{36511B54-47F7-4423-81F5-E1C901175F84}"/>
    <dgm:cxn modelId="{C6440636-4411-463C-82E1-CAF964883579}" srcId="{4E830BDB-85BE-490C-BBA7-2A8A46CBB56C}" destId="{E50522AB-B5A3-4FF0-ACB2-A2EE452D8A43}" srcOrd="3" destOrd="0" parTransId="{6FBD9787-CFD1-4097-8430-09EF36FF6EEA}" sibTransId="{2804C490-C82C-4685-A235-0016765261F1}"/>
    <dgm:cxn modelId="{2DE7E85D-3618-4B46-9DA2-1A718E4BF4B5}" type="presOf" srcId="{2E67039B-C5EE-4788-9055-4EDAD883945C}" destId="{0EFF74C3-E0AA-4175-A71B-10D98A4D7E86}" srcOrd="0" destOrd="0" presId="urn:microsoft.com/office/officeart/2008/layout/VerticalCurvedList"/>
    <dgm:cxn modelId="{54825BE3-9FE4-482B-AA8C-6A702C224295}" type="presOf" srcId="{4E830BDB-85BE-490C-BBA7-2A8A46CBB56C}" destId="{D58DAFBB-5632-457A-9310-CD0355CF88AE}" srcOrd="0" destOrd="0" presId="urn:microsoft.com/office/officeart/2008/layout/VerticalCurvedList"/>
    <dgm:cxn modelId="{CC743EF2-F049-4F46-A645-233240046B8C}" srcId="{4E830BDB-85BE-490C-BBA7-2A8A46CBB56C}" destId="{EE5B9ECC-AD07-4DFB-BDAE-2D284213C7B0}" srcOrd="1" destOrd="0" parTransId="{FF694C8B-4FDF-4011-813C-0537212CA576}" sibTransId="{A667F875-40B9-41C5-93A2-62B71777F883}"/>
    <dgm:cxn modelId="{273CCCFC-454D-42E0-A642-ED191626A313}" srcId="{4E830BDB-85BE-490C-BBA7-2A8A46CBB56C}" destId="{B5B3A8BD-481A-40E8-B1D8-567F8F717062}" srcOrd="0" destOrd="0" parTransId="{F41FB88E-FE26-4FC0-BB4A-2C3DA2AA24FE}" sibTransId="{2E67039B-C5EE-4788-9055-4EDAD883945C}"/>
    <dgm:cxn modelId="{09119CDC-5727-4691-9872-DDC761AE929F}" type="presOf" srcId="{B5B3A8BD-481A-40E8-B1D8-567F8F717062}" destId="{C599B613-14AD-4FC4-BEC7-589AF3971191}" srcOrd="0" destOrd="0" presId="urn:microsoft.com/office/officeart/2008/layout/VerticalCurvedList"/>
    <dgm:cxn modelId="{B09B63B8-8905-48B1-84C9-D482EDE0222E}" type="presParOf" srcId="{D58DAFBB-5632-457A-9310-CD0355CF88AE}" destId="{711B86AE-3095-4391-AD4C-329CB1DBF5FE}" srcOrd="0" destOrd="0" presId="urn:microsoft.com/office/officeart/2008/layout/VerticalCurvedList"/>
    <dgm:cxn modelId="{AFC19CDF-2FF2-47DC-A710-946951B18E05}" type="presParOf" srcId="{711B86AE-3095-4391-AD4C-329CB1DBF5FE}" destId="{5DDD4552-4318-4FB0-8E77-A94FB840A60C}" srcOrd="0" destOrd="0" presId="urn:microsoft.com/office/officeart/2008/layout/VerticalCurvedList"/>
    <dgm:cxn modelId="{692BD904-8EB3-49D6-9FA3-D46692388233}" type="presParOf" srcId="{5DDD4552-4318-4FB0-8E77-A94FB840A60C}" destId="{D8C0B428-9C21-40FD-81E6-33ED38A0117A}" srcOrd="0" destOrd="0" presId="urn:microsoft.com/office/officeart/2008/layout/VerticalCurvedList"/>
    <dgm:cxn modelId="{F85665A4-B413-426F-928C-1937A53E49C1}" type="presParOf" srcId="{5DDD4552-4318-4FB0-8E77-A94FB840A60C}" destId="{0EFF74C3-E0AA-4175-A71B-10D98A4D7E86}" srcOrd="1" destOrd="0" presId="urn:microsoft.com/office/officeart/2008/layout/VerticalCurvedList"/>
    <dgm:cxn modelId="{82F21AC2-EDDE-4383-91E4-D00CAE07BAC4}" type="presParOf" srcId="{5DDD4552-4318-4FB0-8E77-A94FB840A60C}" destId="{838B5F13-CBC1-4BC3-ADCE-80F26B67D3B5}" srcOrd="2" destOrd="0" presId="urn:microsoft.com/office/officeart/2008/layout/VerticalCurvedList"/>
    <dgm:cxn modelId="{C80A8448-13FA-4AB3-A469-626B647C9B98}" type="presParOf" srcId="{5DDD4552-4318-4FB0-8E77-A94FB840A60C}" destId="{135C9737-EB6A-444C-B57C-76F7367B795E}" srcOrd="3" destOrd="0" presId="urn:microsoft.com/office/officeart/2008/layout/VerticalCurvedList"/>
    <dgm:cxn modelId="{DA0A4CE4-2BBD-4FB1-BC6F-40B35E7BB1A4}" type="presParOf" srcId="{711B86AE-3095-4391-AD4C-329CB1DBF5FE}" destId="{C599B613-14AD-4FC4-BEC7-589AF3971191}" srcOrd="1" destOrd="0" presId="urn:microsoft.com/office/officeart/2008/layout/VerticalCurvedList"/>
    <dgm:cxn modelId="{75BB0136-9E20-482F-8323-7B7800AADB0B}" type="presParOf" srcId="{711B86AE-3095-4391-AD4C-329CB1DBF5FE}" destId="{851291FD-19FB-41B9-925E-29C2BDC96969}" srcOrd="2" destOrd="0" presId="urn:microsoft.com/office/officeart/2008/layout/VerticalCurvedList"/>
    <dgm:cxn modelId="{14BA7A4D-22F7-4165-8160-189519639631}" type="presParOf" srcId="{851291FD-19FB-41B9-925E-29C2BDC96969}" destId="{32014B72-5E21-4D2E-BA0D-F00341E3DEE9}" srcOrd="0" destOrd="0" presId="urn:microsoft.com/office/officeart/2008/layout/VerticalCurvedList"/>
    <dgm:cxn modelId="{5367AC37-B1E4-4C67-8653-22FFFBDBAF4F}" type="presParOf" srcId="{711B86AE-3095-4391-AD4C-329CB1DBF5FE}" destId="{8AAEBF94-D36B-4987-9E93-BD4F55731B58}" srcOrd="3" destOrd="0" presId="urn:microsoft.com/office/officeart/2008/layout/VerticalCurvedList"/>
    <dgm:cxn modelId="{713A873A-7CFD-4F6E-87FF-A8C330752996}" type="presParOf" srcId="{711B86AE-3095-4391-AD4C-329CB1DBF5FE}" destId="{EA8C5D56-8725-41D9-993E-40C0B418A825}" srcOrd="4" destOrd="0" presId="urn:microsoft.com/office/officeart/2008/layout/VerticalCurvedList"/>
    <dgm:cxn modelId="{6909EAD5-AE2F-497A-9EDE-121EB545BB0B}" type="presParOf" srcId="{EA8C5D56-8725-41D9-993E-40C0B418A825}" destId="{F1EE71A9-6E97-400A-90F8-164A2ADA6961}" srcOrd="0" destOrd="0" presId="urn:microsoft.com/office/officeart/2008/layout/VerticalCurvedList"/>
    <dgm:cxn modelId="{F454A350-8F01-4416-A185-786CDF06C529}" type="presParOf" srcId="{711B86AE-3095-4391-AD4C-329CB1DBF5FE}" destId="{BD7D6DA6-26A8-4FC0-B258-7842684FF364}" srcOrd="5" destOrd="0" presId="urn:microsoft.com/office/officeart/2008/layout/VerticalCurvedList"/>
    <dgm:cxn modelId="{9DBFDCFE-408F-490B-88ED-8A646806D9E6}" type="presParOf" srcId="{711B86AE-3095-4391-AD4C-329CB1DBF5FE}" destId="{5268420B-51AF-4A59-8EEA-69238CBE5296}" srcOrd="6" destOrd="0" presId="urn:microsoft.com/office/officeart/2008/layout/VerticalCurvedList"/>
    <dgm:cxn modelId="{28AD165A-2A71-48F3-9A3E-9B8CDD66DDDF}" type="presParOf" srcId="{5268420B-51AF-4A59-8EEA-69238CBE5296}" destId="{ABC36C0A-0273-4221-B1D0-812233D78501}" srcOrd="0" destOrd="0" presId="urn:microsoft.com/office/officeart/2008/layout/VerticalCurvedList"/>
    <dgm:cxn modelId="{464940F9-4536-4731-9551-F6BADB8144D5}" type="presParOf" srcId="{711B86AE-3095-4391-AD4C-329CB1DBF5FE}" destId="{F54DF1C3-61A1-4D24-B6B2-CB41287CF1AE}" srcOrd="7" destOrd="0" presId="urn:microsoft.com/office/officeart/2008/layout/VerticalCurvedList"/>
    <dgm:cxn modelId="{62FF9BA3-A917-4015-A1DF-A0518B32740E}" type="presParOf" srcId="{711B86AE-3095-4391-AD4C-329CB1DBF5FE}" destId="{37B9081F-92C2-48BE-8E2E-8EA3A942F2E3}" srcOrd="8" destOrd="0" presId="urn:microsoft.com/office/officeart/2008/layout/VerticalCurvedList"/>
    <dgm:cxn modelId="{8AC4AD91-B4F2-4308-AAFA-8A22753C2D31}" type="presParOf" srcId="{37B9081F-92C2-48BE-8E2E-8EA3A942F2E3}" destId="{FB2494AC-B506-4587-A390-D1D19C09C9C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ECF04F-200D-4522-8B79-2F69F7700C76}" type="doc">
      <dgm:prSet loTypeId="urn:microsoft.com/office/officeart/2005/8/layout/vList3" loCatId="list" qsTypeId="urn:microsoft.com/office/officeart/2005/8/quickstyle/simple1" qsCatId="simple" csTypeId="urn:microsoft.com/office/officeart/2005/8/colors/colorful3" csCatId="colorful" phldr="1"/>
      <dgm:spPr/>
      <dgm:t>
        <a:bodyPr/>
        <a:lstStyle/>
        <a:p>
          <a:endParaRPr lang="en-US"/>
        </a:p>
      </dgm:t>
    </dgm:pt>
    <dgm:pt modelId="{EA7F4EE1-556E-46E2-91E3-82153FB1D737}">
      <dgm:prSet phldrT="[Text]"/>
      <dgm:spPr/>
      <dgm:t>
        <a:bodyPr/>
        <a:lstStyle/>
        <a:p>
          <a:r>
            <a:rPr lang="en-US" dirty="0" smtClean="0"/>
            <a:t>Excellent transmission based on the high diffusion coefficient</a:t>
          </a:r>
          <a:endParaRPr lang="en-US" dirty="0"/>
        </a:p>
      </dgm:t>
    </dgm:pt>
    <dgm:pt modelId="{D23A4D6C-F0F7-4777-A86B-DB369FCCE22B}" type="parTrans" cxnId="{7DAACFD1-F25C-4093-9214-78ED338366C4}">
      <dgm:prSet/>
      <dgm:spPr/>
      <dgm:t>
        <a:bodyPr/>
        <a:lstStyle/>
        <a:p>
          <a:endParaRPr lang="en-US"/>
        </a:p>
      </dgm:t>
    </dgm:pt>
    <dgm:pt modelId="{83FF6C95-ACEC-460B-8251-A6ED40ED23F8}" type="sibTrans" cxnId="{7DAACFD1-F25C-4093-9214-78ED338366C4}">
      <dgm:prSet/>
      <dgm:spPr/>
      <dgm:t>
        <a:bodyPr/>
        <a:lstStyle/>
        <a:p>
          <a:endParaRPr lang="en-US"/>
        </a:p>
      </dgm:t>
    </dgm:pt>
    <dgm:pt modelId="{173ED805-AF97-4BA5-B3EE-10F7D35F7547}">
      <dgm:prSet phldrT="[Text]"/>
      <dgm:spPr/>
      <dgm:t>
        <a:bodyPr/>
        <a:lstStyle/>
        <a:p>
          <a:r>
            <a:rPr lang="en-US" dirty="0" smtClean="0"/>
            <a:t>Control mechanisms related to the dissolution properties</a:t>
          </a:r>
          <a:endParaRPr lang="en-US" dirty="0"/>
        </a:p>
      </dgm:t>
    </dgm:pt>
    <dgm:pt modelId="{6095FFDC-3B2D-48A4-A691-9C0951CA2019}" type="parTrans" cxnId="{9DDFC6A9-2B1C-4041-B9B7-82F28D64249D}">
      <dgm:prSet/>
      <dgm:spPr/>
      <dgm:t>
        <a:bodyPr/>
        <a:lstStyle/>
        <a:p>
          <a:endParaRPr lang="en-US"/>
        </a:p>
      </dgm:t>
    </dgm:pt>
    <dgm:pt modelId="{6F5CA4A6-1169-45A0-8B90-0EDB142C3B26}" type="sibTrans" cxnId="{9DDFC6A9-2B1C-4041-B9B7-82F28D64249D}">
      <dgm:prSet/>
      <dgm:spPr/>
      <dgm:t>
        <a:bodyPr/>
        <a:lstStyle/>
        <a:p>
          <a:endParaRPr lang="en-US"/>
        </a:p>
      </dgm:t>
    </dgm:pt>
    <dgm:pt modelId="{7C2251E3-5536-4449-8F25-DD3554F6C63D}">
      <dgm:prSet phldrT="[Text]"/>
      <dgm:spPr/>
      <dgm:t>
        <a:bodyPr/>
        <a:lstStyle/>
        <a:p>
          <a:r>
            <a:rPr lang="en-US" dirty="0" smtClean="0"/>
            <a:t>Creation of appropriate conditions for different reactions</a:t>
          </a:r>
          <a:endParaRPr lang="en-US" dirty="0"/>
        </a:p>
      </dgm:t>
    </dgm:pt>
    <dgm:pt modelId="{8CE3DCFD-FBC6-4589-9C91-B199FD9236A4}" type="parTrans" cxnId="{781EBC23-0D69-4601-8C68-FB7E20B27C6E}">
      <dgm:prSet/>
      <dgm:spPr/>
      <dgm:t>
        <a:bodyPr/>
        <a:lstStyle/>
        <a:p>
          <a:endParaRPr lang="en-US"/>
        </a:p>
      </dgm:t>
    </dgm:pt>
    <dgm:pt modelId="{E0522316-CBFA-46A4-B50B-1D8E49683DCD}" type="sibTrans" cxnId="{781EBC23-0D69-4601-8C68-FB7E20B27C6E}">
      <dgm:prSet/>
      <dgm:spPr/>
      <dgm:t>
        <a:bodyPr/>
        <a:lstStyle/>
        <a:p>
          <a:endParaRPr lang="en-US"/>
        </a:p>
      </dgm:t>
    </dgm:pt>
    <dgm:pt modelId="{1DD173FD-5E65-470C-9718-43B410662EE5}">
      <dgm:prSet/>
      <dgm:spPr/>
      <dgm:t>
        <a:bodyPr/>
        <a:lstStyle/>
        <a:p>
          <a:r>
            <a:rPr lang="en-US" dirty="0" smtClean="0"/>
            <a:t>Complete mixing with oxygen in any proportion</a:t>
          </a:r>
          <a:endParaRPr lang="en-US" dirty="0"/>
        </a:p>
      </dgm:t>
    </dgm:pt>
    <dgm:pt modelId="{D4BC2397-A9F2-413D-B996-600958623719}" type="parTrans" cxnId="{A3FF0EEA-9D91-4AD7-A0A3-5B39E5D898F0}">
      <dgm:prSet/>
      <dgm:spPr/>
      <dgm:t>
        <a:bodyPr/>
        <a:lstStyle/>
        <a:p>
          <a:endParaRPr lang="en-US"/>
        </a:p>
      </dgm:t>
    </dgm:pt>
    <dgm:pt modelId="{36C0D64C-704C-48CD-858A-59D0AE857DB5}" type="sibTrans" cxnId="{A3FF0EEA-9D91-4AD7-A0A3-5B39E5D898F0}">
      <dgm:prSet/>
      <dgm:spPr/>
      <dgm:t>
        <a:bodyPr/>
        <a:lstStyle/>
        <a:p>
          <a:endParaRPr lang="en-US"/>
        </a:p>
      </dgm:t>
    </dgm:pt>
    <dgm:pt modelId="{3706279F-7EE6-4586-AEFF-19AF2AC1585B}">
      <dgm:prSet/>
      <dgm:spPr/>
      <dgm:t>
        <a:bodyPr/>
        <a:lstStyle/>
        <a:p>
          <a:r>
            <a:rPr lang="en-US" dirty="0" smtClean="0"/>
            <a:t>Negligible surface tension</a:t>
          </a:r>
          <a:endParaRPr lang="en-US" dirty="0"/>
        </a:p>
      </dgm:t>
    </dgm:pt>
    <dgm:pt modelId="{DF683DD5-A13B-4979-873F-240D19A1CA2D}" type="parTrans" cxnId="{8D7E3409-BA53-43F2-A2EF-A3A573E76FAC}">
      <dgm:prSet/>
      <dgm:spPr/>
      <dgm:t>
        <a:bodyPr/>
        <a:lstStyle/>
        <a:p>
          <a:endParaRPr lang="en-US"/>
        </a:p>
      </dgm:t>
    </dgm:pt>
    <dgm:pt modelId="{5BED6797-8F70-44D7-A252-AA0BF34F64DC}" type="sibTrans" cxnId="{8D7E3409-BA53-43F2-A2EF-A3A573E76FAC}">
      <dgm:prSet/>
      <dgm:spPr/>
      <dgm:t>
        <a:bodyPr/>
        <a:lstStyle/>
        <a:p>
          <a:endParaRPr lang="en-US"/>
        </a:p>
      </dgm:t>
    </dgm:pt>
    <dgm:pt modelId="{340C9131-AC8A-40AB-978F-8EBD941A2846}">
      <dgm:prSet/>
      <dgm:spPr/>
      <dgm:t>
        <a:bodyPr/>
        <a:lstStyle/>
        <a:p>
          <a:r>
            <a:rPr lang="en-US" dirty="0" smtClean="0"/>
            <a:t>Low viscosity</a:t>
          </a:r>
          <a:endParaRPr lang="en-US" dirty="0"/>
        </a:p>
      </dgm:t>
    </dgm:pt>
    <dgm:pt modelId="{A8B86B88-F25D-4E3B-A816-07C1BE4970DF}" type="parTrans" cxnId="{B3A21A85-96C9-4293-93BA-936B0C410208}">
      <dgm:prSet/>
      <dgm:spPr/>
      <dgm:t>
        <a:bodyPr/>
        <a:lstStyle/>
        <a:p>
          <a:endParaRPr lang="en-US"/>
        </a:p>
      </dgm:t>
    </dgm:pt>
    <dgm:pt modelId="{F8E24098-FBC9-41D9-BBCE-D5ACB37AEEA5}" type="sibTrans" cxnId="{B3A21A85-96C9-4293-93BA-936B0C410208}">
      <dgm:prSet/>
      <dgm:spPr/>
      <dgm:t>
        <a:bodyPr/>
        <a:lstStyle/>
        <a:p>
          <a:endParaRPr lang="en-US"/>
        </a:p>
      </dgm:t>
    </dgm:pt>
    <dgm:pt modelId="{5E68E380-2C83-4F01-8C45-3C9232FA68BA}" type="pres">
      <dgm:prSet presAssocID="{8CECF04F-200D-4522-8B79-2F69F7700C76}" presName="linearFlow" presStyleCnt="0">
        <dgm:presLayoutVars>
          <dgm:dir/>
          <dgm:resizeHandles val="exact"/>
        </dgm:presLayoutVars>
      </dgm:prSet>
      <dgm:spPr/>
      <dgm:t>
        <a:bodyPr/>
        <a:lstStyle/>
        <a:p>
          <a:endParaRPr lang="en-US"/>
        </a:p>
      </dgm:t>
    </dgm:pt>
    <dgm:pt modelId="{DE07775C-9C5C-4EF5-8A4F-C66200AB12F5}" type="pres">
      <dgm:prSet presAssocID="{EA7F4EE1-556E-46E2-91E3-82153FB1D737}" presName="composite" presStyleCnt="0"/>
      <dgm:spPr/>
    </dgm:pt>
    <dgm:pt modelId="{0DAB2046-633D-4337-AA1F-9250AD0CAF02}" type="pres">
      <dgm:prSet presAssocID="{EA7F4EE1-556E-46E2-91E3-82153FB1D737}" presName="imgShp" presStyleLbl="fgImgPlace1" presStyleIdx="0" presStyleCnt="6"/>
      <dgm:spPr/>
    </dgm:pt>
    <dgm:pt modelId="{7030FE75-E7E4-40DF-95D5-DD44900CCFEE}" type="pres">
      <dgm:prSet presAssocID="{EA7F4EE1-556E-46E2-91E3-82153FB1D737}" presName="txShp" presStyleLbl="node1" presStyleIdx="0" presStyleCnt="6">
        <dgm:presLayoutVars>
          <dgm:bulletEnabled val="1"/>
        </dgm:presLayoutVars>
      </dgm:prSet>
      <dgm:spPr/>
      <dgm:t>
        <a:bodyPr/>
        <a:lstStyle/>
        <a:p>
          <a:endParaRPr lang="en-US"/>
        </a:p>
      </dgm:t>
    </dgm:pt>
    <dgm:pt modelId="{86E27806-83CD-4206-B865-FD0392A17F39}" type="pres">
      <dgm:prSet presAssocID="{83FF6C95-ACEC-460B-8251-A6ED40ED23F8}" presName="spacing" presStyleCnt="0"/>
      <dgm:spPr/>
    </dgm:pt>
    <dgm:pt modelId="{830733C2-9CC8-4434-87B5-4C2CF0612676}" type="pres">
      <dgm:prSet presAssocID="{173ED805-AF97-4BA5-B3EE-10F7D35F7547}" presName="composite" presStyleCnt="0"/>
      <dgm:spPr/>
    </dgm:pt>
    <dgm:pt modelId="{96266707-8FB2-473A-9641-502D64443922}" type="pres">
      <dgm:prSet presAssocID="{173ED805-AF97-4BA5-B3EE-10F7D35F7547}" presName="imgShp" presStyleLbl="fgImgPlace1" presStyleIdx="1" presStyleCnt="6"/>
      <dgm:spPr/>
    </dgm:pt>
    <dgm:pt modelId="{C3908296-9816-4B72-9DDD-22A56264FAC0}" type="pres">
      <dgm:prSet presAssocID="{173ED805-AF97-4BA5-B3EE-10F7D35F7547}" presName="txShp" presStyleLbl="node1" presStyleIdx="1" presStyleCnt="6">
        <dgm:presLayoutVars>
          <dgm:bulletEnabled val="1"/>
        </dgm:presLayoutVars>
      </dgm:prSet>
      <dgm:spPr/>
      <dgm:t>
        <a:bodyPr/>
        <a:lstStyle/>
        <a:p>
          <a:endParaRPr lang="en-US"/>
        </a:p>
      </dgm:t>
    </dgm:pt>
    <dgm:pt modelId="{D70151E4-3BE7-49AA-BA9D-2F0758B481A9}" type="pres">
      <dgm:prSet presAssocID="{6F5CA4A6-1169-45A0-8B90-0EDB142C3B26}" presName="spacing" presStyleCnt="0"/>
      <dgm:spPr/>
    </dgm:pt>
    <dgm:pt modelId="{4F6F3192-2B3F-4019-A174-A5A54633BE28}" type="pres">
      <dgm:prSet presAssocID="{7C2251E3-5536-4449-8F25-DD3554F6C63D}" presName="composite" presStyleCnt="0"/>
      <dgm:spPr/>
    </dgm:pt>
    <dgm:pt modelId="{A504BE89-18F0-48D1-A789-CD4972556C50}" type="pres">
      <dgm:prSet presAssocID="{7C2251E3-5536-4449-8F25-DD3554F6C63D}" presName="imgShp" presStyleLbl="fgImgPlace1" presStyleIdx="2" presStyleCnt="6"/>
      <dgm:spPr/>
    </dgm:pt>
    <dgm:pt modelId="{528AE6A8-53DE-4C63-8006-EAFC2A3398D5}" type="pres">
      <dgm:prSet presAssocID="{7C2251E3-5536-4449-8F25-DD3554F6C63D}" presName="txShp" presStyleLbl="node1" presStyleIdx="2" presStyleCnt="6">
        <dgm:presLayoutVars>
          <dgm:bulletEnabled val="1"/>
        </dgm:presLayoutVars>
      </dgm:prSet>
      <dgm:spPr/>
      <dgm:t>
        <a:bodyPr/>
        <a:lstStyle/>
        <a:p>
          <a:endParaRPr lang="en-US"/>
        </a:p>
      </dgm:t>
    </dgm:pt>
    <dgm:pt modelId="{F10A8B9D-CEA1-46F8-B4E2-B2ECAC10CCF3}" type="pres">
      <dgm:prSet presAssocID="{E0522316-CBFA-46A4-B50B-1D8E49683DCD}" presName="spacing" presStyleCnt="0"/>
      <dgm:spPr/>
    </dgm:pt>
    <dgm:pt modelId="{855F9F1F-5F4F-4FA4-8433-CA717361BDF6}" type="pres">
      <dgm:prSet presAssocID="{1DD173FD-5E65-470C-9718-43B410662EE5}" presName="composite" presStyleCnt="0"/>
      <dgm:spPr/>
    </dgm:pt>
    <dgm:pt modelId="{236B101A-71E0-431C-82D9-4A8BEAC10C93}" type="pres">
      <dgm:prSet presAssocID="{1DD173FD-5E65-470C-9718-43B410662EE5}" presName="imgShp" presStyleLbl="fgImgPlace1" presStyleIdx="3" presStyleCnt="6"/>
      <dgm:spPr/>
    </dgm:pt>
    <dgm:pt modelId="{B78AE0AE-78E2-4C3F-BD95-DA2FAD462FE5}" type="pres">
      <dgm:prSet presAssocID="{1DD173FD-5E65-470C-9718-43B410662EE5}" presName="txShp" presStyleLbl="node1" presStyleIdx="3" presStyleCnt="6">
        <dgm:presLayoutVars>
          <dgm:bulletEnabled val="1"/>
        </dgm:presLayoutVars>
      </dgm:prSet>
      <dgm:spPr/>
      <dgm:t>
        <a:bodyPr/>
        <a:lstStyle/>
        <a:p>
          <a:endParaRPr lang="en-US"/>
        </a:p>
      </dgm:t>
    </dgm:pt>
    <dgm:pt modelId="{C2D544A3-D1D7-4399-8115-375B5DA5FC84}" type="pres">
      <dgm:prSet presAssocID="{36C0D64C-704C-48CD-858A-59D0AE857DB5}" presName="spacing" presStyleCnt="0"/>
      <dgm:spPr/>
    </dgm:pt>
    <dgm:pt modelId="{D6DEF7EA-6B61-4194-B94C-5E0BE0412EA8}" type="pres">
      <dgm:prSet presAssocID="{3706279F-7EE6-4586-AEFF-19AF2AC1585B}" presName="composite" presStyleCnt="0"/>
      <dgm:spPr/>
    </dgm:pt>
    <dgm:pt modelId="{55153090-ABEA-441C-A6CD-1011185432DC}" type="pres">
      <dgm:prSet presAssocID="{3706279F-7EE6-4586-AEFF-19AF2AC1585B}" presName="imgShp" presStyleLbl="fgImgPlace1" presStyleIdx="4" presStyleCnt="6"/>
      <dgm:spPr/>
    </dgm:pt>
    <dgm:pt modelId="{EADE6BF1-D140-48DF-9082-24455BC0FED8}" type="pres">
      <dgm:prSet presAssocID="{3706279F-7EE6-4586-AEFF-19AF2AC1585B}" presName="txShp" presStyleLbl="node1" presStyleIdx="4" presStyleCnt="6">
        <dgm:presLayoutVars>
          <dgm:bulletEnabled val="1"/>
        </dgm:presLayoutVars>
      </dgm:prSet>
      <dgm:spPr/>
      <dgm:t>
        <a:bodyPr/>
        <a:lstStyle/>
        <a:p>
          <a:endParaRPr lang="en-US"/>
        </a:p>
      </dgm:t>
    </dgm:pt>
    <dgm:pt modelId="{F62747F0-15D3-4301-A93C-AE59273901EA}" type="pres">
      <dgm:prSet presAssocID="{5BED6797-8F70-44D7-A252-AA0BF34F64DC}" presName="spacing" presStyleCnt="0"/>
      <dgm:spPr/>
    </dgm:pt>
    <dgm:pt modelId="{77C793DD-AB61-4A87-901F-6167A0FB6E06}" type="pres">
      <dgm:prSet presAssocID="{340C9131-AC8A-40AB-978F-8EBD941A2846}" presName="composite" presStyleCnt="0"/>
      <dgm:spPr/>
    </dgm:pt>
    <dgm:pt modelId="{B285734E-BB90-4AEB-A06D-82C6A2875E5B}" type="pres">
      <dgm:prSet presAssocID="{340C9131-AC8A-40AB-978F-8EBD941A2846}" presName="imgShp" presStyleLbl="fgImgPlace1" presStyleIdx="5" presStyleCnt="6"/>
      <dgm:spPr/>
    </dgm:pt>
    <dgm:pt modelId="{ECA499CE-4746-44A4-B3B6-C8ADB2583C75}" type="pres">
      <dgm:prSet presAssocID="{340C9131-AC8A-40AB-978F-8EBD941A2846}" presName="txShp" presStyleLbl="node1" presStyleIdx="5" presStyleCnt="6">
        <dgm:presLayoutVars>
          <dgm:bulletEnabled val="1"/>
        </dgm:presLayoutVars>
      </dgm:prSet>
      <dgm:spPr/>
      <dgm:t>
        <a:bodyPr/>
        <a:lstStyle/>
        <a:p>
          <a:endParaRPr lang="en-US"/>
        </a:p>
      </dgm:t>
    </dgm:pt>
  </dgm:ptLst>
  <dgm:cxnLst>
    <dgm:cxn modelId="{7DAACFD1-F25C-4093-9214-78ED338366C4}" srcId="{8CECF04F-200D-4522-8B79-2F69F7700C76}" destId="{EA7F4EE1-556E-46E2-91E3-82153FB1D737}" srcOrd="0" destOrd="0" parTransId="{D23A4D6C-F0F7-4777-A86B-DB369FCCE22B}" sibTransId="{83FF6C95-ACEC-460B-8251-A6ED40ED23F8}"/>
    <dgm:cxn modelId="{5534DF0D-73E3-4717-A076-B2803830F368}" type="presOf" srcId="{EA7F4EE1-556E-46E2-91E3-82153FB1D737}" destId="{7030FE75-E7E4-40DF-95D5-DD44900CCFEE}" srcOrd="0" destOrd="0" presId="urn:microsoft.com/office/officeart/2005/8/layout/vList3"/>
    <dgm:cxn modelId="{8D7E3409-BA53-43F2-A2EF-A3A573E76FAC}" srcId="{8CECF04F-200D-4522-8B79-2F69F7700C76}" destId="{3706279F-7EE6-4586-AEFF-19AF2AC1585B}" srcOrd="4" destOrd="0" parTransId="{DF683DD5-A13B-4979-873F-240D19A1CA2D}" sibTransId="{5BED6797-8F70-44D7-A252-AA0BF34F64DC}"/>
    <dgm:cxn modelId="{781EBC23-0D69-4601-8C68-FB7E20B27C6E}" srcId="{8CECF04F-200D-4522-8B79-2F69F7700C76}" destId="{7C2251E3-5536-4449-8F25-DD3554F6C63D}" srcOrd="2" destOrd="0" parTransId="{8CE3DCFD-FBC6-4589-9C91-B199FD9236A4}" sibTransId="{E0522316-CBFA-46A4-B50B-1D8E49683DCD}"/>
    <dgm:cxn modelId="{B3A21A85-96C9-4293-93BA-936B0C410208}" srcId="{8CECF04F-200D-4522-8B79-2F69F7700C76}" destId="{340C9131-AC8A-40AB-978F-8EBD941A2846}" srcOrd="5" destOrd="0" parTransId="{A8B86B88-F25D-4E3B-A816-07C1BE4970DF}" sibTransId="{F8E24098-FBC9-41D9-BBCE-D5ACB37AEEA5}"/>
    <dgm:cxn modelId="{A3FF0EEA-9D91-4AD7-A0A3-5B39E5D898F0}" srcId="{8CECF04F-200D-4522-8B79-2F69F7700C76}" destId="{1DD173FD-5E65-470C-9718-43B410662EE5}" srcOrd="3" destOrd="0" parTransId="{D4BC2397-A9F2-413D-B996-600958623719}" sibTransId="{36C0D64C-704C-48CD-858A-59D0AE857DB5}"/>
    <dgm:cxn modelId="{2F9C3FEF-12AB-4E72-8D04-C781E378A0E1}" type="presOf" srcId="{173ED805-AF97-4BA5-B3EE-10F7D35F7547}" destId="{C3908296-9816-4B72-9DDD-22A56264FAC0}" srcOrd="0" destOrd="0" presId="urn:microsoft.com/office/officeart/2005/8/layout/vList3"/>
    <dgm:cxn modelId="{1DDEC697-2709-4332-9746-8B34C3B96150}" type="presOf" srcId="{340C9131-AC8A-40AB-978F-8EBD941A2846}" destId="{ECA499CE-4746-44A4-B3B6-C8ADB2583C75}" srcOrd="0" destOrd="0" presId="urn:microsoft.com/office/officeart/2005/8/layout/vList3"/>
    <dgm:cxn modelId="{8B0F56B8-CB66-412B-91BA-C22BC1246834}" type="presOf" srcId="{3706279F-7EE6-4586-AEFF-19AF2AC1585B}" destId="{EADE6BF1-D140-48DF-9082-24455BC0FED8}" srcOrd="0" destOrd="0" presId="urn:microsoft.com/office/officeart/2005/8/layout/vList3"/>
    <dgm:cxn modelId="{9E952420-A128-4705-BD74-CD04B27DC5C2}" type="presOf" srcId="{8CECF04F-200D-4522-8B79-2F69F7700C76}" destId="{5E68E380-2C83-4F01-8C45-3C9232FA68BA}" srcOrd="0" destOrd="0" presId="urn:microsoft.com/office/officeart/2005/8/layout/vList3"/>
    <dgm:cxn modelId="{89237DB0-3C35-46E0-B8E4-E9689FFC6F8E}" type="presOf" srcId="{7C2251E3-5536-4449-8F25-DD3554F6C63D}" destId="{528AE6A8-53DE-4C63-8006-EAFC2A3398D5}" srcOrd="0" destOrd="0" presId="urn:microsoft.com/office/officeart/2005/8/layout/vList3"/>
    <dgm:cxn modelId="{98CDBD83-A92A-4818-A2CF-FFD10CCE8C6D}" type="presOf" srcId="{1DD173FD-5E65-470C-9718-43B410662EE5}" destId="{B78AE0AE-78E2-4C3F-BD95-DA2FAD462FE5}" srcOrd="0" destOrd="0" presId="urn:microsoft.com/office/officeart/2005/8/layout/vList3"/>
    <dgm:cxn modelId="{9DDFC6A9-2B1C-4041-B9B7-82F28D64249D}" srcId="{8CECF04F-200D-4522-8B79-2F69F7700C76}" destId="{173ED805-AF97-4BA5-B3EE-10F7D35F7547}" srcOrd="1" destOrd="0" parTransId="{6095FFDC-3B2D-48A4-A691-9C0951CA2019}" sibTransId="{6F5CA4A6-1169-45A0-8B90-0EDB142C3B26}"/>
    <dgm:cxn modelId="{7583E375-A30D-41DF-8084-4BAA48938E36}" type="presParOf" srcId="{5E68E380-2C83-4F01-8C45-3C9232FA68BA}" destId="{DE07775C-9C5C-4EF5-8A4F-C66200AB12F5}" srcOrd="0" destOrd="0" presId="urn:microsoft.com/office/officeart/2005/8/layout/vList3"/>
    <dgm:cxn modelId="{B5759330-F4E6-42D4-8B47-073D6C23FFE2}" type="presParOf" srcId="{DE07775C-9C5C-4EF5-8A4F-C66200AB12F5}" destId="{0DAB2046-633D-4337-AA1F-9250AD0CAF02}" srcOrd="0" destOrd="0" presId="urn:microsoft.com/office/officeart/2005/8/layout/vList3"/>
    <dgm:cxn modelId="{2F4685AD-D87D-49AF-AC42-6E934FFB44FF}" type="presParOf" srcId="{DE07775C-9C5C-4EF5-8A4F-C66200AB12F5}" destId="{7030FE75-E7E4-40DF-95D5-DD44900CCFEE}" srcOrd="1" destOrd="0" presId="urn:microsoft.com/office/officeart/2005/8/layout/vList3"/>
    <dgm:cxn modelId="{94EFD99B-9E22-42B7-B137-887838CEB6E6}" type="presParOf" srcId="{5E68E380-2C83-4F01-8C45-3C9232FA68BA}" destId="{86E27806-83CD-4206-B865-FD0392A17F39}" srcOrd="1" destOrd="0" presId="urn:microsoft.com/office/officeart/2005/8/layout/vList3"/>
    <dgm:cxn modelId="{5A9C1672-01CB-4C65-8AB1-96A44C736717}" type="presParOf" srcId="{5E68E380-2C83-4F01-8C45-3C9232FA68BA}" destId="{830733C2-9CC8-4434-87B5-4C2CF0612676}" srcOrd="2" destOrd="0" presId="urn:microsoft.com/office/officeart/2005/8/layout/vList3"/>
    <dgm:cxn modelId="{E7D93D97-0198-4DE1-B0FF-48461BE840B6}" type="presParOf" srcId="{830733C2-9CC8-4434-87B5-4C2CF0612676}" destId="{96266707-8FB2-473A-9641-502D64443922}" srcOrd="0" destOrd="0" presId="urn:microsoft.com/office/officeart/2005/8/layout/vList3"/>
    <dgm:cxn modelId="{31387B61-B72F-4993-90FE-6CE9B28A3B58}" type="presParOf" srcId="{830733C2-9CC8-4434-87B5-4C2CF0612676}" destId="{C3908296-9816-4B72-9DDD-22A56264FAC0}" srcOrd="1" destOrd="0" presId="urn:microsoft.com/office/officeart/2005/8/layout/vList3"/>
    <dgm:cxn modelId="{FD66136B-E8D4-4C19-AEA8-C067C1547255}" type="presParOf" srcId="{5E68E380-2C83-4F01-8C45-3C9232FA68BA}" destId="{D70151E4-3BE7-49AA-BA9D-2F0758B481A9}" srcOrd="3" destOrd="0" presId="urn:microsoft.com/office/officeart/2005/8/layout/vList3"/>
    <dgm:cxn modelId="{D73C65A1-8799-4600-84AA-CC96E638EC7F}" type="presParOf" srcId="{5E68E380-2C83-4F01-8C45-3C9232FA68BA}" destId="{4F6F3192-2B3F-4019-A174-A5A54633BE28}" srcOrd="4" destOrd="0" presId="urn:microsoft.com/office/officeart/2005/8/layout/vList3"/>
    <dgm:cxn modelId="{937C5C39-C4EF-4ABA-80FF-079FCF8D38CB}" type="presParOf" srcId="{4F6F3192-2B3F-4019-A174-A5A54633BE28}" destId="{A504BE89-18F0-48D1-A789-CD4972556C50}" srcOrd="0" destOrd="0" presId="urn:microsoft.com/office/officeart/2005/8/layout/vList3"/>
    <dgm:cxn modelId="{7FF66CA6-84FE-4CFD-82AD-0C8C47F8DE2E}" type="presParOf" srcId="{4F6F3192-2B3F-4019-A174-A5A54633BE28}" destId="{528AE6A8-53DE-4C63-8006-EAFC2A3398D5}" srcOrd="1" destOrd="0" presId="urn:microsoft.com/office/officeart/2005/8/layout/vList3"/>
    <dgm:cxn modelId="{1DF2B5C6-EC8C-46F8-BB38-4CF844FE36FD}" type="presParOf" srcId="{5E68E380-2C83-4F01-8C45-3C9232FA68BA}" destId="{F10A8B9D-CEA1-46F8-B4E2-B2ECAC10CCF3}" srcOrd="5" destOrd="0" presId="urn:microsoft.com/office/officeart/2005/8/layout/vList3"/>
    <dgm:cxn modelId="{F4C3E48A-4C78-4AFF-8723-23E0EF4DC74E}" type="presParOf" srcId="{5E68E380-2C83-4F01-8C45-3C9232FA68BA}" destId="{855F9F1F-5F4F-4FA4-8433-CA717361BDF6}" srcOrd="6" destOrd="0" presId="urn:microsoft.com/office/officeart/2005/8/layout/vList3"/>
    <dgm:cxn modelId="{4700CDA9-2A95-4F59-8375-E7A3D9FEE5CC}" type="presParOf" srcId="{855F9F1F-5F4F-4FA4-8433-CA717361BDF6}" destId="{236B101A-71E0-431C-82D9-4A8BEAC10C93}" srcOrd="0" destOrd="0" presId="urn:microsoft.com/office/officeart/2005/8/layout/vList3"/>
    <dgm:cxn modelId="{583E386A-934B-4C6B-9F59-E07C62099584}" type="presParOf" srcId="{855F9F1F-5F4F-4FA4-8433-CA717361BDF6}" destId="{B78AE0AE-78E2-4C3F-BD95-DA2FAD462FE5}" srcOrd="1" destOrd="0" presId="urn:microsoft.com/office/officeart/2005/8/layout/vList3"/>
    <dgm:cxn modelId="{8AD38E50-D2CD-477C-8D46-8C356FAEF649}" type="presParOf" srcId="{5E68E380-2C83-4F01-8C45-3C9232FA68BA}" destId="{C2D544A3-D1D7-4399-8115-375B5DA5FC84}" srcOrd="7" destOrd="0" presId="urn:microsoft.com/office/officeart/2005/8/layout/vList3"/>
    <dgm:cxn modelId="{DFFD8619-F3A6-41B4-BE15-647D76A3D767}" type="presParOf" srcId="{5E68E380-2C83-4F01-8C45-3C9232FA68BA}" destId="{D6DEF7EA-6B61-4194-B94C-5E0BE0412EA8}" srcOrd="8" destOrd="0" presId="urn:microsoft.com/office/officeart/2005/8/layout/vList3"/>
    <dgm:cxn modelId="{79F746BF-BF02-496F-9F2B-F298B82D35B1}" type="presParOf" srcId="{D6DEF7EA-6B61-4194-B94C-5E0BE0412EA8}" destId="{55153090-ABEA-441C-A6CD-1011185432DC}" srcOrd="0" destOrd="0" presId="urn:microsoft.com/office/officeart/2005/8/layout/vList3"/>
    <dgm:cxn modelId="{88006487-7118-4D9F-8A18-021C3596190C}" type="presParOf" srcId="{D6DEF7EA-6B61-4194-B94C-5E0BE0412EA8}" destId="{EADE6BF1-D140-48DF-9082-24455BC0FED8}" srcOrd="1" destOrd="0" presId="urn:microsoft.com/office/officeart/2005/8/layout/vList3"/>
    <dgm:cxn modelId="{F417DDE5-C511-4B0F-A8CE-C4955DAB1A0A}" type="presParOf" srcId="{5E68E380-2C83-4F01-8C45-3C9232FA68BA}" destId="{F62747F0-15D3-4301-A93C-AE59273901EA}" srcOrd="9" destOrd="0" presId="urn:microsoft.com/office/officeart/2005/8/layout/vList3"/>
    <dgm:cxn modelId="{DF7EB15F-0598-4420-8E20-AAD8319AA5D6}" type="presParOf" srcId="{5E68E380-2C83-4F01-8C45-3C9232FA68BA}" destId="{77C793DD-AB61-4A87-901F-6167A0FB6E06}" srcOrd="10" destOrd="0" presId="urn:microsoft.com/office/officeart/2005/8/layout/vList3"/>
    <dgm:cxn modelId="{261A4881-F30E-448E-AB15-C368F783E9A2}" type="presParOf" srcId="{77C793DD-AB61-4A87-901F-6167A0FB6E06}" destId="{B285734E-BB90-4AEB-A06D-82C6A2875E5B}" srcOrd="0" destOrd="0" presId="urn:microsoft.com/office/officeart/2005/8/layout/vList3"/>
    <dgm:cxn modelId="{EB3F9F3C-40A0-4A48-B3A4-13138AB86E79}" type="presParOf" srcId="{77C793DD-AB61-4A87-901F-6167A0FB6E06}" destId="{ECA499CE-4746-44A4-B3B6-C8ADB2583C7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4E3F793-337A-40CF-A334-BF2E089D815D}"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1B73791A-386D-4357-9830-FD3B52A61E6F}">
      <dgm:prSet phldrT="[Text]"/>
      <dgm:spPr/>
      <dgm:t>
        <a:bodyPr/>
        <a:lstStyle/>
        <a:p>
          <a:r>
            <a:rPr lang="en-US" dirty="0" smtClean="0"/>
            <a:t>Considerable Biogas production from SCWG </a:t>
          </a:r>
          <a:endParaRPr lang="en-US" dirty="0"/>
        </a:p>
      </dgm:t>
    </dgm:pt>
    <dgm:pt modelId="{4D063A92-AA23-4BA3-8CC5-7E37E68BA260}" type="parTrans" cxnId="{0528BB11-B1D4-423B-A30D-2625BA377E9C}">
      <dgm:prSet/>
      <dgm:spPr/>
      <dgm:t>
        <a:bodyPr/>
        <a:lstStyle/>
        <a:p>
          <a:endParaRPr lang="en-US"/>
        </a:p>
      </dgm:t>
    </dgm:pt>
    <dgm:pt modelId="{BF6494A0-7E41-436F-8F5E-81D179589F5B}" type="sibTrans" cxnId="{0528BB11-B1D4-423B-A30D-2625BA377E9C}">
      <dgm:prSet/>
      <dgm:spPr/>
      <dgm:t>
        <a:bodyPr/>
        <a:lstStyle/>
        <a:p>
          <a:endParaRPr lang="en-US"/>
        </a:p>
      </dgm:t>
    </dgm:pt>
    <dgm:pt modelId="{334CBC7C-AE76-49C4-AC5A-B637BBD45702}">
      <dgm:prSet phldrT="[Text]"/>
      <dgm:spPr/>
      <dgm:t>
        <a:bodyPr/>
        <a:lstStyle/>
        <a:p>
          <a:r>
            <a:rPr lang="en-US" dirty="0" smtClean="0"/>
            <a:t>Electric performance of more than 30% </a:t>
          </a:r>
          <a:endParaRPr lang="en-US" dirty="0"/>
        </a:p>
      </dgm:t>
    </dgm:pt>
    <dgm:pt modelId="{A09A64F3-6DAC-4458-AF72-812C1FD5E930}" type="parTrans" cxnId="{08DC1F5A-DD9E-4796-8470-7EE39E4CD441}">
      <dgm:prSet/>
      <dgm:spPr/>
      <dgm:t>
        <a:bodyPr/>
        <a:lstStyle/>
        <a:p>
          <a:endParaRPr lang="en-US"/>
        </a:p>
      </dgm:t>
    </dgm:pt>
    <dgm:pt modelId="{55BBEE64-02E8-46E6-B9B0-4143EDF3534C}" type="sibTrans" cxnId="{08DC1F5A-DD9E-4796-8470-7EE39E4CD441}">
      <dgm:prSet/>
      <dgm:spPr/>
      <dgm:t>
        <a:bodyPr/>
        <a:lstStyle/>
        <a:p>
          <a:endParaRPr lang="en-US"/>
        </a:p>
      </dgm:t>
    </dgm:pt>
    <dgm:pt modelId="{E65310A0-CF2F-4301-8B7A-DC8C1CE80D66}">
      <dgm:prSet phldrT="[Text]"/>
      <dgm:spPr/>
      <dgm:t>
        <a:bodyPr/>
        <a:lstStyle/>
        <a:p>
          <a:r>
            <a:rPr lang="en-US" dirty="0" smtClean="0"/>
            <a:t>Produce 1 to 2.2 MWh from Azolla biomass</a:t>
          </a:r>
        </a:p>
      </dgm:t>
    </dgm:pt>
    <dgm:pt modelId="{BB2A0E50-3DB0-495C-8B4D-33F2D8B7A1F4}" type="parTrans" cxnId="{0E133589-BC29-433D-BFA5-B682A3FA3815}">
      <dgm:prSet/>
      <dgm:spPr/>
      <dgm:t>
        <a:bodyPr/>
        <a:lstStyle/>
        <a:p>
          <a:endParaRPr lang="en-US"/>
        </a:p>
      </dgm:t>
    </dgm:pt>
    <dgm:pt modelId="{FB7C6876-100D-4E38-8AB4-6C4F0FDEBFF9}" type="sibTrans" cxnId="{0E133589-BC29-433D-BFA5-B682A3FA3815}">
      <dgm:prSet/>
      <dgm:spPr/>
      <dgm:t>
        <a:bodyPr/>
        <a:lstStyle/>
        <a:p>
          <a:endParaRPr lang="en-US"/>
        </a:p>
      </dgm:t>
    </dgm:pt>
    <dgm:pt modelId="{6E25BFE8-9505-487B-911A-48F40AC43F70}">
      <dgm:prSet custT="1"/>
      <dgm:spPr/>
      <dgm:t>
        <a:bodyPr/>
        <a:lstStyle/>
        <a:p>
          <a:r>
            <a:rPr lang="en-US" sz="1600" dirty="0" smtClean="0"/>
            <a:t>Gas turbine &gt; micro gas turbine &gt; steam turbine &gt; IC Engine </a:t>
          </a:r>
          <a:endParaRPr lang="en-US" sz="1600" dirty="0"/>
        </a:p>
      </dgm:t>
    </dgm:pt>
    <dgm:pt modelId="{7C183A48-80D7-4263-A724-11C8A4A233A5}" type="parTrans" cxnId="{F274D76B-DAEF-443F-9838-0A7307B38ABA}">
      <dgm:prSet/>
      <dgm:spPr/>
      <dgm:t>
        <a:bodyPr/>
        <a:lstStyle/>
        <a:p>
          <a:endParaRPr lang="en-US"/>
        </a:p>
      </dgm:t>
    </dgm:pt>
    <dgm:pt modelId="{6883AEC0-C8DF-4F3B-8CF3-645400182502}" type="sibTrans" cxnId="{F274D76B-DAEF-443F-9838-0A7307B38ABA}">
      <dgm:prSet/>
      <dgm:spPr/>
      <dgm:t>
        <a:bodyPr/>
        <a:lstStyle/>
        <a:p>
          <a:endParaRPr lang="en-US"/>
        </a:p>
      </dgm:t>
    </dgm:pt>
    <dgm:pt modelId="{048F4AC8-806D-449E-934C-2F63BB420EB8}" type="pres">
      <dgm:prSet presAssocID="{C4E3F793-337A-40CF-A334-BF2E089D815D}" presName="outerComposite" presStyleCnt="0">
        <dgm:presLayoutVars>
          <dgm:chMax val="5"/>
          <dgm:dir/>
          <dgm:resizeHandles val="exact"/>
        </dgm:presLayoutVars>
      </dgm:prSet>
      <dgm:spPr/>
      <dgm:t>
        <a:bodyPr/>
        <a:lstStyle/>
        <a:p>
          <a:endParaRPr lang="en-US"/>
        </a:p>
      </dgm:t>
    </dgm:pt>
    <dgm:pt modelId="{E598C944-A29C-47C7-B410-0E82681527EA}" type="pres">
      <dgm:prSet presAssocID="{C4E3F793-337A-40CF-A334-BF2E089D815D}" presName="dummyMaxCanvas" presStyleCnt="0">
        <dgm:presLayoutVars/>
      </dgm:prSet>
      <dgm:spPr/>
    </dgm:pt>
    <dgm:pt modelId="{06DE75DC-263B-44A5-81EF-29D9237BB055}" type="pres">
      <dgm:prSet presAssocID="{C4E3F793-337A-40CF-A334-BF2E089D815D}" presName="FourNodes_1" presStyleLbl="node1" presStyleIdx="0" presStyleCnt="4">
        <dgm:presLayoutVars>
          <dgm:bulletEnabled val="1"/>
        </dgm:presLayoutVars>
      </dgm:prSet>
      <dgm:spPr/>
      <dgm:t>
        <a:bodyPr/>
        <a:lstStyle/>
        <a:p>
          <a:endParaRPr lang="en-US"/>
        </a:p>
      </dgm:t>
    </dgm:pt>
    <dgm:pt modelId="{435686E7-8E7C-4813-85DC-6DEC886801DF}" type="pres">
      <dgm:prSet presAssocID="{C4E3F793-337A-40CF-A334-BF2E089D815D}" presName="FourNodes_2" presStyleLbl="node1" presStyleIdx="1" presStyleCnt="4">
        <dgm:presLayoutVars>
          <dgm:bulletEnabled val="1"/>
        </dgm:presLayoutVars>
      </dgm:prSet>
      <dgm:spPr/>
      <dgm:t>
        <a:bodyPr/>
        <a:lstStyle/>
        <a:p>
          <a:endParaRPr lang="en-US"/>
        </a:p>
      </dgm:t>
    </dgm:pt>
    <dgm:pt modelId="{A10C0D8F-B590-47DD-8951-444CAF0CE9B1}" type="pres">
      <dgm:prSet presAssocID="{C4E3F793-337A-40CF-A334-BF2E089D815D}" presName="FourNodes_3" presStyleLbl="node1" presStyleIdx="2" presStyleCnt="4">
        <dgm:presLayoutVars>
          <dgm:bulletEnabled val="1"/>
        </dgm:presLayoutVars>
      </dgm:prSet>
      <dgm:spPr/>
      <dgm:t>
        <a:bodyPr/>
        <a:lstStyle/>
        <a:p>
          <a:endParaRPr lang="en-US"/>
        </a:p>
      </dgm:t>
    </dgm:pt>
    <dgm:pt modelId="{B2EE7A7C-6557-43D3-94AA-955BB39DDF6D}" type="pres">
      <dgm:prSet presAssocID="{C4E3F793-337A-40CF-A334-BF2E089D815D}" presName="FourNodes_4" presStyleLbl="node1" presStyleIdx="3" presStyleCnt="4">
        <dgm:presLayoutVars>
          <dgm:bulletEnabled val="1"/>
        </dgm:presLayoutVars>
      </dgm:prSet>
      <dgm:spPr/>
      <dgm:t>
        <a:bodyPr/>
        <a:lstStyle/>
        <a:p>
          <a:endParaRPr lang="en-US"/>
        </a:p>
      </dgm:t>
    </dgm:pt>
    <dgm:pt modelId="{82FE2674-1A83-45F9-B568-C8E28EDF28C1}" type="pres">
      <dgm:prSet presAssocID="{C4E3F793-337A-40CF-A334-BF2E089D815D}" presName="FourConn_1-2" presStyleLbl="fgAccFollowNode1" presStyleIdx="0" presStyleCnt="3">
        <dgm:presLayoutVars>
          <dgm:bulletEnabled val="1"/>
        </dgm:presLayoutVars>
      </dgm:prSet>
      <dgm:spPr/>
      <dgm:t>
        <a:bodyPr/>
        <a:lstStyle/>
        <a:p>
          <a:endParaRPr lang="en-US"/>
        </a:p>
      </dgm:t>
    </dgm:pt>
    <dgm:pt modelId="{CFEDCD44-E5D8-4BD0-8699-9CA17DC1B87A}" type="pres">
      <dgm:prSet presAssocID="{C4E3F793-337A-40CF-A334-BF2E089D815D}" presName="FourConn_2-3" presStyleLbl="fgAccFollowNode1" presStyleIdx="1" presStyleCnt="3">
        <dgm:presLayoutVars>
          <dgm:bulletEnabled val="1"/>
        </dgm:presLayoutVars>
      </dgm:prSet>
      <dgm:spPr/>
      <dgm:t>
        <a:bodyPr/>
        <a:lstStyle/>
        <a:p>
          <a:endParaRPr lang="en-US"/>
        </a:p>
      </dgm:t>
    </dgm:pt>
    <dgm:pt modelId="{233608F8-153C-45A7-967B-3F8BDA5DDC85}" type="pres">
      <dgm:prSet presAssocID="{C4E3F793-337A-40CF-A334-BF2E089D815D}" presName="FourConn_3-4" presStyleLbl="fgAccFollowNode1" presStyleIdx="2" presStyleCnt="3">
        <dgm:presLayoutVars>
          <dgm:bulletEnabled val="1"/>
        </dgm:presLayoutVars>
      </dgm:prSet>
      <dgm:spPr/>
      <dgm:t>
        <a:bodyPr/>
        <a:lstStyle/>
        <a:p>
          <a:endParaRPr lang="en-US"/>
        </a:p>
      </dgm:t>
    </dgm:pt>
    <dgm:pt modelId="{4965365A-3932-4D09-9B95-4FA37375D87D}" type="pres">
      <dgm:prSet presAssocID="{C4E3F793-337A-40CF-A334-BF2E089D815D}" presName="FourNodes_1_text" presStyleLbl="node1" presStyleIdx="3" presStyleCnt="4">
        <dgm:presLayoutVars>
          <dgm:bulletEnabled val="1"/>
        </dgm:presLayoutVars>
      </dgm:prSet>
      <dgm:spPr/>
      <dgm:t>
        <a:bodyPr/>
        <a:lstStyle/>
        <a:p>
          <a:endParaRPr lang="en-US"/>
        </a:p>
      </dgm:t>
    </dgm:pt>
    <dgm:pt modelId="{22178F3A-FF9A-4E25-9689-9AD015AF033F}" type="pres">
      <dgm:prSet presAssocID="{C4E3F793-337A-40CF-A334-BF2E089D815D}" presName="FourNodes_2_text" presStyleLbl="node1" presStyleIdx="3" presStyleCnt="4">
        <dgm:presLayoutVars>
          <dgm:bulletEnabled val="1"/>
        </dgm:presLayoutVars>
      </dgm:prSet>
      <dgm:spPr/>
      <dgm:t>
        <a:bodyPr/>
        <a:lstStyle/>
        <a:p>
          <a:endParaRPr lang="en-US"/>
        </a:p>
      </dgm:t>
    </dgm:pt>
    <dgm:pt modelId="{ADEB4D06-4966-4B36-956B-4A36173D4797}" type="pres">
      <dgm:prSet presAssocID="{C4E3F793-337A-40CF-A334-BF2E089D815D}" presName="FourNodes_3_text" presStyleLbl="node1" presStyleIdx="3" presStyleCnt="4">
        <dgm:presLayoutVars>
          <dgm:bulletEnabled val="1"/>
        </dgm:presLayoutVars>
      </dgm:prSet>
      <dgm:spPr/>
      <dgm:t>
        <a:bodyPr/>
        <a:lstStyle/>
        <a:p>
          <a:endParaRPr lang="en-US"/>
        </a:p>
      </dgm:t>
    </dgm:pt>
    <dgm:pt modelId="{AD1F0739-AE56-4A8C-AD4C-193465798DA7}" type="pres">
      <dgm:prSet presAssocID="{C4E3F793-337A-40CF-A334-BF2E089D815D}" presName="FourNodes_4_text" presStyleLbl="node1" presStyleIdx="3" presStyleCnt="4">
        <dgm:presLayoutVars>
          <dgm:bulletEnabled val="1"/>
        </dgm:presLayoutVars>
      </dgm:prSet>
      <dgm:spPr/>
      <dgm:t>
        <a:bodyPr/>
        <a:lstStyle/>
        <a:p>
          <a:endParaRPr lang="en-US"/>
        </a:p>
      </dgm:t>
    </dgm:pt>
  </dgm:ptLst>
  <dgm:cxnLst>
    <dgm:cxn modelId="{D0ACE007-CF4C-4D78-B046-4E8ECB008D77}" type="presOf" srcId="{1B73791A-386D-4357-9830-FD3B52A61E6F}" destId="{06DE75DC-263B-44A5-81EF-29D9237BB055}" srcOrd="0" destOrd="0" presId="urn:microsoft.com/office/officeart/2005/8/layout/vProcess5"/>
    <dgm:cxn modelId="{91BA03A7-1E70-425B-800C-D8C455D0D7D1}" type="presOf" srcId="{C4E3F793-337A-40CF-A334-BF2E089D815D}" destId="{048F4AC8-806D-449E-934C-2F63BB420EB8}" srcOrd="0" destOrd="0" presId="urn:microsoft.com/office/officeart/2005/8/layout/vProcess5"/>
    <dgm:cxn modelId="{1F31D307-E306-429B-BD31-1B1B9B7795E8}" type="presOf" srcId="{E65310A0-CF2F-4301-8B7A-DC8C1CE80D66}" destId="{ADEB4D06-4966-4B36-956B-4A36173D4797}" srcOrd="1" destOrd="0" presId="urn:microsoft.com/office/officeart/2005/8/layout/vProcess5"/>
    <dgm:cxn modelId="{C2689699-E7A7-4D89-BF3B-0B0F0D5AF219}" type="presOf" srcId="{6E25BFE8-9505-487B-911A-48F40AC43F70}" destId="{B2EE7A7C-6557-43D3-94AA-955BB39DDF6D}" srcOrd="0" destOrd="0" presId="urn:microsoft.com/office/officeart/2005/8/layout/vProcess5"/>
    <dgm:cxn modelId="{F274D76B-DAEF-443F-9838-0A7307B38ABA}" srcId="{C4E3F793-337A-40CF-A334-BF2E089D815D}" destId="{6E25BFE8-9505-487B-911A-48F40AC43F70}" srcOrd="3" destOrd="0" parTransId="{7C183A48-80D7-4263-A724-11C8A4A233A5}" sibTransId="{6883AEC0-C8DF-4F3B-8CF3-645400182502}"/>
    <dgm:cxn modelId="{C11676C9-E16D-4ED0-AC62-9F8502333D80}" type="presOf" srcId="{BF6494A0-7E41-436F-8F5E-81D179589F5B}" destId="{82FE2674-1A83-45F9-B568-C8E28EDF28C1}" srcOrd="0" destOrd="0" presId="urn:microsoft.com/office/officeart/2005/8/layout/vProcess5"/>
    <dgm:cxn modelId="{0528BB11-B1D4-423B-A30D-2625BA377E9C}" srcId="{C4E3F793-337A-40CF-A334-BF2E089D815D}" destId="{1B73791A-386D-4357-9830-FD3B52A61E6F}" srcOrd="0" destOrd="0" parTransId="{4D063A92-AA23-4BA3-8CC5-7E37E68BA260}" sibTransId="{BF6494A0-7E41-436F-8F5E-81D179589F5B}"/>
    <dgm:cxn modelId="{57BF5179-A622-4E84-99A9-84C26A1598B5}" type="presOf" srcId="{6E25BFE8-9505-487B-911A-48F40AC43F70}" destId="{AD1F0739-AE56-4A8C-AD4C-193465798DA7}" srcOrd="1" destOrd="0" presId="urn:microsoft.com/office/officeart/2005/8/layout/vProcess5"/>
    <dgm:cxn modelId="{08DC1F5A-DD9E-4796-8470-7EE39E4CD441}" srcId="{C4E3F793-337A-40CF-A334-BF2E089D815D}" destId="{334CBC7C-AE76-49C4-AC5A-B637BBD45702}" srcOrd="1" destOrd="0" parTransId="{A09A64F3-6DAC-4458-AF72-812C1FD5E930}" sibTransId="{55BBEE64-02E8-46E6-B9B0-4143EDF3534C}"/>
    <dgm:cxn modelId="{C8B9169E-3568-4BEF-9A0A-A3B4BA3F6D33}" type="presOf" srcId="{334CBC7C-AE76-49C4-AC5A-B637BBD45702}" destId="{435686E7-8E7C-4813-85DC-6DEC886801DF}" srcOrd="0" destOrd="0" presId="urn:microsoft.com/office/officeart/2005/8/layout/vProcess5"/>
    <dgm:cxn modelId="{200E2F16-51CD-4441-AEAE-40B394483491}" type="presOf" srcId="{55BBEE64-02E8-46E6-B9B0-4143EDF3534C}" destId="{CFEDCD44-E5D8-4BD0-8699-9CA17DC1B87A}" srcOrd="0" destOrd="0" presId="urn:microsoft.com/office/officeart/2005/8/layout/vProcess5"/>
    <dgm:cxn modelId="{99F3FE3D-4911-409A-A49B-8A6321CC74B6}" type="presOf" srcId="{1B73791A-386D-4357-9830-FD3B52A61E6F}" destId="{4965365A-3932-4D09-9B95-4FA37375D87D}" srcOrd="1" destOrd="0" presId="urn:microsoft.com/office/officeart/2005/8/layout/vProcess5"/>
    <dgm:cxn modelId="{AB2F07C2-404D-4097-B54A-93BC62493AE7}" type="presOf" srcId="{FB7C6876-100D-4E38-8AB4-6C4F0FDEBFF9}" destId="{233608F8-153C-45A7-967B-3F8BDA5DDC85}" srcOrd="0" destOrd="0" presId="urn:microsoft.com/office/officeart/2005/8/layout/vProcess5"/>
    <dgm:cxn modelId="{FD41DDDC-0604-468A-8793-AF1952D3B392}" type="presOf" srcId="{E65310A0-CF2F-4301-8B7A-DC8C1CE80D66}" destId="{A10C0D8F-B590-47DD-8951-444CAF0CE9B1}" srcOrd="0" destOrd="0" presId="urn:microsoft.com/office/officeart/2005/8/layout/vProcess5"/>
    <dgm:cxn modelId="{0E133589-BC29-433D-BFA5-B682A3FA3815}" srcId="{C4E3F793-337A-40CF-A334-BF2E089D815D}" destId="{E65310A0-CF2F-4301-8B7A-DC8C1CE80D66}" srcOrd="2" destOrd="0" parTransId="{BB2A0E50-3DB0-495C-8B4D-33F2D8B7A1F4}" sibTransId="{FB7C6876-100D-4E38-8AB4-6C4F0FDEBFF9}"/>
    <dgm:cxn modelId="{B5C6359C-F8F8-43E3-9676-A36C34CF9827}" type="presOf" srcId="{334CBC7C-AE76-49C4-AC5A-B637BBD45702}" destId="{22178F3A-FF9A-4E25-9689-9AD015AF033F}" srcOrd="1" destOrd="0" presId="urn:microsoft.com/office/officeart/2005/8/layout/vProcess5"/>
    <dgm:cxn modelId="{B620B041-45BC-4163-8CC1-DCE1EBA22BE8}" type="presParOf" srcId="{048F4AC8-806D-449E-934C-2F63BB420EB8}" destId="{E598C944-A29C-47C7-B410-0E82681527EA}" srcOrd="0" destOrd="0" presId="urn:microsoft.com/office/officeart/2005/8/layout/vProcess5"/>
    <dgm:cxn modelId="{2E4E502E-7401-43F4-BBAC-82AE16DA062B}" type="presParOf" srcId="{048F4AC8-806D-449E-934C-2F63BB420EB8}" destId="{06DE75DC-263B-44A5-81EF-29D9237BB055}" srcOrd="1" destOrd="0" presId="urn:microsoft.com/office/officeart/2005/8/layout/vProcess5"/>
    <dgm:cxn modelId="{C836EDF7-9770-4433-9AE5-D53E8C9D82DD}" type="presParOf" srcId="{048F4AC8-806D-449E-934C-2F63BB420EB8}" destId="{435686E7-8E7C-4813-85DC-6DEC886801DF}" srcOrd="2" destOrd="0" presId="urn:microsoft.com/office/officeart/2005/8/layout/vProcess5"/>
    <dgm:cxn modelId="{717FC295-F089-4490-B879-716522531541}" type="presParOf" srcId="{048F4AC8-806D-449E-934C-2F63BB420EB8}" destId="{A10C0D8F-B590-47DD-8951-444CAF0CE9B1}" srcOrd="3" destOrd="0" presId="urn:microsoft.com/office/officeart/2005/8/layout/vProcess5"/>
    <dgm:cxn modelId="{A2503D66-F7C3-4A1D-BE4E-CE2A680DF34F}" type="presParOf" srcId="{048F4AC8-806D-449E-934C-2F63BB420EB8}" destId="{B2EE7A7C-6557-43D3-94AA-955BB39DDF6D}" srcOrd="4" destOrd="0" presId="urn:microsoft.com/office/officeart/2005/8/layout/vProcess5"/>
    <dgm:cxn modelId="{2A601D79-E61A-4380-8F90-CDFC9188E53B}" type="presParOf" srcId="{048F4AC8-806D-449E-934C-2F63BB420EB8}" destId="{82FE2674-1A83-45F9-B568-C8E28EDF28C1}" srcOrd="5" destOrd="0" presId="urn:microsoft.com/office/officeart/2005/8/layout/vProcess5"/>
    <dgm:cxn modelId="{A21ECA36-8A1E-4C7D-9D2E-64D39F94B142}" type="presParOf" srcId="{048F4AC8-806D-449E-934C-2F63BB420EB8}" destId="{CFEDCD44-E5D8-4BD0-8699-9CA17DC1B87A}" srcOrd="6" destOrd="0" presId="urn:microsoft.com/office/officeart/2005/8/layout/vProcess5"/>
    <dgm:cxn modelId="{BDE084C2-0886-458F-B7F2-00725487B1B5}" type="presParOf" srcId="{048F4AC8-806D-449E-934C-2F63BB420EB8}" destId="{233608F8-153C-45A7-967B-3F8BDA5DDC85}" srcOrd="7" destOrd="0" presId="urn:microsoft.com/office/officeart/2005/8/layout/vProcess5"/>
    <dgm:cxn modelId="{51E08133-9DE7-4BF9-B465-BDDF927BF64E}" type="presParOf" srcId="{048F4AC8-806D-449E-934C-2F63BB420EB8}" destId="{4965365A-3932-4D09-9B95-4FA37375D87D}" srcOrd="8" destOrd="0" presId="urn:microsoft.com/office/officeart/2005/8/layout/vProcess5"/>
    <dgm:cxn modelId="{A13BFD7D-310C-4A5D-9ADC-8824EA1CDDAB}" type="presParOf" srcId="{048F4AC8-806D-449E-934C-2F63BB420EB8}" destId="{22178F3A-FF9A-4E25-9689-9AD015AF033F}" srcOrd="9" destOrd="0" presId="urn:microsoft.com/office/officeart/2005/8/layout/vProcess5"/>
    <dgm:cxn modelId="{8320E66D-84A2-4CD7-93EA-DFA38C98CAD5}" type="presParOf" srcId="{048F4AC8-806D-449E-934C-2F63BB420EB8}" destId="{ADEB4D06-4966-4B36-956B-4A36173D4797}" srcOrd="10" destOrd="0" presId="urn:microsoft.com/office/officeart/2005/8/layout/vProcess5"/>
    <dgm:cxn modelId="{57085FA5-CB4F-4F82-A330-731BC8765D9D}" type="presParOf" srcId="{048F4AC8-806D-449E-934C-2F63BB420EB8}" destId="{AD1F0739-AE56-4A8C-AD4C-193465798DA7}"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4E3F793-337A-40CF-A334-BF2E089D815D}"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1B73791A-386D-4357-9830-FD3B52A61E6F}">
      <dgm:prSet phldrT="[Text]"/>
      <dgm:spPr/>
      <dgm:t>
        <a:bodyPr/>
        <a:lstStyle/>
        <a:p>
          <a:r>
            <a:rPr lang="en-US" dirty="0" smtClean="0"/>
            <a:t>Internal Combustion has high </a:t>
          </a:r>
          <a:r>
            <a:rPr lang="en-US" dirty="0" err="1" smtClean="0"/>
            <a:t>NOx</a:t>
          </a:r>
          <a:r>
            <a:rPr lang="en-US" dirty="0" smtClean="0"/>
            <a:t> emission</a:t>
          </a:r>
          <a:endParaRPr lang="en-US" dirty="0"/>
        </a:p>
      </dgm:t>
    </dgm:pt>
    <dgm:pt modelId="{4D063A92-AA23-4BA3-8CC5-7E37E68BA260}" type="parTrans" cxnId="{0528BB11-B1D4-423B-A30D-2625BA377E9C}">
      <dgm:prSet/>
      <dgm:spPr/>
      <dgm:t>
        <a:bodyPr/>
        <a:lstStyle/>
        <a:p>
          <a:endParaRPr lang="en-US"/>
        </a:p>
      </dgm:t>
    </dgm:pt>
    <dgm:pt modelId="{BF6494A0-7E41-436F-8F5E-81D179589F5B}" type="sibTrans" cxnId="{0528BB11-B1D4-423B-A30D-2625BA377E9C}">
      <dgm:prSet/>
      <dgm:spPr/>
      <dgm:t>
        <a:bodyPr/>
        <a:lstStyle/>
        <a:p>
          <a:endParaRPr lang="en-US"/>
        </a:p>
      </dgm:t>
    </dgm:pt>
    <dgm:pt modelId="{334CBC7C-AE76-49C4-AC5A-B637BBD45702}">
      <dgm:prSet phldrT="[Text]"/>
      <dgm:spPr/>
      <dgm:t>
        <a:bodyPr/>
        <a:lstStyle/>
        <a:p>
          <a:r>
            <a:rPr lang="en-US" dirty="0" smtClean="0"/>
            <a:t>While Gas Turbine has moderate emission rate</a:t>
          </a:r>
          <a:endParaRPr lang="en-US" dirty="0"/>
        </a:p>
      </dgm:t>
    </dgm:pt>
    <dgm:pt modelId="{A09A64F3-6DAC-4458-AF72-812C1FD5E930}" type="parTrans" cxnId="{08DC1F5A-DD9E-4796-8470-7EE39E4CD441}">
      <dgm:prSet/>
      <dgm:spPr/>
      <dgm:t>
        <a:bodyPr/>
        <a:lstStyle/>
        <a:p>
          <a:endParaRPr lang="en-US"/>
        </a:p>
      </dgm:t>
    </dgm:pt>
    <dgm:pt modelId="{55BBEE64-02E8-46E6-B9B0-4143EDF3534C}" type="sibTrans" cxnId="{08DC1F5A-DD9E-4796-8470-7EE39E4CD441}">
      <dgm:prSet/>
      <dgm:spPr/>
      <dgm:t>
        <a:bodyPr/>
        <a:lstStyle/>
        <a:p>
          <a:endParaRPr lang="en-US"/>
        </a:p>
      </dgm:t>
    </dgm:pt>
    <dgm:pt modelId="{E65310A0-CF2F-4301-8B7A-DC8C1CE80D66}">
      <dgm:prSet phldrT="[Text]"/>
      <dgm:spPr/>
      <dgm:t>
        <a:bodyPr/>
        <a:lstStyle/>
        <a:p>
          <a:r>
            <a:rPr lang="en-US" dirty="0" smtClean="0"/>
            <a:t>Produce 1 to 2.2 MWh from Azolla biomass</a:t>
          </a:r>
        </a:p>
      </dgm:t>
    </dgm:pt>
    <dgm:pt modelId="{BB2A0E50-3DB0-495C-8B4D-33F2D8B7A1F4}" type="parTrans" cxnId="{0E133589-BC29-433D-BFA5-B682A3FA3815}">
      <dgm:prSet/>
      <dgm:spPr/>
      <dgm:t>
        <a:bodyPr/>
        <a:lstStyle/>
        <a:p>
          <a:endParaRPr lang="en-US"/>
        </a:p>
      </dgm:t>
    </dgm:pt>
    <dgm:pt modelId="{FB7C6876-100D-4E38-8AB4-6C4F0FDEBFF9}" type="sibTrans" cxnId="{0E133589-BC29-433D-BFA5-B682A3FA3815}">
      <dgm:prSet/>
      <dgm:spPr/>
      <dgm:t>
        <a:bodyPr/>
        <a:lstStyle/>
        <a:p>
          <a:endParaRPr lang="en-US"/>
        </a:p>
      </dgm:t>
    </dgm:pt>
    <dgm:pt modelId="{6E25BFE8-9505-487B-911A-48F40AC43F70}">
      <dgm:prSet custT="1"/>
      <dgm:spPr/>
      <dgm:t>
        <a:bodyPr/>
        <a:lstStyle/>
        <a:p>
          <a:r>
            <a:rPr lang="en-US" sz="1600" dirty="0" smtClean="0"/>
            <a:t>Azolla(all biomass) Power plant possible path to world’s economic, social and environmental sustainability </a:t>
          </a:r>
          <a:endParaRPr lang="en-US" sz="1600" dirty="0"/>
        </a:p>
      </dgm:t>
    </dgm:pt>
    <dgm:pt modelId="{7C183A48-80D7-4263-A724-11C8A4A233A5}" type="parTrans" cxnId="{F274D76B-DAEF-443F-9838-0A7307B38ABA}">
      <dgm:prSet/>
      <dgm:spPr/>
      <dgm:t>
        <a:bodyPr/>
        <a:lstStyle/>
        <a:p>
          <a:endParaRPr lang="en-US"/>
        </a:p>
      </dgm:t>
    </dgm:pt>
    <dgm:pt modelId="{6883AEC0-C8DF-4F3B-8CF3-645400182502}" type="sibTrans" cxnId="{F274D76B-DAEF-443F-9838-0A7307B38ABA}">
      <dgm:prSet/>
      <dgm:spPr/>
      <dgm:t>
        <a:bodyPr/>
        <a:lstStyle/>
        <a:p>
          <a:endParaRPr lang="en-US"/>
        </a:p>
      </dgm:t>
    </dgm:pt>
    <dgm:pt modelId="{048F4AC8-806D-449E-934C-2F63BB420EB8}" type="pres">
      <dgm:prSet presAssocID="{C4E3F793-337A-40CF-A334-BF2E089D815D}" presName="outerComposite" presStyleCnt="0">
        <dgm:presLayoutVars>
          <dgm:chMax val="5"/>
          <dgm:dir/>
          <dgm:resizeHandles val="exact"/>
        </dgm:presLayoutVars>
      </dgm:prSet>
      <dgm:spPr/>
      <dgm:t>
        <a:bodyPr/>
        <a:lstStyle/>
        <a:p>
          <a:endParaRPr lang="en-US"/>
        </a:p>
      </dgm:t>
    </dgm:pt>
    <dgm:pt modelId="{E598C944-A29C-47C7-B410-0E82681527EA}" type="pres">
      <dgm:prSet presAssocID="{C4E3F793-337A-40CF-A334-BF2E089D815D}" presName="dummyMaxCanvas" presStyleCnt="0">
        <dgm:presLayoutVars/>
      </dgm:prSet>
      <dgm:spPr/>
    </dgm:pt>
    <dgm:pt modelId="{06DE75DC-263B-44A5-81EF-29D9237BB055}" type="pres">
      <dgm:prSet presAssocID="{C4E3F793-337A-40CF-A334-BF2E089D815D}" presName="FourNodes_1" presStyleLbl="node1" presStyleIdx="0" presStyleCnt="4">
        <dgm:presLayoutVars>
          <dgm:bulletEnabled val="1"/>
        </dgm:presLayoutVars>
      </dgm:prSet>
      <dgm:spPr/>
      <dgm:t>
        <a:bodyPr/>
        <a:lstStyle/>
        <a:p>
          <a:endParaRPr lang="en-US"/>
        </a:p>
      </dgm:t>
    </dgm:pt>
    <dgm:pt modelId="{435686E7-8E7C-4813-85DC-6DEC886801DF}" type="pres">
      <dgm:prSet presAssocID="{C4E3F793-337A-40CF-A334-BF2E089D815D}" presName="FourNodes_2" presStyleLbl="node1" presStyleIdx="1" presStyleCnt="4">
        <dgm:presLayoutVars>
          <dgm:bulletEnabled val="1"/>
        </dgm:presLayoutVars>
      </dgm:prSet>
      <dgm:spPr/>
      <dgm:t>
        <a:bodyPr/>
        <a:lstStyle/>
        <a:p>
          <a:endParaRPr lang="en-US"/>
        </a:p>
      </dgm:t>
    </dgm:pt>
    <dgm:pt modelId="{A10C0D8F-B590-47DD-8951-444CAF0CE9B1}" type="pres">
      <dgm:prSet presAssocID="{C4E3F793-337A-40CF-A334-BF2E089D815D}" presName="FourNodes_3" presStyleLbl="node1" presStyleIdx="2" presStyleCnt="4">
        <dgm:presLayoutVars>
          <dgm:bulletEnabled val="1"/>
        </dgm:presLayoutVars>
      </dgm:prSet>
      <dgm:spPr/>
      <dgm:t>
        <a:bodyPr/>
        <a:lstStyle/>
        <a:p>
          <a:endParaRPr lang="en-US"/>
        </a:p>
      </dgm:t>
    </dgm:pt>
    <dgm:pt modelId="{B2EE7A7C-6557-43D3-94AA-955BB39DDF6D}" type="pres">
      <dgm:prSet presAssocID="{C4E3F793-337A-40CF-A334-BF2E089D815D}" presName="FourNodes_4" presStyleLbl="node1" presStyleIdx="3" presStyleCnt="4">
        <dgm:presLayoutVars>
          <dgm:bulletEnabled val="1"/>
        </dgm:presLayoutVars>
      </dgm:prSet>
      <dgm:spPr/>
      <dgm:t>
        <a:bodyPr/>
        <a:lstStyle/>
        <a:p>
          <a:endParaRPr lang="en-US"/>
        </a:p>
      </dgm:t>
    </dgm:pt>
    <dgm:pt modelId="{82FE2674-1A83-45F9-B568-C8E28EDF28C1}" type="pres">
      <dgm:prSet presAssocID="{C4E3F793-337A-40CF-A334-BF2E089D815D}" presName="FourConn_1-2" presStyleLbl="fgAccFollowNode1" presStyleIdx="0" presStyleCnt="3">
        <dgm:presLayoutVars>
          <dgm:bulletEnabled val="1"/>
        </dgm:presLayoutVars>
      </dgm:prSet>
      <dgm:spPr/>
      <dgm:t>
        <a:bodyPr/>
        <a:lstStyle/>
        <a:p>
          <a:endParaRPr lang="en-US"/>
        </a:p>
      </dgm:t>
    </dgm:pt>
    <dgm:pt modelId="{CFEDCD44-E5D8-4BD0-8699-9CA17DC1B87A}" type="pres">
      <dgm:prSet presAssocID="{C4E3F793-337A-40CF-A334-BF2E089D815D}" presName="FourConn_2-3" presStyleLbl="fgAccFollowNode1" presStyleIdx="1" presStyleCnt="3">
        <dgm:presLayoutVars>
          <dgm:bulletEnabled val="1"/>
        </dgm:presLayoutVars>
      </dgm:prSet>
      <dgm:spPr/>
      <dgm:t>
        <a:bodyPr/>
        <a:lstStyle/>
        <a:p>
          <a:endParaRPr lang="en-US"/>
        </a:p>
      </dgm:t>
    </dgm:pt>
    <dgm:pt modelId="{233608F8-153C-45A7-967B-3F8BDA5DDC85}" type="pres">
      <dgm:prSet presAssocID="{C4E3F793-337A-40CF-A334-BF2E089D815D}" presName="FourConn_3-4" presStyleLbl="fgAccFollowNode1" presStyleIdx="2" presStyleCnt="3">
        <dgm:presLayoutVars>
          <dgm:bulletEnabled val="1"/>
        </dgm:presLayoutVars>
      </dgm:prSet>
      <dgm:spPr/>
      <dgm:t>
        <a:bodyPr/>
        <a:lstStyle/>
        <a:p>
          <a:endParaRPr lang="en-US"/>
        </a:p>
      </dgm:t>
    </dgm:pt>
    <dgm:pt modelId="{4965365A-3932-4D09-9B95-4FA37375D87D}" type="pres">
      <dgm:prSet presAssocID="{C4E3F793-337A-40CF-A334-BF2E089D815D}" presName="FourNodes_1_text" presStyleLbl="node1" presStyleIdx="3" presStyleCnt="4">
        <dgm:presLayoutVars>
          <dgm:bulletEnabled val="1"/>
        </dgm:presLayoutVars>
      </dgm:prSet>
      <dgm:spPr/>
      <dgm:t>
        <a:bodyPr/>
        <a:lstStyle/>
        <a:p>
          <a:endParaRPr lang="en-US"/>
        </a:p>
      </dgm:t>
    </dgm:pt>
    <dgm:pt modelId="{22178F3A-FF9A-4E25-9689-9AD015AF033F}" type="pres">
      <dgm:prSet presAssocID="{C4E3F793-337A-40CF-A334-BF2E089D815D}" presName="FourNodes_2_text" presStyleLbl="node1" presStyleIdx="3" presStyleCnt="4">
        <dgm:presLayoutVars>
          <dgm:bulletEnabled val="1"/>
        </dgm:presLayoutVars>
      </dgm:prSet>
      <dgm:spPr/>
      <dgm:t>
        <a:bodyPr/>
        <a:lstStyle/>
        <a:p>
          <a:endParaRPr lang="en-US"/>
        </a:p>
      </dgm:t>
    </dgm:pt>
    <dgm:pt modelId="{ADEB4D06-4966-4B36-956B-4A36173D4797}" type="pres">
      <dgm:prSet presAssocID="{C4E3F793-337A-40CF-A334-BF2E089D815D}" presName="FourNodes_3_text" presStyleLbl="node1" presStyleIdx="3" presStyleCnt="4">
        <dgm:presLayoutVars>
          <dgm:bulletEnabled val="1"/>
        </dgm:presLayoutVars>
      </dgm:prSet>
      <dgm:spPr/>
      <dgm:t>
        <a:bodyPr/>
        <a:lstStyle/>
        <a:p>
          <a:endParaRPr lang="en-US"/>
        </a:p>
      </dgm:t>
    </dgm:pt>
    <dgm:pt modelId="{AD1F0739-AE56-4A8C-AD4C-193465798DA7}" type="pres">
      <dgm:prSet presAssocID="{C4E3F793-337A-40CF-A334-BF2E089D815D}" presName="FourNodes_4_text" presStyleLbl="node1" presStyleIdx="3" presStyleCnt="4">
        <dgm:presLayoutVars>
          <dgm:bulletEnabled val="1"/>
        </dgm:presLayoutVars>
      </dgm:prSet>
      <dgm:spPr/>
      <dgm:t>
        <a:bodyPr/>
        <a:lstStyle/>
        <a:p>
          <a:endParaRPr lang="en-US"/>
        </a:p>
      </dgm:t>
    </dgm:pt>
  </dgm:ptLst>
  <dgm:cxnLst>
    <dgm:cxn modelId="{82E28A1F-3DB9-4659-9A92-5B6A2AFCB500}" type="presOf" srcId="{55BBEE64-02E8-46E6-B9B0-4143EDF3534C}" destId="{CFEDCD44-E5D8-4BD0-8699-9CA17DC1B87A}" srcOrd="0" destOrd="0" presId="urn:microsoft.com/office/officeart/2005/8/layout/vProcess5"/>
    <dgm:cxn modelId="{099511F8-B340-4127-8794-8B2577F5543A}" type="presOf" srcId="{334CBC7C-AE76-49C4-AC5A-B637BBD45702}" destId="{435686E7-8E7C-4813-85DC-6DEC886801DF}" srcOrd="0" destOrd="0" presId="urn:microsoft.com/office/officeart/2005/8/layout/vProcess5"/>
    <dgm:cxn modelId="{605A5B26-D569-4F7D-AB27-EF8A3FFF79FE}" type="presOf" srcId="{BF6494A0-7E41-436F-8F5E-81D179589F5B}" destId="{82FE2674-1A83-45F9-B568-C8E28EDF28C1}" srcOrd="0" destOrd="0" presId="urn:microsoft.com/office/officeart/2005/8/layout/vProcess5"/>
    <dgm:cxn modelId="{7DFFF5DE-F061-4B90-B2FC-7A051CCE2904}" type="presOf" srcId="{6E25BFE8-9505-487B-911A-48F40AC43F70}" destId="{B2EE7A7C-6557-43D3-94AA-955BB39DDF6D}" srcOrd="0" destOrd="0" presId="urn:microsoft.com/office/officeart/2005/8/layout/vProcess5"/>
    <dgm:cxn modelId="{F274D76B-DAEF-443F-9838-0A7307B38ABA}" srcId="{C4E3F793-337A-40CF-A334-BF2E089D815D}" destId="{6E25BFE8-9505-487B-911A-48F40AC43F70}" srcOrd="3" destOrd="0" parTransId="{7C183A48-80D7-4263-A724-11C8A4A233A5}" sibTransId="{6883AEC0-C8DF-4F3B-8CF3-645400182502}"/>
    <dgm:cxn modelId="{0528BB11-B1D4-423B-A30D-2625BA377E9C}" srcId="{C4E3F793-337A-40CF-A334-BF2E089D815D}" destId="{1B73791A-386D-4357-9830-FD3B52A61E6F}" srcOrd="0" destOrd="0" parTransId="{4D063A92-AA23-4BA3-8CC5-7E37E68BA260}" sibTransId="{BF6494A0-7E41-436F-8F5E-81D179589F5B}"/>
    <dgm:cxn modelId="{76107262-98AB-497B-A06E-12D7D4E9DB77}" type="presOf" srcId="{E65310A0-CF2F-4301-8B7A-DC8C1CE80D66}" destId="{ADEB4D06-4966-4B36-956B-4A36173D4797}" srcOrd="1" destOrd="0" presId="urn:microsoft.com/office/officeart/2005/8/layout/vProcess5"/>
    <dgm:cxn modelId="{08DC1F5A-DD9E-4796-8470-7EE39E4CD441}" srcId="{C4E3F793-337A-40CF-A334-BF2E089D815D}" destId="{334CBC7C-AE76-49C4-AC5A-B637BBD45702}" srcOrd="1" destOrd="0" parTransId="{A09A64F3-6DAC-4458-AF72-812C1FD5E930}" sibTransId="{55BBEE64-02E8-46E6-B9B0-4143EDF3534C}"/>
    <dgm:cxn modelId="{0BE21216-4768-4359-92F2-AE8777F5AAD5}" type="presOf" srcId="{FB7C6876-100D-4E38-8AB4-6C4F0FDEBFF9}" destId="{233608F8-153C-45A7-967B-3F8BDA5DDC85}" srcOrd="0" destOrd="0" presId="urn:microsoft.com/office/officeart/2005/8/layout/vProcess5"/>
    <dgm:cxn modelId="{52046C73-5603-4D95-86CC-E90B81FDC172}" type="presOf" srcId="{334CBC7C-AE76-49C4-AC5A-B637BBD45702}" destId="{22178F3A-FF9A-4E25-9689-9AD015AF033F}" srcOrd="1" destOrd="0" presId="urn:microsoft.com/office/officeart/2005/8/layout/vProcess5"/>
    <dgm:cxn modelId="{858CD338-3DE9-4A75-AF63-64F09F80AD92}" type="presOf" srcId="{6E25BFE8-9505-487B-911A-48F40AC43F70}" destId="{AD1F0739-AE56-4A8C-AD4C-193465798DA7}" srcOrd="1" destOrd="0" presId="urn:microsoft.com/office/officeart/2005/8/layout/vProcess5"/>
    <dgm:cxn modelId="{7EF04027-C748-41E6-BAAE-B072C6BF469A}" type="presOf" srcId="{1B73791A-386D-4357-9830-FD3B52A61E6F}" destId="{4965365A-3932-4D09-9B95-4FA37375D87D}" srcOrd="1" destOrd="0" presId="urn:microsoft.com/office/officeart/2005/8/layout/vProcess5"/>
    <dgm:cxn modelId="{699AB99D-45E8-4D57-B037-FC456B433A82}" type="presOf" srcId="{E65310A0-CF2F-4301-8B7A-DC8C1CE80D66}" destId="{A10C0D8F-B590-47DD-8951-444CAF0CE9B1}" srcOrd="0" destOrd="0" presId="urn:microsoft.com/office/officeart/2005/8/layout/vProcess5"/>
    <dgm:cxn modelId="{C8D50B76-A2AB-4BE5-99DE-578A1FF82F9F}" type="presOf" srcId="{1B73791A-386D-4357-9830-FD3B52A61E6F}" destId="{06DE75DC-263B-44A5-81EF-29D9237BB055}" srcOrd="0" destOrd="0" presId="urn:microsoft.com/office/officeart/2005/8/layout/vProcess5"/>
    <dgm:cxn modelId="{0E133589-BC29-433D-BFA5-B682A3FA3815}" srcId="{C4E3F793-337A-40CF-A334-BF2E089D815D}" destId="{E65310A0-CF2F-4301-8B7A-DC8C1CE80D66}" srcOrd="2" destOrd="0" parTransId="{BB2A0E50-3DB0-495C-8B4D-33F2D8B7A1F4}" sibTransId="{FB7C6876-100D-4E38-8AB4-6C4F0FDEBFF9}"/>
    <dgm:cxn modelId="{2CD0FDC4-11B4-46C3-B8C5-6400CA583245}" type="presOf" srcId="{C4E3F793-337A-40CF-A334-BF2E089D815D}" destId="{048F4AC8-806D-449E-934C-2F63BB420EB8}" srcOrd="0" destOrd="0" presId="urn:microsoft.com/office/officeart/2005/8/layout/vProcess5"/>
    <dgm:cxn modelId="{6CB5CFBD-E295-4AD7-BDFE-D075E7424F8D}" type="presParOf" srcId="{048F4AC8-806D-449E-934C-2F63BB420EB8}" destId="{E598C944-A29C-47C7-B410-0E82681527EA}" srcOrd="0" destOrd="0" presId="urn:microsoft.com/office/officeart/2005/8/layout/vProcess5"/>
    <dgm:cxn modelId="{2DF45AA0-D28A-48B7-8599-0FD217FED2B5}" type="presParOf" srcId="{048F4AC8-806D-449E-934C-2F63BB420EB8}" destId="{06DE75DC-263B-44A5-81EF-29D9237BB055}" srcOrd="1" destOrd="0" presId="urn:microsoft.com/office/officeart/2005/8/layout/vProcess5"/>
    <dgm:cxn modelId="{7F93D0BE-5955-4866-98E7-1C2AF4FAC29F}" type="presParOf" srcId="{048F4AC8-806D-449E-934C-2F63BB420EB8}" destId="{435686E7-8E7C-4813-85DC-6DEC886801DF}" srcOrd="2" destOrd="0" presId="urn:microsoft.com/office/officeart/2005/8/layout/vProcess5"/>
    <dgm:cxn modelId="{BC6AAFF1-71E3-4DEA-A188-043F229093B4}" type="presParOf" srcId="{048F4AC8-806D-449E-934C-2F63BB420EB8}" destId="{A10C0D8F-B590-47DD-8951-444CAF0CE9B1}" srcOrd="3" destOrd="0" presId="urn:microsoft.com/office/officeart/2005/8/layout/vProcess5"/>
    <dgm:cxn modelId="{E0CF7CFA-DC0B-4302-817A-882BE72CB236}" type="presParOf" srcId="{048F4AC8-806D-449E-934C-2F63BB420EB8}" destId="{B2EE7A7C-6557-43D3-94AA-955BB39DDF6D}" srcOrd="4" destOrd="0" presId="urn:microsoft.com/office/officeart/2005/8/layout/vProcess5"/>
    <dgm:cxn modelId="{E9B8680D-4421-4571-9CB1-4C374D4BF3AE}" type="presParOf" srcId="{048F4AC8-806D-449E-934C-2F63BB420EB8}" destId="{82FE2674-1A83-45F9-B568-C8E28EDF28C1}" srcOrd="5" destOrd="0" presId="urn:microsoft.com/office/officeart/2005/8/layout/vProcess5"/>
    <dgm:cxn modelId="{63F3186E-EB5A-4DF9-AA6A-F745D29AC4D8}" type="presParOf" srcId="{048F4AC8-806D-449E-934C-2F63BB420EB8}" destId="{CFEDCD44-E5D8-4BD0-8699-9CA17DC1B87A}" srcOrd="6" destOrd="0" presId="urn:microsoft.com/office/officeart/2005/8/layout/vProcess5"/>
    <dgm:cxn modelId="{C79E2055-F31A-4A24-89BD-7A75C6FA8AD9}" type="presParOf" srcId="{048F4AC8-806D-449E-934C-2F63BB420EB8}" destId="{233608F8-153C-45A7-967B-3F8BDA5DDC85}" srcOrd="7" destOrd="0" presId="urn:microsoft.com/office/officeart/2005/8/layout/vProcess5"/>
    <dgm:cxn modelId="{B680EE22-DB7E-4308-99CA-DE3F85CE946E}" type="presParOf" srcId="{048F4AC8-806D-449E-934C-2F63BB420EB8}" destId="{4965365A-3932-4D09-9B95-4FA37375D87D}" srcOrd="8" destOrd="0" presId="urn:microsoft.com/office/officeart/2005/8/layout/vProcess5"/>
    <dgm:cxn modelId="{BF3B9041-DF5C-4F9F-992A-B0C5AE6CB987}" type="presParOf" srcId="{048F4AC8-806D-449E-934C-2F63BB420EB8}" destId="{22178F3A-FF9A-4E25-9689-9AD015AF033F}" srcOrd="9" destOrd="0" presId="urn:microsoft.com/office/officeart/2005/8/layout/vProcess5"/>
    <dgm:cxn modelId="{641E9997-398D-4241-85B0-9A1B2142E874}" type="presParOf" srcId="{048F4AC8-806D-449E-934C-2F63BB420EB8}" destId="{ADEB4D06-4966-4B36-956B-4A36173D4797}" srcOrd="10" destOrd="0" presId="urn:microsoft.com/office/officeart/2005/8/layout/vProcess5"/>
    <dgm:cxn modelId="{C4DEAE8A-36E2-43D2-970F-546C088BC03A}" type="presParOf" srcId="{048F4AC8-806D-449E-934C-2F63BB420EB8}" destId="{AD1F0739-AE56-4A8C-AD4C-193465798DA7}"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91A660-0390-4EF3-BF09-41F040A504AF}">
      <dsp:nvSpPr>
        <dsp:cNvPr id="0" name=""/>
        <dsp:cNvSpPr/>
      </dsp:nvSpPr>
      <dsp:spPr>
        <a:xfrm>
          <a:off x="632" y="361619"/>
          <a:ext cx="838547" cy="83854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Azo</a:t>
          </a:r>
        </a:p>
        <a:p>
          <a:pPr lvl="0" algn="ctr" defTabSz="666750">
            <a:lnSpc>
              <a:spcPct val="90000"/>
            </a:lnSpc>
            <a:spcBef>
              <a:spcPct val="0"/>
            </a:spcBef>
            <a:spcAft>
              <a:spcPct val="35000"/>
            </a:spcAft>
          </a:pPr>
          <a:r>
            <a:rPr lang="en-US" sz="1500" kern="1200" dirty="0" smtClean="0"/>
            <a:t>(Dry</a:t>
          </a:r>
          <a:endParaRPr lang="en-US" sz="1500" kern="1200" dirty="0"/>
        </a:p>
      </dsp:txBody>
      <dsp:txXfrm>
        <a:off x="123434" y="484421"/>
        <a:ext cx="592943" cy="592943"/>
      </dsp:txXfrm>
    </dsp:sp>
    <dsp:sp modelId="{E1BC5355-CC1C-4974-9A58-387B4324C8ED}">
      <dsp:nvSpPr>
        <dsp:cNvPr id="0" name=""/>
        <dsp:cNvSpPr/>
      </dsp:nvSpPr>
      <dsp:spPr>
        <a:xfrm>
          <a:off x="907270" y="537714"/>
          <a:ext cx="486357" cy="486357"/>
        </a:xfrm>
        <a:prstGeom prst="mathPlus">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971737" y="723697"/>
        <a:ext cx="357423" cy="114391"/>
      </dsp:txXfrm>
    </dsp:sp>
    <dsp:sp modelId="{7BBD34B4-1BE4-419B-9A24-4AF418FAC9C7}">
      <dsp:nvSpPr>
        <dsp:cNvPr id="0" name=""/>
        <dsp:cNvSpPr/>
      </dsp:nvSpPr>
      <dsp:spPr>
        <a:xfrm>
          <a:off x="1461718" y="361619"/>
          <a:ext cx="838547" cy="838547"/>
        </a:xfrm>
        <a:prstGeom prst="ellipse">
          <a:avLst/>
        </a:prstGeom>
        <a:solidFill>
          <a:schemeClr val="accent3">
            <a:hueOff val="3319512"/>
            <a:satOff val="-2731"/>
            <a:lumOff val="30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Ollyo</a:t>
          </a:r>
        </a:p>
        <a:p>
          <a:pPr lvl="0" algn="ctr" defTabSz="666750">
            <a:lnSpc>
              <a:spcPct val="90000"/>
            </a:lnSpc>
            <a:spcBef>
              <a:spcPct val="0"/>
            </a:spcBef>
            <a:spcAft>
              <a:spcPct val="35000"/>
            </a:spcAft>
          </a:pPr>
          <a:r>
            <a:rPr lang="en-US" sz="1500" kern="1200" dirty="0" smtClean="0"/>
            <a:t>(kill)</a:t>
          </a:r>
          <a:endParaRPr lang="en-US" sz="1500" kern="1200" dirty="0"/>
        </a:p>
      </dsp:txBody>
      <dsp:txXfrm>
        <a:off x="1584520" y="484421"/>
        <a:ext cx="592943" cy="592943"/>
      </dsp:txXfrm>
    </dsp:sp>
    <dsp:sp modelId="{EC3EBD65-08B0-43EB-9330-425862CB5CB2}">
      <dsp:nvSpPr>
        <dsp:cNvPr id="0" name=""/>
        <dsp:cNvSpPr/>
      </dsp:nvSpPr>
      <dsp:spPr>
        <a:xfrm>
          <a:off x="2368355" y="537714"/>
          <a:ext cx="486357" cy="486357"/>
        </a:xfrm>
        <a:prstGeom prst="mathEqual">
          <a:avLst/>
        </a:prstGeom>
        <a:solidFill>
          <a:schemeClr val="accent3">
            <a:hueOff val="6639025"/>
            <a:satOff val="-5461"/>
            <a:lumOff val="6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432822" y="637904"/>
        <a:ext cx="357423" cy="285977"/>
      </dsp:txXfrm>
    </dsp:sp>
    <dsp:sp modelId="{AFFA0AB1-F1D7-4B62-8ED9-87959686FEEA}">
      <dsp:nvSpPr>
        <dsp:cNvPr id="0" name=""/>
        <dsp:cNvSpPr/>
      </dsp:nvSpPr>
      <dsp:spPr>
        <a:xfrm>
          <a:off x="2922803" y="361619"/>
          <a:ext cx="838547" cy="838547"/>
        </a:xfrm>
        <a:prstGeom prst="ellipse">
          <a:avLst/>
        </a:prstGeom>
        <a:solidFill>
          <a:schemeClr val="accent3">
            <a:hueOff val="6639025"/>
            <a:satOff val="-5461"/>
            <a:lumOff val="6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Azolla</a:t>
          </a:r>
          <a:endParaRPr lang="en-US" sz="1500" kern="1200" dirty="0"/>
        </a:p>
      </dsp:txBody>
      <dsp:txXfrm>
        <a:off x="3045605" y="484421"/>
        <a:ext cx="592943" cy="5929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A000F-6494-4407-8DE3-95933B5383B4}">
      <dsp:nvSpPr>
        <dsp:cNvPr id="0" name=""/>
        <dsp:cNvSpPr/>
      </dsp:nvSpPr>
      <dsp:spPr>
        <a:xfrm>
          <a:off x="2756251" y="1685931"/>
          <a:ext cx="1203502" cy="1203502"/>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cs typeface="B Nazanin" panose="00000400000000000000" pitchFamily="2" charset="-78"/>
            </a:rPr>
            <a:t>CHP power Plant</a:t>
          </a:r>
          <a:endParaRPr lang="en-US" sz="1400" kern="1200" dirty="0">
            <a:cs typeface="B Nazanin" panose="00000400000000000000" pitchFamily="2" charset="-78"/>
          </a:endParaRPr>
        </a:p>
      </dsp:txBody>
      <dsp:txXfrm>
        <a:off x="2932500" y="1862180"/>
        <a:ext cx="851004" cy="851004"/>
      </dsp:txXfrm>
    </dsp:sp>
    <dsp:sp modelId="{26322EDF-8BF7-4CCF-96C4-10E410570F4C}">
      <dsp:nvSpPr>
        <dsp:cNvPr id="0" name=""/>
        <dsp:cNvSpPr/>
      </dsp:nvSpPr>
      <dsp:spPr>
        <a:xfrm rot="16200000">
          <a:off x="3230753" y="1248445"/>
          <a:ext cx="254498" cy="40919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a:cs typeface="B Nazanin" panose="00000400000000000000" pitchFamily="2" charset="-78"/>
          </a:endParaRPr>
        </a:p>
      </dsp:txBody>
      <dsp:txXfrm>
        <a:off x="3268928" y="1368458"/>
        <a:ext cx="178149" cy="245514"/>
      </dsp:txXfrm>
    </dsp:sp>
    <dsp:sp modelId="{EE2991EE-F14D-46C6-AADE-3E9C8B932129}">
      <dsp:nvSpPr>
        <dsp:cNvPr id="0" name=""/>
        <dsp:cNvSpPr/>
      </dsp:nvSpPr>
      <dsp:spPr>
        <a:xfrm>
          <a:off x="2756251" y="2241"/>
          <a:ext cx="1203502" cy="120350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cs typeface="B Nazanin" panose="00000400000000000000" pitchFamily="2" charset="-78"/>
            </a:rPr>
            <a:t>Internal Engine</a:t>
          </a:r>
          <a:endParaRPr lang="en-US" sz="1400" kern="1200" dirty="0">
            <a:cs typeface="B Nazanin" panose="00000400000000000000" pitchFamily="2" charset="-78"/>
          </a:endParaRPr>
        </a:p>
      </dsp:txBody>
      <dsp:txXfrm>
        <a:off x="2932500" y="178490"/>
        <a:ext cx="851004" cy="851004"/>
      </dsp:txXfrm>
    </dsp:sp>
    <dsp:sp modelId="{7411829F-BBF4-4A69-A640-D4DC70DDE721}">
      <dsp:nvSpPr>
        <dsp:cNvPr id="0" name=""/>
        <dsp:cNvSpPr/>
      </dsp:nvSpPr>
      <dsp:spPr>
        <a:xfrm>
          <a:off x="4065395" y="2083087"/>
          <a:ext cx="254498" cy="409190"/>
        </a:xfrm>
        <a:prstGeom prst="rightArrow">
          <a:avLst>
            <a:gd name="adj1" fmla="val 60000"/>
            <a:gd name="adj2" fmla="val 50000"/>
          </a:avLst>
        </a:prstGeom>
        <a:solidFill>
          <a:schemeClr val="accent3">
            <a:hueOff val="2213008"/>
            <a:satOff val="-1820"/>
            <a:lumOff val="202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a:cs typeface="B Nazanin" panose="00000400000000000000" pitchFamily="2" charset="-78"/>
          </a:endParaRPr>
        </a:p>
      </dsp:txBody>
      <dsp:txXfrm>
        <a:off x="4065395" y="2164925"/>
        <a:ext cx="178149" cy="245514"/>
      </dsp:txXfrm>
    </dsp:sp>
    <dsp:sp modelId="{DA02E461-D9E2-4B19-B3A8-33F7160B45E5}">
      <dsp:nvSpPr>
        <dsp:cNvPr id="0" name=""/>
        <dsp:cNvSpPr/>
      </dsp:nvSpPr>
      <dsp:spPr>
        <a:xfrm>
          <a:off x="4439940" y="1685931"/>
          <a:ext cx="1203502" cy="1203502"/>
        </a:xfrm>
        <a:prstGeom prst="ellipse">
          <a:avLst/>
        </a:prstGeom>
        <a:solidFill>
          <a:schemeClr val="accent3">
            <a:hueOff val="2213008"/>
            <a:satOff val="-1820"/>
            <a:lumOff val="20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cs typeface="B Nazanin" panose="00000400000000000000" pitchFamily="2" charset="-78"/>
            </a:rPr>
            <a:t>Micro Turbine</a:t>
          </a:r>
          <a:endParaRPr lang="en-US" sz="1400" kern="1200" dirty="0">
            <a:cs typeface="B Nazanin" panose="00000400000000000000" pitchFamily="2" charset="-78"/>
          </a:endParaRPr>
        </a:p>
      </dsp:txBody>
      <dsp:txXfrm>
        <a:off x="4616189" y="1862180"/>
        <a:ext cx="851004" cy="851004"/>
      </dsp:txXfrm>
    </dsp:sp>
    <dsp:sp modelId="{7E8F2CDB-DE37-43F3-B5F5-F367982798B0}">
      <dsp:nvSpPr>
        <dsp:cNvPr id="0" name=""/>
        <dsp:cNvSpPr/>
      </dsp:nvSpPr>
      <dsp:spPr>
        <a:xfrm rot="5400000">
          <a:off x="3230753" y="2917729"/>
          <a:ext cx="254498" cy="409190"/>
        </a:xfrm>
        <a:prstGeom prst="rightArrow">
          <a:avLst>
            <a:gd name="adj1" fmla="val 60000"/>
            <a:gd name="adj2" fmla="val 50000"/>
          </a:avLst>
        </a:prstGeom>
        <a:solidFill>
          <a:schemeClr val="accent3">
            <a:hueOff val="4426017"/>
            <a:satOff val="-3641"/>
            <a:lumOff val="40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a:cs typeface="B Nazanin" panose="00000400000000000000" pitchFamily="2" charset="-78"/>
          </a:endParaRPr>
        </a:p>
      </dsp:txBody>
      <dsp:txXfrm>
        <a:off x="3268928" y="2961393"/>
        <a:ext cx="178149" cy="245514"/>
      </dsp:txXfrm>
    </dsp:sp>
    <dsp:sp modelId="{F4F24E57-F746-43CD-B6CE-F67C5268F63C}">
      <dsp:nvSpPr>
        <dsp:cNvPr id="0" name=""/>
        <dsp:cNvSpPr/>
      </dsp:nvSpPr>
      <dsp:spPr>
        <a:xfrm>
          <a:off x="2756251" y="3369621"/>
          <a:ext cx="1203502" cy="1203502"/>
        </a:xfrm>
        <a:prstGeom prst="ellipse">
          <a:avLst/>
        </a:prstGeom>
        <a:solidFill>
          <a:schemeClr val="accent3">
            <a:hueOff val="4426017"/>
            <a:satOff val="-3641"/>
            <a:lumOff val="40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cs typeface="B Nazanin" panose="00000400000000000000" pitchFamily="2" charset="-78"/>
            </a:rPr>
            <a:t>Gas Turbine</a:t>
          </a:r>
          <a:endParaRPr lang="en-US" sz="1400" kern="1200" dirty="0">
            <a:cs typeface="B Nazanin" panose="00000400000000000000" pitchFamily="2" charset="-78"/>
          </a:endParaRPr>
        </a:p>
      </dsp:txBody>
      <dsp:txXfrm>
        <a:off x="2932500" y="3545870"/>
        <a:ext cx="851004" cy="851004"/>
      </dsp:txXfrm>
    </dsp:sp>
    <dsp:sp modelId="{D2E13E22-F026-49AD-8402-C6528CD38196}">
      <dsp:nvSpPr>
        <dsp:cNvPr id="0" name=""/>
        <dsp:cNvSpPr/>
      </dsp:nvSpPr>
      <dsp:spPr>
        <a:xfrm rot="10800000">
          <a:off x="2396111" y="2083087"/>
          <a:ext cx="254498" cy="409190"/>
        </a:xfrm>
        <a:prstGeom prst="rightArrow">
          <a:avLst>
            <a:gd name="adj1" fmla="val 60000"/>
            <a:gd name="adj2" fmla="val 50000"/>
          </a:avLst>
        </a:prstGeom>
        <a:solidFill>
          <a:schemeClr val="accent3">
            <a:hueOff val="6639025"/>
            <a:satOff val="-5461"/>
            <a:lumOff val="6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a:cs typeface="B Nazanin" panose="00000400000000000000" pitchFamily="2" charset="-78"/>
          </a:endParaRPr>
        </a:p>
      </dsp:txBody>
      <dsp:txXfrm rot="10800000">
        <a:off x="2472460" y="2164925"/>
        <a:ext cx="178149" cy="245514"/>
      </dsp:txXfrm>
    </dsp:sp>
    <dsp:sp modelId="{799A8BFF-5E6D-4C76-9977-BB67DFD96AB2}">
      <dsp:nvSpPr>
        <dsp:cNvPr id="0" name=""/>
        <dsp:cNvSpPr/>
      </dsp:nvSpPr>
      <dsp:spPr>
        <a:xfrm>
          <a:off x="1072561" y="1685931"/>
          <a:ext cx="1203502" cy="1203502"/>
        </a:xfrm>
        <a:prstGeom prst="ellipse">
          <a:avLst/>
        </a:prstGeom>
        <a:solidFill>
          <a:schemeClr val="accent3">
            <a:hueOff val="6639025"/>
            <a:satOff val="-5461"/>
            <a:lumOff val="6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cs typeface="B Nazanin" panose="00000400000000000000" pitchFamily="2" charset="-78"/>
            </a:rPr>
            <a:t>Steam Turbine</a:t>
          </a:r>
          <a:endParaRPr lang="en-US" sz="1400" kern="1200" dirty="0">
            <a:cs typeface="B Nazanin" panose="00000400000000000000" pitchFamily="2" charset="-78"/>
          </a:endParaRPr>
        </a:p>
      </dsp:txBody>
      <dsp:txXfrm>
        <a:off x="1248810" y="1862180"/>
        <a:ext cx="851004" cy="8510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33A20-3FF6-4F72-8E7C-0C0AD838A089}">
      <dsp:nvSpPr>
        <dsp:cNvPr id="0" name=""/>
        <dsp:cNvSpPr/>
      </dsp:nvSpPr>
      <dsp:spPr>
        <a:xfrm rot="16200000">
          <a:off x="501521" y="-501521"/>
          <a:ext cx="1515676" cy="2518719"/>
        </a:xfrm>
        <a:prstGeom prst="round1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Plant Capacity</a:t>
          </a:r>
        </a:p>
        <a:p>
          <a:pPr lvl="0" algn="ctr" defTabSz="755650">
            <a:lnSpc>
              <a:spcPct val="90000"/>
            </a:lnSpc>
            <a:spcBef>
              <a:spcPct val="0"/>
            </a:spcBef>
            <a:spcAft>
              <a:spcPct val="35000"/>
            </a:spcAft>
          </a:pPr>
          <a:r>
            <a:rPr lang="en-US" sz="1700" kern="1200" dirty="0" smtClean="0"/>
            <a:t>1kWel – 10MWel</a:t>
          </a:r>
          <a:endParaRPr lang="en-US" sz="1700" kern="1200" dirty="0"/>
        </a:p>
      </dsp:txBody>
      <dsp:txXfrm rot="5400000">
        <a:off x="-1" y="1"/>
        <a:ext cx="2518719" cy="1136757"/>
      </dsp:txXfrm>
    </dsp:sp>
    <dsp:sp modelId="{6ABB5F3E-45B7-428A-A586-00D17A06EFDB}">
      <dsp:nvSpPr>
        <dsp:cNvPr id="0" name=""/>
        <dsp:cNvSpPr/>
      </dsp:nvSpPr>
      <dsp:spPr>
        <a:xfrm>
          <a:off x="2518719" y="0"/>
          <a:ext cx="2518719" cy="1515676"/>
        </a:xfrm>
        <a:prstGeom prst="round1Rect">
          <a:avLst/>
        </a:prstGeom>
        <a:gradFill rotWithShape="0">
          <a:gsLst>
            <a:gs pos="0">
              <a:schemeClr val="accent3">
                <a:hueOff val="2213008"/>
                <a:satOff val="-1820"/>
                <a:lumOff val="2026"/>
                <a:alphaOff val="0"/>
                <a:tint val="100000"/>
                <a:shade val="100000"/>
                <a:satMod val="130000"/>
              </a:schemeClr>
            </a:gs>
            <a:gs pos="100000">
              <a:schemeClr val="accent3">
                <a:hueOff val="2213008"/>
                <a:satOff val="-1820"/>
                <a:lumOff val="2026"/>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work produce by piston movement in turn drives the rotating shaft for power generation</a:t>
          </a:r>
          <a:endParaRPr lang="en-US" sz="1700" kern="1200" dirty="0"/>
        </a:p>
      </dsp:txBody>
      <dsp:txXfrm>
        <a:off x="2518719" y="0"/>
        <a:ext cx="2518719" cy="1136757"/>
      </dsp:txXfrm>
    </dsp:sp>
    <dsp:sp modelId="{9F56AD4B-75BD-4A82-A470-71F0C366EE75}">
      <dsp:nvSpPr>
        <dsp:cNvPr id="0" name=""/>
        <dsp:cNvSpPr/>
      </dsp:nvSpPr>
      <dsp:spPr>
        <a:xfrm rot="10800000">
          <a:off x="0" y="1515676"/>
          <a:ext cx="2518719" cy="1515676"/>
        </a:xfrm>
        <a:prstGeom prst="round1Rect">
          <a:avLst/>
        </a:prstGeom>
        <a:gradFill rotWithShape="0">
          <a:gsLst>
            <a:gs pos="0">
              <a:schemeClr val="accent3">
                <a:hueOff val="4426017"/>
                <a:satOff val="-3641"/>
                <a:lumOff val="4052"/>
                <a:alphaOff val="0"/>
                <a:tint val="100000"/>
                <a:shade val="100000"/>
                <a:satMod val="130000"/>
              </a:schemeClr>
            </a:gs>
            <a:gs pos="100000">
              <a:schemeClr val="accent3">
                <a:hueOff val="4426017"/>
                <a:satOff val="-3641"/>
                <a:lumOff val="4052"/>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Operating cycle </a:t>
          </a:r>
        </a:p>
        <a:p>
          <a:pPr lvl="0" algn="ctr" defTabSz="755650">
            <a:lnSpc>
              <a:spcPct val="90000"/>
            </a:lnSpc>
            <a:spcBef>
              <a:spcPct val="0"/>
            </a:spcBef>
            <a:spcAft>
              <a:spcPct val="35000"/>
            </a:spcAft>
          </a:pPr>
          <a:r>
            <a:rPr lang="en-US" sz="1700" kern="1200" dirty="0" smtClean="0"/>
            <a:t>Otto cycle</a:t>
          </a:r>
          <a:endParaRPr lang="en-US" sz="1700" kern="1200" dirty="0"/>
        </a:p>
      </dsp:txBody>
      <dsp:txXfrm rot="10800000">
        <a:off x="0" y="1894595"/>
        <a:ext cx="2518719" cy="1136757"/>
      </dsp:txXfrm>
    </dsp:sp>
    <dsp:sp modelId="{52ECF105-D10C-4BFC-9C28-8CFD87CFE321}">
      <dsp:nvSpPr>
        <dsp:cNvPr id="0" name=""/>
        <dsp:cNvSpPr/>
      </dsp:nvSpPr>
      <dsp:spPr>
        <a:xfrm rot="5400000">
          <a:off x="3020240" y="1014155"/>
          <a:ext cx="1515676" cy="2518719"/>
        </a:xfrm>
        <a:prstGeom prst="round1Rect">
          <a:avLst/>
        </a:prstGeom>
        <a:gradFill rotWithShape="0">
          <a:gsLst>
            <a:gs pos="0">
              <a:schemeClr val="accent3">
                <a:hueOff val="6639025"/>
                <a:satOff val="-5461"/>
                <a:lumOff val="6078"/>
                <a:alphaOff val="0"/>
                <a:tint val="100000"/>
                <a:shade val="100000"/>
                <a:satMod val="130000"/>
              </a:schemeClr>
            </a:gs>
            <a:gs pos="100000">
              <a:schemeClr val="accent3">
                <a:hueOff val="6639025"/>
                <a:satOff val="-5461"/>
                <a:lumOff val="6078"/>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US" sz="1700" kern="1200" dirty="0" smtClean="0"/>
            <a:t>1- Spark ignition </a:t>
          </a:r>
        </a:p>
        <a:p>
          <a:pPr lvl="0" algn="ctr" defTabSz="755650">
            <a:lnSpc>
              <a:spcPct val="90000"/>
            </a:lnSpc>
            <a:spcBef>
              <a:spcPct val="0"/>
            </a:spcBef>
            <a:spcAft>
              <a:spcPct val="35000"/>
            </a:spcAft>
          </a:pPr>
          <a:r>
            <a:rPr lang="en-US" sz="1700" kern="1200" dirty="0" smtClean="0"/>
            <a:t>2- Compression ignition </a:t>
          </a:r>
          <a:endParaRPr lang="en-US" sz="1700" kern="1200" dirty="0"/>
        </a:p>
      </dsp:txBody>
      <dsp:txXfrm rot="-5400000">
        <a:off x="2518718" y="1894595"/>
        <a:ext cx="2518719" cy="1136757"/>
      </dsp:txXfrm>
    </dsp:sp>
    <dsp:sp modelId="{E9D17F50-2F97-4C6B-9EB9-AFD2A9F51D14}">
      <dsp:nvSpPr>
        <dsp:cNvPr id="0" name=""/>
        <dsp:cNvSpPr/>
      </dsp:nvSpPr>
      <dsp:spPr>
        <a:xfrm>
          <a:off x="1543619" y="1136757"/>
          <a:ext cx="1950198" cy="757838"/>
        </a:xfrm>
        <a:prstGeom prst="roundRect">
          <a:avLst/>
        </a:prstGeom>
        <a:gradFill rotWithShape="0">
          <a:gsLst>
            <a:gs pos="0">
              <a:schemeClr val="accent3">
                <a:tint val="40000"/>
                <a:hueOff val="0"/>
                <a:satOff val="0"/>
                <a:lumOff val="0"/>
                <a:alphaOff val="0"/>
                <a:tint val="100000"/>
                <a:shade val="100000"/>
                <a:satMod val="130000"/>
              </a:schemeClr>
            </a:gs>
            <a:gs pos="100000">
              <a:schemeClr val="accent3">
                <a:tint val="4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Internal Combustion</a:t>
          </a:r>
          <a:endParaRPr lang="en-US" sz="1700" kern="1200" dirty="0"/>
        </a:p>
      </dsp:txBody>
      <dsp:txXfrm>
        <a:off x="1580614" y="1173752"/>
        <a:ext cx="1876208" cy="6838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44F33-D10B-4060-898D-8A1266C394C9}">
      <dsp:nvSpPr>
        <dsp:cNvPr id="0" name=""/>
        <dsp:cNvSpPr/>
      </dsp:nvSpPr>
      <dsp:spPr>
        <a:xfrm>
          <a:off x="347151" y="320441"/>
          <a:ext cx="1219200" cy="1219200"/>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US" sz="1500" kern="1200" dirty="0" smtClean="0"/>
            <a:t>Internal Combustion</a:t>
          </a:r>
          <a:endParaRPr lang="en-US" sz="1500" kern="1200" dirty="0"/>
        </a:p>
      </dsp:txBody>
      <dsp:txXfrm>
        <a:off x="406667" y="379957"/>
        <a:ext cx="1100168" cy="1100168"/>
      </dsp:txXfrm>
    </dsp:sp>
    <dsp:sp modelId="{8B7E617C-D484-4EDA-AE2D-40AFF4878A3E}">
      <dsp:nvSpPr>
        <dsp:cNvPr id="0" name=""/>
        <dsp:cNvSpPr/>
      </dsp:nvSpPr>
      <dsp:spPr>
        <a:xfrm rot="2343484">
          <a:off x="1380662" y="1948237"/>
          <a:ext cx="1661707" cy="0"/>
        </a:xfrm>
        <a:custGeom>
          <a:avLst/>
          <a:gdLst/>
          <a:ahLst/>
          <a:cxnLst/>
          <a:rect l="0" t="0" r="0" b="0"/>
          <a:pathLst>
            <a:path>
              <a:moveTo>
                <a:pt x="0" y="0"/>
              </a:moveTo>
              <a:lnTo>
                <a:pt x="1661707"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C08F63-F15B-4F20-8C0B-57950322184E}">
      <dsp:nvSpPr>
        <dsp:cNvPr id="0" name=""/>
        <dsp:cNvSpPr/>
      </dsp:nvSpPr>
      <dsp:spPr>
        <a:xfrm>
          <a:off x="2729341" y="2471764"/>
          <a:ext cx="1824596" cy="1273932"/>
        </a:xfrm>
        <a:prstGeom prst="roundRect">
          <a:avLst/>
        </a:prstGeom>
        <a:solidFill>
          <a:schemeClr val="accent3">
            <a:hueOff val="2213008"/>
            <a:satOff val="-1820"/>
            <a:lumOff val="202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en-US" sz="1400" kern="1200" dirty="0" smtClean="0"/>
            <a:t>Electrical Efficiency </a:t>
          </a:r>
        </a:p>
        <a:p>
          <a:pPr lvl="0" algn="ctr" defTabSz="622300">
            <a:lnSpc>
              <a:spcPct val="90000"/>
            </a:lnSpc>
            <a:spcBef>
              <a:spcPct val="0"/>
            </a:spcBef>
            <a:spcAft>
              <a:spcPct val="35000"/>
            </a:spcAft>
          </a:pPr>
          <a:r>
            <a:rPr lang="en-US" sz="1400" kern="1200" dirty="0" smtClean="0"/>
            <a:t>30% for 100 KWel size </a:t>
          </a:r>
        </a:p>
        <a:p>
          <a:pPr lvl="0" algn="ctr" defTabSz="622300">
            <a:lnSpc>
              <a:spcPct val="90000"/>
            </a:lnSpc>
            <a:spcBef>
              <a:spcPct val="0"/>
            </a:spcBef>
            <a:spcAft>
              <a:spcPct val="35000"/>
            </a:spcAft>
          </a:pPr>
          <a:r>
            <a:rPr lang="en-US" sz="1400" kern="1200" dirty="0" smtClean="0"/>
            <a:t>35-45% for more than 1 MWel</a:t>
          </a:r>
          <a:endParaRPr lang="en-US" sz="1400" kern="1200" dirty="0"/>
        </a:p>
      </dsp:txBody>
      <dsp:txXfrm>
        <a:off x="2791529" y="2533952"/>
        <a:ext cx="1700220" cy="1149556"/>
      </dsp:txXfrm>
    </dsp:sp>
    <dsp:sp modelId="{3A81B2B8-1AAB-4D9B-B972-EFF9F550FD45}">
      <dsp:nvSpPr>
        <dsp:cNvPr id="0" name=""/>
        <dsp:cNvSpPr/>
      </dsp:nvSpPr>
      <dsp:spPr>
        <a:xfrm rot="433322">
          <a:off x="1558389" y="1133456"/>
          <a:ext cx="2007175" cy="0"/>
        </a:xfrm>
        <a:custGeom>
          <a:avLst/>
          <a:gdLst/>
          <a:ahLst/>
          <a:cxnLst/>
          <a:rect l="0" t="0" r="0" b="0"/>
          <a:pathLst>
            <a:path>
              <a:moveTo>
                <a:pt x="0" y="0"/>
              </a:moveTo>
              <a:lnTo>
                <a:pt x="2007175"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EAB49B-8824-4962-8EF9-1854710F8583}">
      <dsp:nvSpPr>
        <dsp:cNvPr id="0" name=""/>
        <dsp:cNvSpPr/>
      </dsp:nvSpPr>
      <dsp:spPr>
        <a:xfrm>
          <a:off x="3557603" y="423974"/>
          <a:ext cx="2538396" cy="1992960"/>
        </a:xfrm>
        <a:prstGeom prst="roundRect">
          <a:avLst/>
        </a:prstGeom>
        <a:solidFill>
          <a:schemeClr val="accent3">
            <a:hueOff val="4426017"/>
            <a:satOff val="-3641"/>
            <a:lumOff val="405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kern="1200" dirty="0" smtClean="0"/>
            <a:t>natural gas, biogas, gaseous fuel from gasification, diesel fuel, biodiesel, bioethanol</a:t>
          </a:r>
          <a:endParaRPr lang="en-US" sz="2100" kern="1200" dirty="0"/>
        </a:p>
      </dsp:txBody>
      <dsp:txXfrm>
        <a:off x="3654891" y="521262"/>
        <a:ext cx="2343820" cy="1798384"/>
      </dsp:txXfrm>
    </dsp:sp>
    <dsp:sp modelId="{703E9A2E-4B05-4FA8-A3A2-1EA37DF74B6D}">
      <dsp:nvSpPr>
        <dsp:cNvPr id="0" name=""/>
        <dsp:cNvSpPr/>
      </dsp:nvSpPr>
      <dsp:spPr>
        <a:xfrm rot="4234399">
          <a:off x="995365" y="1788874"/>
          <a:ext cx="528557" cy="0"/>
        </a:xfrm>
        <a:custGeom>
          <a:avLst/>
          <a:gdLst/>
          <a:ahLst/>
          <a:cxnLst/>
          <a:rect l="0" t="0" r="0" b="0"/>
          <a:pathLst>
            <a:path>
              <a:moveTo>
                <a:pt x="0" y="0"/>
              </a:moveTo>
              <a:lnTo>
                <a:pt x="528557" y="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AB1E54-313D-4AF6-AA71-22A76247A013}">
      <dsp:nvSpPr>
        <dsp:cNvPr id="0" name=""/>
        <dsp:cNvSpPr/>
      </dsp:nvSpPr>
      <dsp:spPr>
        <a:xfrm>
          <a:off x="823250" y="2038107"/>
          <a:ext cx="1650816" cy="1707588"/>
        </a:xfrm>
        <a:prstGeom prst="roundRect">
          <a:avLst/>
        </a:prstGeom>
        <a:solidFill>
          <a:schemeClr val="accent3">
            <a:hueOff val="6639025"/>
            <a:satOff val="-5461"/>
            <a:lumOff val="607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high flexibility, long lifecycle, reliability, low cost</a:t>
          </a:r>
          <a:endParaRPr lang="en-US" sz="1800" kern="1200" dirty="0"/>
        </a:p>
      </dsp:txBody>
      <dsp:txXfrm>
        <a:off x="903836" y="2118693"/>
        <a:ext cx="1489644" cy="15464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4EA73-44BC-44C7-B14A-334F8C7AA1B0}">
      <dsp:nvSpPr>
        <dsp:cNvPr id="0" name=""/>
        <dsp:cNvSpPr/>
      </dsp:nvSpPr>
      <dsp:spPr>
        <a:xfrm>
          <a:off x="2131875" y="801779"/>
          <a:ext cx="2254249" cy="2254249"/>
        </a:xfrm>
        <a:prstGeom prst="ellipse">
          <a:avLst/>
        </a:prstGeom>
        <a:solidFill>
          <a:schemeClr val="accent3">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US" sz="3500" kern="1200" dirty="0" smtClean="0">
              <a:cs typeface="B Nazanin" panose="00000400000000000000" pitchFamily="2" charset="-78"/>
            </a:rPr>
            <a:t>Gas Turbine</a:t>
          </a:r>
          <a:endParaRPr lang="en-US" sz="3500" kern="1200" dirty="0"/>
        </a:p>
      </dsp:txBody>
      <dsp:txXfrm>
        <a:off x="2462002" y="1131906"/>
        <a:ext cx="1593995" cy="1593995"/>
      </dsp:txXfrm>
    </dsp:sp>
    <dsp:sp modelId="{F607EED8-5A12-4D6B-93EE-7DFDC1EDF508}">
      <dsp:nvSpPr>
        <dsp:cNvPr id="0" name=""/>
        <dsp:cNvSpPr/>
      </dsp:nvSpPr>
      <dsp:spPr>
        <a:xfrm>
          <a:off x="2695438" y="-102692"/>
          <a:ext cx="1127124" cy="1127124"/>
        </a:xfrm>
        <a:prstGeom prst="ellipse">
          <a:avLst/>
        </a:prstGeom>
        <a:solidFill>
          <a:schemeClr val="accent3">
            <a:alpha val="50000"/>
            <a:hueOff val="1659756"/>
            <a:satOff val="-1365"/>
            <a:lumOff val="1519"/>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Joule-</a:t>
          </a:r>
          <a:r>
            <a:rPr lang="en-US" sz="1300" kern="1200" dirty="0" err="1" smtClean="0"/>
            <a:t>Brayton</a:t>
          </a:r>
          <a:r>
            <a:rPr lang="en-US" sz="1300" kern="1200" dirty="0" smtClean="0"/>
            <a:t> cycle</a:t>
          </a:r>
          <a:endParaRPr lang="en-US" sz="1300" kern="1200" dirty="0"/>
        </a:p>
      </dsp:txBody>
      <dsp:txXfrm>
        <a:off x="2860501" y="62371"/>
        <a:ext cx="796998" cy="796998"/>
      </dsp:txXfrm>
    </dsp:sp>
    <dsp:sp modelId="{1DC7F6F8-E4DE-4099-864B-B8643897C124}">
      <dsp:nvSpPr>
        <dsp:cNvPr id="0" name=""/>
        <dsp:cNvSpPr/>
      </dsp:nvSpPr>
      <dsp:spPr>
        <a:xfrm>
          <a:off x="4007924" y="1176684"/>
          <a:ext cx="1438222" cy="1504441"/>
        </a:xfrm>
        <a:prstGeom prst="ellipse">
          <a:avLst/>
        </a:prstGeom>
        <a:solidFill>
          <a:schemeClr val="accent3">
            <a:alpha val="50000"/>
            <a:hueOff val="3319512"/>
            <a:satOff val="-2731"/>
            <a:lumOff val="3039"/>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1- Open cycle</a:t>
          </a:r>
        </a:p>
        <a:p>
          <a:pPr lvl="0" algn="ctr" defTabSz="577850">
            <a:lnSpc>
              <a:spcPct val="90000"/>
            </a:lnSpc>
            <a:spcBef>
              <a:spcPct val="0"/>
            </a:spcBef>
            <a:spcAft>
              <a:spcPct val="35000"/>
            </a:spcAft>
          </a:pPr>
          <a:r>
            <a:rPr lang="en-US" sz="1300" kern="1200" dirty="0" smtClean="0"/>
            <a:t>2- Closed cycle </a:t>
          </a:r>
          <a:endParaRPr lang="en-US" sz="1300" kern="1200" dirty="0"/>
        </a:p>
      </dsp:txBody>
      <dsp:txXfrm>
        <a:off x="4218547" y="1397004"/>
        <a:ext cx="1016976" cy="1063801"/>
      </dsp:txXfrm>
    </dsp:sp>
    <dsp:sp modelId="{E7612E7B-0D69-4DFC-9948-83B0587BFE18}">
      <dsp:nvSpPr>
        <dsp:cNvPr id="0" name=""/>
        <dsp:cNvSpPr/>
      </dsp:nvSpPr>
      <dsp:spPr>
        <a:xfrm>
          <a:off x="2489247" y="2627186"/>
          <a:ext cx="1539506" cy="1539506"/>
        </a:xfrm>
        <a:prstGeom prst="ellipse">
          <a:avLst/>
        </a:prstGeom>
        <a:solidFill>
          <a:schemeClr val="accent3">
            <a:alpha val="50000"/>
            <a:hueOff val="4979268"/>
            <a:satOff val="-4096"/>
            <a:lumOff val="455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electrical efficiency is a function of size </a:t>
          </a:r>
          <a:endParaRPr lang="en-US" sz="1300" kern="1200" dirty="0"/>
        </a:p>
      </dsp:txBody>
      <dsp:txXfrm>
        <a:off x="2714702" y="2852641"/>
        <a:ext cx="1088596" cy="1088596"/>
      </dsp:txXfrm>
    </dsp:sp>
    <dsp:sp modelId="{AB5D6F18-2990-4688-8F9A-8194EF08C2E4}">
      <dsp:nvSpPr>
        <dsp:cNvPr id="0" name=""/>
        <dsp:cNvSpPr/>
      </dsp:nvSpPr>
      <dsp:spPr>
        <a:xfrm>
          <a:off x="155589" y="775431"/>
          <a:ext cx="2282225" cy="2282225"/>
        </a:xfrm>
        <a:prstGeom prst="ellipse">
          <a:avLst/>
        </a:prstGeom>
        <a:solidFill>
          <a:schemeClr val="accent3">
            <a:alpha val="50000"/>
            <a:hueOff val="6639025"/>
            <a:satOff val="-5461"/>
            <a:lumOff val="607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1-Good electrical efficiency</a:t>
          </a:r>
        </a:p>
        <a:p>
          <a:pPr lvl="0" algn="ctr" defTabSz="577850">
            <a:lnSpc>
              <a:spcPct val="90000"/>
            </a:lnSpc>
            <a:spcBef>
              <a:spcPct val="0"/>
            </a:spcBef>
            <a:spcAft>
              <a:spcPct val="35000"/>
            </a:spcAft>
          </a:pPr>
          <a:r>
            <a:rPr lang="en-US" sz="1300" kern="1200" dirty="0" smtClean="0"/>
            <a:t>2-Compact assembly</a:t>
          </a:r>
        </a:p>
        <a:p>
          <a:pPr lvl="0" algn="ctr" defTabSz="577850">
            <a:lnSpc>
              <a:spcPct val="90000"/>
            </a:lnSpc>
            <a:spcBef>
              <a:spcPct val="0"/>
            </a:spcBef>
            <a:spcAft>
              <a:spcPct val="35000"/>
            </a:spcAft>
          </a:pPr>
          <a:r>
            <a:rPr lang="en-US" sz="1300" kern="1200" dirty="0" smtClean="0"/>
            <a:t>3-Ideal for cogeneration plant due to high temperature of exhaust gas</a:t>
          </a:r>
          <a:endParaRPr lang="en-US" sz="1300" kern="1200" dirty="0"/>
        </a:p>
      </dsp:txBody>
      <dsp:txXfrm>
        <a:off x="489813" y="1109655"/>
        <a:ext cx="1613777" cy="16137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FF74C3-E0AA-4175-A71B-10D98A4D7E86}">
      <dsp:nvSpPr>
        <dsp:cNvPr id="0" name=""/>
        <dsp:cNvSpPr/>
      </dsp:nvSpPr>
      <dsp:spPr>
        <a:xfrm>
          <a:off x="-3501971" y="-538339"/>
          <a:ext cx="4175166" cy="4175166"/>
        </a:xfrm>
        <a:prstGeom prst="blockArc">
          <a:avLst>
            <a:gd name="adj1" fmla="val 18900000"/>
            <a:gd name="adj2" fmla="val 2700000"/>
            <a:gd name="adj3" fmla="val 517"/>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99B613-14AD-4FC4-BEC7-589AF3971191}">
      <dsp:nvSpPr>
        <dsp:cNvPr id="0" name=""/>
        <dsp:cNvSpPr/>
      </dsp:nvSpPr>
      <dsp:spPr>
        <a:xfrm>
          <a:off x="352950" y="238211"/>
          <a:ext cx="4239269" cy="47667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358" tIns="40640" rIns="40640" bIns="40640" numCol="1" spcCol="1270" anchor="ctr" anchorCtr="0">
          <a:noAutofit/>
        </a:bodyPr>
        <a:lstStyle/>
        <a:p>
          <a:pPr lvl="0" algn="l" defTabSz="711200">
            <a:lnSpc>
              <a:spcPct val="90000"/>
            </a:lnSpc>
            <a:spcBef>
              <a:spcPct val="0"/>
            </a:spcBef>
            <a:spcAft>
              <a:spcPct val="35000"/>
            </a:spcAft>
          </a:pPr>
          <a:r>
            <a:rPr lang="en-US" sz="1600" kern="1200" dirty="0" smtClean="0"/>
            <a:t>Hydrothermal Carbonization (HTC)</a:t>
          </a:r>
          <a:endParaRPr lang="en-US" sz="1600" kern="1200" dirty="0"/>
        </a:p>
      </dsp:txBody>
      <dsp:txXfrm>
        <a:off x="352950" y="238211"/>
        <a:ext cx="4239269" cy="476671"/>
      </dsp:txXfrm>
    </dsp:sp>
    <dsp:sp modelId="{32014B72-5E21-4D2E-BA0D-F00341E3DEE9}">
      <dsp:nvSpPr>
        <dsp:cNvPr id="0" name=""/>
        <dsp:cNvSpPr/>
      </dsp:nvSpPr>
      <dsp:spPr>
        <a:xfrm>
          <a:off x="55031" y="178627"/>
          <a:ext cx="595839" cy="595839"/>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AEBF94-D36B-4987-9E93-BD4F55731B58}">
      <dsp:nvSpPr>
        <dsp:cNvPr id="0" name=""/>
        <dsp:cNvSpPr/>
      </dsp:nvSpPr>
      <dsp:spPr>
        <a:xfrm>
          <a:off x="626237" y="953342"/>
          <a:ext cx="3965983" cy="476671"/>
        </a:xfrm>
        <a:prstGeom prst="rect">
          <a:avLst/>
        </a:prstGeom>
        <a:solidFill>
          <a:schemeClr val="accent3">
            <a:hueOff val="2213008"/>
            <a:satOff val="-1820"/>
            <a:lumOff val="20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358" tIns="40640" rIns="40640" bIns="40640" numCol="1" spcCol="1270" anchor="ctr" anchorCtr="0">
          <a:noAutofit/>
        </a:bodyPr>
        <a:lstStyle/>
        <a:p>
          <a:pPr lvl="0" algn="l" defTabSz="711200">
            <a:lnSpc>
              <a:spcPct val="90000"/>
            </a:lnSpc>
            <a:spcBef>
              <a:spcPct val="0"/>
            </a:spcBef>
            <a:spcAft>
              <a:spcPct val="35000"/>
            </a:spcAft>
          </a:pPr>
          <a:r>
            <a:rPr lang="en-US" sz="1600" kern="1200" dirty="0" smtClean="0"/>
            <a:t>Hydrothermal liquefaction (HTL)</a:t>
          </a:r>
          <a:endParaRPr lang="en-US" sz="1600" kern="1200" dirty="0"/>
        </a:p>
      </dsp:txBody>
      <dsp:txXfrm>
        <a:off x="626237" y="953342"/>
        <a:ext cx="3965983" cy="476671"/>
      </dsp:txXfrm>
    </dsp:sp>
    <dsp:sp modelId="{F1EE71A9-6E97-400A-90F8-164A2ADA6961}">
      <dsp:nvSpPr>
        <dsp:cNvPr id="0" name=""/>
        <dsp:cNvSpPr/>
      </dsp:nvSpPr>
      <dsp:spPr>
        <a:xfrm>
          <a:off x="328317" y="893758"/>
          <a:ext cx="595839" cy="595839"/>
        </a:xfrm>
        <a:prstGeom prst="ellipse">
          <a:avLst/>
        </a:prstGeom>
        <a:solidFill>
          <a:schemeClr val="lt1">
            <a:hueOff val="0"/>
            <a:satOff val="0"/>
            <a:lumOff val="0"/>
            <a:alphaOff val="0"/>
          </a:schemeClr>
        </a:solidFill>
        <a:ln w="25400" cap="flat" cmpd="sng" algn="ctr">
          <a:solidFill>
            <a:schemeClr val="accent3">
              <a:hueOff val="2213008"/>
              <a:satOff val="-1820"/>
              <a:lumOff val="2026"/>
              <a:alphaOff val="0"/>
            </a:schemeClr>
          </a:solidFill>
          <a:prstDash val="solid"/>
        </a:ln>
        <a:effectLst/>
      </dsp:spPr>
      <dsp:style>
        <a:lnRef idx="2">
          <a:scrgbClr r="0" g="0" b="0"/>
        </a:lnRef>
        <a:fillRef idx="1">
          <a:scrgbClr r="0" g="0" b="0"/>
        </a:fillRef>
        <a:effectRef idx="0">
          <a:scrgbClr r="0" g="0" b="0"/>
        </a:effectRef>
        <a:fontRef idx="minor"/>
      </dsp:style>
    </dsp:sp>
    <dsp:sp modelId="{BD7D6DA6-26A8-4FC0-B258-7842684FF364}">
      <dsp:nvSpPr>
        <dsp:cNvPr id="0" name=""/>
        <dsp:cNvSpPr/>
      </dsp:nvSpPr>
      <dsp:spPr>
        <a:xfrm>
          <a:off x="626237" y="1668473"/>
          <a:ext cx="3965983" cy="476671"/>
        </a:xfrm>
        <a:prstGeom prst="rect">
          <a:avLst/>
        </a:prstGeom>
        <a:solidFill>
          <a:schemeClr val="accent3">
            <a:hueOff val="4426017"/>
            <a:satOff val="-3641"/>
            <a:lumOff val="40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358" tIns="40640" rIns="40640" bIns="40640" numCol="1" spcCol="1270" anchor="ctr" anchorCtr="0">
          <a:noAutofit/>
        </a:bodyPr>
        <a:lstStyle/>
        <a:p>
          <a:pPr lvl="0" algn="l" defTabSz="711200">
            <a:lnSpc>
              <a:spcPct val="90000"/>
            </a:lnSpc>
            <a:spcBef>
              <a:spcPct val="0"/>
            </a:spcBef>
            <a:spcAft>
              <a:spcPct val="35000"/>
            </a:spcAft>
          </a:pPr>
          <a:r>
            <a:rPr lang="en-US" sz="1600" kern="1200" dirty="0" smtClean="0"/>
            <a:t>Aqueous phase reforming (APR)</a:t>
          </a:r>
          <a:endParaRPr lang="en-US" sz="1600" kern="1200" dirty="0"/>
        </a:p>
      </dsp:txBody>
      <dsp:txXfrm>
        <a:off x="626237" y="1668473"/>
        <a:ext cx="3965983" cy="476671"/>
      </dsp:txXfrm>
    </dsp:sp>
    <dsp:sp modelId="{ABC36C0A-0273-4221-B1D0-812233D78501}">
      <dsp:nvSpPr>
        <dsp:cNvPr id="0" name=""/>
        <dsp:cNvSpPr/>
      </dsp:nvSpPr>
      <dsp:spPr>
        <a:xfrm>
          <a:off x="328317" y="1608889"/>
          <a:ext cx="595839" cy="595839"/>
        </a:xfrm>
        <a:prstGeom prst="ellipse">
          <a:avLst/>
        </a:prstGeom>
        <a:solidFill>
          <a:schemeClr val="lt1">
            <a:hueOff val="0"/>
            <a:satOff val="0"/>
            <a:lumOff val="0"/>
            <a:alphaOff val="0"/>
          </a:schemeClr>
        </a:solidFill>
        <a:ln w="25400" cap="flat" cmpd="sng" algn="ctr">
          <a:solidFill>
            <a:schemeClr val="accent3">
              <a:hueOff val="4426017"/>
              <a:satOff val="-3641"/>
              <a:lumOff val="4052"/>
              <a:alphaOff val="0"/>
            </a:schemeClr>
          </a:solidFill>
          <a:prstDash val="solid"/>
        </a:ln>
        <a:effectLst/>
      </dsp:spPr>
      <dsp:style>
        <a:lnRef idx="2">
          <a:scrgbClr r="0" g="0" b="0"/>
        </a:lnRef>
        <a:fillRef idx="1">
          <a:scrgbClr r="0" g="0" b="0"/>
        </a:fillRef>
        <a:effectRef idx="0">
          <a:scrgbClr r="0" g="0" b="0"/>
        </a:effectRef>
        <a:fontRef idx="minor"/>
      </dsp:style>
    </dsp:sp>
    <dsp:sp modelId="{F54DF1C3-61A1-4D24-B6B2-CB41287CF1AE}">
      <dsp:nvSpPr>
        <dsp:cNvPr id="0" name=""/>
        <dsp:cNvSpPr/>
      </dsp:nvSpPr>
      <dsp:spPr>
        <a:xfrm>
          <a:off x="352950" y="2383604"/>
          <a:ext cx="4239269" cy="476671"/>
        </a:xfrm>
        <a:prstGeom prst="rect">
          <a:avLst/>
        </a:prstGeom>
        <a:solidFill>
          <a:schemeClr val="accent3">
            <a:hueOff val="6639025"/>
            <a:satOff val="-5461"/>
            <a:lumOff val="6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358" tIns="40640" rIns="40640" bIns="40640" numCol="1" spcCol="1270" anchor="ctr" anchorCtr="0">
          <a:noAutofit/>
        </a:bodyPr>
        <a:lstStyle/>
        <a:p>
          <a:pPr lvl="0" algn="l" defTabSz="711200">
            <a:lnSpc>
              <a:spcPct val="90000"/>
            </a:lnSpc>
            <a:spcBef>
              <a:spcPct val="0"/>
            </a:spcBef>
            <a:spcAft>
              <a:spcPct val="35000"/>
            </a:spcAft>
          </a:pPr>
          <a:r>
            <a:rPr lang="en-US" sz="1600" kern="1200" dirty="0" smtClean="0"/>
            <a:t>Supercritical water Gasification (SCWG)</a:t>
          </a:r>
          <a:endParaRPr lang="en-US" sz="1600" kern="1200" dirty="0"/>
        </a:p>
      </dsp:txBody>
      <dsp:txXfrm>
        <a:off x="352950" y="2383604"/>
        <a:ext cx="4239269" cy="476671"/>
      </dsp:txXfrm>
    </dsp:sp>
    <dsp:sp modelId="{FB2494AC-B506-4587-A390-D1D19C09C9C9}">
      <dsp:nvSpPr>
        <dsp:cNvPr id="0" name=""/>
        <dsp:cNvSpPr/>
      </dsp:nvSpPr>
      <dsp:spPr>
        <a:xfrm>
          <a:off x="55031" y="2324020"/>
          <a:ext cx="595839" cy="595839"/>
        </a:xfrm>
        <a:prstGeom prst="ellipse">
          <a:avLst/>
        </a:prstGeom>
        <a:solidFill>
          <a:schemeClr val="lt1">
            <a:hueOff val="0"/>
            <a:satOff val="0"/>
            <a:lumOff val="0"/>
            <a:alphaOff val="0"/>
          </a:schemeClr>
        </a:solidFill>
        <a:ln w="25400" cap="flat" cmpd="sng" algn="ctr">
          <a:solidFill>
            <a:schemeClr val="accent3">
              <a:hueOff val="6639025"/>
              <a:satOff val="-5461"/>
              <a:lumOff val="607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0FE75-E7E4-40DF-95D5-DD44900CCFEE}">
      <dsp:nvSpPr>
        <dsp:cNvPr id="0" name=""/>
        <dsp:cNvSpPr/>
      </dsp:nvSpPr>
      <dsp:spPr>
        <a:xfrm rot="10800000">
          <a:off x="1385967" y="709"/>
          <a:ext cx="5064771" cy="441017"/>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477" tIns="49530" rIns="92456" bIns="49530" numCol="1" spcCol="1270" anchor="ctr" anchorCtr="0">
          <a:noAutofit/>
        </a:bodyPr>
        <a:lstStyle/>
        <a:p>
          <a:pPr lvl="0" algn="ctr" defTabSz="577850">
            <a:lnSpc>
              <a:spcPct val="90000"/>
            </a:lnSpc>
            <a:spcBef>
              <a:spcPct val="0"/>
            </a:spcBef>
            <a:spcAft>
              <a:spcPct val="35000"/>
            </a:spcAft>
          </a:pPr>
          <a:r>
            <a:rPr lang="en-US" sz="1300" kern="1200" dirty="0" smtClean="0"/>
            <a:t>Excellent transmission based on the high diffusion coefficient</a:t>
          </a:r>
          <a:endParaRPr lang="en-US" sz="1300" kern="1200" dirty="0"/>
        </a:p>
      </dsp:txBody>
      <dsp:txXfrm rot="10800000">
        <a:off x="1496221" y="709"/>
        <a:ext cx="4954517" cy="441017"/>
      </dsp:txXfrm>
    </dsp:sp>
    <dsp:sp modelId="{0DAB2046-633D-4337-AA1F-9250AD0CAF02}">
      <dsp:nvSpPr>
        <dsp:cNvPr id="0" name=""/>
        <dsp:cNvSpPr/>
      </dsp:nvSpPr>
      <dsp:spPr>
        <a:xfrm>
          <a:off x="1165458" y="709"/>
          <a:ext cx="441017" cy="441017"/>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908296-9816-4B72-9DDD-22A56264FAC0}">
      <dsp:nvSpPr>
        <dsp:cNvPr id="0" name=""/>
        <dsp:cNvSpPr/>
      </dsp:nvSpPr>
      <dsp:spPr>
        <a:xfrm rot="10800000">
          <a:off x="1385967" y="573374"/>
          <a:ext cx="5064771" cy="441017"/>
        </a:xfrm>
        <a:prstGeom prst="homePlate">
          <a:avLst/>
        </a:prstGeom>
        <a:solidFill>
          <a:schemeClr val="accent3">
            <a:hueOff val="1327805"/>
            <a:satOff val="-1092"/>
            <a:lumOff val="121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477" tIns="49530" rIns="92456" bIns="49530" numCol="1" spcCol="1270" anchor="ctr" anchorCtr="0">
          <a:noAutofit/>
        </a:bodyPr>
        <a:lstStyle/>
        <a:p>
          <a:pPr lvl="0" algn="ctr" defTabSz="577850">
            <a:lnSpc>
              <a:spcPct val="90000"/>
            </a:lnSpc>
            <a:spcBef>
              <a:spcPct val="0"/>
            </a:spcBef>
            <a:spcAft>
              <a:spcPct val="35000"/>
            </a:spcAft>
          </a:pPr>
          <a:r>
            <a:rPr lang="en-US" sz="1300" kern="1200" dirty="0" smtClean="0"/>
            <a:t>Control mechanisms related to the dissolution properties</a:t>
          </a:r>
          <a:endParaRPr lang="en-US" sz="1300" kern="1200" dirty="0"/>
        </a:p>
      </dsp:txBody>
      <dsp:txXfrm rot="10800000">
        <a:off x="1496221" y="573374"/>
        <a:ext cx="4954517" cy="441017"/>
      </dsp:txXfrm>
    </dsp:sp>
    <dsp:sp modelId="{96266707-8FB2-473A-9641-502D64443922}">
      <dsp:nvSpPr>
        <dsp:cNvPr id="0" name=""/>
        <dsp:cNvSpPr/>
      </dsp:nvSpPr>
      <dsp:spPr>
        <a:xfrm>
          <a:off x="1165458" y="573374"/>
          <a:ext cx="441017" cy="441017"/>
        </a:xfrm>
        <a:prstGeom prst="ellipse">
          <a:avLst/>
        </a:prstGeom>
        <a:solidFill>
          <a:schemeClr val="accent3">
            <a:tint val="50000"/>
            <a:hueOff val="1289336"/>
            <a:satOff val="496"/>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8AE6A8-53DE-4C63-8006-EAFC2A3398D5}">
      <dsp:nvSpPr>
        <dsp:cNvPr id="0" name=""/>
        <dsp:cNvSpPr/>
      </dsp:nvSpPr>
      <dsp:spPr>
        <a:xfrm rot="10800000">
          <a:off x="1385967" y="1146039"/>
          <a:ext cx="5064771" cy="441017"/>
        </a:xfrm>
        <a:prstGeom prst="homePlate">
          <a:avLst/>
        </a:prstGeom>
        <a:solidFill>
          <a:schemeClr val="accent3">
            <a:hueOff val="2655610"/>
            <a:satOff val="-2184"/>
            <a:lumOff val="2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477" tIns="49530" rIns="92456" bIns="49530" numCol="1" spcCol="1270" anchor="ctr" anchorCtr="0">
          <a:noAutofit/>
        </a:bodyPr>
        <a:lstStyle/>
        <a:p>
          <a:pPr lvl="0" algn="ctr" defTabSz="577850">
            <a:lnSpc>
              <a:spcPct val="90000"/>
            </a:lnSpc>
            <a:spcBef>
              <a:spcPct val="0"/>
            </a:spcBef>
            <a:spcAft>
              <a:spcPct val="35000"/>
            </a:spcAft>
          </a:pPr>
          <a:r>
            <a:rPr lang="en-US" sz="1300" kern="1200" dirty="0" smtClean="0"/>
            <a:t>Creation of appropriate conditions for different reactions</a:t>
          </a:r>
          <a:endParaRPr lang="en-US" sz="1300" kern="1200" dirty="0"/>
        </a:p>
      </dsp:txBody>
      <dsp:txXfrm rot="10800000">
        <a:off x="1496221" y="1146039"/>
        <a:ext cx="4954517" cy="441017"/>
      </dsp:txXfrm>
    </dsp:sp>
    <dsp:sp modelId="{A504BE89-18F0-48D1-A789-CD4972556C50}">
      <dsp:nvSpPr>
        <dsp:cNvPr id="0" name=""/>
        <dsp:cNvSpPr/>
      </dsp:nvSpPr>
      <dsp:spPr>
        <a:xfrm>
          <a:off x="1165458" y="1146039"/>
          <a:ext cx="441017" cy="441017"/>
        </a:xfrm>
        <a:prstGeom prst="ellipse">
          <a:avLst/>
        </a:prstGeom>
        <a:solidFill>
          <a:schemeClr val="accent3">
            <a:tint val="50000"/>
            <a:hueOff val="2578672"/>
            <a:satOff val="993"/>
            <a:lumOff val="5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8AE0AE-78E2-4C3F-BD95-DA2FAD462FE5}">
      <dsp:nvSpPr>
        <dsp:cNvPr id="0" name=""/>
        <dsp:cNvSpPr/>
      </dsp:nvSpPr>
      <dsp:spPr>
        <a:xfrm rot="10800000">
          <a:off x="1385967" y="1718704"/>
          <a:ext cx="5064771" cy="441017"/>
        </a:xfrm>
        <a:prstGeom prst="homePlate">
          <a:avLst/>
        </a:prstGeom>
        <a:solidFill>
          <a:schemeClr val="accent3">
            <a:hueOff val="3983415"/>
            <a:satOff val="-3277"/>
            <a:lumOff val="3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477" tIns="49530" rIns="92456" bIns="49530" numCol="1" spcCol="1270" anchor="ctr" anchorCtr="0">
          <a:noAutofit/>
        </a:bodyPr>
        <a:lstStyle/>
        <a:p>
          <a:pPr lvl="0" algn="ctr" defTabSz="577850">
            <a:lnSpc>
              <a:spcPct val="90000"/>
            </a:lnSpc>
            <a:spcBef>
              <a:spcPct val="0"/>
            </a:spcBef>
            <a:spcAft>
              <a:spcPct val="35000"/>
            </a:spcAft>
          </a:pPr>
          <a:r>
            <a:rPr lang="en-US" sz="1300" kern="1200" dirty="0" smtClean="0"/>
            <a:t>Complete mixing with oxygen in any proportion</a:t>
          </a:r>
          <a:endParaRPr lang="en-US" sz="1300" kern="1200" dirty="0"/>
        </a:p>
      </dsp:txBody>
      <dsp:txXfrm rot="10800000">
        <a:off x="1496221" y="1718704"/>
        <a:ext cx="4954517" cy="441017"/>
      </dsp:txXfrm>
    </dsp:sp>
    <dsp:sp modelId="{236B101A-71E0-431C-82D9-4A8BEAC10C93}">
      <dsp:nvSpPr>
        <dsp:cNvPr id="0" name=""/>
        <dsp:cNvSpPr/>
      </dsp:nvSpPr>
      <dsp:spPr>
        <a:xfrm>
          <a:off x="1165458" y="1718704"/>
          <a:ext cx="441017" cy="441017"/>
        </a:xfrm>
        <a:prstGeom prst="ellipse">
          <a:avLst/>
        </a:prstGeom>
        <a:solidFill>
          <a:schemeClr val="accent3">
            <a:tint val="50000"/>
            <a:hueOff val="3868008"/>
            <a:satOff val="1489"/>
            <a:lumOff val="8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DE6BF1-D140-48DF-9082-24455BC0FED8}">
      <dsp:nvSpPr>
        <dsp:cNvPr id="0" name=""/>
        <dsp:cNvSpPr/>
      </dsp:nvSpPr>
      <dsp:spPr>
        <a:xfrm rot="10800000">
          <a:off x="1385967" y="2291369"/>
          <a:ext cx="5064771" cy="441017"/>
        </a:xfrm>
        <a:prstGeom prst="homePlate">
          <a:avLst/>
        </a:prstGeom>
        <a:solidFill>
          <a:schemeClr val="accent3">
            <a:hueOff val="5311220"/>
            <a:satOff val="-4369"/>
            <a:lumOff val="4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477" tIns="49530" rIns="92456" bIns="49530" numCol="1" spcCol="1270" anchor="ctr" anchorCtr="0">
          <a:noAutofit/>
        </a:bodyPr>
        <a:lstStyle/>
        <a:p>
          <a:pPr lvl="0" algn="ctr" defTabSz="577850">
            <a:lnSpc>
              <a:spcPct val="90000"/>
            </a:lnSpc>
            <a:spcBef>
              <a:spcPct val="0"/>
            </a:spcBef>
            <a:spcAft>
              <a:spcPct val="35000"/>
            </a:spcAft>
          </a:pPr>
          <a:r>
            <a:rPr lang="en-US" sz="1300" kern="1200" dirty="0" smtClean="0"/>
            <a:t>Negligible surface tension</a:t>
          </a:r>
          <a:endParaRPr lang="en-US" sz="1300" kern="1200" dirty="0"/>
        </a:p>
      </dsp:txBody>
      <dsp:txXfrm rot="10800000">
        <a:off x="1496221" y="2291369"/>
        <a:ext cx="4954517" cy="441017"/>
      </dsp:txXfrm>
    </dsp:sp>
    <dsp:sp modelId="{55153090-ABEA-441C-A6CD-1011185432DC}">
      <dsp:nvSpPr>
        <dsp:cNvPr id="0" name=""/>
        <dsp:cNvSpPr/>
      </dsp:nvSpPr>
      <dsp:spPr>
        <a:xfrm>
          <a:off x="1165458" y="2291369"/>
          <a:ext cx="441017" cy="441017"/>
        </a:xfrm>
        <a:prstGeom prst="ellipse">
          <a:avLst/>
        </a:prstGeom>
        <a:solidFill>
          <a:schemeClr val="accent3">
            <a:tint val="50000"/>
            <a:hueOff val="5157345"/>
            <a:satOff val="1986"/>
            <a:lumOff val="11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A499CE-4746-44A4-B3B6-C8ADB2583C75}">
      <dsp:nvSpPr>
        <dsp:cNvPr id="0" name=""/>
        <dsp:cNvSpPr/>
      </dsp:nvSpPr>
      <dsp:spPr>
        <a:xfrm rot="10800000">
          <a:off x="1385967" y="2864034"/>
          <a:ext cx="5064771" cy="441017"/>
        </a:xfrm>
        <a:prstGeom prst="homePlate">
          <a:avLst/>
        </a:prstGeom>
        <a:solidFill>
          <a:schemeClr val="accent3">
            <a:hueOff val="6639025"/>
            <a:satOff val="-5461"/>
            <a:lumOff val="6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477" tIns="49530" rIns="92456" bIns="49530" numCol="1" spcCol="1270" anchor="ctr" anchorCtr="0">
          <a:noAutofit/>
        </a:bodyPr>
        <a:lstStyle/>
        <a:p>
          <a:pPr lvl="0" algn="ctr" defTabSz="577850">
            <a:lnSpc>
              <a:spcPct val="90000"/>
            </a:lnSpc>
            <a:spcBef>
              <a:spcPct val="0"/>
            </a:spcBef>
            <a:spcAft>
              <a:spcPct val="35000"/>
            </a:spcAft>
          </a:pPr>
          <a:r>
            <a:rPr lang="en-US" sz="1300" kern="1200" dirty="0" smtClean="0"/>
            <a:t>Low viscosity</a:t>
          </a:r>
          <a:endParaRPr lang="en-US" sz="1300" kern="1200" dirty="0"/>
        </a:p>
      </dsp:txBody>
      <dsp:txXfrm rot="10800000">
        <a:off x="1496221" y="2864034"/>
        <a:ext cx="4954517" cy="441017"/>
      </dsp:txXfrm>
    </dsp:sp>
    <dsp:sp modelId="{B285734E-BB90-4AEB-A06D-82C6A2875E5B}">
      <dsp:nvSpPr>
        <dsp:cNvPr id="0" name=""/>
        <dsp:cNvSpPr/>
      </dsp:nvSpPr>
      <dsp:spPr>
        <a:xfrm>
          <a:off x="1165458" y="2864034"/>
          <a:ext cx="441017" cy="441017"/>
        </a:xfrm>
        <a:prstGeom prst="ellipse">
          <a:avLst/>
        </a:prstGeom>
        <a:solidFill>
          <a:schemeClr val="accent3">
            <a:tint val="50000"/>
            <a:hueOff val="6446680"/>
            <a:satOff val="2482"/>
            <a:lumOff val="13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E75DC-263B-44A5-81EF-29D9237BB055}">
      <dsp:nvSpPr>
        <dsp:cNvPr id="0" name=""/>
        <dsp:cNvSpPr/>
      </dsp:nvSpPr>
      <dsp:spPr>
        <a:xfrm>
          <a:off x="0" y="0"/>
          <a:ext cx="6662553" cy="69722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t>Considerable Biogas production from SCWG </a:t>
          </a:r>
          <a:endParaRPr lang="en-US" sz="2200" kern="1200" dirty="0"/>
        </a:p>
      </dsp:txBody>
      <dsp:txXfrm>
        <a:off x="20421" y="20421"/>
        <a:ext cx="5851272" cy="656387"/>
      </dsp:txXfrm>
    </dsp:sp>
    <dsp:sp modelId="{435686E7-8E7C-4813-85DC-6DEC886801DF}">
      <dsp:nvSpPr>
        <dsp:cNvPr id="0" name=""/>
        <dsp:cNvSpPr/>
      </dsp:nvSpPr>
      <dsp:spPr>
        <a:xfrm>
          <a:off x="557988" y="823999"/>
          <a:ext cx="6662553" cy="697229"/>
        </a:xfrm>
        <a:prstGeom prst="roundRect">
          <a:avLst>
            <a:gd name="adj" fmla="val 10000"/>
          </a:avLst>
        </a:prstGeom>
        <a:solidFill>
          <a:schemeClr val="accent3">
            <a:hueOff val="2213008"/>
            <a:satOff val="-1820"/>
            <a:lumOff val="20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t>Electric performance of more than 30% </a:t>
          </a:r>
          <a:endParaRPr lang="en-US" sz="2200" kern="1200" dirty="0"/>
        </a:p>
      </dsp:txBody>
      <dsp:txXfrm>
        <a:off x="578409" y="844420"/>
        <a:ext cx="5610523" cy="656387"/>
      </dsp:txXfrm>
    </dsp:sp>
    <dsp:sp modelId="{A10C0D8F-B590-47DD-8951-444CAF0CE9B1}">
      <dsp:nvSpPr>
        <dsp:cNvPr id="0" name=""/>
        <dsp:cNvSpPr/>
      </dsp:nvSpPr>
      <dsp:spPr>
        <a:xfrm>
          <a:off x="1107649" y="1647998"/>
          <a:ext cx="6662553" cy="697229"/>
        </a:xfrm>
        <a:prstGeom prst="roundRect">
          <a:avLst>
            <a:gd name="adj" fmla="val 10000"/>
          </a:avLst>
        </a:prstGeom>
        <a:solidFill>
          <a:schemeClr val="accent3">
            <a:hueOff val="4426017"/>
            <a:satOff val="-3641"/>
            <a:lumOff val="40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t>Produce 1 to 2.2 MWh from Azolla biomass</a:t>
          </a:r>
        </a:p>
      </dsp:txBody>
      <dsp:txXfrm>
        <a:off x="1128070" y="1668419"/>
        <a:ext cx="5618851" cy="656387"/>
      </dsp:txXfrm>
    </dsp:sp>
    <dsp:sp modelId="{B2EE7A7C-6557-43D3-94AA-955BB39DDF6D}">
      <dsp:nvSpPr>
        <dsp:cNvPr id="0" name=""/>
        <dsp:cNvSpPr/>
      </dsp:nvSpPr>
      <dsp:spPr>
        <a:xfrm>
          <a:off x="1665638" y="2471997"/>
          <a:ext cx="6662553" cy="697229"/>
        </a:xfrm>
        <a:prstGeom prst="roundRect">
          <a:avLst>
            <a:gd name="adj" fmla="val 10000"/>
          </a:avLst>
        </a:prstGeom>
        <a:solidFill>
          <a:schemeClr val="accent3">
            <a:hueOff val="6639025"/>
            <a:satOff val="-5461"/>
            <a:lumOff val="6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Gas turbine &gt; micro gas turbine &gt; steam turbine &gt; IC Engine </a:t>
          </a:r>
          <a:endParaRPr lang="en-US" sz="1600" kern="1200" dirty="0"/>
        </a:p>
      </dsp:txBody>
      <dsp:txXfrm>
        <a:off x="1686059" y="2492418"/>
        <a:ext cx="5610523" cy="656387"/>
      </dsp:txXfrm>
    </dsp:sp>
    <dsp:sp modelId="{82FE2674-1A83-45F9-B568-C8E28EDF28C1}">
      <dsp:nvSpPr>
        <dsp:cNvPr id="0" name=""/>
        <dsp:cNvSpPr/>
      </dsp:nvSpPr>
      <dsp:spPr>
        <a:xfrm>
          <a:off x="6209354" y="534014"/>
          <a:ext cx="453199" cy="453199"/>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6311324" y="534014"/>
        <a:ext cx="249259" cy="341032"/>
      </dsp:txXfrm>
    </dsp:sp>
    <dsp:sp modelId="{CFEDCD44-E5D8-4BD0-8699-9CA17DC1B87A}">
      <dsp:nvSpPr>
        <dsp:cNvPr id="0" name=""/>
        <dsp:cNvSpPr/>
      </dsp:nvSpPr>
      <dsp:spPr>
        <a:xfrm>
          <a:off x="6767343" y="1358013"/>
          <a:ext cx="453199" cy="453199"/>
        </a:xfrm>
        <a:prstGeom prst="downArrow">
          <a:avLst>
            <a:gd name="adj1" fmla="val 55000"/>
            <a:gd name="adj2" fmla="val 45000"/>
          </a:avLst>
        </a:prstGeom>
        <a:solidFill>
          <a:schemeClr val="accent3">
            <a:tint val="40000"/>
            <a:alpha val="90000"/>
            <a:hueOff val="3219354"/>
            <a:satOff val="1252"/>
            <a:lumOff val="515"/>
            <a:alphaOff val="0"/>
          </a:schemeClr>
        </a:solidFill>
        <a:ln w="25400" cap="flat" cmpd="sng" algn="ctr">
          <a:solidFill>
            <a:schemeClr val="accent3">
              <a:tint val="40000"/>
              <a:alpha val="90000"/>
              <a:hueOff val="3219354"/>
              <a:satOff val="1252"/>
              <a:lumOff val="5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6869313" y="1358013"/>
        <a:ext cx="249259" cy="341032"/>
      </dsp:txXfrm>
    </dsp:sp>
    <dsp:sp modelId="{233608F8-153C-45A7-967B-3F8BDA5DDC85}">
      <dsp:nvSpPr>
        <dsp:cNvPr id="0" name=""/>
        <dsp:cNvSpPr/>
      </dsp:nvSpPr>
      <dsp:spPr>
        <a:xfrm>
          <a:off x="7317003" y="2182012"/>
          <a:ext cx="453199" cy="453199"/>
        </a:xfrm>
        <a:prstGeom prst="downArrow">
          <a:avLst>
            <a:gd name="adj1" fmla="val 55000"/>
            <a:gd name="adj2" fmla="val 45000"/>
          </a:avLst>
        </a:prstGeom>
        <a:solidFill>
          <a:schemeClr val="accent3">
            <a:tint val="40000"/>
            <a:alpha val="90000"/>
            <a:hueOff val="6438709"/>
            <a:satOff val="2504"/>
            <a:lumOff val="1030"/>
            <a:alphaOff val="0"/>
          </a:schemeClr>
        </a:solidFill>
        <a:ln w="25400" cap="flat" cmpd="sng" algn="ctr">
          <a:solidFill>
            <a:schemeClr val="accent3">
              <a:tint val="40000"/>
              <a:alpha val="90000"/>
              <a:hueOff val="6438709"/>
              <a:satOff val="2504"/>
              <a:lumOff val="10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7418973" y="2182012"/>
        <a:ext cx="249259" cy="3410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E75DC-263B-44A5-81EF-29D9237BB055}">
      <dsp:nvSpPr>
        <dsp:cNvPr id="0" name=""/>
        <dsp:cNvSpPr/>
      </dsp:nvSpPr>
      <dsp:spPr>
        <a:xfrm>
          <a:off x="0" y="0"/>
          <a:ext cx="6662553" cy="69722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t>Internal Combustion has high </a:t>
          </a:r>
          <a:r>
            <a:rPr lang="en-US" sz="2000" kern="1200" dirty="0" err="1" smtClean="0"/>
            <a:t>NOx</a:t>
          </a:r>
          <a:r>
            <a:rPr lang="en-US" sz="2000" kern="1200" dirty="0" smtClean="0"/>
            <a:t> emission</a:t>
          </a:r>
          <a:endParaRPr lang="en-US" sz="2000" kern="1200" dirty="0"/>
        </a:p>
      </dsp:txBody>
      <dsp:txXfrm>
        <a:off x="20421" y="20421"/>
        <a:ext cx="5851272" cy="656387"/>
      </dsp:txXfrm>
    </dsp:sp>
    <dsp:sp modelId="{435686E7-8E7C-4813-85DC-6DEC886801DF}">
      <dsp:nvSpPr>
        <dsp:cNvPr id="0" name=""/>
        <dsp:cNvSpPr/>
      </dsp:nvSpPr>
      <dsp:spPr>
        <a:xfrm>
          <a:off x="557988" y="823999"/>
          <a:ext cx="6662553" cy="697229"/>
        </a:xfrm>
        <a:prstGeom prst="roundRect">
          <a:avLst>
            <a:gd name="adj" fmla="val 10000"/>
          </a:avLst>
        </a:prstGeom>
        <a:solidFill>
          <a:schemeClr val="accent3">
            <a:hueOff val="2213008"/>
            <a:satOff val="-1820"/>
            <a:lumOff val="20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t>While Gas Turbine has moderate emission rate</a:t>
          </a:r>
          <a:endParaRPr lang="en-US" sz="2000" kern="1200" dirty="0"/>
        </a:p>
      </dsp:txBody>
      <dsp:txXfrm>
        <a:off x="578409" y="844420"/>
        <a:ext cx="5610523" cy="656387"/>
      </dsp:txXfrm>
    </dsp:sp>
    <dsp:sp modelId="{A10C0D8F-B590-47DD-8951-444CAF0CE9B1}">
      <dsp:nvSpPr>
        <dsp:cNvPr id="0" name=""/>
        <dsp:cNvSpPr/>
      </dsp:nvSpPr>
      <dsp:spPr>
        <a:xfrm>
          <a:off x="1107649" y="1647998"/>
          <a:ext cx="6662553" cy="697229"/>
        </a:xfrm>
        <a:prstGeom prst="roundRect">
          <a:avLst>
            <a:gd name="adj" fmla="val 10000"/>
          </a:avLst>
        </a:prstGeom>
        <a:solidFill>
          <a:schemeClr val="accent3">
            <a:hueOff val="4426017"/>
            <a:satOff val="-3641"/>
            <a:lumOff val="40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t>Produce 1 to 2.2 MWh from Azolla biomass</a:t>
          </a:r>
        </a:p>
      </dsp:txBody>
      <dsp:txXfrm>
        <a:off x="1128070" y="1668419"/>
        <a:ext cx="5618851" cy="656387"/>
      </dsp:txXfrm>
    </dsp:sp>
    <dsp:sp modelId="{B2EE7A7C-6557-43D3-94AA-955BB39DDF6D}">
      <dsp:nvSpPr>
        <dsp:cNvPr id="0" name=""/>
        <dsp:cNvSpPr/>
      </dsp:nvSpPr>
      <dsp:spPr>
        <a:xfrm>
          <a:off x="1665638" y="2471997"/>
          <a:ext cx="6662553" cy="697229"/>
        </a:xfrm>
        <a:prstGeom prst="roundRect">
          <a:avLst>
            <a:gd name="adj" fmla="val 10000"/>
          </a:avLst>
        </a:prstGeom>
        <a:solidFill>
          <a:schemeClr val="accent3">
            <a:hueOff val="6639025"/>
            <a:satOff val="-5461"/>
            <a:lumOff val="6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smtClean="0"/>
            <a:t>Azolla(all biomass) Power plant possible path to world’s economic, social and environmental sustainability </a:t>
          </a:r>
          <a:endParaRPr lang="en-US" sz="1600" kern="1200" dirty="0"/>
        </a:p>
      </dsp:txBody>
      <dsp:txXfrm>
        <a:off x="1686059" y="2492418"/>
        <a:ext cx="5610523" cy="656387"/>
      </dsp:txXfrm>
    </dsp:sp>
    <dsp:sp modelId="{82FE2674-1A83-45F9-B568-C8E28EDF28C1}">
      <dsp:nvSpPr>
        <dsp:cNvPr id="0" name=""/>
        <dsp:cNvSpPr/>
      </dsp:nvSpPr>
      <dsp:spPr>
        <a:xfrm>
          <a:off x="6209354" y="534014"/>
          <a:ext cx="453199" cy="453199"/>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6311324" y="534014"/>
        <a:ext cx="249259" cy="341032"/>
      </dsp:txXfrm>
    </dsp:sp>
    <dsp:sp modelId="{CFEDCD44-E5D8-4BD0-8699-9CA17DC1B87A}">
      <dsp:nvSpPr>
        <dsp:cNvPr id="0" name=""/>
        <dsp:cNvSpPr/>
      </dsp:nvSpPr>
      <dsp:spPr>
        <a:xfrm>
          <a:off x="6767343" y="1358013"/>
          <a:ext cx="453199" cy="453199"/>
        </a:xfrm>
        <a:prstGeom prst="downArrow">
          <a:avLst>
            <a:gd name="adj1" fmla="val 55000"/>
            <a:gd name="adj2" fmla="val 45000"/>
          </a:avLst>
        </a:prstGeom>
        <a:solidFill>
          <a:schemeClr val="accent3">
            <a:tint val="40000"/>
            <a:alpha val="90000"/>
            <a:hueOff val="3219354"/>
            <a:satOff val="1252"/>
            <a:lumOff val="515"/>
            <a:alphaOff val="0"/>
          </a:schemeClr>
        </a:solidFill>
        <a:ln w="25400" cap="flat" cmpd="sng" algn="ctr">
          <a:solidFill>
            <a:schemeClr val="accent3">
              <a:tint val="40000"/>
              <a:alpha val="90000"/>
              <a:hueOff val="3219354"/>
              <a:satOff val="1252"/>
              <a:lumOff val="5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6869313" y="1358013"/>
        <a:ext cx="249259" cy="341032"/>
      </dsp:txXfrm>
    </dsp:sp>
    <dsp:sp modelId="{233608F8-153C-45A7-967B-3F8BDA5DDC85}">
      <dsp:nvSpPr>
        <dsp:cNvPr id="0" name=""/>
        <dsp:cNvSpPr/>
      </dsp:nvSpPr>
      <dsp:spPr>
        <a:xfrm>
          <a:off x="7317003" y="2182012"/>
          <a:ext cx="453199" cy="453199"/>
        </a:xfrm>
        <a:prstGeom prst="downArrow">
          <a:avLst>
            <a:gd name="adj1" fmla="val 55000"/>
            <a:gd name="adj2" fmla="val 45000"/>
          </a:avLst>
        </a:prstGeom>
        <a:solidFill>
          <a:schemeClr val="accent3">
            <a:tint val="40000"/>
            <a:alpha val="90000"/>
            <a:hueOff val="6438709"/>
            <a:satOff val="2504"/>
            <a:lumOff val="1030"/>
            <a:alphaOff val="0"/>
          </a:schemeClr>
        </a:solidFill>
        <a:ln w="25400" cap="flat" cmpd="sng" algn="ctr">
          <a:solidFill>
            <a:schemeClr val="accent3">
              <a:tint val="40000"/>
              <a:alpha val="90000"/>
              <a:hueOff val="6438709"/>
              <a:satOff val="2504"/>
              <a:lumOff val="10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7418973" y="2182012"/>
        <a:ext cx="249259" cy="341032"/>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51612472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extLst>
      <p:ext uri="{BB962C8B-B14F-4D97-AF65-F5344CB8AC3E}">
        <p14:creationId xmlns:p14="http://schemas.microsoft.com/office/powerpoint/2010/main" val="1009593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51255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10597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Azolla filiculoides is a small floating aquatic </a:t>
            </a:r>
            <a:r>
              <a:rPr lang="en-US" sz="1100" kern="1200" dirty="0" err="1" smtClean="0">
                <a:solidFill>
                  <a:schemeClr val="tx1"/>
                </a:solidFill>
                <a:effectLst/>
                <a:latin typeface="+mn-lt"/>
                <a:ea typeface="+mn-ea"/>
                <a:cs typeface="+mn-cs"/>
              </a:rPr>
              <a:t>pterido-phyte</a:t>
            </a:r>
            <a:r>
              <a:rPr lang="en-US" sz="1100" kern="1200" dirty="0" smtClean="0">
                <a:solidFill>
                  <a:schemeClr val="tx1"/>
                </a:solidFill>
                <a:effectLst/>
                <a:latin typeface="+mn-lt"/>
                <a:ea typeface="+mn-ea"/>
                <a:cs typeface="+mn-cs"/>
              </a:rPr>
              <a:t> with </a:t>
            </a:r>
            <a:r>
              <a:rPr lang="en-US" sz="1100" kern="1200" dirty="0" err="1" smtClean="0">
                <a:solidFill>
                  <a:schemeClr val="tx1"/>
                </a:solidFill>
                <a:effectLst/>
                <a:latin typeface="+mn-lt"/>
                <a:ea typeface="+mn-ea"/>
                <a:cs typeface="+mn-cs"/>
              </a:rPr>
              <a:t>bilobed</a:t>
            </a:r>
            <a:r>
              <a:rPr lang="en-US" sz="1100" kern="1200" dirty="0" smtClean="0">
                <a:solidFill>
                  <a:schemeClr val="tx1"/>
                </a:solidFill>
                <a:effectLst/>
                <a:latin typeface="+mn-lt"/>
                <a:ea typeface="+mn-ea"/>
                <a:cs typeface="+mn-cs"/>
              </a:rPr>
              <a:t> leaves (dorsal and ventral lobes). </a:t>
            </a:r>
          </a:p>
          <a:p>
            <a:r>
              <a:rPr lang="en-US" sz="1100" kern="1200" dirty="0" smtClean="0">
                <a:solidFill>
                  <a:schemeClr val="tx1"/>
                </a:solidFill>
                <a:effectLst/>
                <a:latin typeface="+mn-lt"/>
                <a:ea typeface="+mn-ea"/>
                <a:cs typeface="+mn-cs"/>
              </a:rPr>
              <a:t>The dorsal lobe is contact with air and think and inclined towards the horizon and only one edge in contact with water and ventral lobe is thin and sometimes the relatively larger size. Dorsal lip, except at the margins identified, is green and includes Anabaena colony in a hole which contact with atmosphere by a peephole. </a:t>
            </a:r>
          </a:p>
          <a:p>
            <a:r>
              <a:rPr lang="en-US" sz="1100" kern="1200" dirty="0" smtClean="0">
                <a:solidFill>
                  <a:schemeClr val="tx1"/>
                </a:solidFill>
                <a:effectLst/>
                <a:latin typeface="+mn-lt"/>
                <a:ea typeface="+mn-ea"/>
                <a:cs typeface="+mn-cs"/>
              </a:rPr>
              <a:t>This unique association is important as rice culture </a:t>
            </a:r>
            <a:r>
              <a:rPr lang="en-US" sz="1100" kern="1200" dirty="0" err="1" smtClean="0">
                <a:solidFill>
                  <a:schemeClr val="tx1"/>
                </a:solidFill>
                <a:effectLst/>
                <a:latin typeface="+mn-lt"/>
                <a:ea typeface="+mn-ea"/>
                <a:cs typeface="+mn-cs"/>
              </a:rPr>
              <a:t>biofertiliser</a:t>
            </a:r>
            <a:r>
              <a:rPr lang="en-US" sz="1100" kern="1200" dirty="0" smtClean="0">
                <a:solidFill>
                  <a:schemeClr val="tx1"/>
                </a:solidFill>
                <a:effectLst/>
                <a:latin typeface="+mn-lt"/>
                <a:ea typeface="+mn-ea"/>
                <a:cs typeface="+mn-cs"/>
              </a:rPr>
              <a:t>, animal feed or wastewater purifier. </a:t>
            </a:r>
          </a:p>
          <a:p>
            <a:r>
              <a:rPr lang="en-US" sz="1100" kern="1200" dirty="0" smtClean="0">
                <a:solidFill>
                  <a:schemeClr val="tx1"/>
                </a:solidFill>
                <a:effectLst/>
                <a:latin typeface="+mn-lt"/>
                <a:ea typeface="+mn-ea"/>
                <a:cs typeface="+mn-cs"/>
              </a:rPr>
              <a:t>The nitrogen-fixing capability of Azolla has led to Azolla being widely used as a </a:t>
            </a:r>
            <a:r>
              <a:rPr lang="en-US" sz="1100" kern="1200" dirty="0" err="1" smtClean="0">
                <a:solidFill>
                  <a:schemeClr val="tx1"/>
                </a:solidFill>
                <a:effectLst/>
                <a:latin typeface="+mn-lt"/>
                <a:ea typeface="+mn-ea"/>
                <a:cs typeface="+mn-cs"/>
              </a:rPr>
              <a:t>biofertiliser</a:t>
            </a:r>
            <a:r>
              <a:rPr lang="en-US" sz="1100" kern="1200" dirty="0" smtClean="0">
                <a:solidFill>
                  <a:schemeClr val="tx1"/>
                </a:solidFill>
                <a:effectLst/>
                <a:latin typeface="+mn-lt"/>
                <a:ea typeface="+mn-ea"/>
                <a:cs typeface="+mn-cs"/>
              </a:rPr>
              <a:t>, especially in parts of southeast Asia.</a:t>
            </a:r>
          </a:p>
          <a:p>
            <a:r>
              <a:rPr lang="en-US" sz="1100" kern="1200" dirty="0" smtClean="0">
                <a:solidFill>
                  <a:schemeClr val="tx1"/>
                </a:solidFill>
                <a:effectLst/>
                <a:latin typeface="+mn-lt"/>
                <a:ea typeface="+mn-ea"/>
                <a:cs typeface="+mn-cs"/>
              </a:rPr>
              <a:t>Under optimized conditions Azolla can double their biomass in less than two days with </a:t>
            </a:r>
            <a:r>
              <a:rPr lang="en-US" sz="1100" kern="1200" dirty="0" err="1" smtClean="0">
                <a:solidFill>
                  <a:schemeClr val="tx1"/>
                </a:solidFill>
                <a:effectLst/>
                <a:latin typeface="+mn-lt"/>
                <a:ea typeface="+mn-ea"/>
                <a:cs typeface="+mn-cs"/>
              </a:rPr>
              <a:t>dinitrogen</a:t>
            </a:r>
            <a:r>
              <a:rPr lang="en-US" sz="1100" kern="1200" dirty="0" smtClean="0">
                <a:solidFill>
                  <a:schemeClr val="tx1"/>
                </a:solidFill>
                <a:effectLst/>
                <a:latin typeface="+mn-lt"/>
                <a:ea typeface="+mn-ea"/>
                <a:cs typeface="+mn-cs"/>
              </a:rPr>
              <a:t> as the only N source and accumulate 5-6.5% N based on a dry weight.</a:t>
            </a:r>
          </a:p>
          <a:p>
            <a:r>
              <a:rPr lang="en-US" sz="1100" kern="1200" dirty="0" smtClean="0">
                <a:solidFill>
                  <a:schemeClr val="tx1"/>
                </a:solidFill>
                <a:effectLst/>
                <a:latin typeface="+mn-lt"/>
                <a:ea typeface="+mn-ea"/>
                <a:cs typeface="+mn-cs"/>
              </a:rPr>
              <a:t>Azolla from two words, azo (</a:t>
            </a:r>
            <a:r>
              <a:rPr lang="en-US" sz="1100" kern="1200" dirty="0" err="1" smtClean="0">
                <a:solidFill>
                  <a:schemeClr val="tx1"/>
                </a:solidFill>
                <a:effectLst/>
                <a:latin typeface="+mn-lt"/>
                <a:ea typeface="+mn-ea"/>
                <a:cs typeface="+mn-cs"/>
              </a:rPr>
              <a:t>ie</a:t>
            </a:r>
            <a:r>
              <a:rPr lang="en-US" sz="1100" kern="1200" dirty="0" smtClean="0">
                <a:solidFill>
                  <a:schemeClr val="tx1"/>
                </a:solidFill>
                <a:effectLst/>
                <a:latin typeface="+mn-lt"/>
                <a:ea typeface="+mn-ea"/>
                <a:cs typeface="+mn-cs"/>
              </a:rPr>
              <a:t> drying) and ollyo (</a:t>
            </a:r>
            <a:r>
              <a:rPr lang="en-US" sz="1100" kern="1200" dirty="0" err="1" smtClean="0">
                <a:solidFill>
                  <a:schemeClr val="tx1"/>
                </a:solidFill>
                <a:effectLst/>
                <a:latin typeface="+mn-lt"/>
                <a:ea typeface="+mn-ea"/>
                <a:cs typeface="+mn-cs"/>
              </a:rPr>
              <a:t>ie</a:t>
            </a:r>
            <a:r>
              <a:rPr lang="en-US" sz="1100" kern="1200" dirty="0" smtClean="0">
                <a:solidFill>
                  <a:schemeClr val="tx1"/>
                </a:solidFill>
                <a:effectLst/>
                <a:latin typeface="+mn-lt"/>
                <a:ea typeface="+mn-ea"/>
                <a:cs typeface="+mn-cs"/>
              </a:rPr>
              <a:t> kill) was taken. The name of Azolla indicates dependence on the water for life. </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842248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From temperate to tropical areas are found. (1) The plant originally native to Asia, Africa and America relaxed in rivers, can be published.</a:t>
            </a:r>
          </a:p>
          <a:p>
            <a:r>
              <a:rPr lang="en-US" sz="1100" kern="1200" dirty="0" smtClean="0">
                <a:solidFill>
                  <a:schemeClr val="tx1"/>
                </a:solidFill>
                <a:effectLst/>
                <a:latin typeface="+mn-lt"/>
                <a:ea typeface="+mn-ea"/>
                <a:cs typeface="+mn-cs"/>
              </a:rPr>
              <a:t>The history of the emergence of Azolla on earth to the Cenozoic era and dates back more than two million years ago. It is estimated species of this genus, only 7 species is now available. (Some scientists believe there are 6 or 8 species)</a:t>
            </a:r>
          </a:p>
          <a:p>
            <a:pPr lvl="0">
              <a:spcBef>
                <a:spcPts val="0"/>
              </a:spcBef>
              <a:buNone/>
            </a:pPr>
            <a:endParaRPr dirty="0"/>
          </a:p>
        </p:txBody>
      </p:sp>
    </p:spTree>
    <p:extLst>
      <p:ext uri="{BB962C8B-B14F-4D97-AF65-F5344CB8AC3E}">
        <p14:creationId xmlns:p14="http://schemas.microsoft.com/office/powerpoint/2010/main" val="214128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The roots of this plant is thin like a carpet spread on the water surface. </a:t>
            </a:r>
          </a:p>
          <a:p>
            <a:r>
              <a:rPr lang="en-US" sz="1100" kern="1200" dirty="0" smtClean="0">
                <a:solidFill>
                  <a:schemeClr val="tx1"/>
                </a:solidFill>
                <a:effectLst/>
                <a:latin typeface="+mn-lt"/>
                <a:ea typeface="+mn-ea"/>
                <a:cs typeface="+mn-cs"/>
              </a:rPr>
              <a:t>Leaves are delicate and sensitive, and depending on what point in time of the growth has different colors. For example, when the plant is growing the color is Lime green and slowly darken in color and sometimes red and silver too.</a:t>
            </a:r>
          </a:p>
          <a:p>
            <a:pPr rtl="1"/>
            <a:endParaRPr lang="fa-IR"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589512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Azolla chemical analysis shows that this plant is very rich minerals of the order. Although the amount of protein in Azolla is desirable, but in terms of some amino acids such as lysine and methionine has a limitations.</a:t>
            </a:r>
          </a:p>
          <a:p>
            <a:r>
              <a:rPr lang="en-US" sz="1100" kern="1200" dirty="0" smtClean="0">
                <a:solidFill>
                  <a:schemeClr val="tx1"/>
                </a:solidFill>
                <a:effectLst/>
                <a:latin typeface="+mn-lt"/>
                <a:ea typeface="+mn-ea"/>
                <a:cs typeface="+mn-cs"/>
              </a:rPr>
              <a:t>The amount of beta-carotene is more than carrots, but it ascorbic acid is negligible. The minerals contain a variety of elements (micronutrients and macronutrients). However, oxalic acid in this plant is at a high level.</a:t>
            </a:r>
          </a:p>
          <a:p>
            <a:pPr rtl="1"/>
            <a:endParaRPr lang="fa-IR"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217565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In the energy supply, there are several ways to optimize energy. The one of them is the simultaneous production of power and heat. Combined Heat and Power or short (CHP) is the simultaneous production of two or more of the combined thermodynamic energy from the simple original source. This method is one way to save energy in which electricity and heat are produced simultaneously. </a:t>
            </a:r>
          </a:p>
          <a:p>
            <a:r>
              <a:rPr lang="en-US" sz="1100" kern="1200" dirty="0" smtClean="0">
                <a:solidFill>
                  <a:schemeClr val="tx1"/>
                </a:solidFill>
                <a:effectLst/>
                <a:latin typeface="+mn-lt"/>
                <a:ea typeface="+mn-ea"/>
                <a:cs typeface="+mn-cs"/>
              </a:rPr>
              <a:t>In today's power generators, usually from burning fossil fuels and biogas from biomass and heat use to produce power-driven data and then convert it to electricity. </a:t>
            </a:r>
          </a:p>
          <a:p>
            <a:r>
              <a:rPr lang="en-US" sz="1100" kern="1200" dirty="0" smtClean="0">
                <a:solidFill>
                  <a:schemeClr val="tx1"/>
                </a:solidFill>
                <a:effectLst/>
                <a:latin typeface="+mn-lt"/>
                <a:ea typeface="+mn-ea"/>
                <a:cs typeface="+mn-cs"/>
              </a:rPr>
              <a:t>Greater use of the heat released during the fuel burning process, increase energy efficiency and reduce fuel consumption and thus reduce the costs of primary energy supply. The waste heat recovered from these systems can be used for domestic heating, cooling and used in many industrial processes. Combined heat and power, can also increase the efficiency and reduce fuel consumption, reduce lead emissions. </a:t>
            </a:r>
          </a:p>
          <a:p>
            <a:r>
              <a:rPr lang="en-US" sz="1100" kern="1200" dirty="0" smtClean="0">
                <a:solidFill>
                  <a:schemeClr val="tx1"/>
                </a:solidFill>
                <a:effectLst/>
                <a:latin typeface="+mn-lt"/>
                <a:ea typeface="+mn-ea"/>
                <a:cs typeface="+mn-cs"/>
              </a:rPr>
              <a:t>We selected 4 different kinds of the </a:t>
            </a:r>
            <a:r>
              <a:rPr lang="en-US" sz="1100" kern="1200" dirty="0" err="1" smtClean="0">
                <a:solidFill>
                  <a:schemeClr val="tx1"/>
                </a:solidFill>
                <a:effectLst/>
                <a:latin typeface="+mn-lt"/>
                <a:ea typeface="+mn-ea"/>
                <a:cs typeface="+mn-cs"/>
              </a:rPr>
              <a:t>chp</a:t>
            </a:r>
            <a:r>
              <a:rPr lang="en-US" sz="1100" kern="1200" dirty="0" smtClean="0">
                <a:solidFill>
                  <a:schemeClr val="tx1"/>
                </a:solidFill>
                <a:effectLst/>
                <a:latin typeface="+mn-lt"/>
                <a:ea typeface="+mn-ea"/>
                <a:cs typeface="+mn-cs"/>
              </a:rPr>
              <a:t> systems with the name ….  As you seen in this study</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042945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Internal combustion (IC) engines is said to be the workhorse in land, air and sea transportation  From history, IC engine was initially developed for automobile sector but with continuous research over times, IC engine technology has been applied in power generation. Plant capacity at which this technology is used ranges from 1kWel – 10MWel. In developing countries, IC engine technology is used for generating electricity for small industries, residential buildings and etc.</a:t>
            </a:r>
          </a:p>
          <a:p>
            <a:r>
              <a:rPr lang="en-US" sz="1100" kern="1200" dirty="0" smtClean="0">
                <a:solidFill>
                  <a:schemeClr val="tx1"/>
                </a:solidFill>
                <a:effectLst/>
                <a:latin typeface="+mn-lt"/>
                <a:ea typeface="+mn-ea"/>
                <a:cs typeface="+mn-cs"/>
              </a:rPr>
              <a:t>Internal combustion engines are heat engines used in generation of mechanical work using products from the combustion as working fluid. The mechanical work (shaft work) produce by piston movement in turn drives the rotating shaft for power generation (Fernando, 1998).</a:t>
            </a:r>
          </a:p>
          <a:p>
            <a:r>
              <a:rPr lang="en-US" sz="1100" kern="1200" dirty="0" smtClean="0">
                <a:solidFill>
                  <a:schemeClr val="tx1"/>
                </a:solidFill>
                <a:effectLst/>
                <a:latin typeface="+mn-lt"/>
                <a:ea typeface="+mn-ea"/>
                <a:cs typeface="+mn-cs"/>
              </a:rPr>
              <a:t>. There are mainly two types:</a:t>
            </a:r>
          </a:p>
          <a:p>
            <a:r>
              <a:rPr lang="en-US" sz="1100" kern="1200" dirty="0" smtClean="0">
                <a:solidFill>
                  <a:schemeClr val="tx1"/>
                </a:solidFill>
                <a:effectLst/>
                <a:latin typeface="+mn-lt"/>
                <a:ea typeface="+mn-ea"/>
                <a:cs typeface="+mn-cs"/>
              </a:rPr>
              <a:t>• Spark ignition (SI) or Otto engines</a:t>
            </a:r>
          </a:p>
          <a:p>
            <a:r>
              <a:rPr lang="en-US" sz="1100" kern="1200" dirty="0" smtClean="0">
                <a:solidFill>
                  <a:schemeClr val="tx1"/>
                </a:solidFill>
                <a:effectLst/>
                <a:latin typeface="+mn-lt"/>
                <a:ea typeface="+mn-ea"/>
                <a:cs typeface="+mn-cs"/>
              </a:rPr>
              <a:t>• Compression ignition engines</a:t>
            </a:r>
          </a:p>
          <a:p>
            <a:r>
              <a:rPr lang="en-US" sz="1100" kern="1200" dirty="0" smtClean="0">
                <a:solidFill>
                  <a:schemeClr val="tx1"/>
                </a:solidFill>
                <a:effectLst/>
                <a:latin typeface="+mn-lt"/>
                <a:ea typeface="+mn-ea"/>
                <a:cs typeface="+mn-cs"/>
              </a:rPr>
              <a:t>The operating cycle of the SI engine is called Otto cycle. </a:t>
            </a:r>
          </a:p>
          <a:p>
            <a:r>
              <a:rPr lang="en-US" sz="1100" kern="1200" dirty="0" smtClean="0">
                <a:solidFill>
                  <a:schemeClr val="tx1"/>
                </a:solidFill>
                <a:effectLst/>
                <a:latin typeface="+mn-lt"/>
                <a:ea typeface="+mn-ea"/>
                <a:cs typeface="+mn-cs"/>
              </a:rPr>
              <a:t>In its operation, air is compressed only and fuel is injected at high pressure which produces air-fuel mixture in the cylinder.</a:t>
            </a:r>
          </a:p>
          <a:p>
            <a:pPr rtl="1"/>
            <a:endParaRPr lang="fa-IR"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70627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In general, different fuel types can be use in IC engines. These include: natural gas, biogas, gaseous fuel from gasification, diesel fuel, biodiesel, bioethanol, etc. Most CHP application adopts natural gas as fuel due to its low cost and constant availability but methane which has good anti-knock </a:t>
            </a:r>
            <a:r>
              <a:rPr lang="en-US" sz="1100" kern="1200" dirty="0" err="1" smtClean="0">
                <a:solidFill>
                  <a:schemeClr val="tx1"/>
                </a:solidFill>
                <a:effectLst/>
                <a:latin typeface="+mn-lt"/>
                <a:ea typeface="+mn-ea"/>
                <a:cs typeface="+mn-cs"/>
              </a:rPr>
              <a:t>behaviour</a:t>
            </a:r>
            <a:r>
              <a:rPr lang="en-US" sz="1100" kern="1200" dirty="0" smtClean="0">
                <a:solidFill>
                  <a:schemeClr val="tx1"/>
                </a:solidFill>
                <a:effectLst/>
                <a:latin typeface="+mn-lt"/>
                <a:ea typeface="+mn-ea"/>
                <a:cs typeface="+mn-cs"/>
              </a:rPr>
              <a:t> is seen suitable for SI engines.</a:t>
            </a:r>
          </a:p>
          <a:p>
            <a:r>
              <a:rPr lang="en-US" sz="1100" kern="1200" dirty="0" smtClean="0">
                <a:solidFill>
                  <a:schemeClr val="tx1"/>
                </a:solidFill>
                <a:effectLst/>
                <a:latin typeface="+mn-lt"/>
                <a:ea typeface="+mn-ea"/>
                <a:cs typeface="+mn-cs"/>
              </a:rPr>
              <a:t>The electrical efficiency of IC engines in power generation is high when compared to other small scale power generation technologies. The efficiency is seen to be averagely 30% for 100 </a:t>
            </a:r>
            <a:r>
              <a:rPr lang="en-US" sz="1100" kern="1200" dirty="0" err="1" smtClean="0">
                <a:solidFill>
                  <a:schemeClr val="tx1"/>
                </a:solidFill>
                <a:effectLst/>
                <a:latin typeface="+mn-lt"/>
                <a:ea typeface="+mn-ea"/>
                <a:cs typeface="+mn-cs"/>
              </a:rPr>
              <a:t>kWel</a:t>
            </a:r>
            <a:r>
              <a:rPr lang="en-US" sz="1100" kern="1200" dirty="0" smtClean="0">
                <a:solidFill>
                  <a:schemeClr val="tx1"/>
                </a:solidFill>
                <a:effectLst/>
                <a:latin typeface="+mn-lt"/>
                <a:ea typeface="+mn-ea"/>
                <a:cs typeface="+mn-cs"/>
              </a:rPr>
              <a:t> size, 35-45% for more than 1 MWel. Other merits of IC engines include: high flexibility, long lifecycle, reliability, low cost, </a:t>
            </a:r>
            <a:r>
              <a:rPr lang="en-US" sz="1100" kern="1200" dirty="0" err="1" smtClean="0">
                <a:solidFill>
                  <a:schemeClr val="tx1"/>
                </a:solidFill>
                <a:effectLst/>
                <a:latin typeface="+mn-lt"/>
                <a:ea typeface="+mn-ea"/>
                <a:cs typeface="+mn-cs"/>
              </a:rPr>
              <a:t>etc</a:t>
            </a:r>
            <a:endParaRPr lang="en-US" sz="1100" kern="1200" dirty="0" smtClean="0">
              <a:solidFill>
                <a:schemeClr val="tx1"/>
              </a:solidFill>
              <a:effectLst/>
              <a:latin typeface="+mn-lt"/>
              <a:ea typeface="+mn-ea"/>
              <a:cs typeface="+mn-cs"/>
            </a:endParaRPr>
          </a:p>
          <a:p>
            <a:pPr rtl="1"/>
            <a:endParaRPr lang="fa-IR"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084759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Gas turbine can be termed as an internal combustion engine which uses air as the working fluid. It was originally developed for propulsion purposes (aeronautical applications). </a:t>
            </a:r>
          </a:p>
          <a:p>
            <a:r>
              <a:rPr lang="en-US" sz="1100" kern="1200" dirty="0" smtClean="0">
                <a:solidFill>
                  <a:schemeClr val="tx1"/>
                </a:solidFill>
                <a:effectLst/>
                <a:latin typeface="+mn-lt"/>
                <a:ea typeface="+mn-ea"/>
                <a:cs typeface="+mn-cs"/>
              </a:rPr>
              <a:t>A typical gas turbine power plant mainly consist of air compressor (rotary type) coupled to a gas turbine, combustion chamber which is in between the compressor and turbine, power generator driven by turbine, and other auxiliaries (lubrication system, duct system, </a:t>
            </a:r>
            <a:r>
              <a:rPr lang="en-US" sz="1100" kern="1200" dirty="0" err="1" smtClean="0">
                <a:solidFill>
                  <a:schemeClr val="tx1"/>
                </a:solidFill>
                <a:effectLst/>
                <a:latin typeface="+mn-lt"/>
                <a:ea typeface="+mn-ea"/>
                <a:cs typeface="+mn-cs"/>
              </a:rPr>
              <a:t>etc</a:t>
            </a:r>
            <a:r>
              <a:rPr lang="en-US" sz="1100" kern="1200" dirty="0" smtClean="0">
                <a:solidFill>
                  <a:schemeClr val="tx1"/>
                </a:solidFill>
                <a:effectLst/>
                <a:latin typeface="+mn-lt"/>
                <a:ea typeface="+mn-ea"/>
                <a:cs typeface="+mn-cs"/>
              </a:rPr>
              <a:t>).</a:t>
            </a:r>
          </a:p>
          <a:p>
            <a:r>
              <a:rPr lang="en-US" sz="1100" kern="1200" dirty="0" smtClean="0">
                <a:solidFill>
                  <a:schemeClr val="tx1"/>
                </a:solidFill>
                <a:effectLst/>
                <a:latin typeface="+mn-lt"/>
                <a:ea typeface="+mn-ea"/>
                <a:cs typeface="+mn-cs"/>
              </a:rPr>
              <a:t>The working principle involves the intake of the working fluid (air) to the compressor where it is compressed and injected into the combustion chamber where fuel is added  for combustion. The hot gases produced from combustion, expands through the turbine (mechanical energy is produce in form of shaft power) and the exhaust gas is discharged (</a:t>
            </a:r>
            <a:r>
              <a:rPr lang="en-US" sz="1100" kern="1200" dirty="0" err="1" smtClean="0">
                <a:solidFill>
                  <a:schemeClr val="tx1"/>
                </a:solidFill>
                <a:effectLst/>
                <a:latin typeface="+mn-lt"/>
                <a:ea typeface="+mn-ea"/>
                <a:cs typeface="+mn-cs"/>
              </a:rPr>
              <a:t>Brandin</a:t>
            </a:r>
            <a:r>
              <a:rPr lang="en-US" sz="1100" kern="1200" dirty="0" smtClean="0">
                <a:solidFill>
                  <a:schemeClr val="tx1"/>
                </a:solidFill>
                <a:effectLst/>
                <a:latin typeface="+mn-lt"/>
                <a:ea typeface="+mn-ea"/>
                <a:cs typeface="+mn-cs"/>
              </a:rPr>
              <a:t> et al., 2011, Spittle, 2003, </a:t>
            </a:r>
            <a:r>
              <a:rPr lang="en-US" sz="1100" kern="1200" dirty="0" err="1" smtClean="0">
                <a:solidFill>
                  <a:schemeClr val="tx1"/>
                </a:solidFill>
                <a:effectLst/>
                <a:latin typeface="+mn-lt"/>
                <a:ea typeface="+mn-ea"/>
                <a:cs typeface="+mn-cs"/>
              </a:rPr>
              <a:t>Soares</a:t>
            </a:r>
            <a:r>
              <a:rPr lang="en-US" sz="1100" kern="1200" dirty="0" smtClean="0">
                <a:solidFill>
                  <a:schemeClr val="tx1"/>
                </a:solidFill>
                <a:effectLst/>
                <a:latin typeface="+mn-lt"/>
                <a:ea typeface="+mn-ea"/>
                <a:cs typeface="+mn-cs"/>
              </a:rPr>
              <a:t>, 2011).</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98098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Thermodynamically, the gas turbine operates on a cycle called the Joule-</a:t>
            </a:r>
            <a:r>
              <a:rPr lang="en-US" sz="1100" kern="1200" dirty="0" err="1" smtClean="0">
                <a:solidFill>
                  <a:schemeClr val="tx1"/>
                </a:solidFill>
                <a:effectLst/>
                <a:latin typeface="+mn-lt"/>
                <a:ea typeface="+mn-ea"/>
                <a:cs typeface="+mn-cs"/>
              </a:rPr>
              <a:t>Brayton</a:t>
            </a:r>
            <a:r>
              <a:rPr lang="en-US" sz="1100" kern="1200" dirty="0" smtClean="0">
                <a:solidFill>
                  <a:schemeClr val="tx1"/>
                </a:solidFill>
                <a:effectLst/>
                <a:latin typeface="+mn-lt"/>
                <a:ea typeface="+mn-ea"/>
                <a:cs typeface="+mn-cs"/>
              </a:rPr>
              <a:t> cycle.</a:t>
            </a:r>
          </a:p>
          <a:p>
            <a:r>
              <a:rPr lang="en-US" sz="1100" kern="1200" dirty="0" smtClean="0">
                <a:solidFill>
                  <a:schemeClr val="tx1"/>
                </a:solidFill>
                <a:effectLst/>
                <a:latin typeface="+mn-lt"/>
                <a:ea typeface="+mn-ea"/>
                <a:cs typeface="+mn-cs"/>
              </a:rPr>
              <a:t>There are two type of gas turbine power plant</a:t>
            </a:r>
          </a:p>
          <a:p>
            <a:r>
              <a:rPr lang="en-US" sz="1100" kern="1200" dirty="0" smtClean="0">
                <a:solidFill>
                  <a:schemeClr val="tx1"/>
                </a:solidFill>
                <a:effectLst/>
                <a:latin typeface="+mn-lt"/>
                <a:ea typeface="+mn-ea"/>
                <a:cs typeface="+mn-cs"/>
              </a:rPr>
              <a:t>a) Open cycle gas turbine power plant where exhaust gas is discharge to the atmosphere</a:t>
            </a:r>
          </a:p>
          <a:p>
            <a:r>
              <a:rPr lang="en-US" sz="1100" kern="1200" dirty="0" smtClean="0">
                <a:solidFill>
                  <a:schemeClr val="tx1"/>
                </a:solidFill>
                <a:effectLst/>
                <a:latin typeface="+mn-lt"/>
                <a:ea typeface="+mn-ea"/>
                <a:cs typeface="+mn-cs"/>
              </a:rPr>
              <a:t>b) Closed cycle gas turbine power plant where the mass flow of air is constant and the exhaust gas is circulated over again.</a:t>
            </a:r>
          </a:p>
          <a:p>
            <a:r>
              <a:rPr lang="en-US" sz="1100" kern="1200" dirty="0" smtClean="0">
                <a:solidFill>
                  <a:schemeClr val="tx1"/>
                </a:solidFill>
                <a:effectLst/>
                <a:latin typeface="+mn-lt"/>
                <a:ea typeface="+mn-ea"/>
                <a:cs typeface="+mn-cs"/>
              </a:rPr>
              <a:t>The electrical efficiency of a gas turbine is a function of size (output power capacity) i.e. the larger the size (500 </a:t>
            </a:r>
            <a:r>
              <a:rPr lang="en-US" sz="1100" kern="1200" dirty="0" err="1" smtClean="0">
                <a:solidFill>
                  <a:schemeClr val="tx1"/>
                </a:solidFill>
                <a:effectLst/>
                <a:latin typeface="+mn-lt"/>
                <a:ea typeface="+mn-ea"/>
                <a:cs typeface="+mn-cs"/>
              </a:rPr>
              <a:t>kWel</a:t>
            </a:r>
            <a:r>
              <a:rPr lang="en-US" sz="1100" kern="1200" dirty="0" smtClean="0">
                <a:solidFill>
                  <a:schemeClr val="tx1"/>
                </a:solidFill>
                <a:effectLst/>
                <a:latin typeface="+mn-lt"/>
                <a:ea typeface="+mn-ea"/>
                <a:cs typeface="+mn-cs"/>
              </a:rPr>
              <a:t> – 350 MWel) of gas turbine the higher the electrical efficiency and vice visa. The thermal efficiency of gas turbine power plant depends on compression ratio, efficiency of compressor, turbine inlet temperature and compressor inlet temperature. The configuration of gas turbine also plays an important part in the size. Gas turbines are usually in multistage (Axial) configurations but for sizes ranging for 500 </a:t>
            </a:r>
            <a:r>
              <a:rPr lang="en-US" sz="1100" kern="1200" dirty="0" err="1" smtClean="0">
                <a:solidFill>
                  <a:schemeClr val="tx1"/>
                </a:solidFill>
                <a:effectLst/>
                <a:latin typeface="+mn-lt"/>
                <a:ea typeface="+mn-ea"/>
                <a:cs typeface="+mn-cs"/>
              </a:rPr>
              <a:t>kWel</a:t>
            </a:r>
            <a:r>
              <a:rPr lang="en-US" sz="1100" kern="1200" dirty="0" smtClean="0">
                <a:solidFill>
                  <a:schemeClr val="tx1"/>
                </a:solidFill>
                <a:effectLst/>
                <a:latin typeface="+mn-lt"/>
                <a:ea typeface="+mn-ea"/>
                <a:cs typeface="+mn-cs"/>
              </a:rPr>
              <a:t> – 1 MWel with low mass flow adopts radial configuration. Compared to other small scale power plant technology, the advantages of gas turbines power plant are (</a:t>
            </a:r>
            <a:r>
              <a:rPr lang="en-US" sz="1100" kern="1200" dirty="0" err="1" smtClean="0">
                <a:solidFill>
                  <a:schemeClr val="tx1"/>
                </a:solidFill>
                <a:effectLst/>
                <a:latin typeface="+mn-lt"/>
                <a:ea typeface="+mn-ea"/>
                <a:cs typeface="+mn-cs"/>
              </a:rPr>
              <a:t>Brandin</a:t>
            </a:r>
            <a:r>
              <a:rPr lang="en-US" sz="1100" kern="1200" dirty="0" smtClean="0">
                <a:solidFill>
                  <a:schemeClr val="tx1"/>
                </a:solidFill>
                <a:effectLst/>
                <a:latin typeface="+mn-lt"/>
                <a:ea typeface="+mn-ea"/>
                <a:cs typeface="+mn-cs"/>
              </a:rPr>
              <a:t> et al., 2011);</a:t>
            </a:r>
          </a:p>
          <a:p>
            <a:r>
              <a:rPr lang="en-US" sz="1100" kern="1200" dirty="0" smtClean="0">
                <a:solidFill>
                  <a:schemeClr val="tx1"/>
                </a:solidFill>
                <a:effectLst/>
                <a:latin typeface="+mn-lt"/>
                <a:ea typeface="+mn-ea"/>
                <a:cs typeface="+mn-cs"/>
              </a:rPr>
              <a:t>• Good electrical efficiency</a:t>
            </a:r>
          </a:p>
          <a:p>
            <a:r>
              <a:rPr lang="en-US" sz="1100" kern="1200" dirty="0" smtClean="0">
                <a:solidFill>
                  <a:schemeClr val="tx1"/>
                </a:solidFill>
                <a:effectLst/>
                <a:latin typeface="+mn-lt"/>
                <a:ea typeface="+mn-ea"/>
                <a:cs typeface="+mn-cs"/>
              </a:rPr>
              <a:t>• Compact assembly</a:t>
            </a:r>
          </a:p>
          <a:p>
            <a:r>
              <a:rPr lang="en-US" sz="1100" kern="1200" dirty="0" smtClean="0">
                <a:solidFill>
                  <a:schemeClr val="tx1"/>
                </a:solidFill>
                <a:effectLst/>
                <a:latin typeface="+mn-lt"/>
                <a:ea typeface="+mn-ea"/>
                <a:cs typeface="+mn-cs"/>
              </a:rPr>
              <a:t>• Ideal for co generation plant due to high temperature of exhaust gas</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10259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The micro gas turbine is a gas turbine as earlier mention but the power output and volume defines the name “micro”, it also can be called “nano”. </a:t>
            </a:r>
          </a:p>
          <a:p>
            <a:r>
              <a:rPr lang="en-US" sz="1100" kern="1200" dirty="0" smtClean="0">
                <a:solidFill>
                  <a:schemeClr val="tx1"/>
                </a:solidFill>
                <a:effectLst/>
                <a:latin typeface="+mn-lt"/>
                <a:ea typeface="+mn-ea"/>
                <a:cs typeface="+mn-cs"/>
              </a:rPr>
              <a:t>The working principle of micro gas turbines is the same as the conventional gas turbine i.e. the </a:t>
            </a:r>
            <a:r>
              <a:rPr lang="en-US" sz="1100" kern="1200" dirty="0" err="1" smtClean="0">
                <a:solidFill>
                  <a:schemeClr val="tx1"/>
                </a:solidFill>
                <a:effectLst/>
                <a:latin typeface="+mn-lt"/>
                <a:ea typeface="+mn-ea"/>
                <a:cs typeface="+mn-cs"/>
              </a:rPr>
              <a:t>brayton</a:t>
            </a:r>
            <a:r>
              <a:rPr lang="en-US" sz="1100" kern="1200" dirty="0" smtClean="0">
                <a:solidFill>
                  <a:schemeClr val="tx1"/>
                </a:solidFill>
                <a:effectLst/>
                <a:latin typeface="+mn-lt"/>
                <a:ea typeface="+mn-ea"/>
                <a:cs typeface="+mn-cs"/>
              </a:rPr>
              <a:t> cycle. In this operation, incoming air is compressed to 3-5 bars by a single stage centrifugal compressor which passes through the </a:t>
            </a:r>
            <a:r>
              <a:rPr lang="en-US" sz="1100" kern="1200" dirty="0" err="1" smtClean="0">
                <a:solidFill>
                  <a:schemeClr val="tx1"/>
                </a:solidFill>
                <a:effectLst/>
                <a:latin typeface="+mn-lt"/>
                <a:ea typeface="+mn-ea"/>
                <a:cs typeface="+mn-cs"/>
              </a:rPr>
              <a:t>recuperator</a:t>
            </a:r>
            <a:r>
              <a:rPr lang="en-US" sz="1100" kern="1200" dirty="0" smtClean="0">
                <a:solidFill>
                  <a:schemeClr val="tx1"/>
                </a:solidFill>
                <a:effectLst/>
                <a:latin typeface="+mn-lt"/>
                <a:ea typeface="+mn-ea"/>
                <a:cs typeface="+mn-cs"/>
              </a:rPr>
              <a:t> after compression (gain energy from exhaust gases) and thereafter preheated air enters the combustor where the fuel is combusted (temperature reaching 900 - 1000ºC). Hot flue gases expand through the turbine where mechanical work is produce and exhaust gases leaves the turbine. The exhaust gases (a high heat content) then passes through the </a:t>
            </a:r>
            <a:r>
              <a:rPr lang="en-US" sz="1100" kern="1200" dirty="0" err="1" smtClean="0">
                <a:solidFill>
                  <a:schemeClr val="tx1"/>
                </a:solidFill>
                <a:effectLst/>
                <a:latin typeface="+mn-lt"/>
                <a:ea typeface="+mn-ea"/>
                <a:cs typeface="+mn-cs"/>
              </a:rPr>
              <a:t>recuperator</a:t>
            </a:r>
            <a:r>
              <a:rPr lang="en-US" sz="1100" kern="1200" dirty="0" smtClean="0">
                <a:solidFill>
                  <a:schemeClr val="tx1"/>
                </a:solidFill>
                <a:effectLst/>
                <a:latin typeface="+mn-lt"/>
                <a:ea typeface="+mn-ea"/>
                <a:cs typeface="+mn-cs"/>
              </a:rPr>
              <a:t> where it further drops it temperature. </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17815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The most applied technology use in power generation is the steam turbine. This involves using steam as working fluid for production of electricity. Irrespective of other power production alternative technologies, steam power is seen to meet the energy demand for many years (</a:t>
            </a:r>
            <a:r>
              <a:rPr lang="en-US" sz="1100" kern="1200" dirty="0" err="1" smtClean="0">
                <a:solidFill>
                  <a:schemeClr val="tx1"/>
                </a:solidFill>
                <a:effectLst/>
                <a:latin typeface="+mn-lt"/>
                <a:ea typeface="+mn-ea"/>
                <a:cs typeface="+mn-cs"/>
              </a:rPr>
              <a:t>Kirjavainen</a:t>
            </a:r>
            <a:r>
              <a:rPr lang="en-US" sz="1100" kern="1200" dirty="0" smtClean="0">
                <a:solidFill>
                  <a:schemeClr val="tx1"/>
                </a:solidFill>
                <a:effectLst/>
                <a:latin typeface="+mn-lt"/>
                <a:ea typeface="+mn-ea"/>
                <a:cs typeface="+mn-cs"/>
              </a:rPr>
              <a:t> et al., 2004). This technology has been applied locally to treat waste (thermally) for energy extraction and utilization of renewable energy resource.</a:t>
            </a:r>
          </a:p>
          <a:p>
            <a:r>
              <a:rPr lang="en-US" sz="1100" kern="1200" dirty="0" smtClean="0">
                <a:solidFill>
                  <a:schemeClr val="tx1"/>
                </a:solidFill>
                <a:effectLst/>
                <a:latin typeface="+mn-lt"/>
                <a:ea typeface="+mn-ea"/>
                <a:cs typeface="+mn-cs"/>
              </a:rPr>
              <a:t>Working Cycle involves production of steam in a boiler, where combustion reaction of air and fuel (e.g. natural gas, biogas, biomass, </a:t>
            </a:r>
            <a:r>
              <a:rPr lang="en-US" sz="1100" kern="1200" dirty="0" err="1" smtClean="0">
                <a:solidFill>
                  <a:schemeClr val="tx1"/>
                </a:solidFill>
                <a:effectLst/>
                <a:latin typeface="+mn-lt"/>
                <a:ea typeface="+mn-ea"/>
                <a:cs typeface="+mn-cs"/>
              </a:rPr>
              <a:t>etc</a:t>
            </a:r>
            <a:r>
              <a:rPr lang="en-US" sz="1100" kern="1200" dirty="0" smtClean="0">
                <a:solidFill>
                  <a:schemeClr val="tx1"/>
                </a:solidFill>
                <a:effectLst/>
                <a:latin typeface="+mn-lt"/>
                <a:ea typeface="+mn-ea"/>
                <a:cs typeface="+mn-cs"/>
              </a:rPr>
              <a:t>) takes place. In the boiler, heat produced from hot flue gases are transferred through tubes to feed water which produces steam. The produced steam is directed to the steam engine where it expands and thereby producing mechanical energy transmitted by a rotating shaft to a generator for power generation. The rejected energy steam flows to the condenser where it is cooled and recycled by a feed pump to the boiler. Energy released from condenser can be use for district heating network. This working cycle is called steam </a:t>
            </a:r>
            <a:r>
              <a:rPr lang="en-US" sz="1100" kern="1200" dirty="0" err="1" smtClean="0">
                <a:solidFill>
                  <a:schemeClr val="tx1"/>
                </a:solidFill>
                <a:effectLst/>
                <a:latin typeface="+mn-lt"/>
                <a:ea typeface="+mn-ea"/>
                <a:cs typeface="+mn-cs"/>
              </a:rPr>
              <a:t>rankine</a:t>
            </a:r>
            <a:r>
              <a:rPr lang="en-US" sz="1100" kern="1200" dirty="0" smtClean="0">
                <a:solidFill>
                  <a:schemeClr val="tx1"/>
                </a:solidFill>
                <a:effectLst/>
                <a:latin typeface="+mn-lt"/>
                <a:ea typeface="+mn-ea"/>
                <a:cs typeface="+mn-cs"/>
              </a:rPr>
              <a:t> cycle. The cycle involves heating, expansion, condensation and pump.</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817878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I want to say how those technologies and hydrothermal technology can help us to generate power from Azolla  </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3139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One way of the thermochemical potential of biomass for energy and chemicals is hydrothermal processes. Hydrothermal processes primarily due to the final product, are classified.</a:t>
            </a:r>
          </a:p>
          <a:p>
            <a:r>
              <a:rPr lang="en-US" sz="1100" kern="1200" dirty="0" smtClean="0">
                <a:solidFill>
                  <a:schemeClr val="tx1"/>
                </a:solidFill>
                <a:effectLst/>
                <a:latin typeface="+mn-lt"/>
                <a:ea typeface="+mn-ea"/>
                <a:cs typeface="+mn-cs"/>
              </a:rPr>
              <a:t>Are the most famous hydrothermal process </a:t>
            </a:r>
          </a:p>
          <a:p>
            <a:r>
              <a:rPr lang="en-US" sz="1100" kern="1200" dirty="0" smtClean="0">
                <a:solidFill>
                  <a:schemeClr val="tx1"/>
                </a:solidFill>
                <a:effectLst/>
                <a:latin typeface="+mn-lt"/>
                <a:ea typeface="+mn-ea"/>
                <a:cs typeface="+mn-cs"/>
              </a:rPr>
              <a:t>We use SCWG in order to produce biogas from Azolla. </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03017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Supercritical fluid refers to a fluid which temperatures and pressures is above of the critical point. </a:t>
            </a:r>
          </a:p>
          <a:p>
            <a:r>
              <a:rPr lang="en-US" sz="1100" kern="1200" dirty="0" smtClean="0">
                <a:solidFill>
                  <a:schemeClr val="tx1"/>
                </a:solidFill>
                <a:effectLst/>
                <a:latin typeface="+mn-lt"/>
                <a:ea typeface="+mn-ea"/>
                <a:cs typeface="+mn-cs"/>
              </a:rPr>
              <a:t>In this conditions, water shows different properties than ordinary water. In geochemistry supercritical water, called as hydrothermal fluids, where supercritical water plays the role of solvent for hydrothermal reactions.</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2247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So at this stage of we used batch supercritical water gasification reactor. Gasification reactor that used for this research, Subcritical water gasification were carried out in a stainless steel 316 L batch autoclave and the thickness was 15mm. The reactor assembly included a K-type thermocouple inserted in a thermo-well and the reaction temperature was maintained with a PID controller. Pressure was monitored directly by means of a pressure gauge and a pressure transducer fitted to the top of the reactor.</a:t>
            </a:r>
          </a:p>
          <a:p>
            <a:r>
              <a:rPr lang="en-US" sz="1100" kern="1200" dirty="0" smtClean="0">
                <a:solidFill>
                  <a:schemeClr val="tx1"/>
                </a:solidFill>
                <a:effectLst/>
                <a:latin typeface="+mn-lt"/>
                <a:ea typeface="+mn-ea"/>
                <a:cs typeface="+mn-cs"/>
              </a:rPr>
              <a:t>In a typical run, the reactor was loaded with prepared solution of dried Azolla and wastewater. </a:t>
            </a:r>
          </a:p>
          <a:p>
            <a:r>
              <a:rPr lang="en-US" sz="1100" kern="1200" dirty="0" smtClean="0">
                <a:solidFill>
                  <a:schemeClr val="tx1"/>
                </a:solidFill>
                <a:effectLst/>
                <a:latin typeface="+mn-lt"/>
                <a:ea typeface="+mn-ea"/>
                <a:cs typeface="+mn-cs"/>
              </a:rPr>
              <a:t>Spiral-wound gaskets were used to fully seal the autoclave flange. Then it was heated by an electrical furnace (1000W) to the desired reaction temperature. After a given reaction time, the furnace was removed and the reactor was exposed to ambient air to cool down to 200 ◦C by natural convection and subsequently to 30 ◦C by fan. Forced convection was not applied from the beginning of cooling period to prevent reducing the reactor life time. This procedure was kept identical for all runs. Gaseous product was collected in a gas bag for further analysis with GC method and Finally the reactor was opened for volumetric measurement of the remaining liquid phase.</a:t>
            </a:r>
          </a:p>
          <a:p>
            <a:pPr lvl="0" algn="r" rtl="1">
              <a:spcBef>
                <a:spcPts val="0"/>
              </a:spcBef>
              <a:buNone/>
            </a:pPr>
            <a:endParaRPr dirty="0"/>
          </a:p>
        </p:txBody>
      </p:sp>
    </p:spTree>
    <p:extLst>
      <p:ext uri="{BB962C8B-B14F-4D97-AF65-F5344CB8AC3E}">
        <p14:creationId xmlns:p14="http://schemas.microsoft.com/office/powerpoint/2010/main" val="84977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050185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Since some of the process considered in this research work are yet to be commercialized and with little information availability from reference plants (operating conditions or parameters), the use of modelling tools makes it possible in estimating these conditions.</a:t>
            </a:r>
          </a:p>
          <a:p>
            <a:r>
              <a:rPr lang="en-US" sz="1100" kern="1200" dirty="0" smtClean="0">
                <a:solidFill>
                  <a:schemeClr val="tx1"/>
                </a:solidFill>
                <a:effectLst/>
                <a:latin typeface="+mn-lt"/>
                <a:ea typeface="+mn-ea"/>
                <a:cs typeface="+mn-cs"/>
              </a:rPr>
              <a:t>The Aspen Plus version use for this thesis is V8.4.</a:t>
            </a:r>
          </a:p>
          <a:p>
            <a:r>
              <a:rPr lang="en-US" sz="1100" kern="1200" dirty="0" smtClean="0">
                <a:solidFill>
                  <a:schemeClr val="tx1"/>
                </a:solidFill>
                <a:effectLst/>
                <a:latin typeface="+mn-lt"/>
                <a:ea typeface="+mn-ea"/>
                <a:cs typeface="+mn-cs"/>
              </a:rPr>
              <a:t>For the purpose of this work, the base method employed under the power method filter for thermodynamic model is the Peng – Robinson equation of state with Boston – Mathias modification to represent the physical properties of the components. This is because of its standard. The process modelling result were validated with a reference plants for each technology.</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06228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The cooled gas is compressed and combust in the reactor (</a:t>
            </a:r>
            <a:r>
              <a:rPr lang="en-US" sz="1100" kern="1200" dirty="0" err="1" smtClean="0">
                <a:solidFill>
                  <a:schemeClr val="tx1"/>
                </a:solidFill>
                <a:effectLst/>
                <a:latin typeface="+mn-lt"/>
                <a:ea typeface="+mn-ea"/>
                <a:cs typeface="+mn-cs"/>
              </a:rPr>
              <a:t>Rstoic</a:t>
            </a:r>
            <a:r>
              <a:rPr lang="en-US" sz="1100" kern="1200" dirty="0" smtClean="0">
                <a:solidFill>
                  <a:schemeClr val="tx1"/>
                </a:solidFill>
                <a:effectLst/>
                <a:latin typeface="+mn-lt"/>
                <a:ea typeface="+mn-ea"/>
                <a:cs typeface="+mn-cs"/>
              </a:rPr>
              <a:t>) with the compressed air, before the produced gas from the reaction expand through the turbine.</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122571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The design of this process is a little similar to that of the gas turbine power process design flow sheet but just the introduction air and fuel gas are mixed before compression.</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479613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The process is the same with the gas turbine process but the only different is the </a:t>
            </a:r>
            <a:r>
              <a:rPr lang="en-US" sz="1100" kern="1200" dirty="0" err="1" smtClean="0">
                <a:solidFill>
                  <a:schemeClr val="tx1"/>
                </a:solidFill>
                <a:effectLst/>
                <a:latin typeface="+mn-lt"/>
                <a:ea typeface="+mn-ea"/>
                <a:cs typeface="+mn-cs"/>
              </a:rPr>
              <a:t>recuperator</a:t>
            </a:r>
            <a:r>
              <a:rPr lang="en-US" sz="1100" kern="1200" dirty="0" smtClean="0">
                <a:solidFill>
                  <a:schemeClr val="tx1"/>
                </a:solidFill>
                <a:effectLst/>
                <a:latin typeface="+mn-lt"/>
                <a:ea typeface="+mn-ea"/>
                <a:cs typeface="+mn-cs"/>
              </a:rPr>
              <a:t> which exchange heat between the exhaust gas from the turbine and the compressed air.</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4153670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This configuration is made up of biomass combustion unit and steam power cycle (steam turbine, condenser, pump and heater).</a:t>
            </a:r>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258805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This evaluation includes thermodynamic analysis. The thermodynamic part, aims at maximizing electricity generation using Azolla biomass information. Also, environmental analysis is done based on nitric oxide emission.</a:t>
            </a:r>
          </a:p>
          <a:p>
            <a:r>
              <a:rPr lang="en-US" sz="1100" kern="1200" dirty="0" smtClean="0">
                <a:solidFill>
                  <a:schemeClr val="tx1"/>
                </a:solidFill>
                <a:effectLst/>
                <a:latin typeface="+mn-lt"/>
                <a:ea typeface="+mn-ea"/>
                <a:cs typeface="+mn-cs"/>
              </a:rPr>
              <a:t>Electric Efficiency </a:t>
            </a:r>
            <a:r>
              <a:rPr lang="en-US" sz="1100" kern="1200" dirty="0" err="1" smtClean="0">
                <a:solidFill>
                  <a:schemeClr val="tx1"/>
                </a:solidFill>
                <a:effectLst/>
                <a:latin typeface="+mn-lt"/>
                <a:ea typeface="+mn-ea"/>
                <a:cs typeface="+mn-cs"/>
              </a:rPr>
              <a:t>ηel</a:t>
            </a:r>
            <a:r>
              <a:rPr lang="en-US" sz="1100" kern="1200" dirty="0" smtClean="0">
                <a:solidFill>
                  <a:schemeClr val="tx1"/>
                </a:solidFill>
                <a:effectLst/>
                <a:latin typeface="+mn-lt"/>
                <a:ea typeface="+mn-ea"/>
                <a:cs typeface="+mn-cs"/>
              </a:rPr>
              <a:t> – this is the ratio of net power output or generated to the thermal input of feedstock</a:t>
            </a:r>
          </a:p>
          <a:p>
            <a:r>
              <a:rPr lang="en-US" sz="1100" kern="1200" dirty="0" smtClean="0">
                <a:solidFill>
                  <a:schemeClr val="tx1"/>
                </a:solidFill>
                <a:effectLst/>
                <a:latin typeface="+mn-lt"/>
                <a:ea typeface="+mn-ea"/>
                <a:cs typeface="+mn-cs"/>
              </a:rPr>
              <a:t>Where – Net electricity generated, – mass flow of fuel and – lower heating value of fuel</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4254765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444407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effectLst/>
                <a:latin typeface="+mn-lt"/>
                <a:ea typeface="+mn-ea"/>
                <a:cs typeface="+mn-cs"/>
              </a:rPr>
              <a:t>In this study, subcritical water gasification is studied in a batch reactor with residence times 15 min and temperatures and pressures ranging from 300 to 400 ℃ and from 83 to 150 bar, respectively. Moreover, biomass loading in reaction mixture was explored with 10 gr solutions. The summary of experimental conditions and results of this work is presented in Table 9. </a:t>
            </a:r>
          </a:p>
          <a:p>
            <a:pPr rtl="1"/>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17900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Series of experiments were carried out to determine the effect of temperature on the gaseous product obtained from subcritical water gasification. The gaseous product mainly contained H</a:t>
            </a:r>
            <a:r>
              <a:rPr lang="en-US" sz="1100" kern="1200" baseline="-25000" dirty="0" smtClean="0">
                <a:solidFill>
                  <a:schemeClr val="tx1"/>
                </a:solidFill>
                <a:effectLst/>
                <a:latin typeface="+mn-lt"/>
                <a:ea typeface="+mn-ea"/>
                <a:cs typeface="+mn-cs"/>
              </a:rPr>
              <a:t>2</a:t>
            </a:r>
            <a:r>
              <a:rPr lang="en-US" sz="1100" kern="1200" dirty="0" smtClean="0">
                <a:solidFill>
                  <a:schemeClr val="tx1"/>
                </a:solidFill>
                <a:effectLst/>
                <a:latin typeface="+mn-lt"/>
                <a:ea typeface="+mn-ea"/>
                <a:cs typeface="+mn-cs"/>
              </a:rPr>
              <a:t>, CO</a:t>
            </a:r>
            <a:r>
              <a:rPr lang="en-US" sz="1100" kern="1200" baseline="-25000" dirty="0" smtClean="0">
                <a:solidFill>
                  <a:schemeClr val="tx1"/>
                </a:solidFill>
                <a:effectLst/>
                <a:latin typeface="+mn-lt"/>
                <a:ea typeface="+mn-ea"/>
                <a:cs typeface="+mn-cs"/>
              </a:rPr>
              <a:t>2</a:t>
            </a:r>
            <a:r>
              <a:rPr lang="en-US" sz="1100" kern="1200" dirty="0" smtClean="0">
                <a:solidFill>
                  <a:schemeClr val="tx1"/>
                </a:solidFill>
                <a:effectLst/>
                <a:latin typeface="+mn-lt"/>
                <a:ea typeface="+mn-ea"/>
                <a:cs typeface="+mn-cs"/>
              </a:rPr>
              <a:t>, CH</a:t>
            </a:r>
            <a:r>
              <a:rPr lang="en-US" sz="1100" kern="1200" baseline="-25000" dirty="0" smtClean="0">
                <a:solidFill>
                  <a:schemeClr val="tx1"/>
                </a:solidFill>
                <a:effectLst/>
                <a:latin typeface="+mn-lt"/>
                <a:ea typeface="+mn-ea"/>
                <a:cs typeface="+mn-cs"/>
              </a:rPr>
              <a:t>4</a:t>
            </a:r>
            <a:r>
              <a:rPr lang="en-US" sz="1100" kern="1200" dirty="0" smtClean="0">
                <a:solidFill>
                  <a:schemeClr val="tx1"/>
                </a:solidFill>
                <a:effectLst/>
                <a:latin typeface="+mn-lt"/>
                <a:ea typeface="+mn-ea"/>
                <a:cs typeface="+mn-cs"/>
              </a:rPr>
              <a:t>, CO and C</a:t>
            </a:r>
            <a:r>
              <a:rPr lang="en-US" sz="1100" kern="1200" baseline="-25000" dirty="0" smtClean="0">
                <a:solidFill>
                  <a:schemeClr val="tx1"/>
                </a:solidFill>
                <a:effectLst/>
                <a:latin typeface="+mn-lt"/>
                <a:ea typeface="+mn-ea"/>
                <a:cs typeface="+mn-cs"/>
              </a:rPr>
              <a:t>2</a:t>
            </a:r>
            <a:r>
              <a:rPr lang="en-US" sz="1100" kern="1200" dirty="0" smtClean="0">
                <a:solidFill>
                  <a:schemeClr val="tx1"/>
                </a:solidFill>
                <a:effectLst/>
                <a:latin typeface="+mn-lt"/>
                <a:ea typeface="+mn-ea"/>
                <a:cs typeface="+mn-cs"/>
              </a:rPr>
              <a:t>H</a:t>
            </a:r>
            <a:r>
              <a:rPr lang="en-US" sz="1100" kern="1200" baseline="-25000" dirty="0" smtClean="0">
                <a:solidFill>
                  <a:schemeClr val="tx1"/>
                </a:solidFill>
                <a:effectLst/>
                <a:latin typeface="+mn-lt"/>
                <a:ea typeface="+mn-ea"/>
                <a:cs typeface="+mn-cs"/>
              </a:rPr>
              <a:t>6</a:t>
            </a:r>
            <a:r>
              <a:rPr lang="en-US" sz="1100" kern="1200" dirty="0" smtClean="0">
                <a:solidFill>
                  <a:schemeClr val="tx1"/>
                </a:solidFill>
                <a:effectLst/>
                <a:latin typeface="+mn-lt"/>
                <a:ea typeface="+mn-ea"/>
                <a:cs typeface="+mn-cs"/>
              </a:rPr>
              <a:t> with less amounts of n-Butane, Propane, and Propylene. Gas product and CGE obtained at various temperatures are depicted in Figure. The significance of temperature on gasification is evident. As it can be seen, gas product ratio has a general tendency to increase by temperature increment at a given reaction time. Moreover, gas formation was facilitated at higher temperature, as the gas product enhanced from 1.78 to 17.14 mmol, by temperature increment from 300 to 400 ℃.</a:t>
            </a:r>
          </a:p>
          <a:p>
            <a:r>
              <a:rPr lang="en-US" sz="1100" kern="1200" dirty="0" smtClean="0">
                <a:solidFill>
                  <a:schemeClr val="tx1"/>
                </a:solidFill>
                <a:effectLst/>
                <a:latin typeface="+mn-lt"/>
                <a:ea typeface="+mn-ea"/>
                <a:cs typeface="+mn-cs"/>
              </a:rPr>
              <a:t> </a:t>
            </a:r>
          </a:p>
          <a:p>
            <a:r>
              <a:rPr lang="en-US" sz="1100" kern="1200" dirty="0" smtClean="0">
                <a:solidFill>
                  <a:schemeClr val="tx1"/>
                </a:solidFill>
                <a:effectLst/>
                <a:latin typeface="+mn-lt"/>
                <a:ea typeface="+mn-ea"/>
                <a:cs typeface="+mn-cs"/>
              </a:rPr>
              <a:t>This behavior was widely noted by previous reports and could be attributed to several facts. First, higher temperature is generally favorable to higher reaction rate and also free-radical reactions, as the dominating pathway for gas production near critical point of water [38]. Moreover, water undergoes considerable changes in properties near and above its critical point, making it a unique reaction media as well as both reactant and solvent for gases and organic matters. H3O+ and OH− ions are formed due to the self-dissociation of water, behaving as catalytic precursors for acidic or basic reactions and reacting with smaller intermediate products [19, 39]. Higher temperature is also in favor of progressing the reforming of biomass as an endothermic reaction (Eq. (1)). Increasing heat capacity, diffusivity and transport properties of water as the results of temperature increment could be other reasons for delectability of hydrothermal water as reaction media. </a:t>
            </a:r>
          </a:p>
          <a:p>
            <a:pPr rtl="1"/>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859753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Fig. shows the composition of gaseous product and hydrogen selectivity over temperature, carried out with 10 gr Azolla. Increasing the temperature from 300 to 400 ℃ had considerable enhancement of H2 mole fraction from 13.3 to 29.9%. </a:t>
            </a:r>
          </a:p>
          <a:p>
            <a:r>
              <a:rPr lang="en-US" sz="1100" kern="1200" dirty="0" smtClean="0">
                <a:solidFill>
                  <a:schemeClr val="tx1"/>
                </a:solidFill>
                <a:effectLst/>
                <a:latin typeface="+mn-lt"/>
                <a:ea typeface="+mn-ea"/>
                <a:cs typeface="+mn-cs"/>
              </a:rPr>
              <a:t>This trend was accompanied by continuous reduction of CO2 and slight increase in CO mole fraction. Carbon monoxide can be consumed through both WGS and methanation reactions. There is a suggestion that extremely low CO fraction could be attributed to significant enhancement of WGS reaction</a:t>
            </a:r>
          </a:p>
          <a:p>
            <a:r>
              <a:rPr lang="en-US" sz="1100" kern="1200" dirty="0" smtClean="0">
                <a:solidFill>
                  <a:schemeClr val="tx1"/>
                </a:solidFill>
                <a:effectLst/>
                <a:latin typeface="+mn-lt"/>
                <a:ea typeface="+mn-ea"/>
                <a:cs typeface="+mn-cs"/>
              </a:rPr>
              <a:t>Moreover, considering the increase in CH4 content implies that methanation reactions had also contribution in CO consumption. also methanation reaction becomes dominant beyond the critical point. </a:t>
            </a:r>
          </a:p>
          <a:p>
            <a:r>
              <a:rPr lang="en-US" sz="1100" kern="1200" dirty="0" smtClean="0">
                <a:solidFill>
                  <a:schemeClr val="tx1"/>
                </a:solidFill>
                <a:effectLst/>
                <a:latin typeface="+mn-lt"/>
                <a:ea typeface="+mn-ea"/>
                <a:cs typeface="+mn-cs"/>
              </a:rPr>
              <a:t>Fig. also shows that temperature increase from 350 to 400 ℃ resulted in sharp rise of hydrogen selectivity by more than five folds. During thermal decomposition, large molecules of wastewater are dissolved and hydrolyzed into smaller intermediates and gasified into final products, mainly due to the cleavage of C-O bonds and reacting with OH− and H+ ions. This mechanism favors the formation of H2 through reforming and WGS reactions which are accelerated at higher temperatures. These findings are in good accordance with previous reports [2,19,42].</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190722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In this section, results from the investigation of electric performance along with some modification of power process considered in this work were presented and discussed</a:t>
            </a:r>
          </a:p>
          <a:p>
            <a:r>
              <a:rPr lang="en-US" sz="1100" kern="1200" dirty="0" smtClean="0">
                <a:solidFill>
                  <a:schemeClr val="tx1"/>
                </a:solidFill>
                <a:effectLst/>
                <a:latin typeface="+mn-lt"/>
                <a:ea typeface="+mn-ea"/>
                <a:cs typeface="+mn-cs"/>
              </a:rPr>
              <a:t>Azolla biogas were used as feed streams (case 1 = 1.3584*10</a:t>
            </a:r>
            <a:r>
              <a:rPr lang="en-US" sz="1100" kern="1200" baseline="30000" dirty="0" smtClean="0">
                <a:solidFill>
                  <a:schemeClr val="tx1"/>
                </a:solidFill>
                <a:effectLst/>
                <a:latin typeface="+mn-lt"/>
                <a:ea typeface="+mn-ea"/>
                <a:cs typeface="+mn-cs"/>
              </a:rPr>
              <a:t>-4 </a:t>
            </a:r>
            <a:r>
              <a:rPr lang="en-US" sz="1100" kern="1200" dirty="0" smtClean="0">
                <a:solidFill>
                  <a:schemeClr val="tx1"/>
                </a:solidFill>
                <a:effectLst/>
                <a:latin typeface="+mn-lt"/>
                <a:ea typeface="+mn-ea"/>
                <a:cs typeface="+mn-cs"/>
              </a:rPr>
              <a:t>cum/hr. (10gr), case 2 = 0.07</a:t>
            </a:r>
            <a:r>
              <a:rPr lang="en-US" sz="1100" kern="1200" baseline="3000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cum/hr. (5kg), case 3 = 100 cum/hr. (7.5 ton), case 4 = 135.84 cum/hr. (10 ton)) to each power process simulation.</a:t>
            </a:r>
          </a:p>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555359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631507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1"/>
            <a:endParaRPr lang="en-US" sz="11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136909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1"/>
            <a:endParaRPr lang="en-US" sz="11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313946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From this study, which aims at estimating biogas production, electric potential of Azolla biomass environmental evaluation via different biomass power technologies simulations, the following can be concluded, that:</a:t>
            </a:r>
          </a:p>
          <a:p>
            <a:r>
              <a:rPr lang="fa-IR" sz="1100" kern="1200" dirty="0" smtClean="0">
                <a:solidFill>
                  <a:schemeClr val="tx1"/>
                </a:solidFill>
                <a:effectLst/>
                <a:latin typeface="+mn-lt"/>
                <a:ea typeface="+mn-ea"/>
                <a:cs typeface="+mn-cs"/>
              </a:rPr>
              <a:t>درنتیجه گازی سازی آب فوق بحرانی، مقدار قابل توجه و کافی از بیوگاز برای استفاده در سیستم تولید همزمان گرما و برق، حتی در مقیاس کوچک، تهیه می‌کند</a:t>
            </a:r>
            <a:endParaRPr lang="en-US" sz="1100" kern="1200" dirty="0" smtClean="0">
              <a:solidFill>
                <a:schemeClr val="tx1"/>
              </a:solidFill>
              <a:effectLst/>
              <a:latin typeface="+mn-lt"/>
              <a:ea typeface="+mn-ea"/>
              <a:cs typeface="+mn-cs"/>
            </a:endParaRPr>
          </a:p>
          <a:p>
            <a:r>
              <a:rPr lang="fa-IR" sz="1100" kern="1200" dirty="0" smtClean="0">
                <a:solidFill>
                  <a:schemeClr val="tx1"/>
                </a:solidFill>
                <a:effectLst/>
                <a:latin typeface="+mn-lt"/>
                <a:ea typeface="+mn-ea"/>
                <a:cs typeface="+mn-cs"/>
              </a:rPr>
              <a:t>تولید هیدروژن بصورت قابل توجهی در اثر افزایش و رسیدن دما به نقطه بحرانی، افزایش می‌یابد</a:t>
            </a:r>
            <a:endParaRPr lang="en-US" sz="1100" kern="1200" dirty="0" smtClean="0">
              <a:solidFill>
                <a:schemeClr val="tx1"/>
              </a:solidFill>
              <a:effectLst/>
              <a:latin typeface="+mn-lt"/>
              <a:ea typeface="+mn-ea"/>
              <a:cs typeface="+mn-cs"/>
            </a:endParaRPr>
          </a:p>
          <a:p>
            <a:r>
              <a:rPr lang="en-US" sz="1100" kern="1200" dirty="0" smtClean="0">
                <a:solidFill>
                  <a:schemeClr val="tx1"/>
                </a:solidFill>
                <a:effectLst/>
                <a:latin typeface="+mn-lt"/>
                <a:ea typeface="+mn-ea"/>
                <a:cs typeface="+mn-cs"/>
              </a:rPr>
              <a:t>• gasification o biomass This not only helps to reduce utility and operational cost compared when pure oxygen or steam is used but holds a large possibility for rural electrification via gas biomass power plant.</a:t>
            </a:r>
          </a:p>
          <a:p>
            <a:r>
              <a:rPr lang="en-US" sz="1100" kern="1200" dirty="0" smtClean="0">
                <a:solidFill>
                  <a:schemeClr val="tx1"/>
                </a:solidFill>
                <a:effectLst/>
                <a:latin typeface="+mn-lt"/>
                <a:ea typeface="+mn-ea"/>
                <a:cs typeface="+mn-cs"/>
              </a:rPr>
              <a:t>• From the different biomass power technologies i.e. gas turbine, micro gas turbine, internal combustion engine, and the steam turbine, the Power generation based engines from biomass gave a better electric performance of more than 30%. But this would have not been possible without the integration of biomass gasification technology in production of fuel gas.</a:t>
            </a:r>
          </a:p>
          <a:p>
            <a:r>
              <a:rPr lang="en-US" sz="1100" kern="1200" dirty="0" smtClean="0">
                <a:solidFill>
                  <a:schemeClr val="tx1"/>
                </a:solidFill>
                <a:effectLst/>
                <a:latin typeface="+mn-lt"/>
                <a:ea typeface="+mn-ea"/>
                <a:cs typeface="+mn-cs"/>
              </a:rPr>
              <a:t>In generally, Gas turbine, micro gas turbine, steam turbine and IC </a:t>
            </a:r>
            <a:r>
              <a:rPr lang="en-US" sz="1100" kern="1200" dirty="0" err="1" smtClean="0">
                <a:solidFill>
                  <a:schemeClr val="tx1"/>
                </a:solidFill>
                <a:effectLst/>
                <a:latin typeface="+mn-lt"/>
                <a:ea typeface="+mn-ea"/>
                <a:cs typeface="+mn-cs"/>
              </a:rPr>
              <a:t>Eninge</a:t>
            </a:r>
            <a:r>
              <a:rPr lang="en-US" sz="1100" kern="1200" dirty="0" smtClean="0">
                <a:solidFill>
                  <a:schemeClr val="tx1"/>
                </a:solidFill>
                <a:effectLst/>
                <a:latin typeface="+mn-lt"/>
                <a:ea typeface="+mn-ea"/>
                <a:cs typeface="+mn-cs"/>
              </a:rPr>
              <a:t> show high performance in generate net electricity respectively in large amount of biomass. </a:t>
            </a:r>
          </a:p>
          <a:p>
            <a:pPr lvl="0">
              <a:spcBef>
                <a:spcPts val="0"/>
              </a:spcBef>
              <a:buNone/>
            </a:pPr>
            <a:endParaRPr dirty="0"/>
          </a:p>
        </p:txBody>
      </p:sp>
    </p:spTree>
    <p:extLst>
      <p:ext uri="{BB962C8B-B14F-4D97-AF65-F5344CB8AC3E}">
        <p14:creationId xmlns:p14="http://schemas.microsoft.com/office/powerpoint/2010/main" val="2822529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100" kern="1200" dirty="0" smtClean="0">
                <a:solidFill>
                  <a:schemeClr val="tx1"/>
                </a:solidFill>
                <a:effectLst/>
                <a:latin typeface="+mn-lt"/>
                <a:ea typeface="+mn-ea"/>
                <a:cs typeface="+mn-cs"/>
              </a:rPr>
              <a:t>• Despite the good electric performance of internal combustion engine, there are threats over its environmental compatibility. From the study, result shows that the technology emits more of NO compared to other technologies. This mean that additional cost is in cured in treatment of flue gas and generally increases the operational and maintenance cost in the application of this technology.</a:t>
            </a:r>
          </a:p>
          <a:p>
            <a:r>
              <a:rPr lang="en-US" sz="1100" kern="1200" smtClean="0">
                <a:solidFill>
                  <a:schemeClr val="tx1"/>
                </a:solidFill>
                <a:effectLst/>
                <a:latin typeface="+mn-lt"/>
                <a:ea typeface="+mn-ea"/>
                <a:cs typeface="+mn-cs"/>
              </a:rPr>
              <a:t>Power generation via the utilization of biomass prove to be a possible path to world’s economic, social and environmental sustainability but the extent to which this can achieved is strongly dependent institutional framework, investment, incentives and information policies.</a:t>
            </a:r>
          </a:p>
          <a:p>
            <a:pPr lvl="0">
              <a:spcBef>
                <a:spcPts val="0"/>
              </a:spcBef>
              <a:buNone/>
            </a:pPr>
            <a:endParaRPr dirty="0"/>
          </a:p>
        </p:txBody>
      </p:sp>
    </p:spTree>
    <p:extLst>
      <p:ext uri="{BB962C8B-B14F-4D97-AF65-F5344CB8AC3E}">
        <p14:creationId xmlns:p14="http://schemas.microsoft.com/office/powerpoint/2010/main" val="5199690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Shape 1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1326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Subtitle">
    <p:bg>
      <p:bgPr>
        <a:solidFill>
          <a:srgbClr val="ABE33F"/>
        </a:solidFill>
        <a:effectLst/>
      </p:bgPr>
    </p:bg>
    <p:spTree>
      <p:nvGrpSpPr>
        <p:cNvPr id="1" name="Shape 13"/>
        <p:cNvGrpSpPr/>
        <p:nvPr/>
      </p:nvGrpSpPr>
      <p:grpSpPr>
        <a:xfrm>
          <a:off x="0" y="0"/>
          <a:ext cx="0" cy="0"/>
          <a:chOff x="0" y="0"/>
          <a:chExt cx="0" cy="0"/>
        </a:xfrm>
      </p:grpSpPr>
      <p:sp>
        <p:nvSpPr>
          <p:cNvPr id="14" name="Shape 14"/>
          <p:cNvSpPr/>
          <p:nvPr/>
        </p:nvSpPr>
        <p:spPr>
          <a:xfrm flipH="1">
            <a:off x="6025" y="301575"/>
            <a:ext cx="9150050" cy="4496747"/>
          </a:xfrm>
          <a:custGeom>
            <a:avLst/>
            <a:gdLst/>
            <a:ahLst/>
            <a:cxnLst/>
            <a:rect l="0" t="0" r="0" b="0"/>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15" name="Shape 15"/>
          <p:cNvSpPr/>
          <p:nvPr/>
        </p:nvSpPr>
        <p:spPr>
          <a:xfrm>
            <a:off x="-5900" y="753950"/>
            <a:ext cx="9144150" cy="3769800"/>
          </a:xfrm>
          <a:custGeom>
            <a:avLst/>
            <a:gdLst/>
            <a:ahLst/>
            <a:cxnLst/>
            <a:rect l="0" t="0" r="0" b="0"/>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16" name="Shape 16"/>
          <p:cNvSpPr/>
          <p:nvPr/>
        </p:nvSpPr>
        <p:spPr>
          <a:xfrm>
            <a:off x="0" y="1351100"/>
            <a:ext cx="9156075" cy="2889062"/>
          </a:xfrm>
          <a:custGeom>
            <a:avLst/>
            <a:gdLst/>
            <a:ahLst/>
            <a:cxnLst/>
            <a:rect l="0" t="0" r="0" b="0"/>
            <a:pathLst>
              <a:path w="366243" h="106157" extrusionOk="0">
                <a:moveTo>
                  <a:pt x="241" y="0"/>
                </a:moveTo>
                <a:lnTo>
                  <a:pt x="0" y="77929"/>
                </a:lnTo>
                <a:lnTo>
                  <a:pt x="366243" y="106157"/>
                </a:lnTo>
                <a:lnTo>
                  <a:pt x="366243" y="4102"/>
                </a:lnTo>
                <a:close/>
              </a:path>
            </a:pathLst>
          </a:custGeom>
          <a:solidFill>
            <a:srgbClr val="00AE9D">
              <a:alpha val="83460"/>
            </a:srgbClr>
          </a:solidFill>
          <a:ln>
            <a:noFill/>
          </a:ln>
        </p:spPr>
      </p:sp>
      <p:sp>
        <p:nvSpPr>
          <p:cNvPr id="17" name="Shape 17"/>
          <p:cNvSpPr txBox="1">
            <a:spLocks noGrp="1"/>
          </p:cNvSpPr>
          <p:nvPr>
            <p:ph type="ctrTitle"/>
          </p:nvPr>
        </p:nvSpPr>
        <p:spPr>
          <a:xfrm>
            <a:off x="1815525" y="2040550"/>
            <a:ext cx="5513100" cy="1159799"/>
          </a:xfrm>
          <a:prstGeom prst="rect">
            <a:avLst/>
          </a:prstGeom>
        </p:spPr>
        <p:txBody>
          <a:bodyPr lIns="91425" tIns="91425" rIns="91425" bIns="91425" anchor="b" anchorCtr="0"/>
          <a:lstStyle>
            <a:lvl1pPr lvl="0" algn="ctr" rtl="0">
              <a:spcBef>
                <a:spcPts val="0"/>
              </a:spcBef>
              <a:buSzPct val="100000"/>
              <a:defRPr sz="3600"/>
            </a:lvl1pPr>
            <a:lvl2pPr lvl="1" algn="ctr" rtl="0">
              <a:spcBef>
                <a:spcPts val="0"/>
              </a:spcBef>
              <a:buSzPct val="100000"/>
              <a:defRPr sz="3600"/>
            </a:lvl2pPr>
            <a:lvl3pPr lvl="2" algn="ctr" rtl="0">
              <a:spcBef>
                <a:spcPts val="0"/>
              </a:spcBef>
              <a:buSzPct val="100000"/>
              <a:defRPr sz="3600"/>
            </a:lvl3pPr>
            <a:lvl4pPr lvl="3" algn="ctr" rtl="0">
              <a:spcBef>
                <a:spcPts val="0"/>
              </a:spcBef>
              <a:buSzPct val="100000"/>
              <a:defRPr sz="3600"/>
            </a:lvl4pPr>
            <a:lvl5pPr lvl="4" algn="ctr" rtl="0">
              <a:spcBef>
                <a:spcPts val="0"/>
              </a:spcBef>
              <a:buSzPct val="100000"/>
              <a:defRPr sz="3600"/>
            </a:lvl5pPr>
            <a:lvl6pPr lvl="5" algn="ctr" rtl="0">
              <a:spcBef>
                <a:spcPts val="0"/>
              </a:spcBef>
              <a:buSzPct val="100000"/>
              <a:defRPr sz="3600"/>
            </a:lvl6pPr>
            <a:lvl7pPr lvl="6" algn="ctr" rtl="0">
              <a:spcBef>
                <a:spcPts val="0"/>
              </a:spcBef>
              <a:buSzPct val="100000"/>
              <a:defRPr sz="3600"/>
            </a:lvl7pPr>
            <a:lvl8pPr lvl="7" algn="ctr" rtl="0">
              <a:spcBef>
                <a:spcPts val="0"/>
              </a:spcBef>
              <a:buSzPct val="100000"/>
              <a:defRPr sz="3600"/>
            </a:lvl8pPr>
            <a:lvl9pPr lvl="8" algn="ctr" rtl="0">
              <a:spcBef>
                <a:spcPts val="0"/>
              </a:spcBef>
              <a:buSzPct val="100000"/>
              <a:defRPr sz="3600"/>
            </a:lvl9pPr>
          </a:lstStyle>
          <a:p>
            <a:endParaRPr/>
          </a:p>
        </p:txBody>
      </p:sp>
      <p:sp>
        <p:nvSpPr>
          <p:cNvPr id="18" name="Shape 18"/>
          <p:cNvSpPr txBox="1">
            <a:spLocks noGrp="1"/>
          </p:cNvSpPr>
          <p:nvPr>
            <p:ph type="subTitle" idx="1"/>
          </p:nvPr>
        </p:nvSpPr>
        <p:spPr>
          <a:xfrm>
            <a:off x="1815375" y="3068650"/>
            <a:ext cx="5513100" cy="784799"/>
          </a:xfrm>
          <a:prstGeom prst="rect">
            <a:avLst/>
          </a:prstGeom>
        </p:spPr>
        <p:txBody>
          <a:bodyPr lIns="91425" tIns="91425" rIns="91425" bIns="91425" anchor="t" anchorCtr="0"/>
          <a:lstStyle>
            <a:lvl1pPr lvl="0" algn="ctr" rtl="0">
              <a:spcBef>
                <a:spcPts val="0"/>
              </a:spcBef>
              <a:buClr>
                <a:srgbClr val="004C52"/>
              </a:buClr>
              <a:buSzPct val="100000"/>
              <a:buNone/>
              <a:defRPr sz="1800" b="1"/>
            </a:lvl1pPr>
            <a:lvl2pPr lvl="1" algn="ctr" rtl="0">
              <a:spcBef>
                <a:spcPts val="0"/>
              </a:spcBef>
              <a:buClr>
                <a:srgbClr val="004C52"/>
              </a:buClr>
              <a:buSzPct val="100000"/>
              <a:buNone/>
              <a:defRPr sz="1800" b="1"/>
            </a:lvl2pPr>
            <a:lvl3pPr lvl="2" algn="ctr" rtl="0">
              <a:spcBef>
                <a:spcPts val="0"/>
              </a:spcBef>
              <a:buClr>
                <a:srgbClr val="004C52"/>
              </a:buClr>
              <a:buSzPct val="100000"/>
              <a:buNone/>
              <a:defRPr sz="1800" b="1"/>
            </a:lvl3pPr>
            <a:lvl4pPr lvl="3" algn="ctr" rtl="0">
              <a:spcBef>
                <a:spcPts val="0"/>
              </a:spcBef>
              <a:buSzPct val="100000"/>
              <a:buNone/>
              <a:defRPr sz="1800" b="1"/>
            </a:lvl4pPr>
            <a:lvl5pPr lvl="4" algn="ctr" rtl="0">
              <a:spcBef>
                <a:spcPts val="0"/>
              </a:spcBef>
              <a:buSzPct val="100000"/>
              <a:buNone/>
              <a:defRPr sz="1800" b="1"/>
            </a:lvl5pPr>
            <a:lvl6pPr lvl="5" algn="ctr" rtl="0">
              <a:spcBef>
                <a:spcPts val="0"/>
              </a:spcBef>
              <a:buSzPct val="100000"/>
              <a:buNone/>
              <a:defRPr sz="1800" b="1"/>
            </a:lvl6pPr>
            <a:lvl7pPr lvl="6" algn="ctr" rtl="0">
              <a:spcBef>
                <a:spcPts val="0"/>
              </a:spcBef>
              <a:buSzPct val="100000"/>
              <a:buNone/>
              <a:defRPr sz="1800" b="1"/>
            </a:lvl7pPr>
            <a:lvl8pPr lvl="7" algn="ctr" rtl="0">
              <a:spcBef>
                <a:spcPts val="0"/>
              </a:spcBef>
              <a:buSzPct val="100000"/>
              <a:buNone/>
              <a:defRPr sz="1800" b="1"/>
            </a:lvl8pPr>
            <a:lvl9pPr lvl="8" algn="ctr" rtl="0">
              <a:spcBef>
                <a:spcPts val="0"/>
              </a:spcBef>
              <a:buSzPct val="100000"/>
              <a:buNone/>
              <a:defRPr sz="1800" b="1"/>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Quote">
    <p:spTree>
      <p:nvGrpSpPr>
        <p:cNvPr id="1" name="Shape 19"/>
        <p:cNvGrpSpPr/>
        <p:nvPr/>
      </p:nvGrpSpPr>
      <p:grpSpPr>
        <a:xfrm>
          <a:off x="0" y="0"/>
          <a:ext cx="0" cy="0"/>
          <a:chOff x="0" y="0"/>
          <a:chExt cx="0" cy="0"/>
        </a:xfrm>
      </p:grpSpPr>
      <p:sp>
        <p:nvSpPr>
          <p:cNvPr id="20" name="Shape 20"/>
          <p:cNvSpPr/>
          <p:nvPr/>
        </p:nvSpPr>
        <p:spPr>
          <a:xfrm>
            <a:off x="6024" y="301575"/>
            <a:ext cx="9150050" cy="4496747"/>
          </a:xfrm>
          <a:custGeom>
            <a:avLst/>
            <a:gdLst/>
            <a:ahLst/>
            <a:cxnLst/>
            <a:rect l="0" t="0" r="0" b="0"/>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21" name="Shape 21"/>
          <p:cNvSpPr/>
          <p:nvPr/>
        </p:nvSpPr>
        <p:spPr>
          <a:xfrm>
            <a:off x="0" y="1580112"/>
            <a:ext cx="9144000" cy="3341667"/>
          </a:xfrm>
          <a:custGeom>
            <a:avLst/>
            <a:gdLst/>
            <a:ahLst/>
            <a:cxnLst/>
            <a:rect l="0" t="0" r="0" b="0"/>
            <a:pathLst>
              <a:path w="365760" h="110982" extrusionOk="0">
                <a:moveTo>
                  <a:pt x="0" y="0"/>
                </a:moveTo>
                <a:lnTo>
                  <a:pt x="0" y="54526"/>
                </a:lnTo>
                <a:lnTo>
                  <a:pt x="317748" y="110982"/>
                </a:lnTo>
                <a:lnTo>
                  <a:pt x="365760" y="84202"/>
                </a:lnTo>
                <a:lnTo>
                  <a:pt x="365760" y="26780"/>
                </a:lnTo>
                <a:close/>
              </a:path>
            </a:pathLst>
          </a:custGeom>
          <a:solidFill>
            <a:srgbClr val="00AE9D">
              <a:alpha val="83460"/>
            </a:srgbClr>
          </a:solidFill>
          <a:ln>
            <a:noFill/>
          </a:ln>
        </p:spPr>
      </p:sp>
      <p:sp>
        <p:nvSpPr>
          <p:cNvPr id="22" name="Shape 22"/>
          <p:cNvSpPr/>
          <p:nvPr/>
        </p:nvSpPr>
        <p:spPr>
          <a:xfrm>
            <a:off x="-5900" y="410541"/>
            <a:ext cx="9144151" cy="4453148"/>
          </a:xfrm>
          <a:custGeom>
            <a:avLst/>
            <a:gdLst/>
            <a:ahLst/>
            <a:cxnLst/>
            <a:rect l="0" t="0" r="0" b="0"/>
            <a:pathLst>
              <a:path w="365036" h="147896" extrusionOk="0">
                <a:moveTo>
                  <a:pt x="365036" y="21714"/>
                </a:moveTo>
                <a:lnTo>
                  <a:pt x="87097" y="0"/>
                </a:lnTo>
                <a:lnTo>
                  <a:pt x="0" y="57421"/>
                </a:lnTo>
                <a:lnTo>
                  <a:pt x="0" y="117255"/>
                </a:lnTo>
                <a:lnTo>
                  <a:pt x="241266" y="147896"/>
                </a:lnTo>
                <a:lnTo>
                  <a:pt x="365036" y="112913"/>
                </a:lnTo>
                <a:close/>
              </a:path>
            </a:pathLst>
          </a:custGeom>
          <a:solidFill>
            <a:srgbClr val="ABE33F">
              <a:alpha val="81150"/>
            </a:srgbClr>
          </a:solidFill>
          <a:ln>
            <a:noFill/>
          </a:ln>
        </p:spPr>
      </p:sp>
      <p:sp>
        <p:nvSpPr>
          <p:cNvPr id="23" name="Shape 23"/>
          <p:cNvSpPr txBox="1">
            <a:spLocks noGrp="1"/>
          </p:cNvSpPr>
          <p:nvPr>
            <p:ph type="body" idx="1"/>
          </p:nvPr>
        </p:nvSpPr>
        <p:spPr>
          <a:xfrm>
            <a:off x="1833775" y="2314200"/>
            <a:ext cx="5476500" cy="819899"/>
          </a:xfrm>
          <a:prstGeom prst="rect">
            <a:avLst/>
          </a:prstGeom>
        </p:spPr>
        <p:txBody>
          <a:bodyPr lIns="91425" tIns="91425" rIns="91425" bIns="91425" anchor="ctr" anchorCtr="0"/>
          <a:lstStyle>
            <a:lvl1pPr lvl="0" algn="ctr" rtl="0">
              <a:spcBef>
                <a:spcPts val="0"/>
              </a:spcBef>
              <a:buClr>
                <a:srgbClr val="FFFFFF"/>
              </a:buClr>
              <a:defRPr b="1" i="1">
                <a:solidFill>
                  <a:srgbClr val="FFFFFF"/>
                </a:solidFill>
              </a:defRPr>
            </a:lvl1pPr>
            <a:lvl2pPr lvl="1" algn="ctr" rtl="0">
              <a:spcBef>
                <a:spcPts val="0"/>
              </a:spcBef>
              <a:buClr>
                <a:srgbClr val="FFFFFF"/>
              </a:buClr>
              <a:defRPr b="1" i="1">
                <a:solidFill>
                  <a:srgbClr val="FFFFFF"/>
                </a:solidFill>
              </a:defRPr>
            </a:lvl2pPr>
            <a:lvl3pPr lvl="2" algn="ctr" rtl="0">
              <a:spcBef>
                <a:spcPts val="0"/>
              </a:spcBef>
              <a:buClr>
                <a:srgbClr val="FFFFFF"/>
              </a:buClr>
              <a:defRPr b="1" i="1">
                <a:solidFill>
                  <a:srgbClr val="FFFFFF"/>
                </a:solidFill>
              </a:defRPr>
            </a:lvl3pPr>
            <a:lvl4pPr lvl="3" algn="ctr" rtl="0">
              <a:spcBef>
                <a:spcPts val="0"/>
              </a:spcBef>
              <a:buClr>
                <a:srgbClr val="FFFFFF"/>
              </a:buClr>
              <a:defRPr b="1" i="1">
                <a:solidFill>
                  <a:srgbClr val="FFFFFF"/>
                </a:solidFill>
              </a:defRPr>
            </a:lvl4pPr>
            <a:lvl5pPr lvl="4" algn="ctr" rtl="0">
              <a:spcBef>
                <a:spcPts val="0"/>
              </a:spcBef>
              <a:buClr>
                <a:srgbClr val="FFFFFF"/>
              </a:buClr>
              <a:defRPr b="1" i="1">
                <a:solidFill>
                  <a:srgbClr val="FFFFFF"/>
                </a:solidFill>
              </a:defRPr>
            </a:lvl5pPr>
            <a:lvl6pPr lvl="5" algn="ctr" rtl="0">
              <a:spcBef>
                <a:spcPts val="0"/>
              </a:spcBef>
              <a:buClr>
                <a:srgbClr val="FFFFFF"/>
              </a:buClr>
              <a:defRPr b="1" i="1">
                <a:solidFill>
                  <a:srgbClr val="FFFFFF"/>
                </a:solidFill>
              </a:defRPr>
            </a:lvl6pPr>
            <a:lvl7pPr lvl="6" algn="ctr" rtl="0">
              <a:spcBef>
                <a:spcPts val="0"/>
              </a:spcBef>
              <a:buClr>
                <a:srgbClr val="FFFFFF"/>
              </a:buClr>
              <a:defRPr b="1" i="1">
                <a:solidFill>
                  <a:srgbClr val="FFFFFF"/>
                </a:solidFill>
              </a:defRPr>
            </a:lvl7pPr>
            <a:lvl8pPr lvl="7" algn="ctr" rtl="0">
              <a:spcBef>
                <a:spcPts val="0"/>
              </a:spcBef>
              <a:buClr>
                <a:srgbClr val="FFFFFF"/>
              </a:buClr>
              <a:defRPr b="1" i="1">
                <a:solidFill>
                  <a:srgbClr val="FFFFFF"/>
                </a:solidFill>
              </a:defRPr>
            </a:lvl8pPr>
            <a:lvl9pPr lvl="8" algn="ctr">
              <a:spcBef>
                <a:spcPts val="0"/>
              </a:spcBef>
              <a:buClr>
                <a:srgbClr val="FFFFFF"/>
              </a:buClr>
              <a:defRPr b="1" i="1">
                <a:solidFill>
                  <a:srgbClr val="FFFFFF"/>
                </a:solidFill>
              </a:defRPr>
            </a:lvl9pPr>
          </a:lstStyle>
          <a:p>
            <a:endParaRPr/>
          </a:p>
        </p:txBody>
      </p:sp>
      <p:sp>
        <p:nvSpPr>
          <p:cNvPr id="24" name="Shape 24"/>
          <p:cNvSpPr txBox="1"/>
          <p:nvPr/>
        </p:nvSpPr>
        <p:spPr>
          <a:xfrm>
            <a:off x="3593400" y="1086168"/>
            <a:ext cx="1957200" cy="653699"/>
          </a:xfrm>
          <a:prstGeom prst="rect">
            <a:avLst/>
          </a:prstGeom>
          <a:noFill/>
          <a:ln>
            <a:noFill/>
          </a:ln>
        </p:spPr>
        <p:txBody>
          <a:bodyPr lIns="91425" tIns="91425" rIns="91425" bIns="91425" anchor="t" anchorCtr="0">
            <a:noAutofit/>
          </a:bodyPr>
          <a:lstStyle/>
          <a:p>
            <a:pPr lvl="0" algn="ctr">
              <a:spcBef>
                <a:spcPts val="0"/>
              </a:spcBef>
              <a:buNone/>
            </a:pPr>
            <a:r>
              <a:rPr lang="en" sz="6000" b="1">
                <a:solidFill>
                  <a:srgbClr val="FFFFFF"/>
                </a:solidFill>
                <a:latin typeface="Raleway"/>
                <a:ea typeface="Raleway"/>
                <a:cs typeface="Raleway"/>
                <a:sym typeface="Raleway"/>
              </a:rPr>
              <a:t>“</a:t>
            </a:r>
          </a:p>
        </p:txBody>
      </p:sp>
      <p:sp>
        <p:nvSpPr>
          <p:cNvPr id="25" name="Shape 25"/>
          <p:cNvSpPr/>
          <p:nvPr/>
        </p:nvSpPr>
        <p:spPr>
          <a:xfrm>
            <a:off x="4179900" y="1041875"/>
            <a:ext cx="784200" cy="784200"/>
          </a:xfrm>
          <a:prstGeom prst="diamond">
            <a:avLst/>
          </a:prstGeom>
          <a:noFill/>
          <a:ln w="28575" cap="flat" cmpd="sng">
            <a:solidFill>
              <a:srgbClr val="FFFFFF"/>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36"/>
        <p:cNvGrpSpPr/>
        <p:nvPr/>
      </p:nvGrpSpPr>
      <p:grpSpPr>
        <a:xfrm>
          <a:off x="0" y="0"/>
          <a:ext cx="0" cy="0"/>
          <a:chOff x="0" y="0"/>
          <a:chExt cx="0" cy="0"/>
        </a:xfrm>
      </p:grpSpPr>
      <p:grpSp>
        <p:nvGrpSpPr>
          <p:cNvPr id="37" name="Shape 37"/>
          <p:cNvGrpSpPr/>
          <p:nvPr/>
        </p:nvGrpSpPr>
        <p:grpSpPr>
          <a:xfrm>
            <a:off x="-6025" y="0"/>
            <a:ext cx="9168125" cy="5163100"/>
            <a:chOff x="-6025" y="0"/>
            <a:chExt cx="9168125" cy="5163100"/>
          </a:xfrm>
        </p:grpSpPr>
        <p:sp>
          <p:nvSpPr>
            <p:cNvPr id="38" name="Shape 38"/>
            <p:cNvSpPr/>
            <p:nvPr/>
          </p:nvSpPr>
          <p:spPr>
            <a:xfrm>
              <a:off x="0" y="0"/>
              <a:ext cx="8552900" cy="1333000"/>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39" name="Shape 39"/>
            <p:cNvSpPr/>
            <p:nvPr/>
          </p:nvSpPr>
          <p:spPr>
            <a:xfrm>
              <a:off x="2563450" y="0"/>
              <a:ext cx="6580550" cy="1272675"/>
            </a:xfrm>
            <a:custGeom>
              <a:avLst/>
              <a:gdLst/>
              <a:ahLst/>
              <a:cxnLst/>
              <a:rect l="0" t="0" r="0" b="0"/>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40" name="Shape 40"/>
            <p:cNvSpPr/>
            <p:nvPr/>
          </p:nvSpPr>
          <p:spPr>
            <a:xfrm>
              <a:off x="-6025" y="2"/>
              <a:ext cx="7298300" cy="1471709"/>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41" name="Shape 41"/>
            <p:cNvSpPr/>
            <p:nvPr/>
          </p:nvSpPr>
          <p:spPr>
            <a:xfrm>
              <a:off x="3596100" y="4667000"/>
              <a:ext cx="5090700" cy="476500"/>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42" name="Shape 42"/>
            <p:cNvSpPr/>
            <p:nvPr/>
          </p:nvSpPr>
          <p:spPr>
            <a:xfrm>
              <a:off x="5525000" y="4692625"/>
              <a:ext cx="3637100" cy="470475"/>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43" name="Shape 43"/>
            <p:cNvSpPr/>
            <p:nvPr/>
          </p:nvSpPr>
          <p:spPr>
            <a:xfrm>
              <a:off x="7521475" y="4023125"/>
              <a:ext cx="1634600" cy="1139975"/>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44" name="Shape 44"/>
          <p:cNvSpPr txBox="1">
            <a:spLocks noGrp="1"/>
          </p:cNvSpPr>
          <p:nvPr>
            <p:ph type="title"/>
          </p:nvPr>
        </p:nvSpPr>
        <p:spPr>
          <a:xfrm>
            <a:off x="886650" y="398400"/>
            <a:ext cx="7370699" cy="857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5" name="Shape 45"/>
          <p:cNvSpPr txBox="1">
            <a:spLocks noGrp="1"/>
          </p:cNvSpPr>
          <p:nvPr>
            <p:ph type="body" idx="1"/>
          </p:nvPr>
        </p:nvSpPr>
        <p:spPr>
          <a:xfrm>
            <a:off x="904925" y="1495850"/>
            <a:ext cx="3560099" cy="3429900"/>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
        <p:nvSpPr>
          <p:cNvPr id="46" name="Shape 46"/>
          <p:cNvSpPr txBox="1">
            <a:spLocks noGrp="1"/>
          </p:cNvSpPr>
          <p:nvPr>
            <p:ph type="body" idx="2"/>
          </p:nvPr>
        </p:nvSpPr>
        <p:spPr>
          <a:xfrm>
            <a:off x="4679179" y="1495850"/>
            <a:ext cx="3560099" cy="3429900"/>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6"/>
        <p:cNvGrpSpPr/>
        <p:nvPr/>
      </p:nvGrpSpPr>
      <p:grpSpPr>
        <a:xfrm>
          <a:off x="0" y="0"/>
          <a:ext cx="0" cy="0"/>
          <a:chOff x="0" y="0"/>
          <a:chExt cx="0" cy="0"/>
        </a:xfrm>
      </p:grpSpPr>
      <p:sp>
        <p:nvSpPr>
          <p:cNvPr id="77" name="Shape 77"/>
          <p:cNvSpPr/>
          <p:nvPr/>
        </p:nvSpPr>
        <p:spPr>
          <a:xfrm>
            <a:off x="-2355" y="0"/>
            <a:ext cx="5209571" cy="983354"/>
          </a:xfrm>
          <a:custGeom>
            <a:avLst/>
            <a:gdLst/>
            <a:ahLst/>
            <a:cxnLst/>
            <a:rect l="0" t="0" r="0" b="0"/>
            <a:pathLst>
              <a:path w="342116" h="53320" extrusionOk="0">
                <a:moveTo>
                  <a:pt x="0" y="0"/>
                </a:moveTo>
                <a:lnTo>
                  <a:pt x="0" y="53320"/>
                </a:lnTo>
                <a:lnTo>
                  <a:pt x="342116" y="0"/>
                </a:lnTo>
                <a:close/>
              </a:path>
            </a:pathLst>
          </a:custGeom>
          <a:solidFill>
            <a:srgbClr val="004C52"/>
          </a:solidFill>
          <a:ln>
            <a:noFill/>
          </a:ln>
        </p:spPr>
      </p:sp>
      <p:sp>
        <p:nvSpPr>
          <p:cNvPr id="78" name="Shape 78"/>
          <p:cNvSpPr/>
          <p:nvPr/>
        </p:nvSpPr>
        <p:spPr>
          <a:xfrm>
            <a:off x="-6025" y="1"/>
            <a:ext cx="4445394" cy="1085643"/>
          </a:xfrm>
          <a:custGeom>
            <a:avLst/>
            <a:gdLst/>
            <a:ahLst/>
            <a:cxnLst/>
            <a:rect l="0" t="0" r="0" b="0"/>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79" name="Shape 79"/>
          <p:cNvSpPr/>
          <p:nvPr/>
        </p:nvSpPr>
        <p:spPr>
          <a:xfrm>
            <a:off x="6375475" y="4745746"/>
            <a:ext cx="2548913" cy="400879"/>
          </a:xfrm>
          <a:custGeom>
            <a:avLst/>
            <a:gdLst/>
            <a:ahLst/>
            <a:cxnLst/>
            <a:rect l="0" t="0" r="0" b="0"/>
            <a:pathLst>
              <a:path w="203628" h="19060" extrusionOk="0">
                <a:moveTo>
                  <a:pt x="0" y="19060"/>
                </a:moveTo>
                <a:lnTo>
                  <a:pt x="203628" y="19060"/>
                </a:lnTo>
                <a:lnTo>
                  <a:pt x="157305" y="0"/>
                </a:lnTo>
                <a:close/>
              </a:path>
            </a:pathLst>
          </a:custGeom>
          <a:solidFill>
            <a:srgbClr val="004C52"/>
          </a:solidFill>
          <a:ln>
            <a:noFill/>
          </a:ln>
        </p:spPr>
      </p:sp>
      <p:sp>
        <p:nvSpPr>
          <p:cNvPr id="80" name="Shape 80"/>
          <p:cNvSpPr/>
          <p:nvPr/>
        </p:nvSpPr>
        <p:spPr>
          <a:xfrm>
            <a:off x="7341180" y="4767304"/>
            <a:ext cx="1821095" cy="395810"/>
          </a:xfrm>
          <a:custGeom>
            <a:avLst/>
            <a:gdLst/>
            <a:ahLst/>
            <a:cxnLst/>
            <a:rect l="0" t="0" r="0" b="0"/>
            <a:pathLst>
              <a:path w="145484" h="18819" extrusionOk="0">
                <a:moveTo>
                  <a:pt x="145484" y="0"/>
                </a:moveTo>
                <a:lnTo>
                  <a:pt x="145484" y="18819"/>
                </a:lnTo>
                <a:lnTo>
                  <a:pt x="0" y="18819"/>
                </a:lnTo>
                <a:close/>
              </a:path>
            </a:pathLst>
          </a:custGeom>
          <a:solidFill>
            <a:srgbClr val="00AE9D">
              <a:alpha val="83460"/>
            </a:srgbClr>
          </a:solidFill>
          <a:ln>
            <a:noFill/>
          </a:ln>
        </p:spPr>
      </p:sp>
      <p:sp>
        <p:nvSpPr>
          <p:cNvPr id="81" name="Shape 81"/>
          <p:cNvSpPr/>
          <p:nvPr/>
        </p:nvSpPr>
        <p:spPr>
          <a:xfrm>
            <a:off x="8340717" y="4204075"/>
            <a:ext cx="818444" cy="959060"/>
          </a:xfrm>
          <a:custGeom>
            <a:avLst/>
            <a:gdLst/>
            <a:ahLst/>
            <a:cxnLst/>
            <a:rect l="0" t="0" r="0" b="0"/>
            <a:pathLst>
              <a:path w="65384" h="45599" extrusionOk="0">
                <a:moveTo>
                  <a:pt x="65384" y="27022"/>
                </a:moveTo>
                <a:lnTo>
                  <a:pt x="65384" y="0"/>
                </a:lnTo>
                <a:lnTo>
                  <a:pt x="0" y="45599"/>
                </a:lnTo>
                <a:close/>
              </a:path>
            </a:pathLst>
          </a:custGeom>
          <a:solidFill>
            <a:srgbClr val="ABE33F">
              <a:alpha val="81150"/>
            </a:srgbClr>
          </a:solidFill>
          <a:ln>
            <a:noFill/>
          </a:ln>
        </p:spPr>
      </p:sp>
      <p:sp>
        <p:nvSpPr>
          <p:cNvPr id="82" name="Shape 82"/>
          <p:cNvSpPr/>
          <p:nvPr/>
        </p:nvSpPr>
        <p:spPr>
          <a:xfrm>
            <a:off x="1559025" y="-6025"/>
            <a:ext cx="4116775" cy="944875"/>
          </a:xfrm>
          <a:custGeom>
            <a:avLst/>
            <a:gdLst/>
            <a:ahLst/>
            <a:cxnLst/>
            <a:rect l="0" t="0" r="0" b="0"/>
            <a:pathLst>
              <a:path w="164671" h="37795" extrusionOk="0">
                <a:moveTo>
                  <a:pt x="0" y="241"/>
                </a:moveTo>
                <a:lnTo>
                  <a:pt x="132407" y="37795"/>
                </a:lnTo>
                <a:lnTo>
                  <a:pt x="164671" y="0"/>
                </a:lnTo>
                <a:lnTo>
                  <a:pt x="160329" y="241"/>
                </a:lnTo>
                <a:close/>
              </a:path>
            </a:pathLst>
          </a:custGeom>
          <a:solidFill>
            <a:srgbClr val="00AE9D">
              <a:alpha val="83460"/>
            </a:srgbClr>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Shape 9"/>
          <p:cNvSpPr/>
          <p:nvPr/>
        </p:nvSpPr>
        <p:spPr>
          <a:xfrm>
            <a:off x="-7650" y="2626031"/>
            <a:ext cx="9144000" cy="1886625"/>
          </a:xfrm>
          <a:prstGeom prst="rect">
            <a:avLst/>
          </a:prstGeom>
          <a:solidFill>
            <a:srgbClr val="004430">
              <a:alpha val="53330"/>
            </a:srgbClr>
          </a:solidFill>
          <a:ln>
            <a:noFill/>
          </a:ln>
        </p:spPr>
        <p:txBody>
          <a:bodyPr lIns="68569" tIns="68569" rIns="68569" bIns="68569" anchor="ctr" anchorCtr="0">
            <a:noAutofit/>
          </a:bodyPr>
          <a:lstStyle/>
          <a:p>
            <a:endParaRPr sz="1050"/>
          </a:p>
        </p:txBody>
      </p:sp>
      <p:sp>
        <p:nvSpPr>
          <p:cNvPr id="10" name="Shape 10"/>
          <p:cNvSpPr txBox="1">
            <a:spLocks noGrp="1"/>
          </p:cNvSpPr>
          <p:nvPr>
            <p:ph type="ctrTitle"/>
          </p:nvPr>
        </p:nvSpPr>
        <p:spPr>
          <a:xfrm>
            <a:off x="719176" y="2963363"/>
            <a:ext cx="6598199" cy="1159875"/>
          </a:xfrm>
          <a:prstGeom prst="rect">
            <a:avLst/>
          </a:prstGeom>
        </p:spPr>
        <p:txBody>
          <a:bodyPr lIns="91425" tIns="91425" rIns="91425" bIns="91425" anchor="ctr" anchorCtr="0"/>
          <a:lstStyle>
            <a:lvl1pPr lvl="0">
              <a:spcBef>
                <a:spcPts val="0"/>
              </a:spcBef>
              <a:buClr>
                <a:srgbClr val="FFFFFF"/>
              </a:buClr>
              <a:buSzPct val="100000"/>
              <a:defRPr sz="3600">
                <a:solidFill>
                  <a:srgbClr val="FFFFFF"/>
                </a:solidFill>
              </a:defRPr>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grpSp>
        <p:nvGrpSpPr>
          <p:cNvPr id="11" name="Shape 11"/>
          <p:cNvGrpSpPr/>
          <p:nvPr/>
        </p:nvGrpSpPr>
        <p:grpSpPr>
          <a:xfrm>
            <a:off x="1" y="4265981"/>
            <a:ext cx="9197399" cy="883425"/>
            <a:chOff x="0" y="5687975"/>
            <a:chExt cx="9197399" cy="1177900"/>
          </a:xfrm>
        </p:grpSpPr>
        <p:sp>
          <p:nvSpPr>
            <p:cNvPr id="12" name="Shape 12"/>
            <p:cNvSpPr/>
            <p:nvPr/>
          </p:nvSpPr>
          <p:spPr>
            <a:xfrm>
              <a:off x="0" y="5948175"/>
              <a:ext cx="9197399" cy="917700"/>
            </a:xfrm>
            <a:prstGeom prst="rect">
              <a:avLst/>
            </a:prstGeom>
            <a:solidFill>
              <a:srgbClr val="FFFFFF"/>
            </a:solidFill>
            <a:ln>
              <a:noFill/>
            </a:ln>
          </p:spPr>
          <p:txBody>
            <a:bodyPr lIns="91425" tIns="91425" rIns="91425" bIns="91425" anchor="ctr" anchorCtr="0">
              <a:noAutofit/>
            </a:bodyPr>
            <a:lstStyle/>
            <a:p>
              <a:endParaRPr sz="1050"/>
            </a:p>
          </p:txBody>
        </p:sp>
        <p:sp>
          <p:nvSpPr>
            <p:cNvPr id="13" name="Shape 13"/>
            <p:cNvSpPr/>
            <p:nvPr/>
          </p:nvSpPr>
          <p:spPr>
            <a:xfrm>
              <a:off x="772200" y="5687975"/>
              <a:ext cx="703500" cy="336299"/>
            </a:xfrm>
            <a:prstGeom prst="triangle">
              <a:avLst>
                <a:gd name="adj" fmla="val 50000"/>
              </a:avLst>
            </a:prstGeom>
            <a:solidFill>
              <a:srgbClr val="FFFFFF"/>
            </a:solidFill>
            <a:ln>
              <a:noFill/>
            </a:ln>
          </p:spPr>
          <p:txBody>
            <a:bodyPr lIns="91425" tIns="91425" rIns="91425" bIns="91425" anchor="ctr" anchorCtr="0">
              <a:noAutofit/>
            </a:bodyPr>
            <a:lstStyle/>
            <a:p>
              <a:endParaRPr sz="1050"/>
            </a:p>
          </p:txBody>
        </p:sp>
      </p:grpSp>
    </p:spTree>
    <p:extLst>
      <p:ext uri="{BB962C8B-B14F-4D97-AF65-F5344CB8AC3E}">
        <p14:creationId xmlns:p14="http://schemas.microsoft.com/office/powerpoint/2010/main" val="1516138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1 column (leaf)">
    <p:spTree>
      <p:nvGrpSpPr>
        <p:cNvPr id="1" name="Shape 24"/>
        <p:cNvGrpSpPr/>
        <p:nvPr/>
      </p:nvGrpSpPr>
      <p:grpSpPr>
        <a:xfrm>
          <a:off x="0" y="0"/>
          <a:ext cx="0" cy="0"/>
          <a:chOff x="0" y="0"/>
          <a:chExt cx="0" cy="0"/>
        </a:xfrm>
      </p:grpSpPr>
      <p:sp>
        <p:nvSpPr>
          <p:cNvPr id="25" name="Shape 25"/>
          <p:cNvSpPr/>
          <p:nvPr/>
        </p:nvSpPr>
        <p:spPr>
          <a:xfrm>
            <a:off x="-275" y="-56"/>
            <a:ext cx="9144000" cy="5143500"/>
          </a:xfrm>
          <a:prstGeom prst="rect">
            <a:avLst/>
          </a:prstGeom>
          <a:noFill/>
          <a:ln w="228600" cap="flat" cmpd="sng">
            <a:solidFill>
              <a:srgbClr val="8EC641"/>
            </a:solidFill>
            <a:prstDash val="solid"/>
            <a:miter/>
            <a:headEnd type="none" w="med" len="med"/>
            <a:tailEnd type="none" w="med" len="med"/>
          </a:ln>
        </p:spPr>
        <p:txBody>
          <a:bodyPr lIns="68569" tIns="68569" rIns="68569" bIns="68569" anchor="ctr" anchorCtr="0">
            <a:noAutofit/>
          </a:bodyPr>
          <a:lstStyle/>
          <a:p>
            <a:endParaRPr sz="1050"/>
          </a:p>
        </p:txBody>
      </p:sp>
      <p:sp>
        <p:nvSpPr>
          <p:cNvPr id="26" name="Shape 26"/>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body" idx="1"/>
          </p:nvPr>
        </p:nvSpPr>
        <p:spPr>
          <a:xfrm>
            <a:off x="2257425" y="1709141"/>
            <a:ext cx="6153300" cy="3159674"/>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350"/>
            </a:lvl2pPr>
            <a:lvl3pPr lvl="2">
              <a:spcBef>
                <a:spcPts val="0"/>
              </a:spcBef>
              <a:buSzPct val="100000"/>
              <a:defRPr sz="1350"/>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pic>
        <p:nvPicPr>
          <p:cNvPr id="28" name="Shape 28"/>
          <p:cNvPicPr preferRelativeResize="0"/>
          <p:nvPr/>
        </p:nvPicPr>
        <p:blipFill rotWithShape="1">
          <a:blip r:embed="rId2">
            <a:alphaModFix/>
          </a:blip>
          <a:srcRect l="23060" t="43020" r="25498" b="19584"/>
          <a:stretch/>
        </p:blipFill>
        <p:spPr>
          <a:xfrm rot="10800000">
            <a:off x="-118826" y="644588"/>
            <a:ext cx="2061926" cy="843093"/>
          </a:xfrm>
          <a:prstGeom prst="rect">
            <a:avLst/>
          </a:prstGeom>
          <a:noFill/>
          <a:ln>
            <a:noFill/>
          </a:ln>
        </p:spPr>
      </p:pic>
    </p:spTree>
    <p:extLst>
      <p:ext uri="{BB962C8B-B14F-4D97-AF65-F5344CB8AC3E}">
        <p14:creationId xmlns:p14="http://schemas.microsoft.com/office/powerpoint/2010/main" val="2272294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1 column (sea)">
    <p:spTree>
      <p:nvGrpSpPr>
        <p:cNvPr id="1" name="Shape 29"/>
        <p:cNvGrpSpPr/>
        <p:nvPr/>
      </p:nvGrpSpPr>
      <p:grpSpPr>
        <a:xfrm>
          <a:off x="0" y="0"/>
          <a:ext cx="0" cy="0"/>
          <a:chOff x="0" y="0"/>
          <a:chExt cx="0" cy="0"/>
        </a:xfrm>
      </p:grpSpPr>
      <p:sp>
        <p:nvSpPr>
          <p:cNvPr id="30" name="Shape 30"/>
          <p:cNvSpPr/>
          <p:nvPr/>
        </p:nvSpPr>
        <p:spPr>
          <a:xfrm>
            <a:off x="-275" y="-56"/>
            <a:ext cx="9144000" cy="5143500"/>
          </a:xfrm>
          <a:prstGeom prst="rect">
            <a:avLst/>
          </a:prstGeom>
          <a:noFill/>
          <a:ln w="228600" cap="flat" cmpd="sng">
            <a:solidFill>
              <a:srgbClr val="539EB9"/>
            </a:solidFill>
            <a:prstDash val="solid"/>
            <a:miter/>
            <a:headEnd type="none" w="med" len="med"/>
            <a:tailEnd type="none" w="med" len="med"/>
          </a:ln>
        </p:spPr>
        <p:txBody>
          <a:bodyPr lIns="68569" tIns="68569" rIns="68569" bIns="68569" anchor="ctr" anchorCtr="0">
            <a:noAutofit/>
          </a:bodyPr>
          <a:lstStyle/>
          <a:p>
            <a:endParaRPr sz="1050"/>
          </a:p>
        </p:txBody>
      </p:sp>
      <p:sp>
        <p:nvSpPr>
          <p:cNvPr id="31" name="Shape 31"/>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buClr>
                <a:srgbClr val="539EB9"/>
              </a:buClr>
              <a:defRPr>
                <a:solidFill>
                  <a:srgbClr val="539EB9"/>
                </a:solidFill>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32" name="Shape 32"/>
          <p:cNvSpPr txBox="1">
            <a:spLocks noGrp="1"/>
          </p:cNvSpPr>
          <p:nvPr>
            <p:ph type="body" idx="1"/>
          </p:nvPr>
        </p:nvSpPr>
        <p:spPr>
          <a:xfrm>
            <a:off x="2257425" y="1709141"/>
            <a:ext cx="6153300" cy="3159674"/>
          </a:xfrm>
          <a:prstGeom prst="rect">
            <a:avLst/>
          </a:prstGeom>
        </p:spPr>
        <p:txBody>
          <a:bodyPr lIns="91425" tIns="91425" rIns="91425" bIns="91425" anchor="t" anchorCtr="0"/>
          <a:lstStyle>
            <a:lvl1pPr lvl="0" rtl="0">
              <a:spcBef>
                <a:spcPts val="0"/>
              </a:spcBef>
              <a:buClr>
                <a:srgbClr val="539EB9"/>
              </a:buClr>
              <a:buSzPct val="100000"/>
              <a:defRPr sz="1800"/>
            </a:lvl1pPr>
            <a:lvl2pPr lvl="1" rtl="0">
              <a:spcBef>
                <a:spcPts val="0"/>
              </a:spcBef>
              <a:buClr>
                <a:srgbClr val="539EB9"/>
              </a:buClr>
              <a:buSzPct val="100000"/>
              <a:defRPr sz="1350"/>
            </a:lvl2pPr>
            <a:lvl3pPr lvl="2" rtl="0">
              <a:spcBef>
                <a:spcPts val="0"/>
              </a:spcBef>
              <a:buClr>
                <a:srgbClr val="539EB9"/>
              </a:buClr>
              <a:buSzPct val="100000"/>
              <a:defRPr sz="1350"/>
            </a:lvl3pPr>
            <a:lvl4pPr lvl="3" rtl="0">
              <a:spcBef>
                <a:spcPts val="0"/>
              </a:spcBef>
              <a:buClr>
                <a:srgbClr val="539EB9"/>
              </a:buClr>
              <a:defRPr/>
            </a:lvl4pPr>
            <a:lvl5pPr lvl="4" rtl="0">
              <a:spcBef>
                <a:spcPts val="0"/>
              </a:spcBef>
              <a:buClr>
                <a:srgbClr val="539EB9"/>
              </a:buClr>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pic>
        <p:nvPicPr>
          <p:cNvPr id="33" name="Shape 33"/>
          <p:cNvPicPr preferRelativeResize="0"/>
          <p:nvPr/>
        </p:nvPicPr>
        <p:blipFill rotWithShape="1">
          <a:blip r:embed="rId2">
            <a:alphaModFix/>
          </a:blip>
          <a:srcRect l="12148" t="41829" r="47083" b="28534"/>
          <a:stretch/>
        </p:blipFill>
        <p:spPr>
          <a:xfrm>
            <a:off x="-118825" y="644588"/>
            <a:ext cx="2061924" cy="843094"/>
          </a:xfrm>
          <a:prstGeom prst="rect">
            <a:avLst/>
          </a:prstGeom>
          <a:noFill/>
          <a:ln>
            <a:noFill/>
          </a:ln>
        </p:spPr>
      </p:pic>
    </p:spTree>
    <p:extLst>
      <p:ext uri="{BB962C8B-B14F-4D97-AF65-F5344CB8AC3E}">
        <p14:creationId xmlns:p14="http://schemas.microsoft.com/office/powerpoint/2010/main" val="2145825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 1 column (sky)">
    <p:spTree>
      <p:nvGrpSpPr>
        <p:cNvPr id="1" name="Shape 34"/>
        <p:cNvGrpSpPr/>
        <p:nvPr/>
      </p:nvGrpSpPr>
      <p:grpSpPr>
        <a:xfrm>
          <a:off x="0" y="0"/>
          <a:ext cx="0" cy="0"/>
          <a:chOff x="0" y="0"/>
          <a:chExt cx="0" cy="0"/>
        </a:xfrm>
      </p:grpSpPr>
      <p:sp>
        <p:nvSpPr>
          <p:cNvPr id="35" name="Shape 35"/>
          <p:cNvSpPr/>
          <p:nvPr/>
        </p:nvSpPr>
        <p:spPr>
          <a:xfrm>
            <a:off x="-275" y="-56"/>
            <a:ext cx="9144000" cy="5143500"/>
          </a:xfrm>
          <a:prstGeom prst="rect">
            <a:avLst/>
          </a:prstGeom>
          <a:noFill/>
          <a:ln w="228600" cap="flat" cmpd="sng">
            <a:solidFill>
              <a:srgbClr val="689EE1"/>
            </a:solidFill>
            <a:prstDash val="solid"/>
            <a:miter/>
            <a:headEnd type="none" w="med" len="med"/>
            <a:tailEnd type="none" w="med" len="med"/>
          </a:ln>
        </p:spPr>
        <p:txBody>
          <a:bodyPr lIns="68569" tIns="68569" rIns="68569" bIns="68569" anchor="ctr" anchorCtr="0">
            <a:noAutofit/>
          </a:bodyPr>
          <a:lstStyle/>
          <a:p>
            <a:endParaRPr sz="1050"/>
          </a:p>
        </p:txBody>
      </p:sp>
      <p:sp>
        <p:nvSpPr>
          <p:cNvPr id="36" name="Shape 36"/>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buClr>
                <a:srgbClr val="689EE1"/>
              </a:buClr>
              <a:defRPr>
                <a:solidFill>
                  <a:srgbClr val="689EE1"/>
                </a:solidFill>
              </a:defRPr>
            </a:lvl1pPr>
            <a:lvl2pPr lvl="1" rtl="0">
              <a:spcBef>
                <a:spcPts val="0"/>
              </a:spcBef>
              <a:buClr>
                <a:srgbClr val="689EE1"/>
              </a:buClr>
              <a:defRPr>
                <a:solidFill>
                  <a:srgbClr val="689EE1"/>
                </a:solidFill>
              </a:defRPr>
            </a:lvl2pPr>
            <a:lvl3pPr lvl="2" rtl="0">
              <a:spcBef>
                <a:spcPts val="0"/>
              </a:spcBef>
              <a:buClr>
                <a:srgbClr val="689EE1"/>
              </a:buClr>
              <a:defRPr>
                <a:solidFill>
                  <a:srgbClr val="689EE1"/>
                </a:solidFill>
              </a:defRPr>
            </a:lvl3pPr>
            <a:lvl4pPr lvl="3" rtl="0">
              <a:spcBef>
                <a:spcPts val="0"/>
              </a:spcBef>
              <a:buClr>
                <a:srgbClr val="689EE1"/>
              </a:buClr>
              <a:defRPr>
                <a:solidFill>
                  <a:srgbClr val="689EE1"/>
                </a:solidFill>
              </a:defRPr>
            </a:lvl4pPr>
            <a:lvl5pPr lvl="4" rtl="0">
              <a:spcBef>
                <a:spcPts val="0"/>
              </a:spcBef>
              <a:buClr>
                <a:srgbClr val="689EE1"/>
              </a:buClr>
              <a:defRPr>
                <a:solidFill>
                  <a:srgbClr val="689EE1"/>
                </a:solidFill>
              </a:defRPr>
            </a:lvl5pPr>
            <a:lvl6pPr lvl="5" rtl="0">
              <a:spcBef>
                <a:spcPts val="0"/>
              </a:spcBef>
              <a:buClr>
                <a:srgbClr val="689EE1"/>
              </a:buClr>
              <a:defRPr>
                <a:solidFill>
                  <a:srgbClr val="689EE1"/>
                </a:solidFill>
              </a:defRPr>
            </a:lvl6pPr>
            <a:lvl7pPr lvl="6" rtl="0">
              <a:spcBef>
                <a:spcPts val="0"/>
              </a:spcBef>
              <a:buClr>
                <a:srgbClr val="689EE1"/>
              </a:buClr>
              <a:defRPr>
                <a:solidFill>
                  <a:srgbClr val="689EE1"/>
                </a:solidFill>
              </a:defRPr>
            </a:lvl7pPr>
            <a:lvl8pPr lvl="7" rtl="0">
              <a:spcBef>
                <a:spcPts val="0"/>
              </a:spcBef>
              <a:buClr>
                <a:srgbClr val="689EE1"/>
              </a:buClr>
              <a:defRPr>
                <a:solidFill>
                  <a:srgbClr val="689EE1"/>
                </a:solidFill>
              </a:defRPr>
            </a:lvl8pPr>
            <a:lvl9pPr lvl="8" rtl="0">
              <a:spcBef>
                <a:spcPts val="0"/>
              </a:spcBef>
              <a:buClr>
                <a:srgbClr val="689EE1"/>
              </a:buClr>
              <a:defRPr>
                <a:solidFill>
                  <a:srgbClr val="689EE1"/>
                </a:solidFill>
              </a:defRPr>
            </a:lvl9pPr>
          </a:lstStyle>
          <a:p>
            <a:endParaRPr/>
          </a:p>
        </p:txBody>
      </p:sp>
      <p:sp>
        <p:nvSpPr>
          <p:cNvPr id="37" name="Shape 37"/>
          <p:cNvSpPr txBox="1">
            <a:spLocks noGrp="1"/>
          </p:cNvSpPr>
          <p:nvPr>
            <p:ph type="body" idx="1"/>
          </p:nvPr>
        </p:nvSpPr>
        <p:spPr>
          <a:xfrm>
            <a:off x="2257425" y="1709141"/>
            <a:ext cx="6153300" cy="3159674"/>
          </a:xfrm>
          <a:prstGeom prst="rect">
            <a:avLst/>
          </a:prstGeom>
        </p:spPr>
        <p:txBody>
          <a:bodyPr lIns="91425" tIns="91425" rIns="91425" bIns="91425" anchor="t" anchorCtr="0"/>
          <a:lstStyle>
            <a:lvl1pPr lvl="0" rtl="0">
              <a:spcBef>
                <a:spcPts val="0"/>
              </a:spcBef>
              <a:buClr>
                <a:srgbClr val="689EE1"/>
              </a:buClr>
              <a:buSzPct val="100000"/>
              <a:defRPr sz="1800"/>
            </a:lvl1pPr>
            <a:lvl2pPr lvl="1" rtl="0">
              <a:spcBef>
                <a:spcPts val="0"/>
              </a:spcBef>
              <a:buClr>
                <a:srgbClr val="689EE1"/>
              </a:buClr>
              <a:buSzPct val="100000"/>
              <a:defRPr sz="1350"/>
            </a:lvl2pPr>
            <a:lvl3pPr lvl="2" rtl="0">
              <a:spcBef>
                <a:spcPts val="0"/>
              </a:spcBef>
              <a:buClr>
                <a:srgbClr val="689EE1"/>
              </a:buClr>
              <a:buSzPct val="100000"/>
              <a:defRPr sz="1350"/>
            </a:lvl3pPr>
            <a:lvl4pPr lvl="3" rtl="0">
              <a:spcBef>
                <a:spcPts val="0"/>
              </a:spcBef>
              <a:buClr>
                <a:srgbClr val="689EE1"/>
              </a:buClr>
              <a:defRPr/>
            </a:lvl4pPr>
            <a:lvl5pPr lvl="4" rtl="0">
              <a:spcBef>
                <a:spcPts val="0"/>
              </a:spcBef>
              <a:buClr>
                <a:srgbClr val="689EE1"/>
              </a:buClr>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pic>
        <p:nvPicPr>
          <p:cNvPr id="38" name="Shape 38"/>
          <p:cNvPicPr preferRelativeResize="0"/>
          <p:nvPr/>
        </p:nvPicPr>
        <p:blipFill rotWithShape="1">
          <a:blip r:embed="rId2">
            <a:alphaModFix/>
          </a:blip>
          <a:srcRect l="12148" t="41829" r="47083" b="28534"/>
          <a:stretch/>
        </p:blipFill>
        <p:spPr>
          <a:xfrm>
            <a:off x="-118825" y="644588"/>
            <a:ext cx="2061924" cy="843094"/>
          </a:xfrm>
          <a:prstGeom prst="rect">
            <a:avLst/>
          </a:prstGeom>
          <a:noFill/>
          <a:ln>
            <a:noFill/>
          </a:ln>
        </p:spPr>
      </p:pic>
      <p:pic>
        <p:nvPicPr>
          <p:cNvPr id="39" name="Shape 39"/>
          <p:cNvPicPr preferRelativeResize="0"/>
          <p:nvPr/>
        </p:nvPicPr>
        <p:blipFill rotWithShape="1">
          <a:blip r:embed="rId3">
            <a:alphaModFix/>
          </a:blip>
          <a:srcRect l="17543" t="27744" r="33752" b="32456"/>
          <a:stretch/>
        </p:blipFill>
        <p:spPr>
          <a:xfrm>
            <a:off x="-118825" y="644588"/>
            <a:ext cx="2061924" cy="843093"/>
          </a:xfrm>
          <a:prstGeom prst="rect">
            <a:avLst/>
          </a:prstGeom>
          <a:noFill/>
          <a:ln>
            <a:noFill/>
          </a:ln>
        </p:spPr>
      </p:pic>
    </p:spTree>
    <p:extLst>
      <p:ext uri="{BB962C8B-B14F-4D97-AF65-F5344CB8AC3E}">
        <p14:creationId xmlns:p14="http://schemas.microsoft.com/office/powerpoint/2010/main" val="176813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ColTx">
  <p:cSld name="Title + 2 columns (leaf)">
    <p:spTree>
      <p:nvGrpSpPr>
        <p:cNvPr id="1" name="Shape 40"/>
        <p:cNvGrpSpPr/>
        <p:nvPr/>
      </p:nvGrpSpPr>
      <p:grpSpPr>
        <a:xfrm>
          <a:off x="0" y="0"/>
          <a:ext cx="0" cy="0"/>
          <a:chOff x="0" y="0"/>
          <a:chExt cx="0" cy="0"/>
        </a:xfrm>
      </p:grpSpPr>
      <p:sp>
        <p:nvSpPr>
          <p:cNvPr id="41" name="Shape 41"/>
          <p:cNvSpPr/>
          <p:nvPr/>
        </p:nvSpPr>
        <p:spPr>
          <a:xfrm>
            <a:off x="-275" y="-56"/>
            <a:ext cx="9144000" cy="5143500"/>
          </a:xfrm>
          <a:prstGeom prst="rect">
            <a:avLst/>
          </a:prstGeom>
          <a:noFill/>
          <a:ln w="228600" cap="flat" cmpd="sng">
            <a:solidFill>
              <a:srgbClr val="8EC641"/>
            </a:solidFill>
            <a:prstDash val="solid"/>
            <a:miter/>
            <a:headEnd type="none" w="med" len="med"/>
            <a:tailEnd type="none" w="med" len="med"/>
          </a:ln>
        </p:spPr>
        <p:txBody>
          <a:bodyPr lIns="68569" tIns="68569" rIns="68569" bIns="68569" anchor="ctr" anchorCtr="0">
            <a:noAutofit/>
          </a:bodyPr>
          <a:lstStyle/>
          <a:p>
            <a:endParaRPr sz="1050"/>
          </a:p>
        </p:txBody>
      </p:sp>
      <p:pic>
        <p:nvPicPr>
          <p:cNvPr id="42" name="Shape 42"/>
          <p:cNvPicPr preferRelativeResize="0"/>
          <p:nvPr/>
        </p:nvPicPr>
        <p:blipFill rotWithShape="1">
          <a:blip r:embed="rId2">
            <a:alphaModFix/>
          </a:blip>
          <a:srcRect l="23060" t="43020" r="25498" b="19584"/>
          <a:stretch/>
        </p:blipFill>
        <p:spPr>
          <a:xfrm rot="10800000">
            <a:off x="-118826" y="644588"/>
            <a:ext cx="2061926" cy="843093"/>
          </a:xfrm>
          <a:prstGeom prst="rect">
            <a:avLst/>
          </a:prstGeom>
          <a:noFill/>
          <a:ln>
            <a:noFill/>
          </a:ln>
        </p:spPr>
      </p:pic>
      <p:sp>
        <p:nvSpPr>
          <p:cNvPr id="43" name="Shape 43"/>
          <p:cNvSpPr txBox="1">
            <a:spLocks noGrp="1"/>
          </p:cNvSpPr>
          <p:nvPr>
            <p:ph type="body" idx="1"/>
          </p:nvPr>
        </p:nvSpPr>
        <p:spPr>
          <a:xfrm>
            <a:off x="2257425" y="1764507"/>
            <a:ext cx="3120900" cy="3161249"/>
          </a:xfrm>
          <a:prstGeom prst="rect">
            <a:avLst/>
          </a:prstGeom>
        </p:spPr>
        <p:txBody>
          <a:bodyPr lIns="91425" tIns="91425" rIns="91425" bIns="91425" anchor="t" anchorCtr="0"/>
          <a:lstStyle>
            <a:lvl1pPr lvl="0">
              <a:spcBef>
                <a:spcPts val="0"/>
              </a:spcBef>
              <a:buSzPct val="100000"/>
              <a:defRPr sz="1350"/>
            </a:lvl1pPr>
            <a:lvl2pPr lvl="1">
              <a:spcBef>
                <a:spcPts val="0"/>
              </a:spcBef>
              <a:buSzPct val="100000"/>
              <a:defRPr sz="1350"/>
            </a:lvl2pPr>
            <a:lvl3pPr lvl="2">
              <a:spcBef>
                <a:spcPts val="0"/>
              </a:spcBef>
              <a:buSzPct val="100000"/>
              <a:defRPr sz="1350"/>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4" name="Shape 44"/>
          <p:cNvSpPr txBox="1">
            <a:spLocks noGrp="1"/>
          </p:cNvSpPr>
          <p:nvPr>
            <p:ph type="body" idx="2"/>
          </p:nvPr>
        </p:nvSpPr>
        <p:spPr>
          <a:xfrm>
            <a:off x="5566073" y="1764507"/>
            <a:ext cx="3120900" cy="3161249"/>
          </a:xfrm>
          <a:prstGeom prst="rect">
            <a:avLst/>
          </a:prstGeom>
        </p:spPr>
        <p:txBody>
          <a:bodyPr lIns="91425" tIns="91425" rIns="91425" bIns="91425" anchor="t" anchorCtr="0"/>
          <a:lstStyle>
            <a:lvl1pPr lvl="0">
              <a:spcBef>
                <a:spcPts val="0"/>
              </a:spcBef>
              <a:buSzPct val="100000"/>
              <a:defRPr sz="1350"/>
            </a:lvl1pPr>
            <a:lvl2pPr lvl="1">
              <a:spcBef>
                <a:spcPts val="0"/>
              </a:spcBef>
              <a:buSzPct val="100000"/>
              <a:defRPr sz="1350"/>
            </a:lvl2pPr>
            <a:lvl3pPr lvl="2">
              <a:spcBef>
                <a:spcPts val="0"/>
              </a:spcBef>
              <a:buSzPct val="100000"/>
              <a:defRPr sz="1350"/>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5" name="Shape 45"/>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2763891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 2 columns (sea)">
    <p:spTree>
      <p:nvGrpSpPr>
        <p:cNvPr id="1" name="Shape 46"/>
        <p:cNvGrpSpPr/>
        <p:nvPr/>
      </p:nvGrpSpPr>
      <p:grpSpPr>
        <a:xfrm>
          <a:off x="0" y="0"/>
          <a:ext cx="0" cy="0"/>
          <a:chOff x="0" y="0"/>
          <a:chExt cx="0" cy="0"/>
        </a:xfrm>
      </p:grpSpPr>
      <p:sp>
        <p:nvSpPr>
          <p:cNvPr id="47" name="Shape 47"/>
          <p:cNvSpPr/>
          <p:nvPr/>
        </p:nvSpPr>
        <p:spPr>
          <a:xfrm>
            <a:off x="-275" y="-56"/>
            <a:ext cx="9144000" cy="5143500"/>
          </a:xfrm>
          <a:prstGeom prst="rect">
            <a:avLst/>
          </a:prstGeom>
          <a:noFill/>
          <a:ln w="228600" cap="flat" cmpd="sng">
            <a:solidFill>
              <a:srgbClr val="539EB9"/>
            </a:solidFill>
            <a:prstDash val="solid"/>
            <a:miter/>
            <a:headEnd type="none" w="med" len="med"/>
            <a:tailEnd type="none" w="med" len="med"/>
          </a:ln>
        </p:spPr>
        <p:txBody>
          <a:bodyPr lIns="68569" tIns="68569" rIns="68569" bIns="68569" anchor="ctr" anchorCtr="0">
            <a:noAutofit/>
          </a:bodyPr>
          <a:lstStyle/>
          <a:p>
            <a:endParaRPr sz="1050"/>
          </a:p>
        </p:txBody>
      </p:sp>
      <p:pic>
        <p:nvPicPr>
          <p:cNvPr id="48" name="Shape 48"/>
          <p:cNvPicPr preferRelativeResize="0"/>
          <p:nvPr/>
        </p:nvPicPr>
        <p:blipFill rotWithShape="1">
          <a:blip r:embed="rId2">
            <a:alphaModFix/>
          </a:blip>
          <a:srcRect l="12148" t="41829" r="47083" b="28534"/>
          <a:stretch/>
        </p:blipFill>
        <p:spPr>
          <a:xfrm>
            <a:off x="-118825" y="644588"/>
            <a:ext cx="2061924" cy="843094"/>
          </a:xfrm>
          <a:prstGeom prst="rect">
            <a:avLst/>
          </a:prstGeom>
          <a:noFill/>
          <a:ln>
            <a:noFill/>
          </a:ln>
        </p:spPr>
      </p:pic>
      <p:sp>
        <p:nvSpPr>
          <p:cNvPr id="49" name="Shape 49"/>
          <p:cNvSpPr txBox="1">
            <a:spLocks noGrp="1"/>
          </p:cNvSpPr>
          <p:nvPr>
            <p:ph type="body" idx="1"/>
          </p:nvPr>
        </p:nvSpPr>
        <p:spPr>
          <a:xfrm>
            <a:off x="2257425" y="1764507"/>
            <a:ext cx="3120900" cy="3161249"/>
          </a:xfrm>
          <a:prstGeom prst="rect">
            <a:avLst/>
          </a:prstGeom>
        </p:spPr>
        <p:txBody>
          <a:bodyPr lIns="91425" tIns="91425" rIns="91425" bIns="91425" anchor="t" anchorCtr="0"/>
          <a:lstStyle>
            <a:lvl1pPr lvl="0" rtl="0">
              <a:spcBef>
                <a:spcPts val="0"/>
              </a:spcBef>
              <a:buClr>
                <a:srgbClr val="539EB9"/>
              </a:buClr>
              <a:buSzPct val="100000"/>
              <a:defRPr sz="1350"/>
            </a:lvl1pPr>
            <a:lvl2pPr lvl="1" rtl="0">
              <a:spcBef>
                <a:spcPts val="0"/>
              </a:spcBef>
              <a:buClr>
                <a:srgbClr val="539EB9"/>
              </a:buClr>
              <a:buSzPct val="100000"/>
              <a:defRPr sz="1350"/>
            </a:lvl2pPr>
            <a:lvl3pPr lvl="2" rtl="0">
              <a:spcBef>
                <a:spcPts val="0"/>
              </a:spcBef>
              <a:buClr>
                <a:srgbClr val="539EB9"/>
              </a:buClr>
              <a:buSzPct val="100000"/>
              <a:defRPr sz="1350"/>
            </a:lvl3pPr>
            <a:lvl4pPr lvl="3" rtl="0">
              <a:spcBef>
                <a:spcPts val="0"/>
              </a:spcBef>
              <a:buClr>
                <a:srgbClr val="539EB9"/>
              </a:buClr>
              <a:defRPr/>
            </a:lvl4pPr>
            <a:lvl5pPr lvl="4" rtl="0">
              <a:spcBef>
                <a:spcPts val="0"/>
              </a:spcBef>
              <a:buClr>
                <a:srgbClr val="539EB9"/>
              </a:buClr>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0" name="Shape 50"/>
          <p:cNvSpPr txBox="1">
            <a:spLocks noGrp="1"/>
          </p:cNvSpPr>
          <p:nvPr>
            <p:ph type="body" idx="2"/>
          </p:nvPr>
        </p:nvSpPr>
        <p:spPr>
          <a:xfrm>
            <a:off x="5566073" y="1764507"/>
            <a:ext cx="3120900" cy="3161249"/>
          </a:xfrm>
          <a:prstGeom prst="rect">
            <a:avLst/>
          </a:prstGeom>
        </p:spPr>
        <p:txBody>
          <a:bodyPr lIns="91425" tIns="91425" rIns="91425" bIns="91425" anchor="t" anchorCtr="0"/>
          <a:lstStyle>
            <a:lvl1pPr lvl="0" rtl="0">
              <a:spcBef>
                <a:spcPts val="0"/>
              </a:spcBef>
              <a:buClr>
                <a:srgbClr val="539EB9"/>
              </a:buClr>
              <a:buSzPct val="100000"/>
              <a:defRPr sz="1350"/>
            </a:lvl1pPr>
            <a:lvl2pPr lvl="1" rtl="0">
              <a:spcBef>
                <a:spcPts val="0"/>
              </a:spcBef>
              <a:buClr>
                <a:srgbClr val="539EB9"/>
              </a:buClr>
              <a:buSzPct val="100000"/>
              <a:defRPr sz="1350"/>
            </a:lvl2pPr>
            <a:lvl3pPr lvl="2" rtl="0">
              <a:spcBef>
                <a:spcPts val="0"/>
              </a:spcBef>
              <a:buClr>
                <a:srgbClr val="539EB9"/>
              </a:buClr>
              <a:buSzPct val="100000"/>
              <a:defRPr sz="1350"/>
            </a:lvl3pPr>
            <a:lvl4pPr lvl="3" rtl="0">
              <a:spcBef>
                <a:spcPts val="0"/>
              </a:spcBef>
              <a:buClr>
                <a:srgbClr val="539EB9"/>
              </a:buClr>
              <a:defRPr/>
            </a:lvl4pPr>
            <a:lvl5pPr lvl="4" rtl="0">
              <a:spcBef>
                <a:spcPts val="0"/>
              </a:spcBef>
              <a:buClr>
                <a:srgbClr val="539EB9"/>
              </a:buClr>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1" name="Shape 51"/>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buClr>
                <a:srgbClr val="539EB9"/>
              </a:buClr>
              <a:defRPr>
                <a:solidFill>
                  <a:srgbClr val="539EB9"/>
                </a:solidFill>
              </a:defRPr>
            </a:lvl1pPr>
            <a:lvl2pPr lvl="1" rtl="0">
              <a:spcBef>
                <a:spcPts val="0"/>
              </a:spcBef>
              <a:buClr>
                <a:srgbClr val="539EB9"/>
              </a:buClr>
              <a:defRPr>
                <a:solidFill>
                  <a:srgbClr val="539EB9"/>
                </a:solidFill>
              </a:defRPr>
            </a:lvl2pPr>
            <a:lvl3pPr lvl="2" rtl="0">
              <a:spcBef>
                <a:spcPts val="0"/>
              </a:spcBef>
              <a:buClr>
                <a:srgbClr val="539EB9"/>
              </a:buClr>
              <a:defRPr>
                <a:solidFill>
                  <a:srgbClr val="539EB9"/>
                </a:solidFill>
              </a:defRPr>
            </a:lvl3pPr>
            <a:lvl4pPr lvl="3" rtl="0">
              <a:spcBef>
                <a:spcPts val="0"/>
              </a:spcBef>
              <a:buClr>
                <a:srgbClr val="539EB9"/>
              </a:buClr>
              <a:defRPr>
                <a:solidFill>
                  <a:srgbClr val="539EB9"/>
                </a:solidFill>
              </a:defRPr>
            </a:lvl4pPr>
            <a:lvl5pPr lvl="4" rtl="0">
              <a:spcBef>
                <a:spcPts val="0"/>
              </a:spcBef>
              <a:buClr>
                <a:srgbClr val="539EB9"/>
              </a:buClr>
              <a:defRPr>
                <a:solidFill>
                  <a:srgbClr val="539EB9"/>
                </a:solidFill>
              </a:defRPr>
            </a:lvl5pPr>
            <a:lvl6pPr lvl="5" rtl="0">
              <a:spcBef>
                <a:spcPts val="0"/>
              </a:spcBef>
              <a:buClr>
                <a:srgbClr val="539EB9"/>
              </a:buClr>
              <a:defRPr>
                <a:solidFill>
                  <a:srgbClr val="539EB9"/>
                </a:solidFill>
              </a:defRPr>
            </a:lvl6pPr>
            <a:lvl7pPr lvl="6" rtl="0">
              <a:spcBef>
                <a:spcPts val="0"/>
              </a:spcBef>
              <a:buClr>
                <a:srgbClr val="539EB9"/>
              </a:buClr>
              <a:defRPr>
                <a:solidFill>
                  <a:srgbClr val="539EB9"/>
                </a:solidFill>
              </a:defRPr>
            </a:lvl7pPr>
            <a:lvl8pPr lvl="7" rtl="0">
              <a:spcBef>
                <a:spcPts val="0"/>
              </a:spcBef>
              <a:buClr>
                <a:srgbClr val="539EB9"/>
              </a:buClr>
              <a:defRPr>
                <a:solidFill>
                  <a:srgbClr val="539EB9"/>
                </a:solidFill>
              </a:defRPr>
            </a:lvl8pPr>
            <a:lvl9pPr lvl="8" rtl="0">
              <a:spcBef>
                <a:spcPts val="0"/>
              </a:spcBef>
              <a:buClr>
                <a:srgbClr val="539EB9"/>
              </a:buClr>
              <a:defRPr>
                <a:solidFill>
                  <a:srgbClr val="539EB9"/>
                </a:solidFill>
              </a:defRPr>
            </a:lvl9pPr>
          </a:lstStyle>
          <a:p>
            <a:endParaRPr/>
          </a:p>
        </p:txBody>
      </p:sp>
    </p:spTree>
    <p:extLst>
      <p:ext uri="{BB962C8B-B14F-4D97-AF65-F5344CB8AC3E}">
        <p14:creationId xmlns:p14="http://schemas.microsoft.com/office/powerpoint/2010/main" val="83041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 2 columns (sky)">
    <p:spTree>
      <p:nvGrpSpPr>
        <p:cNvPr id="1" name="Shape 52"/>
        <p:cNvGrpSpPr/>
        <p:nvPr/>
      </p:nvGrpSpPr>
      <p:grpSpPr>
        <a:xfrm>
          <a:off x="0" y="0"/>
          <a:ext cx="0" cy="0"/>
          <a:chOff x="0" y="0"/>
          <a:chExt cx="0" cy="0"/>
        </a:xfrm>
      </p:grpSpPr>
      <p:sp>
        <p:nvSpPr>
          <p:cNvPr id="53" name="Shape 53"/>
          <p:cNvSpPr/>
          <p:nvPr/>
        </p:nvSpPr>
        <p:spPr>
          <a:xfrm>
            <a:off x="-275" y="-56"/>
            <a:ext cx="9144000" cy="5143500"/>
          </a:xfrm>
          <a:prstGeom prst="rect">
            <a:avLst/>
          </a:prstGeom>
          <a:noFill/>
          <a:ln w="228600" cap="flat" cmpd="sng">
            <a:solidFill>
              <a:srgbClr val="689EE1"/>
            </a:solidFill>
            <a:prstDash val="solid"/>
            <a:miter/>
            <a:headEnd type="none" w="med" len="med"/>
            <a:tailEnd type="none" w="med" len="med"/>
          </a:ln>
        </p:spPr>
        <p:txBody>
          <a:bodyPr lIns="68569" tIns="68569" rIns="68569" bIns="68569" anchor="ctr" anchorCtr="0">
            <a:noAutofit/>
          </a:bodyPr>
          <a:lstStyle/>
          <a:p>
            <a:endParaRPr sz="1050"/>
          </a:p>
        </p:txBody>
      </p:sp>
      <p:pic>
        <p:nvPicPr>
          <p:cNvPr id="54" name="Shape 54"/>
          <p:cNvPicPr preferRelativeResize="0"/>
          <p:nvPr/>
        </p:nvPicPr>
        <p:blipFill rotWithShape="1">
          <a:blip r:embed="rId2">
            <a:alphaModFix/>
          </a:blip>
          <a:srcRect l="17543" t="27744" r="33752" b="32456"/>
          <a:stretch/>
        </p:blipFill>
        <p:spPr>
          <a:xfrm>
            <a:off x="-118825" y="644588"/>
            <a:ext cx="2061924" cy="843093"/>
          </a:xfrm>
          <a:prstGeom prst="rect">
            <a:avLst/>
          </a:prstGeom>
          <a:noFill/>
          <a:ln>
            <a:noFill/>
          </a:ln>
        </p:spPr>
      </p:pic>
      <p:sp>
        <p:nvSpPr>
          <p:cNvPr id="55" name="Shape 55"/>
          <p:cNvSpPr txBox="1">
            <a:spLocks noGrp="1"/>
          </p:cNvSpPr>
          <p:nvPr>
            <p:ph type="body" idx="1"/>
          </p:nvPr>
        </p:nvSpPr>
        <p:spPr>
          <a:xfrm>
            <a:off x="2257425" y="1764507"/>
            <a:ext cx="3120900" cy="3161249"/>
          </a:xfrm>
          <a:prstGeom prst="rect">
            <a:avLst/>
          </a:prstGeom>
        </p:spPr>
        <p:txBody>
          <a:bodyPr lIns="91425" tIns="91425" rIns="91425" bIns="91425" anchor="t" anchorCtr="0"/>
          <a:lstStyle>
            <a:lvl1pPr lvl="0" rtl="0">
              <a:spcBef>
                <a:spcPts val="0"/>
              </a:spcBef>
              <a:buClr>
                <a:srgbClr val="689EE1"/>
              </a:buClr>
              <a:buSzPct val="100000"/>
              <a:defRPr sz="1350"/>
            </a:lvl1pPr>
            <a:lvl2pPr lvl="1" rtl="0">
              <a:spcBef>
                <a:spcPts val="0"/>
              </a:spcBef>
              <a:buClr>
                <a:srgbClr val="689EE1"/>
              </a:buClr>
              <a:buSzPct val="100000"/>
              <a:defRPr sz="1350"/>
            </a:lvl2pPr>
            <a:lvl3pPr lvl="2" rtl="0">
              <a:spcBef>
                <a:spcPts val="0"/>
              </a:spcBef>
              <a:buClr>
                <a:srgbClr val="689EE1"/>
              </a:buClr>
              <a:buSzPct val="100000"/>
              <a:defRPr sz="1350"/>
            </a:lvl3pPr>
            <a:lvl4pPr lvl="3" rtl="0">
              <a:spcBef>
                <a:spcPts val="0"/>
              </a:spcBef>
              <a:buClr>
                <a:srgbClr val="689EE1"/>
              </a:buClr>
              <a:defRPr/>
            </a:lvl4pPr>
            <a:lvl5pPr lvl="4" rtl="0">
              <a:spcBef>
                <a:spcPts val="0"/>
              </a:spcBef>
              <a:buClr>
                <a:srgbClr val="689EE1"/>
              </a:buClr>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6" name="Shape 56"/>
          <p:cNvSpPr txBox="1">
            <a:spLocks noGrp="1"/>
          </p:cNvSpPr>
          <p:nvPr>
            <p:ph type="body" idx="2"/>
          </p:nvPr>
        </p:nvSpPr>
        <p:spPr>
          <a:xfrm>
            <a:off x="5566073" y="1764507"/>
            <a:ext cx="3120900" cy="3161249"/>
          </a:xfrm>
          <a:prstGeom prst="rect">
            <a:avLst/>
          </a:prstGeom>
        </p:spPr>
        <p:txBody>
          <a:bodyPr lIns="91425" tIns="91425" rIns="91425" bIns="91425" anchor="t" anchorCtr="0"/>
          <a:lstStyle>
            <a:lvl1pPr lvl="0" rtl="0">
              <a:spcBef>
                <a:spcPts val="0"/>
              </a:spcBef>
              <a:buClr>
                <a:srgbClr val="689EE1"/>
              </a:buClr>
              <a:buSzPct val="100000"/>
              <a:defRPr sz="1350"/>
            </a:lvl1pPr>
            <a:lvl2pPr lvl="1" rtl="0">
              <a:spcBef>
                <a:spcPts val="0"/>
              </a:spcBef>
              <a:buClr>
                <a:srgbClr val="689EE1"/>
              </a:buClr>
              <a:buSzPct val="100000"/>
              <a:defRPr sz="1350"/>
            </a:lvl2pPr>
            <a:lvl3pPr lvl="2" rtl="0">
              <a:spcBef>
                <a:spcPts val="0"/>
              </a:spcBef>
              <a:buClr>
                <a:srgbClr val="689EE1"/>
              </a:buClr>
              <a:buSzPct val="100000"/>
              <a:defRPr sz="1350"/>
            </a:lvl3pPr>
            <a:lvl4pPr lvl="3" rtl="0">
              <a:spcBef>
                <a:spcPts val="0"/>
              </a:spcBef>
              <a:buClr>
                <a:srgbClr val="689EE1"/>
              </a:buClr>
              <a:defRPr/>
            </a:lvl4pPr>
            <a:lvl5pPr lvl="4" rtl="0">
              <a:spcBef>
                <a:spcPts val="0"/>
              </a:spcBef>
              <a:buClr>
                <a:srgbClr val="689EE1"/>
              </a:buClr>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7" name="Shape 57"/>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buClr>
                <a:srgbClr val="689EE1"/>
              </a:buClr>
              <a:defRPr>
                <a:solidFill>
                  <a:srgbClr val="689EE1"/>
                </a:solidFill>
              </a:defRPr>
            </a:lvl1pPr>
            <a:lvl2pPr lvl="1" rtl="0">
              <a:spcBef>
                <a:spcPts val="0"/>
              </a:spcBef>
              <a:buClr>
                <a:srgbClr val="689EE1"/>
              </a:buClr>
              <a:defRPr>
                <a:solidFill>
                  <a:srgbClr val="689EE1"/>
                </a:solidFill>
              </a:defRPr>
            </a:lvl2pPr>
            <a:lvl3pPr lvl="2" rtl="0">
              <a:spcBef>
                <a:spcPts val="0"/>
              </a:spcBef>
              <a:buClr>
                <a:srgbClr val="689EE1"/>
              </a:buClr>
              <a:defRPr>
                <a:solidFill>
                  <a:srgbClr val="689EE1"/>
                </a:solidFill>
              </a:defRPr>
            </a:lvl3pPr>
            <a:lvl4pPr lvl="3" rtl="0">
              <a:spcBef>
                <a:spcPts val="0"/>
              </a:spcBef>
              <a:buClr>
                <a:srgbClr val="689EE1"/>
              </a:buClr>
              <a:defRPr>
                <a:solidFill>
                  <a:srgbClr val="689EE1"/>
                </a:solidFill>
              </a:defRPr>
            </a:lvl4pPr>
            <a:lvl5pPr lvl="4" rtl="0">
              <a:spcBef>
                <a:spcPts val="0"/>
              </a:spcBef>
              <a:buClr>
                <a:srgbClr val="689EE1"/>
              </a:buClr>
              <a:defRPr>
                <a:solidFill>
                  <a:srgbClr val="689EE1"/>
                </a:solidFill>
              </a:defRPr>
            </a:lvl5pPr>
            <a:lvl6pPr lvl="5" rtl="0">
              <a:spcBef>
                <a:spcPts val="0"/>
              </a:spcBef>
              <a:buClr>
                <a:srgbClr val="689EE1"/>
              </a:buClr>
              <a:defRPr>
                <a:solidFill>
                  <a:srgbClr val="689EE1"/>
                </a:solidFill>
              </a:defRPr>
            </a:lvl6pPr>
            <a:lvl7pPr lvl="6" rtl="0">
              <a:spcBef>
                <a:spcPts val="0"/>
              </a:spcBef>
              <a:buClr>
                <a:srgbClr val="689EE1"/>
              </a:buClr>
              <a:defRPr>
                <a:solidFill>
                  <a:srgbClr val="689EE1"/>
                </a:solidFill>
              </a:defRPr>
            </a:lvl7pPr>
            <a:lvl8pPr lvl="7" rtl="0">
              <a:spcBef>
                <a:spcPts val="0"/>
              </a:spcBef>
              <a:buClr>
                <a:srgbClr val="689EE1"/>
              </a:buClr>
              <a:defRPr>
                <a:solidFill>
                  <a:srgbClr val="689EE1"/>
                </a:solidFill>
              </a:defRPr>
            </a:lvl8pPr>
            <a:lvl9pPr lvl="8" rtl="0">
              <a:spcBef>
                <a:spcPts val="0"/>
              </a:spcBef>
              <a:buClr>
                <a:srgbClr val="689EE1"/>
              </a:buClr>
              <a:defRPr>
                <a:solidFill>
                  <a:srgbClr val="689EE1"/>
                </a:solidFill>
              </a:defRPr>
            </a:lvl9pPr>
          </a:lstStyle>
          <a:p>
            <a:endParaRPr/>
          </a:p>
        </p:txBody>
      </p:sp>
    </p:spTree>
    <p:extLst>
      <p:ext uri="{BB962C8B-B14F-4D97-AF65-F5344CB8AC3E}">
        <p14:creationId xmlns:p14="http://schemas.microsoft.com/office/powerpoint/2010/main" val="21574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 3 columns (leaf)">
    <p:spTree>
      <p:nvGrpSpPr>
        <p:cNvPr id="1" name="Shape 58"/>
        <p:cNvGrpSpPr/>
        <p:nvPr/>
      </p:nvGrpSpPr>
      <p:grpSpPr>
        <a:xfrm>
          <a:off x="0" y="0"/>
          <a:ext cx="0" cy="0"/>
          <a:chOff x="0" y="0"/>
          <a:chExt cx="0" cy="0"/>
        </a:xfrm>
      </p:grpSpPr>
      <p:sp>
        <p:nvSpPr>
          <p:cNvPr id="59" name="Shape 59"/>
          <p:cNvSpPr/>
          <p:nvPr/>
        </p:nvSpPr>
        <p:spPr>
          <a:xfrm>
            <a:off x="-275" y="-56"/>
            <a:ext cx="9144000" cy="5143500"/>
          </a:xfrm>
          <a:prstGeom prst="rect">
            <a:avLst/>
          </a:prstGeom>
          <a:noFill/>
          <a:ln w="228600" cap="flat" cmpd="sng">
            <a:solidFill>
              <a:srgbClr val="8EC641"/>
            </a:solidFill>
            <a:prstDash val="solid"/>
            <a:miter/>
            <a:headEnd type="none" w="med" len="med"/>
            <a:tailEnd type="none" w="med" len="med"/>
          </a:ln>
        </p:spPr>
        <p:txBody>
          <a:bodyPr lIns="68569" tIns="68569" rIns="68569" bIns="68569" anchor="ctr" anchorCtr="0">
            <a:noAutofit/>
          </a:bodyPr>
          <a:lstStyle/>
          <a:p>
            <a:endParaRPr sz="1050"/>
          </a:p>
        </p:txBody>
      </p:sp>
      <p:pic>
        <p:nvPicPr>
          <p:cNvPr id="60" name="Shape 60"/>
          <p:cNvPicPr preferRelativeResize="0"/>
          <p:nvPr/>
        </p:nvPicPr>
        <p:blipFill rotWithShape="1">
          <a:blip r:embed="rId2">
            <a:alphaModFix/>
          </a:blip>
          <a:srcRect l="23060" t="43020" r="25498" b="19584"/>
          <a:stretch/>
        </p:blipFill>
        <p:spPr>
          <a:xfrm rot="10800000">
            <a:off x="-118826" y="644588"/>
            <a:ext cx="2061926" cy="843093"/>
          </a:xfrm>
          <a:prstGeom prst="rect">
            <a:avLst/>
          </a:prstGeom>
          <a:noFill/>
          <a:ln>
            <a:noFill/>
          </a:ln>
        </p:spPr>
      </p:pic>
      <p:sp>
        <p:nvSpPr>
          <p:cNvPr id="61" name="Shape 61"/>
          <p:cNvSpPr txBox="1">
            <a:spLocks noGrp="1"/>
          </p:cNvSpPr>
          <p:nvPr>
            <p:ph type="body" idx="1"/>
          </p:nvPr>
        </p:nvSpPr>
        <p:spPr>
          <a:xfrm>
            <a:off x="2257426" y="1864519"/>
            <a:ext cx="2051699" cy="3061349"/>
          </a:xfrm>
          <a:prstGeom prst="rect">
            <a:avLst/>
          </a:prstGeom>
        </p:spPr>
        <p:txBody>
          <a:bodyPr lIns="91425" tIns="91425" rIns="91425" bIns="91425" anchor="t" anchorCtr="0"/>
          <a:lstStyle>
            <a:lvl1pPr lvl="0" rtl="0">
              <a:spcBef>
                <a:spcPts val="0"/>
              </a:spcBef>
              <a:buSzPct val="100000"/>
              <a:defRPr sz="1050"/>
            </a:lvl1pPr>
            <a:lvl2pPr lvl="1" rtl="0">
              <a:spcBef>
                <a:spcPts val="0"/>
              </a:spcBef>
              <a:buSzPct val="100000"/>
              <a:defRPr sz="1050"/>
            </a:lvl2pPr>
            <a:lvl3pPr lvl="2" rtl="0">
              <a:spcBef>
                <a:spcPts val="0"/>
              </a:spcBef>
              <a:buSzPct val="100000"/>
              <a:defRPr sz="1050"/>
            </a:lvl3pPr>
            <a:lvl4pPr lvl="3" rtl="0">
              <a:spcBef>
                <a:spcPts val="0"/>
              </a:spcBef>
              <a:buSzPct val="100000"/>
              <a:defRPr sz="1050"/>
            </a:lvl4pPr>
            <a:lvl5pPr lvl="4" rtl="0">
              <a:spcBef>
                <a:spcPts val="0"/>
              </a:spcBef>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62" name="Shape 62"/>
          <p:cNvSpPr txBox="1">
            <a:spLocks noGrp="1"/>
          </p:cNvSpPr>
          <p:nvPr>
            <p:ph type="body" idx="2"/>
          </p:nvPr>
        </p:nvSpPr>
        <p:spPr>
          <a:xfrm>
            <a:off x="4414203" y="1864519"/>
            <a:ext cx="2051699" cy="3061349"/>
          </a:xfrm>
          <a:prstGeom prst="rect">
            <a:avLst/>
          </a:prstGeom>
        </p:spPr>
        <p:txBody>
          <a:bodyPr lIns="91425" tIns="91425" rIns="91425" bIns="91425" anchor="t" anchorCtr="0"/>
          <a:lstStyle>
            <a:lvl1pPr lvl="0" rtl="0">
              <a:spcBef>
                <a:spcPts val="0"/>
              </a:spcBef>
              <a:buSzPct val="100000"/>
              <a:defRPr sz="1050"/>
            </a:lvl1pPr>
            <a:lvl2pPr lvl="1" rtl="0">
              <a:spcBef>
                <a:spcPts val="0"/>
              </a:spcBef>
              <a:buSzPct val="100000"/>
              <a:defRPr sz="1050"/>
            </a:lvl2pPr>
            <a:lvl3pPr lvl="2" rtl="0">
              <a:spcBef>
                <a:spcPts val="0"/>
              </a:spcBef>
              <a:buSzPct val="100000"/>
              <a:defRPr sz="1050"/>
            </a:lvl3pPr>
            <a:lvl4pPr lvl="3" rtl="0">
              <a:spcBef>
                <a:spcPts val="0"/>
              </a:spcBef>
              <a:buSzPct val="100000"/>
              <a:defRPr sz="1050"/>
            </a:lvl4pPr>
            <a:lvl5pPr lvl="4" rtl="0">
              <a:spcBef>
                <a:spcPts val="0"/>
              </a:spcBef>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63" name="Shape 63"/>
          <p:cNvSpPr txBox="1">
            <a:spLocks noGrp="1"/>
          </p:cNvSpPr>
          <p:nvPr>
            <p:ph type="body" idx="3"/>
          </p:nvPr>
        </p:nvSpPr>
        <p:spPr>
          <a:xfrm>
            <a:off x="6570979" y="1864519"/>
            <a:ext cx="2051699" cy="3061349"/>
          </a:xfrm>
          <a:prstGeom prst="rect">
            <a:avLst/>
          </a:prstGeom>
        </p:spPr>
        <p:txBody>
          <a:bodyPr lIns="91425" tIns="91425" rIns="91425" bIns="91425" anchor="t" anchorCtr="0"/>
          <a:lstStyle>
            <a:lvl1pPr lvl="0" rtl="0">
              <a:spcBef>
                <a:spcPts val="0"/>
              </a:spcBef>
              <a:buSzPct val="100000"/>
              <a:defRPr sz="1050"/>
            </a:lvl1pPr>
            <a:lvl2pPr lvl="1" rtl="0">
              <a:spcBef>
                <a:spcPts val="0"/>
              </a:spcBef>
              <a:buSzPct val="100000"/>
              <a:defRPr sz="1050"/>
            </a:lvl2pPr>
            <a:lvl3pPr lvl="2" rtl="0">
              <a:spcBef>
                <a:spcPts val="0"/>
              </a:spcBef>
              <a:buSzPct val="100000"/>
              <a:defRPr sz="1050"/>
            </a:lvl3pPr>
            <a:lvl4pPr lvl="3" rtl="0">
              <a:spcBef>
                <a:spcPts val="0"/>
              </a:spcBef>
              <a:buSzPct val="100000"/>
              <a:defRPr sz="1050"/>
            </a:lvl4pPr>
            <a:lvl5pPr lvl="4" rtl="0">
              <a:spcBef>
                <a:spcPts val="0"/>
              </a:spcBef>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64" name="Shape 64"/>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4175424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 3 columns (sea)">
    <p:spTree>
      <p:nvGrpSpPr>
        <p:cNvPr id="1" name="Shape 65"/>
        <p:cNvGrpSpPr/>
        <p:nvPr/>
      </p:nvGrpSpPr>
      <p:grpSpPr>
        <a:xfrm>
          <a:off x="0" y="0"/>
          <a:ext cx="0" cy="0"/>
          <a:chOff x="0" y="0"/>
          <a:chExt cx="0" cy="0"/>
        </a:xfrm>
      </p:grpSpPr>
      <p:sp>
        <p:nvSpPr>
          <p:cNvPr id="66" name="Shape 66"/>
          <p:cNvSpPr/>
          <p:nvPr/>
        </p:nvSpPr>
        <p:spPr>
          <a:xfrm>
            <a:off x="-275" y="-56"/>
            <a:ext cx="9144000" cy="5143500"/>
          </a:xfrm>
          <a:prstGeom prst="rect">
            <a:avLst/>
          </a:prstGeom>
          <a:noFill/>
          <a:ln w="228600" cap="flat" cmpd="sng">
            <a:solidFill>
              <a:srgbClr val="539EB9"/>
            </a:solidFill>
            <a:prstDash val="solid"/>
            <a:miter/>
            <a:headEnd type="none" w="med" len="med"/>
            <a:tailEnd type="none" w="med" len="med"/>
          </a:ln>
        </p:spPr>
        <p:txBody>
          <a:bodyPr lIns="68569" tIns="68569" rIns="68569" bIns="68569" anchor="ctr" anchorCtr="0">
            <a:noAutofit/>
          </a:bodyPr>
          <a:lstStyle/>
          <a:p>
            <a:endParaRPr sz="1050"/>
          </a:p>
        </p:txBody>
      </p:sp>
      <p:pic>
        <p:nvPicPr>
          <p:cNvPr id="67" name="Shape 67"/>
          <p:cNvPicPr preferRelativeResize="0"/>
          <p:nvPr/>
        </p:nvPicPr>
        <p:blipFill rotWithShape="1">
          <a:blip r:embed="rId2">
            <a:alphaModFix/>
          </a:blip>
          <a:srcRect l="12148" t="41829" r="47083" b="28534"/>
          <a:stretch/>
        </p:blipFill>
        <p:spPr>
          <a:xfrm>
            <a:off x="-118825" y="644588"/>
            <a:ext cx="2061924" cy="843094"/>
          </a:xfrm>
          <a:prstGeom prst="rect">
            <a:avLst/>
          </a:prstGeom>
          <a:noFill/>
          <a:ln>
            <a:noFill/>
          </a:ln>
        </p:spPr>
      </p:pic>
      <p:sp>
        <p:nvSpPr>
          <p:cNvPr id="68" name="Shape 68"/>
          <p:cNvSpPr txBox="1">
            <a:spLocks noGrp="1"/>
          </p:cNvSpPr>
          <p:nvPr>
            <p:ph type="body" idx="1"/>
          </p:nvPr>
        </p:nvSpPr>
        <p:spPr>
          <a:xfrm>
            <a:off x="2257426" y="1864519"/>
            <a:ext cx="2051699" cy="3061349"/>
          </a:xfrm>
          <a:prstGeom prst="rect">
            <a:avLst/>
          </a:prstGeom>
        </p:spPr>
        <p:txBody>
          <a:bodyPr lIns="91425" tIns="91425" rIns="91425" bIns="91425" anchor="t" anchorCtr="0"/>
          <a:lstStyle>
            <a:lvl1pPr lvl="0" rtl="0">
              <a:spcBef>
                <a:spcPts val="0"/>
              </a:spcBef>
              <a:buClr>
                <a:srgbClr val="539EB9"/>
              </a:buClr>
              <a:buSzPct val="100000"/>
              <a:defRPr sz="1050"/>
            </a:lvl1pPr>
            <a:lvl2pPr lvl="1" rtl="0">
              <a:spcBef>
                <a:spcPts val="0"/>
              </a:spcBef>
              <a:buClr>
                <a:srgbClr val="539EB9"/>
              </a:buClr>
              <a:buSzPct val="100000"/>
              <a:defRPr sz="1050"/>
            </a:lvl2pPr>
            <a:lvl3pPr lvl="2" rtl="0">
              <a:spcBef>
                <a:spcPts val="0"/>
              </a:spcBef>
              <a:buClr>
                <a:srgbClr val="539EB9"/>
              </a:buClr>
              <a:buSzPct val="100000"/>
              <a:defRPr sz="1050"/>
            </a:lvl3pPr>
            <a:lvl4pPr lvl="3" rtl="0">
              <a:spcBef>
                <a:spcPts val="0"/>
              </a:spcBef>
              <a:buClr>
                <a:srgbClr val="539EB9"/>
              </a:buClr>
              <a:buSzPct val="100000"/>
              <a:defRPr sz="1050"/>
            </a:lvl4pPr>
            <a:lvl5pPr lvl="4" rtl="0">
              <a:spcBef>
                <a:spcPts val="0"/>
              </a:spcBef>
              <a:buClr>
                <a:srgbClr val="539EB9"/>
              </a:buClr>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69" name="Shape 69"/>
          <p:cNvSpPr txBox="1">
            <a:spLocks noGrp="1"/>
          </p:cNvSpPr>
          <p:nvPr>
            <p:ph type="body" idx="2"/>
          </p:nvPr>
        </p:nvSpPr>
        <p:spPr>
          <a:xfrm>
            <a:off x="4414203" y="1864519"/>
            <a:ext cx="2051699" cy="3061349"/>
          </a:xfrm>
          <a:prstGeom prst="rect">
            <a:avLst/>
          </a:prstGeom>
        </p:spPr>
        <p:txBody>
          <a:bodyPr lIns="91425" tIns="91425" rIns="91425" bIns="91425" anchor="t" anchorCtr="0"/>
          <a:lstStyle>
            <a:lvl1pPr lvl="0" rtl="0">
              <a:spcBef>
                <a:spcPts val="0"/>
              </a:spcBef>
              <a:buClr>
                <a:srgbClr val="539EB9"/>
              </a:buClr>
              <a:buSzPct val="100000"/>
              <a:defRPr sz="1050"/>
            </a:lvl1pPr>
            <a:lvl2pPr lvl="1" rtl="0">
              <a:spcBef>
                <a:spcPts val="0"/>
              </a:spcBef>
              <a:buClr>
                <a:srgbClr val="539EB9"/>
              </a:buClr>
              <a:buSzPct val="100000"/>
              <a:defRPr sz="1050"/>
            </a:lvl2pPr>
            <a:lvl3pPr lvl="2" rtl="0">
              <a:spcBef>
                <a:spcPts val="0"/>
              </a:spcBef>
              <a:buClr>
                <a:srgbClr val="539EB9"/>
              </a:buClr>
              <a:buSzPct val="100000"/>
              <a:defRPr sz="1050"/>
            </a:lvl3pPr>
            <a:lvl4pPr lvl="3" rtl="0">
              <a:spcBef>
                <a:spcPts val="0"/>
              </a:spcBef>
              <a:buClr>
                <a:srgbClr val="539EB9"/>
              </a:buClr>
              <a:buSzPct val="100000"/>
              <a:defRPr sz="1050"/>
            </a:lvl4pPr>
            <a:lvl5pPr lvl="4" rtl="0">
              <a:spcBef>
                <a:spcPts val="0"/>
              </a:spcBef>
              <a:buClr>
                <a:srgbClr val="539EB9"/>
              </a:buClr>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70" name="Shape 70"/>
          <p:cNvSpPr txBox="1">
            <a:spLocks noGrp="1"/>
          </p:cNvSpPr>
          <p:nvPr>
            <p:ph type="body" idx="3"/>
          </p:nvPr>
        </p:nvSpPr>
        <p:spPr>
          <a:xfrm>
            <a:off x="6570979" y="1864519"/>
            <a:ext cx="2051699" cy="3061349"/>
          </a:xfrm>
          <a:prstGeom prst="rect">
            <a:avLst/>
          </a:prstGeom>
        </p:spPr>
        <p:txBody>
          <a:bodyPr lIns="91425" tIns="91425" rIns="91425" bIns="91425" anchor="t" anchorCtr="0"/>
          <a:lstStyle>
            <a:lvl1pPr lvl="0" rtl="0">
              <a:spcBef>
                <a:spcPts val="0"/>
              </a:spcBef>
              <a:buClr>
                <a:srgbClr val="539EB9"/>
              </a:buClr>
              <a:buSzPct val="100000"/>
              <a:defRPr sz="1050"/>
            </a:lvl1pPr>
            <a:lvl2pPr lvl="1" rtl="0">
              <a:spcBef>
                <a:spcPts val="0"/>
              </a:spcBef>
              <a:buClr>
                <a:srgbClr val="539EB9"/>
              </a:buClr>
              <a:buSzPct val="100000"/>
              <a:defRPr sz="1050"/>
            </a:lvl2pPr>
            <a:lvl3pPr lvl="2" rtl="0">
              <a:spcBef>
                <a:spcPts val="0"/>
              </a:spcBef>
              <a:buClr>
                <a:srgbClr val="539EB9"/>
              </a:buClr>
              <a:buSzPct val="100000"/>
              <a:defRPr sz="1050"/>
            </a:lvl3pPr>
            <a:lvl4pPr lvl="3" rtl="0">
              <a:spcBef>
                <a:spcPts val="0"/>
              </a:spcBef>
              <a:buClr>
                <a:srgbClr val="539EB9"/>
              </a:buClr>
              <a:buSzPct val="100000"/>
              <a:defRPr sz="1050"/>
            </a:lvl4pPr>
            <a:lvl5pPr lvl="4" rtl="0">
              <a:spcBef>
                <a:spcPts val="0"/>
              </a:spcBef>
              <a:buClr>
                <a:srgbClr val="539EB9"/>
              </a:buClr>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71" name="Shape 71"/>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buClr>
                <a:srgbClr val="539EB9"/>
              </a:buClr>
              <a:defRPr>
                <a:solidFill>
                  <a:srgbClr val="539EB9"/>
                </a:solidFill>
              </a:defRPr>
            </a:lvl1pPr>
            <a:lvl2pPr lvl="1" rtl="0">
              <a:spcBef>
                <a:spcPts val="0"/>
              </a:spcBef>
              <a:buClr>
                <a:srgbClr val="539EB9"/>
              </a:buClr>
              <a:defRPr>
                <a:solidFill>
                  <a:srgbClr val="539EB9"/>
                </a:solidFill>
              </a:defRPr>
            </a:lvl2pPr>
            <a:lvl3pPr lvl="2" rtl="0">
              <a:spcBef>
                <a:spcPts val="0"/>
              </a:spcBef>
              <a:buClr>
                <a:srgbClr val="539EB9"/>
              </a:buClr>
              <a:defRPr>
                <a:solidFill>
                  <a:srgbClr val="539EB9"/>
                </a:solidFill>
              </a:defRPr>
            </a:lvl3pPr>
            <a:lvl4pPr lvl="3" rtl="0">
              <a:spcBef>
                <a:spcPts val="0"/>
              </a:spcBef>
              <a:buClr>
                <a:srgbClr val="539EB9"/>
              </a:buClr>
              <a:defRPr>
                <a:solidFill>
                  <a:srgbClr val="539EB9"/>
                </a:solidFill>
              </a:defRPr>
            </a:lvl4pPr>
            <a:lvl5pPr lvl="4" rtl="0">
              <a:spcBef>
                <a:spcPts val="0"/>
              </a:spcBef>
              <a:buClr>
                <a:srgbClr val="539EB9"/>
              </a:buClr>
              <a:defRPr>
                <a:solidFill>
                  <a:srgbClr val="539EB9"/>
                </a:solidFill>
              </a:defRPr>
            </a:lvl5pPr>
            <a:lvl6pPr lvl="5" rtl="0">
              <a:spcBef>
                <a:spcPts val="0"/>
              </a:spcBef>
              <a:buClr>
                <a:srgbClr val="539EB9"/>
              </a:buClr>
              <a:defRPr>
                <a:solidFill>
                  <a:srgbClr val="539EB9"/>
                </a:solidFill>
              </a:defRPr>
            </a:lvl6pPr>
            <a:lvl7pPr lvl="6" rtl="0">
              <a:spcBef>
                <a:spcPts val="0"/>
              </a:spcBef>
              <a:buClr>
                <a:srgbClr val="539EB9"/>
              </a:buClr>
              <a:defRPr>
                <a:solidFill>
                  <a:srgbClr val="539EB9"/>
                </a:solidFill>
              </a:defRPr>
            </a:lvl7pPr>
            <a:lvl8pPr lvl="7" rtl="0">
              <a:spcBef>
                <a:spcPts val="0"/>
              </a:spcBef>
              <a:buClr>
                <a:srgbClr val="539EB9"/>
              </a:buClr>
              <a:defRPr>
                <a:solidFill>
                  <a:srgbClr val="539EB9"/>
                </a:solidFill>
              </a:defRPr>
            </a:lvl8pPr>
            <a:lvl9pPr lvl="8" rtl="0">
              <a:spcBef>
                <a:spcPts val="0"/>
              </a:spcBef>
              <a:buClr>
                <a:srgbClr val="539EB9"/>
              </a:buClr>
              <a:defRPr>
                <a:solidFill>
                  <a:srgbClr val="539EB9"/>
                </a:solidFill>
              </a:defRPr>
            </a:lvl9pPr>
          </a:lstStyle>
          <a:p>
            <a:endParaRPr/>
          </a:p>
        </p:txBody>
      </p:sp>
    </p:spTree>
    <p:extLst>
      <p:ext uri="{BB962C8B-B14F-4D97-AF65-F5344CB8AC3E}">
        <p14:creationId xmlns:p14="http://schemas.microsoft.com/office/powerpoint/2010/main" val="3169663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 3 columns (sky)">
    <p:spTree>
      <p:nvGrpSpPr>
        <p:cNvPr id="1" name="Shape 72"/>
        <p:cNvGrpSpPr/>
        <p:nvPr/>
      </p:nvGrpSpPr>
      <p:grpSpPr>
        <a:xfrm>
          <a:off x="0" y="0"/>
          <a:ext cx="0" cy="0"/>
          <a:chOff x="0" y="0"/>
          <a:chExt cx="0" cy="0"/>
        </a:xfrm>
      </p:grpSpPr>
      <p:sp>
        <p:nvSpPr>
          <p:cNvPr id="73" name="Shape 73"/>
          <p:cNvSpPr/>
          <p:nvPr/>
        </p:nvSpPr>
        <p:spPr>
          <a:xfrm>
            <a:off x="-275" y="-56"/>
            <a:ext cx="9144000" cy="5143500"/>
          </a:xfrm>
          <a:prstGeom prst="rect">
            <a:avLst/>
          </a:prstGeom>
          <a:noFill/>
          <a:ln w="228600" cap="flat" cmpd="sng">
            <a:solidFill>
              <a:srgbClr val="689EE1"/>
            </a:solidFill>
            <a:prstDash val="solid"/>
            <a:miter/>
            <a:headEnd type="none" w="med" len="med"/>
            <a:tailEnd type="none" w="med" len="med"/>
          </a:ln>
        </p:spPr>
        <p:txBody>
          <a:bodyPr lIns="68569" tIns="68569" rIns="68569" bIns="68569" anchor="ctr" anchorCtr="0">
            <a:noAutofit/>
          </a:bodyPr>
          <a:lstStyle/>
          <a:p>
            <a:endParaRPr sz="1050"/>
          </a:p>
        </p:txBody>
      </p:sp>
      <p:pic>
        <p:nvPicPr>
          <p:cNvPr id="74" name="Shape 74"/>
          <p:cNvPicPr preferRelativeResize="0"/>
          <p:nvPr/>
        </p:nvPicPr>
        <p:blipFill rotWithShape="1">
          <a:blip r:embed="rId2">
            <a:alphaModFix/>
          </a:blip>
          <a:srcRect l="17543" t="27744" r="33752" b="32456"/>
          <a:stretch/>
        </p:blipFill>
        <p:spPr>
          <a:xfrm>
            <a:off x="-118825" y="644588"/>
            <a:ext cx="2061924" cy="843093"/>
          </a:xfrm>
          <a:prstGeom prst="rect">
            <a:avLst/>
          </a:prstGeom>
          <a:noFill/>
          <a:ln>
            <a:noFill/>
          </a:ln>
        </p:spPr>
      </p:pic>
      <p:sp>
        <p:nvSpPr>
          <p:cNvPr id="75" name="Shape 75"/>
          <p:cNvSpPr txBox="1">
            <a:spLocks noGrp="1"/>
          </p:cNvSpPr>
          <p:nvPr>
            <p:ph type="body" idx="1"/>
          </p:nvPr>
        </p:nvSpPr>
        <p:spPr>
          <a:xfrm>
            <a:off x="2257426" y="1864519"/>
            <a:ext cx="2051699" cy="3061349"/>
          </a:xfrm>
          <a:prstGeom prst="rect">
            <a:avLst/>
          </a:prstGeom>
        </p:spPr>
        <p:txBody>
          <a:bodyPr lIns="91425" tIns="91425" rIns="91425" bIns="91425" anchor="t" anchorCtr="0"/>
          <a:lstStyle>
            <a:lvl1pPr lvl="0" rtl="0">
              <a:spcBef>
                <a:spcPts val="0"/>
              </a:spcBef>
              <a:buClr>
                <a:srgbClr val="689EE1"/>
              </a:buClr>
              <a:buSzPct val="100000"/>
              <a:defRPr sz="1050"/>
            </a:lvl1pPr>
            <a:lvl2pPr lvl="1" rtl="0">
              <a:spcBef>
                <a:spcPts val="0"/>
              </a:spcBef>
              <a:buClr>
                <a:srgbClr val="689EE1"/>
              </a:buClr>
              <a:buSzPct val="100000"/>
              <a:defRPr sz="1050"/>
            </a:lvl2pPr>
            <a:lvl3pPr lvl="2" rtl="0">
              <a:spcBef>
                <a:spcPts val="0"/>
              </a:spcBef>
              <a:buClr>
                <a:srgbClr val="689EE1"/>
              </a:buClr>
              <a:buSzPct val="100000"/>
              <a:defRPr sz="1050"/>
            </a:lvl3pPr>
            <a:lvl4pPr lvl="3" rtl="0">
              <a:spcBef>
                <a:spcPts val="0"/>
              </a:spcBef>
              <a:buClr>
                <a:srgbClr val="689EE1"/>
              </a:buClr>
              <a:buSzPct val="100000"/>
              <a:defRPr sz="1050"/>
            </a:lvl4pPr>
            <a:lvl5pPr lvl="4" rtl="0">
              <a:spcBef>
                <a:spcPts val="0"/>
              </a:spcBef>
              <a:buClr>
                <a:srgbClr val="689EE1"/>
              </a:buClr>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76" name="Shape 76"/>
          <p:cNvSpPr txBox="1">
            <a:spLocks noGrp="1"/>
          </p:cNvSpPr>
          <p:nvPr>
            <p:ph type="body" idx="2"/>
          </p:nvPr>
        </p:nvSpPr>
        <p:spPr>
          <a:xfrm>
            <a:off x="4414203" y="1864519"/>
            <a:ext cx="2051699" cy="3061349"/>
          </a:xfrm>
          <a:prstGeom prst="rect">
            <a:avLst/>
          </a:prstGeom>
        </p:spPr>
        <p:txBody>
          <a:bodyPr lIns="91425" tIns="91425" rIns="91425" bIns="91425" anchor="t" anchorCtr="0"/>
          <a:lstStyle>
            <a:lvl1pPr lvl="0" rtl="0">
              <a:spcBef>
                <a:spcPts val="0"/>
              </a:spcBef>
              <a:buClr>
                <a:srgbClr val="689EE1"/>
              </a:buClr>
              <a:buSzPct val="100000"/>
              <a:defRPr sz="1050"/>
            </a:lvl1pPr>
            <a:lvl2pPr lvl="1" rtl="0">
              <a:spcBef>
                <a:spcPts val="0"/>
              </a:spcBef>
              <a:buClr>
                <a:srgbClr val="689EE1"/>
              </a:buClr>
              <a:buSzPct val="100000"/>
              <a:defRPr sz="1050"/>
            </a:lvl2pPr>
            <a:lvl3pPr lvl="2" rtl="0">
              <a:spcBef>
                <a:spcPts val="0"/>
              </a:spcBef>
              <a:buClr>
                <a:srgbClr val="689EE1"/>
              </a:buClr>
              <a:buSzPct val="100000"/>
              <a:defRPr sz="1050"/>
            </a:lvl3pPr>
            <a:lvl4pPr lvl="3" rtl="0">
              <a:spcBef>
                <a:spcPts val="0"/>
              </a:spcBef>
              <a:buClr>
                <a:srgbClr val="689EE1"/>
              </a:buClr>
              <a:buSzPct val="100000"/>
              <a:defRPr sz="1050"/>
            </a:lvl4pPr>
            <a:lvl5pPr lvl="4" rtl="0">
              <a:spcBef>
                <a:spcPts val="0"/>
              </a:spcBef>
              <a:buClr>
                <a:srgbClr val="689EE1"/>
              </a:buClr>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77" name="Shape 77"/>
          <p:cNvSpPr txBox="1">
            <a:spLocks noGrp="1"/>
          </p:cNvSpPr>
          <p:nvPr>
            <p:ph type="body" idx="3"/>
          </p:nvPr>
        </p:nvSpPr>
        <p:spPr>
          <a:xfrm>
            <a:off x="6570979" y="1864519"/>
            <a:ext cx="2051699" cy="3061349"/>
          </a:xfrm>
          <a:prstGeom prst="rect">
            <a:avLst/>
          </a:prstGeom>
        </p:spPr>
        <p:txBody>
          <a:bodyPr lIns="91425" tIns="91425" rIns="91425" bIns="91425" anchor="t" anchorCtr="0"/>
          <a:lstStyle>
            <a:lvl1pPr lvl="0" rtl="0">
              <a:spcBef>
                <a:spcPts val="0"/>
              </a:spcBef>
              <a:buClr>
                <a:srgbClr val="689EE1"/>
              </a:buClr>
              <a:buSzPct val="100000"/>
              <a:defRPr sz="1050"/>
            </a:lvl1pPr>
            <a:lvl2pPr lvl="1" rtl="0">
              <a:spcBef>
                <a:spcPts val="0"/>
              </a:spcBef>
              <a:buClr>
                <a:srgbClr val="689EE1"/>
              </a:buClr>
              <a:buSzPct val="100000"/>
              <a:defRPr sz="1050"/>
            </a:lvl2pPr>
            <a:lvl3pPr lvl="2" rtl="0">
              <a:spcBef>
                <a:spcPts val="0"/>
              </a:spcBef>
              <a:buClr>
                <a:srgbClr val="689EE1"/>
              </a:buClr>
              <a:buSzPct val="100000"/>
              <a:defRPr sz="1050"/>
            </a:lvl3pPr>
            <a:lvl4pPr lvl="3" rtl="0">
              <a:spcBef>
                <a:spcPts val="0"/>
              </a:spcBef>
              <a:buClr>
                <a:srgbClr val="689EE1"/>
              </a:buClr>
              <a:buSzPct val="100000"/>
              <a:defRPr sz="1050"/>
            </a:lvl4pPr>
            <a:lvl5pPr lvl="4" rtl="0">
              <a:spcBef>
                <a:spcPts val="0"/>
              </a:spcBef>
              <a:buClr>
                <a:srgbClr val="689EE1"/>
              </a:buClr>
              <a:buSzPct val="100000"/>
              <a:defRPr sz="1050"/>
            </a:lvl5pPr>
            <a:lvl6pPr lvl="5" rtl="0">
              <a:spcBef>
                <a:spcPts val="0"/>
              </a:spcBef>
              <a:buSzPct val="100000"/>
              <a:defRPr sz="1050"/>
            </a:lvl6pPr>
            <a:lvl7pPr lvl="6" rtl="0">
              <a:spcBef>
                <a:spcPts val="0"/>
              </a:spcBef>
              <a:buSzPct val="100000"/>
              <a:defRPr sz="1050"/>
            </a:lvl7pPr>
            <a:lvl8pPr lvl="7" rtl="0">
              <a:spcBef>
                <a:spcPts val="0"/>
              </a:spcBef>
              <a:buSzPct val="100000"/>
              <a:defRPr sz="1050"/>
            </a:lvl8pPr>
            <a:lvl9pPr lvl="8" rtl="0">
              <a:spcBef>
                <a:spcPts val="0"/>
              </a:spcBef>
              <a:buSzPct val="100000"/>
              <a:defRPr sz="1050"/>
            </a:lvl9pPr>
          </a:lstStyle>
          <a:p>
            <a:endParaRPr/>
          </a:p>
        </p:txBody>
      </p:sp>
      <p:sp>
        <p:nvSpPr>
          <p:cNvPr id="78" name="Shape 78"/>
          <p:cNvSpPr txBox="1">
            <a:spLocks noGrp="1"/>
          </p:cNvSpPr>
          <p:nvPr>
            <p:ph type="title"/>
          </p:nvPr>
        </p:nvSpPr>
        <p:spPr>
          <a:xfrm>
            <a:off x="2257425" y="887475"/>
            <a:ext cx="6153300" cy="726975"/>
          </a:xfrm>
          <a:prstGeom prst="rect">
            <a:avLst/>
          </a:prstGeom>
        </p:spPr>
        <p:txBody>
          <a:bodyPr lIns="91425" tIns="91425" rIns="91425" bIns="91425" anchor="b" anchorCtr="0"/>
          <a:lstStyle>
            <a:lvl1pPr lvl="0" rtl="0">
              <a:spcBef>
                <a:spcPts val="0"/>
              </a:spcBef>
              <a:buClr>
                <a:srgbClr val="689EE1"/>
              </a:buClr>
              <a:defRPr>
                <a:solidFill>
                  <a:srgbClr val="689EE1"/>
                </a:solidFill>
              </a:defRPr>
            </a:lvl1pPr>
            <a:lvl2pPr lvl="1" rtl="0">
              <a:spcBef>
                <a:spcPts val="0"/>
              </a:spcBef>
              <a:buClr>
                <a:srgbClr val="689EE1"/>
              </a:buClr>
              <a:defRPr>
                <a:solidFill>
                  <a:srgbClr val="689EE1"/>
                </a:solidFill>
              </a:defRPr>
            </a:lvl2pPr>
            <a:lvl3pPr lvl="2" rtl="0">
              <a:spcBef>
                <a:spcPts val="0"/>
              </a:spcBef>
              <a:buClr>
                <a:srgbClr val="689EE1"/>
              </a:buClr>
              <a:defRPr>
                <a:solidFill>
                  <a:srgbClr val="689EE1"/>
                </a:solidFill>
              </a:defRPr>
            </a:lvl3pPr>
            <a:lvl4pPr lvl="3" rtl="0">
              <a:spcBef>
                <a:spcPts val="0"/>
              </a:spcBef>
              <a:buClr>
                <a:srgbClr val="689EE1"/>
              </a:buClr>
              <a:defRPr>
                <a:solidFill>
                  <a:srgbClr val="689EE1"/>
                </a:solidFill>
              </a:defRPr>
            </a:lvl4pPr>
            <a:lvl5pPr lvl="4" rtl="0">
              <a:spcBef>
                <a:spcPts val="0"/>
              </a:spcBef>
              <a:buClr>
                <a:srgbClr val="689EE1"/>
              </a:buClr>
              <a:defRPr>
                <a:solidFill>
                  <a:srgbClr val="689EE1"/>
                </a:solidFill>
              </a:defRPr>
            </a:lvl5pPr>
            <a:lvl6pPr lvl="5" rtl="0">
              <a:spcBef>
                <a:spcPts val="0"/>
              </a:spcBef>
              <a:buClr>
                <a:srgbClr val="689EE1"/>
              </a:buClr>
              <a:defRPr>
                <a:solidFill>
                  <a:srgbClr val="689EE1"/>
                </a:solidFill>
              </a:defRPr>
            </a:lvl6pPr>
            <a:lvl7pPr lvl="6" rtl="0">
              <a:spcBef>
                <a:spcPts val="0"/>
              </a:spcBef>
              <a:buClr>
                <a:srgbClr val="689EE1"/>
              </a:buClr>
              <a:defRPr>
                <a:solidFill>
                  <a:srgbClr val="689EE1"/>
                </a:solidFill>
              </a:defRPr>
            </a:lvl7pPr>
            <a:lvl8pPr lvl="7" rtl="0">
              <a:spcBef>
                <a:spcPts val="0"/>
              </a:spcBef>
              <a:buClr>
                <a:srgbClr val="689EE1"/>
              </a:buClr>
              <a:defRPr>
                <a:solidFill>
                  <a:srgbClr val="689EE1"/>
                </a:solidFill>
              </a:defRPr>
            </a:lvl8pPr>
            <a:lvl9pPr lvl="8" rtl="0">
              <a:spcBef>
                <a:spcPts val="0"/>
              </a:spcBef>
              <a:buClr>
                <a:srgbClr val="689EE1"/>
              </a:buClr>
              <a:defRPr>
                <a:solidFill>
                  <a:srgbClr val="689EE1"/>
                </a:solidFill>
              </a:defRPr>
            </a:lvl9pPr>
          </a:lstStyle>
          <a:p>
            <a:endParaRPr/>
          </a:p>
        </p:txBody>
      </p:sp>
    </p:spTree>
    <p:extLst>
      <p:ext uri="{BB962C8B-B14F-4D97-AF65-F5344CB8AC3E}">
        <p14:creationId xmlns:p14="http://schemas.microsoft.com/office/powerpoint/2010/main" val="1953113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9"/>
        <p:cNvGrpSpPr/>
        <p:nvPr/>
      </p:nvGrpSpPr>
      <p:grpSpPr>
        <a:xfrm>
          <a:off x="0" y="0"/>
          <a:ext cx="0" cy="0"/>
          <a:chOff x="0" y="0"/>
          <a:chExt cx="0" cy="0"/>
        </a:xfrm>
      </p:grpSpPr>
      <p:sp>
        <p:nvSpPr>
          <p:cNvPr id="80" name="Shape 80"/>
          <p:cNvSpPr/>
          <p:nvPr/>
        </p:nvSpPr>
        <p:spPr>
          <a:xfrm>
            <a:off x="-275" y="-56"/>
            <a:ext cx="9144000" cy="5143500"/>
          </a:xfrm>
          <a:prstGeom prst="rect">
            <a:avLst/>
          </a:prstGeom>
          <a:noFill/>
          <a:ln w="228600" cap="flat" cmpd="sng">
            <a:solidFill>
              <a:srgbClr val="D9D9D9"/>
            </a:solidFill>
            <a:prstDash val="solid"/>
            <a:miter/>
            <a:headEnd type="none" w="med" len="med"/>
            <a:tailEnd type="none" w="med" len="med"/>
          </a:ln>
        </p:spPr>
        <p:txBody>
          <a:bodyPr lIns="68569" tIns="68569" rIns="68569" bIns="68569" anchor="ctr" anchorCtr="0">
            <a:noAutofit/>
          </a:bodyPr>
          <a:lstStyle/>
          <a:p>
            <a:endParaRPr sz="1050"/>
          </a:p>
        </p:txBody>
      </p:sp>
      <p:sp>
        <p:nvSpPr>
          <p:cNvPr id="81" name="Shape 81"/>
          <p:cNvSpPr txBox="1">
            <a:spLocks noGrp="1"/>
          </p:cNvSpPr>
          <p:nvPr>
            <p:ph type="title"/>
          </p:nvPr>
        </p:nvSpPr>
        <p:spPr>
          <a:xfrm>
            <a:off x="457200" y="205984"/>
            <a:ext cx="8229600" cy="508499"/>
          </a:xfrm>
          <a:prstGeom prst="rect">
            <a:avLst/>
          </a:prstGeom>
        </p:spPr>
        <p:txBody>
          <a:bodyPr lIns="91425" tIns="91425" rIns="91425" bIns="91425" anchor="b" anchorCtr="0"/>
          <a:lstStyle>
            <a:lvl1pPr lvl="0" algn="ctr">
              <a:spcBef>
                <a:spcPts val="0"/>
              </a:spcBef>
              <a:buClr>
                <a:srgbClr val="999999"/>
              </a:buClr>
              <a:buSzPct val="100000"/>
              <a:defRPr sz="1500">
                <a:solidFill>
                  <a:srgbClr val="999999"/>
                </a:solidFill>
              </a:defRPr>
            </a:lvl1pPr>
            <a:lvl2pPr lvl="1" algn="ctr">
              <a:spcBef>
                <a:spcPts val="0"/>
              </a:spcBef>
              <a:buClr>
                <a:srgbClr val="999999"/>
              </a:buClr>
              <a:buSzPct val="100000"/>
              <a:defRPr sz="1500">
                <a:solidFill>
                  <a:srgbClr val="999999"/>
                </a:solidFill>
              </a:defRPr>
            </a:lvl2pPr>
            <a:lvl3pPr lvl="2" algn="ctr">
              <a:spcBef>
                <a:spcPts val="0"/>
              </a:spcBef>
              <a:buClr>
                <a:srgbClr val="999999"/>
              </a:buClr>
              <a:buSzPct val="100000"/>
              <a:defRPr sz="1500">
                <a:solidFill>
                  <a:srgbClr val="999999"/>
                </a:solidFill>
              </a:defRPr>
            </a:lvl3pPr>
            <a:lvl4pPr lvl="3" algn="ctr">
              <a:spcBef>
                <a:spcPts val="0"/>
              </a:spcBef>
              <a:buClr>
                <a:srgbClr val="999999"/>
              </a:buClr>
              <a:buSzPct val="100000"/>
              <a:defRPr sz="1500">
                <a:solidFill>
                  <a:srgbClr val="999999"/>
                </a:solidFill>
              </a:defRPr>
            </a:lvl4pPr>
            <a:lvl5pPr lvl="4" algn="ctr">
              <a:spcBef>
                <a:spcPts val="0"/>
              </a:spcBef>
              <a:buClr>
                <a:srgbClr val="999999"/>
              </a:buClr>
              <a:buSzPct val="100000"/>
              <a:defRPr sz="1500">
                <a:solidFill>
                  <a:srgbClr val="999999"/>
                </a:solidFill>
              </a:defRPr>
            </a:lvl5pPr>
            <a:lvl6pPr lvl="5" algn="ctr">
              <a:spcBef>
                <a:spcPts val="0"/>
              </a:spcBef>
              <a:buClr>
                <a:srgbClr val="999999"/>
              </a:buClr>
              <a:buSzPct val="100000"/>
              <a:defRPr sz="1500">
                <a:solidFill>
                  <a:srgbClr val="999999"/>
                </a:solidFill>
              </a:defRPr>
            </a:lvl6pPr>
            <a:lvl7pPr lvl="6" algn="ctr">
              <a:spcBef>
                <a:spcPts val="0"/>
              </a:spcBef>
              <a:buClr>
                <a:srgbClr val="999999"/>
              </a:buClr>
              <a:buSzPct val="100000"/>
              <a:defRPr sz="1500">
                <a:solidFill>
                  <a:srgbClr val="999999"/>
                </a:solidFill>
              </a:defRPr>
            </a:lvl7pPr>
            <a:lvl8pPr lvl="7" algn="ctr">
              <a:spcBef>
                <a:spcPts val="0"/>
              </a:spcBef>
              <a:buClr>
                <a:srgbClr val="999999"/>
              </a:buClr>
              <a:buSzPct val="100000"/>
              <a:defRPr sz="1500">
                <a:solidFill>
                  <a:srgbClr val="999999"/>
                </a:solidFill>
              </a:defRPr>
            </a:lvl8pPr>
            <a:lvl9pPr lvl="8" algn="ctr">
              <a:spcBef>
                <a:spcPts val="0"/>
              </a:spcBef>
              <a:buClr>
                <a:srgbClr val="999999"/>
              </a:buClr>
              <a:buSzPct val="100000"/>
              <a:defRPr sz="1500">
                <a:solidFill>
                  <a:srgbClr val="999999"/>
                </a:solidFill>
              </a:defRPr>
            </a:lvl9pPr>
          </a:lstStyle>
          <a:p>
            <a:endParaRPr/>
          </a:p>
        </p:txBody>
      </p:sp>
    </p:spTree>
    <p:extLst>
      <p:ext uri="{BB962C8B-B14F-4D97-AF65-F5344CB8AC3E}">
        <p14:creationId xmlns:p14="http://schemas.microsoft.com/office/powerpoint/2010/main" val="3877957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aption">
    <p:spTree>
      <p:nvGrpSpPr>
        <p:cNvPr id="1" name="Shape 82"/>
        <p:cNvGrpSpPr/>
        <p:nvPr/>
      </p:nvGrpSpPr>
      <p:grpSpPr>
        <a:xfrm>
          <a:off x="0" y="0"/>
          <a:ext cx="0" cy="0"/>
          <a:chOff x="0" y="0"/>
          <a:chExt cx="0" cy="0"/>
        </a:xfrm>
      </p:grpSpPr>
      <p:sp>
        <p:nvSpPr>
          <p:cNvPr id="83" name="Shape 83"/>
          <p:cNvSpPr/>
          <p:nvPr/>
        </p:nvSpPr>
        <p:spPr>
          <a:xfrm>
            <a:off x="-275" y="-56"/>
            <a:ext cx="9144000" cy="5143500"/>
          </a:xfrm>
          <a:prstGeom prst="rect">
            <a:avLst/>
          </a:prstGeom>
          <a:noFill/>
          <a:ln w="228600" cap="flat" cmpd="sng">
            <a:solidFill>
              <a:srgbClr val="D9D9D9"/>
            </a:solidFill>
            <a:prstDash val="solid"/>
            <a:miter/>
            <a:headEnd type="none" w="med" len="med"/>
            <a:tailEnd type="none" w="med" len="med"/>
          </a:ln>
        </p:spPr>
        <p:txBody>
          <a:bodyPr lIns="68569" tIns="68569" rIns="68569" bIns="68569" anchor="ctr" anchorCtr="0">
            <a:noAutofit/>
          </a:bodyPr>
          <a:lstStyle/>
          <a:p>
            <a:endParaRPr sz="1050"/>
          </a:p>
        </p:txBody>
      </p:sp>
      <p:sp>
        <p:nvSpPr>
          <p:cNvPr id="84" name="Shape 84"/>
          <p:cNvSpPr txBox="1">
            <a:spLocks noGrp="1"/>
          </p:cNvSpPr>
          <p:nvPr>
            <p:ph type="body" idx="1"/>
          </p:nvPr>
        </p:nvSpPr>
        <p:spPr>
          <a:xfrm>
            <a:off x="457200" y="4406309"/>
            <a:ext cx="8229600" cy="519525"/>
          </a:xfrm>
          <a:prstGeom prst="rect">
            <a:avLst/>
          </a:prstGeom>
        </p:spPr>
        <p:txBody>
          <a:bodyPr lIns="91425" tIns="91425" rIns="91425" bIns="91425" anchor="t" anchorCtr="0"/>
          <a:lstStyle>
            <a:lvl1pPr lvl="0" algn="ctr">
              <a:spcBef>
                <a:spcPts val="270"/>
              </a:spcBef>
              <a:buClr>
                <a:srgbClr val="999999"/>
              </a:buClr>
              <a:buSzPct val="100000"/>
              <a:buNone/>
              <a:defRPr sz="1200">
                <a:solidFill>
                  <a:srgbClr val="999999"/>
                </a:solidFill>
              </a:defRPr>
            </a:lvl1pPr>
          </a:lstStyle>
          <a:p>
            <a:endParaRPr/>
          </a:p>
        </p:txBody>
      </p:sp>
    </p:spTree>
    <p:extLst>
      <p:ext uri="{BB962C8B-B14F-4D97-AF65-F5344CB8AC3E}">
        <p14:creationId xmlns:p14="http://schemas.microsoft.com/office/powerpoint/2010/main" val="3816827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leaf)">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Shape 86"/>
          <p:cNvSpPr/>
          <p:nvPr/>
        </p:nvSpPr>
        <p:spPr>
          <a:xfrm>
            <a:off x="261901" y="208013"/>
            <a:ext cx="8620199" cy="4727474"/>
          </a:xfrm>
          <a:prstGeom prst="rect">
            <a:avLst/>
          </a:prstGeom>
          <a:solidFill>
            <a:srgbClr val="8EC641">
              <a:alpha val="84230"/>
            </a:srgbClr>
          </a:solidFill>
          <a:ln>
            <a:noFill/>
          </a:ln>
        </p:spPr>
        <p:txBody>
          <a:bodyPr lIns="68569" tIns="68569" rIns="68569" bIns="68569" anchor="ctr" anchorCtr="0">
            <a:noAutofit/>
          </a:bodyPr>
          <a:lstStyle/>
          <a:p>
            <a:endParaRPr sz="1050"/>
          </a:p>
        </p:txBody>
      </p:sp>
    </p:spTree>
    <p:extLst>
      <p:ext uri="{BB962C8B-B14F-4D97-AF65-F5344CB8AC3E}">
        <p14:creationId xmlns:p14="http://schemas.microsoft.com/office/powerpoint/2010/main" val="3556665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Blank (sky)">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Shape 88"/>
          <p:cNvSpPr/>
          <p:nvPr/>
        </p:nvSpPr>
        <p:spPr>
          <a:xfrm>
            <a:off x="261901" y="208013"/>
            <a:ext cx="8620199" cy="4727474"/>
          </a:xfrm>
          <a:prstGeom prst="rect">
            <a:avLst/>
          </a:prstGeom>
          <a:solidFill>
            <a:srgbClr val="689EE1">
              <a:alpha val="83920"/>
            </a:srgbClr>
          </a:solidFill>
          <a:ln>
            <a:noFill/>
          </a:ln>
        </p:spPr>
        <p:txBody>
          <a:bodyPr lIns="68569" tIns="68569" rIns="68569" bIns="68569" anchor="ctr" anchorCtr="0">
            <a:noAutofit/>
          </a:bodyPr>
          <a:lstStyle/>
          <a:p>
            <a:endParaRPr sz="1050"/>
          </a:p>
        </p:txBody>
      </p:sp>
    </p:spTree>
    <p:extLst>
      <p:ext uri="{BB962C8B-B14F-4D97-AF65-F5344CB8AC3E}">
        <p14:creationId xmlns:p14="http://schemas.microsoft.com/office/powerpoint/2010/main" val="4197911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lank (sea)">
    <p:bg>
      <p:bgPr>
        <a:blipFill>
          <a:blip r:embed="rId2">
            <a:alphaModFix/>
          </a:blip>
          <a:stretch>
            <a:fillRect/>
          </a:stretch>
        </a:blipFill>
        <a:effectLst/>
      </p:bgPr>
    </p:bg>
    <p:spTree>
      <p:nvGrpSpPr>
        <p:cNvPr id="1" name="Shape 89"/>
        <p:cNvGrpSpPr/>
        <p:nvPr/>
      </p:nvGrpSpPr>
      <p:grpSpPr>
        <a:xfrm>
          <a:off x="0" y="0"/>
          <a:ext cx="0" cy="0"/>
          <a:chOff x="0" y="0"/>
          <a:chExt cx="0" cy="0"/>
        </a:xfrm>
      </p:grpSpPr>
      <p:sp>
        <p:nvSpPr>
          <p:cNvPr id="90" name="Shape 90"/>
          <p:cNvSpPr/>
          <p:nvPr/>
        </p:nvSpPr>
        <p:spPr>
          <a:xfrm>
            <a:off x="261901" y="208013"/>
            <a:ext cx="8620199" cy="4727474"/>
          </a:xfrm>
          <a:prstGeom prst="rect">
            <a:avLst/>
          </a:prstGeom>
          <a:solidFill>
            <a:srgbClr val="539EB9">
              <a:alpha val="83920"/>
            </a:srgbClr>
          </a:solidFill>
          <a:ln>
            <a:noFill/>
          </a:ln>
        </p:spPr>
        <p:txBody>
          <a:bodyPr lIns="68569" tIns="68569" rIns="68569" bIns="68569" anchor="ctr" anchorCtr="0">
            <a:noAutofit/>
          </a:bodyPr>
          <a:lstStyle/>
          <a:p>
            <a:endParaRPr sz="1050"/>
          </a:p>
        </p:txBody>
      </p:sp>
    </p:spTree>
    <p:extLst>
      <p:ext uri="{BB962C8B-B14F-4D97-AF65-F5344CB8AC3E}">
        <p14:creationId xmlns:p14="http://schemas.microsoft.com/office/powerpoint/2010/main" val="36020091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6"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body" idx="1"/>
          </p:nvPr>
        </p:nvSpPr>
        <p:spPr>
          <a:xfrm>
            <a:off x="886650" y="1598408"/>
            <a:ext cx="7370699" cy="3327299"/>
          </a:xfrm>
          <a:prstGeom prst="rect">
            <a:avLst/>
          </a:prstGeom>
          <a:noFill/>
          <a:ln>
            <a:noFill/>
          </a:ln>
        </p:spPr>
        <p:txBody>
          <a:bodyPr lIns="91425" tIns="91425" rIns="91425" bIns="91425" anchor="t" anchorCtr="0"/>
          <a:lstStyle>
            <a:lvl1pPr lvl="0">
              <a:spcBef>
                <a:spcPts val="600"/>
              </a:spcBef>
              <a:buClr>
                <a:srgbClr val="ABE33F"/>
              </a:buClr>
              <a:buSzPct val="100000"/>
              <a:buFont typeface="Karla"/>
              <a:buChar char="🔸"/>
              <a:defRPr sz="2400">
                <a:solidFill>
                  <a:srgbClr val="004C52"/>
                </a:solidFill>
                <a:latin typeface="Karla"/>
                <a:ea typeface="Karla"/>
                <a:cs typeface="Karla"/>
                <a:sym typeface="Karla"/>
              </a:defRPr>
            </a:lvl1pPr>
            <a:lvl2pPr lvl="1">
              <a:spcBef>
                <a:spcPts val="480"/>
              </a:spcBef>
              <a:buClr>
                <a:srgbClr val="ABE33F"/>
              </a:buClr>
              <a:buSzPct val="100000"/>
              <a:buFont typeface="Karla"/>
              <a:buChar char="🔸"/>
              <a:defRPr sz="2400">
                <a:solidFill>
                  <a:srgbClr val="004C52"/>
                </a:solidFill>
                <a:latin typeface="Karla"/>
                <a:ea typeface="Karla"/>
                <a:cs typeface="Karla"/>
                <a:sym typeface="Karla"/>
              </a:defRPr>
            </a:lvl2pPr>
            <a:lvl3pPr lvl="2">
              <a:spcBef>
                <a:spcPts val="480"/>
              </a:spcBef>
              <a:buClr>
                <a:srgbClr val="ABE33F"/>
              </a:buClr>
              <a:buSzPct val="100000"/>
              <a:buFont typeface="Karla"/>
              <a:buChar char="◇"/>
              <a:defRPr sz="2400">
                <a:solidFill>
                  <a:srgbClr val="004C52"/>
                </a:solidFill>
                <a:latin typeface="Karla"/>
                <a:ea typeface="Karla"/>
                <a:cs typeface="Karla"/>
                <a:sym typeface="Karla"/>
              </a:defRPr>
            </a:lvl3pPr>
            <a:lvl4pPr lvl="3">
              <a:spcBef>
                <a:spcPts val="360"/>
              </a:spcBef>
              <a:buClr>
                <a:srgbClr val="004C52"/>
              </a:buClr>
              <a:buSzPct val="100000"/>
              <a:buFont typeface="Karla"/>
              <a:defRPr sz="2400">
                <a:solidFill>
                  <a:srgbClr val="004C52"/>
                </a:solidFill>
                <a:latin typeface="Karla"/>
                <a:ea typeface="Karla"/>
                <a:cs typeface="Karla"/>
                <a:sym typeface="Karla"/>
              </a:defRPr>
            </a:lvl4pPr>
            <a:lvl5pPr lvl="4">
              <a:spcBef>
                <a:spcPts val="360"/>
              </a:spcBef>
              <a:buClr>
                <a:srgbClr val="004C52"/>
              </a:buClr>
              <a:buSzPct val="100000"/>
              <a:buFont typeface="Karla"/>
              <a:defRPr sz="2400">
                <a:solidFill>
                  <a:srgbClr val="004C52"/>
                </a:solidFill>
                <a:latin typeface="Karla"/>
                <a:ea typeface="Karla"/>
                <a:cs typeface="Karla"/>
                <a:sym typeface="Karla"/>
              </a:defRPr>
            </a:lvl5pPr>
            <a:lvl6pPr lvl="5">
              <a:spcBef>
                <a:spcPts val="360"/>
              </a:spcBef>
              <a:buClr>
                <a:srgbClr val="004C52"/>
              </a:buClr>
              <a:buSzPct val="100000"/>
              <a:buFont typeface="Karla"/>
              <a:defRPr sz="2400">
                <a:solidFill>
                  <a:srgbClr val="004C52"/>
                </a:solidFill>
                <a:latin typeface="Karla"/>
                <a:ea typeface="Karla"/>
                <a:cs typeface="Karla"/>
                <a:sym typeface="Karla"/>
              </a:defRPr>
            </a:lvl6pPr>
            <a:lvl7pPr lvl="6">
              <a:spcBef>
                <a:spcPts val="360"/>
              </a:spcBef>
              <a:buClr>
                <a:srgbClr val="004C52"/>
              </a:buClr>
              <a:buSzPct val="100000"/>
              <a:buFont typeface="Karla"/>
              <a:defRPr sz="2400">
                <a:solidFill>
                  <a:srgbClr val="004C52"/>
                </a:solidFill>
                <a:latin typeface="Karla"/>
                <a:ea typeface="Karla"/>
                <a:cs typeface="Karla"/>
                <a:sym typeface="Karla"/>
              </a:defRPr>
            </a:lvl7pPr>
            <a:lvl8pPr lvl="7">
              <a:spcBef>
                <a:spcPts val="360"/>
              </a:spcBef>
              <a:buClr>
                <a:srgbClr val="004C52"/>
              </a:buClr>
              <a:buSzPct val="100000"/>
              <a:buFont typeface="Karla"/>
              <a:defRPr sz="2400">
                <a:solidFill>
                  <a:srgbClr val="004C52"/>
                </a:solidFill>
                <a:latin typeface="Karla"/>
                <a:ea typeface="Karla"/>
                <a:cs typeface="Karla"/>
                <a:sym typeface="Karla"/>
              </a:defRPr>
            </a:lvl8pPr>
            <a:lvl9pPr lvl="8">
              <a:spcBef>
                <a:spcPts val="360"/>
              </a:spcBef>
              <a:buClr>
                <a:srgbClr val="004C52"/>
              </a:buClr>
              <a:buSzPct val="100000"/>
              <a:buFont typeface="Karla"/>
              <a:defRPr sz="2400">
                <a:solidFill>
                  <a:srgbClr val="004C52"/>
                </a:solidFill>
                <a:latin typeface="Karla"/>
                <a:ea typeface="Karla"/>
                <a:cs typeface="Karla"/>
                <a:sym typeface="Karla"/>
              </a:defRPr>
            </a:lvl9pPr>
          </a:lstStyle>
          <a:p>
            <a:endParaRPr/>
          </a:p>
        </p:txBody>
      </p:sp>
      <p:sp>
        <p:nvSpPr>
          <p:cNvPr id="7" name="Shape 7"/>
          <p:cNvSpPr txBox="1">
            <a:spLocks noGrp="1"/>
          </p:cNvSpPr>
          <p:nvPr>
            <p:ph type="title"/>
          </p:nvPr>
        </p:nvSpPr>
        <p:spPr>
          <a:xfrm>
            <a:off x="886650" y="398400"/>
            <a:ext cx="7370699" cy="857400"/>
          </a:xfrm>
          <a:prstGeom prst="rect">
            <a:avLst/>
          </a:prstGeom>
          <a:noFill/>
          <a:ln>
            <a:noFill/>
          </a:ln>
        </p:spPr>
        <p:txBody>
          <a:bodyPr lIns="91425" tIns="91425" rIns="91425" bIns="91425" anchor="t" anchorCtr="0"/>
          <a:lstStyle>
            <a:lvl1pPr lvl="0">
              <a:spcBef>
                <a:spcPts val="0"/>
              </a:spcBef>
              <a:buClr>
                <a:srgbClr val="FFFFFF"/>
              </a:buClr>
              <a:buSzPct val="100000"/>
              <a:buFont typeface="Raleway"/>
              <a:buNone/>
              <a:defRPr sz="2400" b="1">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6"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250"/>
          </a:xfrm>
          <a:prstGeom prst="rect">
            <a:avLst/>
          </a:prstGeom>
          <a:noFill/>
          <a:ln>
            <a:noFill/>
          </a:ln>
        </p:spPr>
        <p:txBody>
          <a:bodyPr lIns="91425" tIns="91425" rIns="91425" bIns="91425" anchor="b" anchorCtr="0"/>
          <a:lstStyle>
            <a:lvl1pPr lvl="0">
              <a:spcBef>
                <a:spcPts val="0"/>
              </a:spcBef>
              <a:buClr>
                <a:srgbClr val="8EC641"/>
              </a:buClr>
              <a:buSzPct val="100000"/>
              <a:buFont typeface="Roboto Slab"/>
              <a:buNone/>
              <a:defRPr sz="2400" b="1">
                <a:solidFill>
                  <a:srgbClr val="8EC641"/>
                </a:solidFill>
                <a:latin typeface="Roboto Slab"/>
                <a:ea typeface="Roboto Slab"/>
                <a:cs typeface="Roboto Slab"/>
                <a:sym typeface="Roboto Slab"/>
              </a:defRPr>
            </a:lvl1pPr>
            <a:lvl2pPr lvl="1">
              <a:spcBef>
                <a:spcPts val="0"/>
              </a:spcBef>
              <a:buClr>
                <a:schemeClr val="dk1"/>
              </a:buClr>
              <a:buSzPct val="100000"/>
              <a:buFont typeface="Oxygen"/>
              <a:buNone/>
              <a:defRPr sz="2400" b="1">
                <a:solidFill>
                  <a:schemeClr val="dk1"/>
                </a:solidFill>
                <a:latin typeface="Oxygen"/>
                <a:ea typeface="Oxygen"/>
                <a:cs typeface="Oxygen"/>
                <a:sym typeface="Oxygen"/>
              </a:defRPr>
            </a:lvl2pPr>
            <a:lvl3pPr lvl="2">
              <a:spcBef>
                <a:spcPts val="0"/>
              </a:spcBef>
              <a:buClr>
                <a:schemeClr val="dk1"/>
              </a:buClr>
              <a:buSzPct val="100000"/>
              <a:buFont typeface="Oxygen"/>
              <a:buNone/>
              <a:defRPr sz="2400" b="1">
                <a:solidFill>
                  <a:schemeClr val="dk1"/>
                </a:solidFill>
                <a:latin typeface="Oxygen"/>
                <a:ea typeface="Oxygen"/>
                <a:cs typeface="Oxygen"/>
                <a:sym typeface="Oxygen"/>
              </a:defRPr>
            </a:lvl3pPr>
            <a:lvl4pPr lvl="3">
              <a:spcBef>
                <a:spcPts val="0"/>
              </a:spcBef>
              <a:buClr>
                <a:schemeClr val="dk1"/>
              </a:buClr>
              <a:buSzPct val="100000"/>
              <a:buFont typeface="Oxygen"/>
              <a:buNone/>
              <a:defRPr sz="2400" b="1">
                <a:solidFill>
                  <a:schemeClr val="dk1"/>
                </a:solidFill>
                <a:latin typeface="Oxygen"/>
                <a:ea typeface="Oxygen"/>
                <a:cs typeface="Oxygen"/>
                <a:sym typeface="Oxygen"/>
              </a:defRPr>
            </a:lvl4pPr>
            <a:lvl5pPr lvl="4">
              <a:spcBef>
                <a:spcPts val="0"/>
              </a:spcBef>
              <a:buClr>
                <a:schemeClr val="dk1"/>
              </a:buClr>
              <a:buSzPct val="100000"/>
              <a:buFont typeface="Oxygen"/>
              <a:buNone/>
              <a:defRPr sz="2400" b="1">
                <a:solidFill>
                  <a:schemeClr val="dk1"/>
                </a:solidFill>
                <a:latin typeface="Oxygen"/>
                <a:ea typeface="Oxygen"/>
                <a:cs typeface="Oxygen"/>
                <a:sym typeface="Oxygen"/>
              </a:defRPr>
            </a:lvl5pPr>
            <a:lvl6pPr lvl="5">
              <a:spcBef>
                <a:spcPts val="0"/>
              </a:spcBef>
              <a:buClr>
                <a:schemeClr val="dk1"/>
              </a:buClr>
              <a:buSzPct val="100000"/>
              <a:buFont typeface="Oxygen"/>
              <a:buNone/>
              <a:defRPr sz="2400" b="1">
                <a:solidFill>
                  <a:schemeClr val="dk1"/>
                </a:solidFill>
                <a:latin typeface="Oxygen"/>
                <a:ea typeface="Oxygen"/>
                <a:cs typeface="Oxygen"/>
                <a:sym typeface="Oxygen"/>
              </a:defRPr>
            </a:lvl6pPr>
            <a:lvl7pPr lvl="6">
              <a:spcBef>
                <a:spcPts val="0"/>
              </a:spcBef>
              <a:buClr>
                <a:schemeClr val="dk1"/>
              </a:buClr>
              <a:buSzPct val="100000"/>
              <a:buFont typeface="Oxygen"/>
              <a:buNone/>
              <a:defRPr sz="2400" b="1">
                <a:solidFill>
                  <a:schemeClr val="dk1"/>
                </a:solidFill>
                <a:latin typeface="Oxygen"/>
                <a:ea typeface="Oxygen"/>
                <a:cs typeface="Oxygen"/>
                <a:sym typeface="Oxygen"/>
              </a:defRPr>
            </a:lvl7pPr>
            <a:lvl8pPr lvl="7">
              <a:spcBef>
                <a:spcPts val="0"/>
              </a:spcBef>
              <a:buClr>
                <a:schemeClr val="dk1"/>
              </a:buClr>
              <a:buSzPct val="100000"/>
              <a:buFont typeface="Oxygen"/>
              <a:buNone/>
              <a:defRPr sz="2400" b="1">
                <a:solidFill>
                  <a:schemeClr val="dk1"/>
                </a:solidFill>
                <a:latin typeface="Oxygen"/>
                <a:ea typeface="Oxygen"/>
                <a:cs typeface="Oxygen"/>
                <a:sym typeface="Oxygen"/>
              </a:defRPr>
            </a:lvl8pPr>
            <a:lvl9pPr lvl="8">
              <a:spcBef>
                <a:spcPts val="0"/>
              </a:spcBef>
              <a:buClr>
                <a:schemeClr val="dk1"/>
              </a:buClr>
              <a:buSzPct val="100000"/>
              <a:buFont typeface="Oxygen"/>
              <a:buNone/>
              <a:defRPr sz="2400" b="1">
                <a:solidFill>
                  <a:schemeClr val="dk1"/>
                </a:solidFill>
                <a:latin typeface="Oxygen"/>
                <a:ea typeface="Oxygen"/>
                <a:cs typeface="Oxygen"/>
                <a:sym typeface="Oxygen"/>
              </a:defRPr>
            </a:lvl9pPr>
          </a:lstStyle>
          <a:p>
            <a:endParaRPr/>
          </a:p>
        </p:txBody>
      </p:sp>
      <p:sp>
        <p:nvSpPr>
          <p:cNvPr id="7" name="Shape 7"/>
          <p:cNvSpPr txBox="1">
            <a:spLocks noGrp="1"/>
          </p:cNvSpPr>
          <p:nvPr>
            <p:ph type="body" idx="1"/>
          </p:nvPr>
        </p:nvSpPr>
        <p:spPr>
          <a:xfrm>
            <a:off x="457200" y="1200150"/>
            <a:ext cx="8229600" cy="3725775"/>
          </a:xfrm>
          <a:prstGeom prst="rect">
            <a:avLst/>
          </a:prstGeom>
          <a:noFill/>
          <a:ln>
            <a:noFill/>
          </a:ln>
        </p:spPr>
        <p:txBody>
          <a:bodyPr lIns="91425" tIns="91425" rIns="91425" bIns="91425" anchor="t" anchorCtr="0"/>
          <a:lstStyle>
            <a:lvl1pPr lvl="0">
              <a:spcBef>
                <a:spcPts val="600"/>
              </a:spcBef>
              <a:buClr>
                <a:srgbClr val="8EC641"/>
              </a:buClr>
              <a:buSzPct val="100000"/>
              <a:buFont typeface="Roboto"/>
              <a:buChar char="◍"/>
              <a:defRPr sz="3000">
                <a:solidFill>
                  <a:srgbClr val="666666"/>
                </a:solidFill>
                <a:latin typeface="Roboto"/>
                <a:ea typeface="Roboto"/>
                <a:cs typeface="Roboto"/>
                <a:sym typeface="Roboto"/>
              </a:defRPr>
            </a:lvl1pPr>
            <a:lvl2pPr lvl="1">
              <a:spcBef>
                <a:spcPts val="480"/>
              </a:spcBef>
              <a:buClr>
                <a:srgbClr val="8EC641"/>
              </a:buClr>
              <a:buSzPct val="100000"/>
              <a:buFont typeface="Roboto"/>
              <a:defRPr sz="2400">
                <a:solidFill>
                  <a:srgbClr val="666666"/>
                </a:solidFill>
                <a:latin typeface="Roboto"/>
                <a:ea typeface="Roboto"/>
                <a:cs typeface="Roboto"/>
                <a:sym typeface="Roboto"/>
              </a:defRPr>
            </a:lvl2pPr>
            <a:lvl3pPr lvl="2">
              <a:spcBef>
                <a:spcPts val="480"/>
              </a:spcBef>
              <a:buClr>
                <a:srgbClr val="8EC641"/>
              </a:buClr>
              <a:buSzPct val="100000"/>
              <a:buFont typeface="Roboto"/>
              <a:defRPr sz="2400">
                <a:solidFill>
                  <a:srgbClr val="666666"/>
                </a:solidFill>
                <a:latin typeface="Roboto"/>
                <a:ea typeface="Roboto"/>
                <a:cs typeface="Roboto"/>
                <a:sym typeface="Roboto"/>
              </a:defRPr>
            </a:lvl3pPr>
            <a:lvl4pPr lvl="3">
              <a:spcBef>
                <a:spcPts val="360"/>
              </a:spcBef>
              <a:buClr>
                <a:srgbClr val="8EC641"/>
              </a:buClr>
              <a:buSzPct val="100000"/>
              <a:buFont typeface="Roboto"/>
              <a:defRPr sz="1800">
                <a:solidFill>
                  <a:srgbClr val="666666"/>
                </a:solidFill>
                <a:latin typeface="Roboto"/>
                <a:ea typeface="Roboto"/>
                <a:cs typeface="Roboto"/>
                <a:sym typeface="Roboto"/>
              </a:defRPr>
            </a:lvl4pPr>
            <a:lvl5pPr lvl="4">
              <a:spcBef>
                <a:spcPts val="360"/>
              </a:spcBef>
              <a:buClr>
                <a:srgbClr val="8EC641"/>
              </a:buClr>
              <a:buSzPct val="100000"/>
              <a:buFont typeface="Roboto"/>
              <a:defRPr sz="1800">
                <a:solidFill>
                  <a:srgbClr val="666666"/>
                </a:solidFill>
                <a:latin typeface="Roboto"/>
                <a:ea typeface="Roboto"/>
                <a:cs typeface="Roboto"/>
                <a:sym typeface="Roboto"/>
              </a:defRPr>
            </a:lvl5pPr>
            <a:lvl6pPr lvl="5">
              <a:spcBef>
                <a:spcPts val="360"/>
              </a:spcBef>
              <a:buClr>
                <a:srgbClr val="666666"/>
              </a:buClr>
              <a:buSzPct val="100000"/>
              <a:buFont typeface="Roboto"/>
              <a:defRPr sz="1800">
                <a:solidFill>
                  <a:srgbClr val="666666"/>
                </a:solidFill>
                <a:latin typeface="Roboto"/>
                <a:ea typeface="Roboto"/>
                <a:cs typeface="Roboto"/>
                <a:sym typeface="Roboto"/>
              </a:defRPr>
            </a:lvl6pPr>
            <a:lvl7pPr lvl="6">
              <a:spcBef>
                <a:spcPts val="360"/>
              </a:spcBef>
              <a:buClr>
                <a:srgbClr val="666666"/>
              </a:buClr>
              <a:buSzPct val="100000"/>
              <a:buFont typeface="Roboto"/>
              <a:defRPr sz="1800">
                <a:solidFill>
                  <a:srgbClr val="666666"/>
                </a:solidFill>
                <a:latin typeface="Roboto"/>
                <a:ea typeface="Roboto"/>
                <a:cs typeface="Roboto"/>
                <a:sym typeface="Roboto"/>
              </a:defRPr>
            </a:lvl7pPr>
            <a:lvl8pPr lvl="7">
              <a:spcBef>
                <a:spcPts val="360"/>
              </a:spcBef>
              <a:buClr>
                <a:srgbClr val="666666"/>
              </a:buClr>
              <a:buSzPct val="100000"/>
              <a:buFont typeface="Roboto"/>
              <a:defRPr sz="1800">
                <a:solidFill>
                  <a:srgbClr val="666666"/>
                </a:solidFill>
                <a:latin typeface="Roboto"/>
                <a:ea typeface="Roboto"/>
                <a:cs typeface="Roboto"/>
                <a:sym typeface="Roboto"/>
              </a:defRPr>
            </a:lvl8pPr>
            <a:lvl9pPr lvl="8">
              <a:spcBef>
                <a:spcPts val="360"/>
              </a:spcBef>
              <a:buClr>
                <a:srgbClr val="666666"/>
              </a:buClr>
              <a:buSzPct val="100000"/>
              <a:buFont typeface="Roboto"/>
              <a:defRPr sz="1800">
                <a:solidFill>
                  <a:srgbClr val="666666"/>
                </a:solidFill>
                <a:latin typeface="Roboto"/>
                <a:ea typeface="Roboto"/>
                <a:cs typeface="Roboto"/>
                <a:sym typeface="Roboto"/>
              </a:defRPr>
            </a:lvl9pPr>
          </a:lstStyle>
          <a:p>
            <a:endParaRPr/>
          </a:p>
        </p:txBody>
      </p:sp>
    </p:spTree>
    <p:extLst>
      <p:ext uri="{BB962C8B-B14F-4D97-AF65-F5344CB8AC3E}">
        <p14:creationId xmlns:p14="http://schemas.microsoft.com/office/powerpoint/2010/main" val="2461522347"/>
      </p:ext>
    </p:extLst>
  </p:cSld>
  <p:clrMap bg1="lt1" tx1="dk1" bg2="dk2" tx2="lt2" accent1="accent1" accent2="accent2" accent3="accent3" accent4="accent4" accent5="accent5" accent6="accent6" hlink="hlink" folHlink="folHlink"/>
  <p:sldLayoutIdLst>
    <p:sldLayoutId id="2147483659"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3.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3.xml"/><Relationship Id="rId7" Type="http://schemas.openxmlformats.org/officeDocument/2006/relationships/diagramQuickStyle" Target="../diagrams/quickStyle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14.png"/><Relationship Id="rId4" Type="http://schemas.openxmlformats.org/officeDocument/2006/relationships/notesSlide" Target="../notesSlides/notesSlide9.xml"/><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video" Target="../media/media2.mp4"/><Relationship Id="rId7" Type="http://schemas.openxmlformats.org/officeDocument/2006/relationships/image" Target="../media/image15.wmf"/><Relationship Id="rId2" Type="http://schemas.microsoft.com/office/2007/relationships/media" Target="../media/media2.mp4"/><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17.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19.gif"/><Relationship Id="rId5" Type="http://schemas.openxmlformats.org/officeDocument/2006/relationships/image" Target="../media/image18.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Shape 94"/>
        <p:cNvGrpSpPr/>
        <p:nvPr/>
      </p:nvGrpSpPr>
      <p:grpSpPr>
        <a:xfrm>
          <a:off x="0" y="0"/>
          <a:ext cx="0" cy="0"/>
          <a:chOff x="0" y="0"/>
          <a:chExt cx="0" cy="0"/>
        </a:xfrm>
      </p:grpSpPr>
      <p:sp>
        <p:nvSpPr>
          <p:cNvPr id="2" name="Rectangle 1"/>
          <p:cNvSpPr/>
          <p:nvPr/>
        </p:nvSpPr>
        <p:spPr>
          <a:xfrm>
            <a:off x="0" y="2690038"/>
            <a:ext cx="9144000" cy="1711842"/>
          </a:xfrm>
          <a:prstGeom prst="rect">
            <a:avLst/>
          </a:prstGeom>
          <a:solidFill>
            <a:srgbClr val="175526">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Shape 95"/>
          <p:cNvSpPr txBox="1">
            <a:spLocks noGrp="1"/>
          </p:cNvSpPr>
          <p:nvPr>
            <p:ph type="ctrTitle"/>
          </p:nvPr>
        </p:nvSpPr>
        <p:spPr>
          <a:xfrm>
            <a:off x="156411" y="2761995"/>
            <a:ext cx="8823110" cy="1159875"/>
          </a:xfrm>
          <a:prstGeom prst="rect">
            <a:avLst/>
          </a:prstGeom>
        </p:spPr>
        <p:txBody>
          <a:bodyPr lIns="68569" tIns="68569" rIns="68569" bIns="68569" anchor="ctr" anchorCtr="0">
            <a:noAutofit/>
          </a:bodyPr>
          <a:lstStyle/>
          <a:p>
            <a:pPr algn="ctr" rtl="1"/>
            <a:r>
              <a:rPr lang="en-US" sz="2800" dirty="0"/>
              <a:t>Compare the ability to </a:t>
            </a:r>
            <a:r>
              <a:rPr lang="en-US" sz="2800" dirty="0" smtClean="0"/>
              <a:t>generate power from Azolla biogas by CHP units</a:t>
            </a:r>
            <a:endParaRPr lang="en" sz="2800" dirty="0">
              <a:cs typeface="B Nazanin" panose="00000400000000000000" pitchFamily="2" charset="-78"/>
            </a:endParaRPr>
          </a:p>
        </p:txBody>
      </p:sp>
      <p:sp>
        <p:nvSpPr>
          <p:cNvPr id="3" name="Shape 95"/>
          <p:cNvSpPr txBox="1">
            <a:spLocks/>
          </p:cNvSpPr>
          <p:nvPr/>
        </p:nvSpPr>
        <p:spPr>
          <a:xfrm>
            <a:off x="1" y="3945103"/>
            <a:ext cx="9144000" cy="456777"/>
          </a:xfrm>
          <a:prstGeom prst="rect">
            <a:avLst/>
          </a:prstGeom>
          <a:noFill/>
          <a:ln>
            <a:noFill/>
          </a:ln>
        </p:spPr>
        <p:txBody>
          <a:bodyPr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oboto Slab"/>
              <a:buNone/>
              <a:defRPr sz="3600" b="1" i="0" u="none" strike="noStrike" cap="none">
                <a:solidFill>
                  <a:srgbClr val="FFFFFF"/>
                </a:solidFill>
                <a:latin typeface="Roboto Slab"/>
                <a:ea typeface="Roboto Slab"/>
                <a:cs typeface="Roboto Slab"/>
                <a:sym typeface="Roboto Slab"/>
              </a:defRPr>
            </a:lvl1pPr>
            <a:lvl2pPr lvl="1" algn="ctr">
              <a:spcBef>
                <a:spcPts val="0"/>
              </a:spcBef>
              <a:buClr>
                <a:schemeClr val="dk1"/>
              </a:buClr>
              <a:buSzPct val="100000"/>
              <a:buFont typeface="Oxygen"/>
              <a:buNone/>
              <a:defRPr sz="3600" b="1">
                <a:solidFill>
                  <a:schemeClr val="dk1"/>
                </a:solidFill>
                <a:latin typeface="Oxygen"/>
                <a:ea typeface="Oxygen"/>
                <a:cs typeface="Oxygen"/>
                <a:sym typeface="Oxygen"/>
              </a:defRPr>
            </a:lvl2pPr>
            <a:lvl3pPr lvl="2" algn="ctr">
              <a:spcBef>
                <a:spcPts val="0"/>
              </a:spcBef>
              <a:buClr>
                <a:schemeClr val="dk1"/>
              </a:buClr>
              <a:buSzPct val="100000"/>
              <a:buFont typeface="Oxygen"/>
              <a:buNone/>
              <a:defRPr sz="3600" b="1">
                <a:solidFill>
                  <a:schemeClr val="dk1"/>
                </a:solidFill>
                <a:latin typeface="Oxygen"/>
                <a:ea typeface="Oxygen"/>
                <a:cs typeface="Oxygen"/>
                <a:sym typeface="Oxygen"/>
              </a:defRPr>
            </a:lvl3pPr>
            <a:lvl4pPr lvl="3" algn="ctr">
              <a:spcBef>
                <a:spcPts val="0"/>
              </a:spcBef>
              <a:buClr>
                <a:schemeClr val="dk1"/>
              </a:buClr>
              <a:buSzPct val="100000"/>
              <a:buFont typeface="Oxygen"/>
              <a:buNone/>
              <a:defRPr sz="3600" b="1">
                <a:solidFill>
                  <a:schemeClr val="dk1"/>
                </a:solidFill>
                <a:latin typeface="Oxygen"/>
                <a:ea typeface="Oxygen"/>
                <a:cs typeface="Oxygen"/>
                <a:sym typeface="Oxygen"/>
              </a:defRPr>
            </a:lvl4pPr>
            <a:lvl5pPr lvl="4" algn="ctr">
              <a:spcBef>
                <a:spcPts val="0"/>
              </a:spcBef>
              <a:buClr>
                <a:schemeClr val="dk1"/>
              </a:buClr>
              <a:buSzPct val="100000"/>
              <a:buFont typeface="Oxygen"/>
              <a:buNone/>
              <a:defRPr sz="3600" b="1">
                <a:solidFill>
                  <a:schemeClr val="dk1"/>
                </a:solidFill>
                <a:latin typeface="Oxygen"/>
                <a:ea typeface="Oxygen"/>
                <a:cs typeface="Oxygen"/>
                <a:sym typeface="Oxygen"/>
              </a:defRPr>
            </a:lvl5pPr>
            <a:lvl6pPr lvl="5" algn="ctr">
              <a:spcBef>
                <a:spcPts val="0"/>
              </a:spcBef>
              <a:buClr>
                <a:schemeClr val="dk1"/>
              </a:buClr>
              <a:buSzPct val="100000"/>
              <a:buFont typeface="Oxygen"/>
              <a:buNone/>
              <a:defRPr sz="3600" b="1">
                <a:solidFill>
                  <a:schemeClr val="dk1"/>
                </a:solidFill>
                <a:latin typeface="Oxygen"/>
                <a:ea typeface="Oxygen"/>
                <a:cs typeface="Oxygen"/>
                <a:sym typeface="Oxygen"/>
              </a:defRPr>
            </a:lvl6pPr>
            <a:lvl7pPr lvl="6" algn="ctr">
              <a:spcBef>
                <a:spcPts val="0"/>
              </a:spcBef>
              <a:buClr>
                <a:schemeClr val="dk1"/>
              </a:buClr>
              <a:buSzPct val="100000"/>
              <a:buFont typeface="Oxygen"/>
              <a:buNone/>
              <a:defRPr sz="3600" b="1">
                <a:solidFill>
                  <a:schemeClr val="dk1"/>
                </a:solidFill>
                <a:latin typeface="Oxygen"/>
                <a:ea typeface="Oxygen"/>
                <a:cs typeface="Oxygen"/>
                <a:sym typeface="Oxygen"/>
              </a:defRPr>
            </a:lvl7pPr>
            <a:lvl8pPr lvl="7" algn="ctr">
              <a:spcBef>
                <a:spcPts val="0"/>
              </a:spcBef>
              <a:buClr>
                <a:schemeClr val="dk1"/>
              </a:buClr>
              <a:buSzPct val="100000"/>
              <a:buFont typeface="Oxygen"/>
              <a:buNone/>
              <a:defRPr sz="3600" b="1">
                <a:solidFill>
                  <a:schemeClr val="dk1"/>
                </a:solidFill>
                <a:latin typeface="Oxygen"/>
                <a:ea typeface="Oxygen"/>
                <a:cs typeface="Oxygen"/>
                <a:sym typeface="Oxygen"/>
              </a:defRPr>
            </a:lvl8pPr>
            <a:lvl9pPr lvl="8" algn="ctr">
              <a:spcBef>
                <a:spcPts val="0"/>
              </a:spcBef>
              <a:buClr>
                <a:schemeClr val="dk1"/>
              </a:buClr>
              <a:buSzPct val="100000"/>
              <a:buFont typeface="Oxygen"/>
              <a:buNone/>
              <a:defRPr sz="3600" b="1">
                <a:solidFill>
                  <a:schemeClr val="dk1"/>
                </a:solidFill>
                <a:latin typeface="Oxygen"/>
                <a:ea typeface="Oxygen"/>
                <a:cs typeface="Oxygen"/>
                <a:sym typeface="Oxygen"/>
              </a:defRPr>
            </a:lvl9pPr>
          </a:lstStyle>
          <a:p>
            <a:r>
              <a:rPr lang="en-US" sz="1800" dirty="0" smtClean="0">
                <a:cs typeface="B Nazanin" panose="00000400000000000000" pitchFamily="2" charset="-78"/>
              </a:rPr>
              <a:t>Alireza Mehrdadfar, Prof. Majid </a:t>
            </a:r>
            <a:r>
              <a:rPr lang="en-US" sz="1800" dirty="0" err="1" smtClean="0">
                <a:cs typeface="B Nazanin" panose="00000400000000000000" pitchFamily="2" charset="-78"/>
              </a:rPr>
              <a:t>Amidpour</a:t>
            </a:r>
            <a:r>
              <a:rPr lang="en-US" sz="1800" dirty="0" smtClean="0">
                <a:cs typeface="B Nazanin" panose="00000400000000000000" pitchFamily="2" charset="-78"/>
              </a:rPr>
              <a:t>, </a:t>
            </a:r>
            <a:r>
              <a:rPr lang="en-US" sz="1800" dirty="0" err="1" smtClean="0">
                <a:cs typeface="B Nazanin" panose="00000400000000000000" pitchFamily="2" charset="-78"/>
              </a:rPr>
              <a:t>Najmeh</a:t>
            </a:r>
            <a:r>
              <a:rPr lang="en-US" sz="1800" dirty="0" smtClean="0">
                <a:cs typeface="B Nazanin" panose="00000400000000000000" pitchFamily="2" charset="-78"/>
              </a:rPr>
              <a:t> </a:t>
            </a:r>
            <a:r>
              <a:rPr lang="en-US" sz="1800" dirty="0" err="1" smtClean="0">
                <a:cs typeface="B Nazanin" panose="00000400000000000000" pitchFamily="2" charset="-78"/>
              </a:rPr>
              <a:t>Bashiri</a:t>
            </a:r>
            <a:endParaRPr lang="en" sz="1800" dirty="0">
              <a:cs typeface="B Nazanin" panose="00000400000000000000" pitchFamily="2" charset="-78"/>
            </a:endParaRPr>
          </a:p>
        </p:txBody>
      </p:sp>
      <p:sp>
        <p:nvSpPr>
          <p:cNvPr id="5" name="Rectangle 4"/>
          <p:cNvSpPr/>
          <p:nvPr/>
        </p:nvSpPr>
        <p:spPr>
          <a:xfrm>
            <a:off x="-4034" y="4338846"/>
            <a:ext cx="9144000" cy="804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cs typeface="B Nazanin" panose="00000400000000000000" pitchFamily="2" charset="-78"/>
            </a:endParaRPr>
          </a:p>
        </p:txBody>
      </p:sp>
      <p:sp>
        <p:nvSpPr>
          <p:cNvPr id="7" name="TextBox 6"/>
          <p:cNvSpPr txBox="1"/>
          <p:nvPr/>
        </p:nvSpPr>
        <p:spPr>
          <a:xfrm>
            <a:off x="5229702" y="4618801"/>
            <a:ext cx="3910264" cy="307777"/>
          </a:xfrm>
          <a:prstGeom prst="rect">
            <a:avLst/>
          </a:prstGeom>
          <a:noFill/>
        </p:spPr>
        <p:txBody>
          <a:bodyPr wrap="square" rtlCol="0">
            <a:spAutoFit/>
          </a:bodyPr>
          <a:lstStyle/>
          <a:p>
            <a:r>
              <a:rPr lang="en-US" b="1" dirty="0" smtClean="0">
                <a:cs typeface="B Nazanin" panose="00000400000000000000" pitchFamily="2" charset="-78"/>
              </a:rPr>
              <a:t>Word Bioenergy and Expo (bioenergy-2016)</a:t>
            </a:r>
          </a:p>
        </p:txBody>
      </p:sp>
      <p:sp>
        <p:nvSpPr>
          <p:cNvPr id="10" name="TextBox 9"/>
          <p:cNvSpPr txBox="1"/>
          <p:nvPr/>
        </p:nvSpPr>
        <p:spPr>
          <a:xfrm>
            <a:off x="-8069" y="4434136"/>
            <a:ext cx="4788568" cy="646331"/>
          </a:xfrm>
          <a:prstGeom prst="rect">
            <a:avLst/>
          </a:prstGeom>
          <a:noFill/>
        </p:spPr>
        <p:txBody>
          <a:bodyPr wrap="square" rtlCol="0">
            <a:spAutoFit/>
          </a:bodyPr>
          <a:lstStyle/>
          <a:p>
            <a:r>
              <a:rPr lang="en-US" sz="900" i="1" baseline="30000" dirty="0"/>
              <a:t>1</a:t>
            </a:r>
            <a:r>
              <a:rPr lang="en-US" sz="900" i="1" dirty="0"/>
              <a:t>Departement of Chemical Engineering, College of Engineering, Tehran North branch, Islamic Azad </a:t>
            </a:r>
            <a:r>
              <a:rPr lang="en-US" sz="900" i="1" dirty="0" err="1"/>
              <a:t>University,Tehran</a:t>
            </a:r>
            <a:r>
              <a:rPr lang="en-US" sz="900" i="1" dirty="0"/>
              <a:t>, Iran</a:t>
            </a:r>
            <a:endParaRPr lang="en-US" sz="900" dirty="0"/>
          </a:p>
          <a:p>
            <a:r>
              <a:rPr lang="en-US" sz="900" i="1" baseline="30000" dirty="0"/>
              <a:t>2</a:t>
            </a:r>
            <a:r>
              <a:rPr lang="en-US" sz="900" i="1" dirty="0"/>
              <a:t>Department of Mechanical Engineering, K.N. </a:t>
            </a:r>
            <a:r>
              <a:rPr lang="en-US" sz="900" i="1" dirty="0" err="1"/>
              <a:t>Toosi</a:t>
            </a:r>
            <a:r>
              <a:rPr lang="en-US" sz="900" i="1" dirty="0"/>
              <a:t> University of </a:t>
            </a:r>
            <a:r>
              <a:rPr lang="en-US" sz="900" i="1" dirty="0" err="1"/>
              <a:t>Technology,,Tehran</a:t>
            </a:r>
            <a:r>
              <a:rPr lang="en-US" sz="900" i="1" dirty="0"/>
              <a:t>, Iran</a:t>
            </a:r>
            <a:endParaRPr lang="en-US" sz="900" dirty="0"/>
          </a:p>
          <a:p>
            <a:r>
              <a:rPr lang="en-US" sz="900" i="1" baseline="30000" dirty="0"/>
              <a:t>3 </a:t>
            </a:r>
            <a:r>
              <a:rPr lang="en-US" sz="900" i="1" dirty="0" err="1"/>
              <a:t>Departement</a:t>
            </a:r>
            <a:r>
              <a:rPr lang="en-US" sz="900" i="1" dirty="0"/>
              <a:t> of Chemical Engineering, </a:t>
            </a:r>
            <a:r>
              <a:rPr lang="en-US" sz="900" i="1" dirty="0" err="1"/>
              <a:t>Tarbiat</a:t>
            </a:r>
            <a:r>
              <a:rPr lang="en-US" sz="900" i="1" dirty="0"/>
              <a:t> </a:t>
            </a:r>
            <a:r>
              <a:rPr lang="en-US" sz="900" i="1" dirty="0" err="1"/>
              <a:t>Modares</a:t>
            </a:r>
            <a:r>
              <a:rPr lang="en-US" sz="900" i="1" dirty="0"/>
              <a:t> </a:t>
            </a:r>
            <a:r>
              <a:rPr lang="en-US" sz="900" i="1" dirty="0" err="1"/>
              <a:t>University,Tehran</a:t>
            </a:r>
            <a:r>
              <a:rPr lang="en-US" sz="900" i="1" dirty="0"/>
              <a:t>, Iran</a:t>
            </a:r>
            <a:endParaRPr lang="en-US" sz="900" dirty="0"/>
          </a:p>
        </p:txBody>
      </p:sp>
    </p:spTree>
    <p:extLst>
      <p:ext uri="{BB962C8B-B14F-4D97-AF65-F5344CB8AC3E}">
        <p14:creationId xmlns:p14="http://schemas.microsoft.com/office/powerpoint/2010/main" val="790199482"/>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3" grpId="0"/>
      <p:bldP spid="7"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ctrTitle" idx="4294967295"/>
          </p:nvPr>
        </p:nvSpPr>
        <p:spPr>
          <a:xfrm>
            <a:off x="2173288" y="1098221"/>
            <a:ext cx="3450077" cy="871870"/>
          </a:xfrm>
          <a:prstGeom prst="rect">
            <a:avLst/>
          </a:prstGeom>
        </p:spPr>
        <p:txBody>
          <a:bodyPr lIns="91425" tIns="91425" rIns="91425" bIns="91425" anchor="t" anchorCtr="0">
            <a:noAutofit/>
          </a:bodyPr>
          <a:lstStyle/>
          <a:p>
            <a:pPr lvl="0" algn="l"/>
            <a:r>
              <a:rPr lang="en-US" sz="4800" dirty="0">
                <a:solidFill>
                  <a:srgbClr val="ABE33F"/>
                </a:solidFill>
                <a:cs typeface="B Yekan" panose="00000400000000000000" pitchFamily="2" charset="-78"/>
              </a:rPr>
              <a:t>Contents</a:t>
            </a:r>
            <a:endParaRPr lang="en" sz="4400" dirty="0">
              <a:solidFill>
                <a:srgbClr val="ABE33F"/>
              </a:solidFill>
              <a:cs typeface="B Yekan" panose="00000400000000000000" pitchFamily="2" charset="-78"/>
            </a:endParaRPr>
          </a:p>
        </p:txBody>
      </p:sp>
      <p:sp>
        <p:nvSpPr>
          <p:cNvPr id="102" name="Shape 102"/>
          <p:cNvSpPr txBox="1">
            <a:spLocks noGrp="1"/>
          </p:cNvSpPr>
          <p:nvPr>
            <p:ph type="subTitle" idx="4294967295"/>
          </p:nvPr>
        </p:nvSpPr>
        <p:spPr>
          <a:xfrm>
            <a:off x="3084895" y="1970091"/>
            <a:ext cx="4218273" cy="2472936"/>
          </a:xfrm>
          <a:prstGeom prst="rect">
            <a:avLst/>
          </a:prstGeom>
        </p:spPr>
        <p:txBody>
          <a:bodyPr lIns="91425" tIns="91425" rIns="91425" bIns="91425" anchor="t" anchorCtr="0">
            <a:noAutofit/>
          </a:bodyPr>
          <a:lstStyle/>
          <a:p>
            <a:pPr lvl="0">
              <a:spcBef>
                <a:spcPts val="0"/>
              </a:spcBef>
              <a:buNone/>
            </a:pPr>
            <a:r>
              <a:rPr lang="en-US" sz="2000" dirty="0" smtClean="0">
                <a:cs typeface="B Nazanin" panose="00000400000000000000" pitchFamily="2" charset="-78"/>
              </a:rPr>
              <a:t> 1   Introduction</a:t>
            </a:r>
            <a:endParaRPr lang="en-US" sz="2000" dirty="0">
              <a:cs typeface="B Nazanin" panose="00000400000000000000" pitchFamily="2" charset="-78"/>
            </a:endParaRPr>
          </a:p>
          <a:p>
            <a:pPr lvl="0">
              <a:spcBef>
                <a:spcPts val="0"/>
              </a:spcBef>
              <a:buNone/>
            </a:pPr>
            <a:r>
              <a:rPr lang="fa-IR" sz="2000" dirty="0" smtClean="0">
                <a:cs typeface="B Nazanin" panose="00000400000000000000" pitchFamily="2" charset="-78"/>
              </a:rPr>
              <a:t>  </a:t>
            </a:r>
            <a:r>
              <a:rPr lang="en-US" sz="2000" dirty="0" smtClean="0">
                <a:cs typeface="B Nazanin" panose="00000400000000000000" pitchFamily="2" charset="-78"/>
              </a:rPr>
              <a:t>       Azolla Fern</a:t>
            </a:r>
          </a:p>
          <a:p>
            <a:pPr lvl="0">
              <a:spcBef>
                <a:spcPts val="0"/>
              </a:spcBef>
              <a:buNone/>
            </a:pPr>
            <a:r>
              <a:rPr lang="en-US" sz="2000" dirty="0">
                <a:cs typeface="B Nazanin" panose="00000400000000000000" pitchFamily="2" charset="-78"/>
              </a:rPr>
              <a:t> </a:t>
            </a:r>
            <a:r>
              <a:rPr lang="en-US" sz="2000" dirty="0" smtClean="0">
                <a:cs typeface="B Nazanin" panose="00000400000000000000" pitchFamily="2" charset="-78"/>
              </a:rPr>
              <a:t>        Small Scale CHP units</a:t>
            </a:r>
          </a:p>
          <a:p>
            <a:pPr lvl="0">
              <a:spcBef>
                <a:spcPts val="0"/>
              </a:spcBef>
              <a:buNone/>
            </a:pPr>
            <a:r>
              <a:rPr lang="en-US" sz="2000" dirty="0" smtClean="0">
                <a:cs typeface="B Nazanin" panose="00000400000000000000" pitchFamily="2" charset="-78"/>
              </a:rPr>
              <a:t>2   Methodology</a:t>
            </a:r>
          </a:p>
          <a:p>
            <a:pPr lvl="0">
              <a:spcBef>
                <a:spcPts val="0"/>
              </a:spcBef>
              <a:buNone/>
            </a:pPr>
            <a:r>
              <a:rPr lang="en-US" sz="2000" dirty="0">
                <a:cs typeface="B Nazanin" panose="00000400000000000000" pitchFamily="2" charset="-78"/>
              </a:rPr>
              <a:t> </a:t>
            </a:r>
            <a:r>
              <a:rPr lang="en-US" sz="2000" dirty="0" smtClean="0">
                <a:cs typeface="B Nazanin" panose="00000400000000000000" pitchFamily="2" charset="-78"/>
              </a:rPr>
              <a:t>        Process modeling</a:t>
            </a:r>
          </a:p>
          <a:p>
            <a:pPr lvl="0">
              <a:spcBef>
                <a:spcPts val="0"/>
              </a:spcBef>
              <a:buNone/>
            </a:pPr>
            <a:r>
              <a:rPr lang="en-US" sz="2000" dirty="0">
                <a:cs typeface="B Nazanin" panose="00000400000000000000" pitchFamily="2" charset="-78"/>
              </a:rPr>
              <a:t> </a:t>
            </a:r>
            <a:r>
              <a:rPr lang="en-US" sz="2000" dirty="0" smtClean="0">
                <a:cs typeface="B Nazanin" panose="00000400000000000000" pitchFamily="2" charset="-78"/>
              </a:rPr>
              <a:t>        Process evaluation</a:t>
            </a:r>
          </a:p>
          <a:p>
            <a:pPr lvl="0">
              <a:spcBef>
                <a:spcPts val="0"/>
              </a:spcBef>
              <a:buNone/>
            </a:pPr>
            <a:r>
              <a:rPr lang="en-US" sz="2000" dirty="0" smtClean="0">
                <a:cs typeface="B Nazanin" panose="00000400000000000000" pitchFamily="2" charset="-78"/>
              </a:rPr>
              <a:t>3   Result and Discussion</a:t>
            </a:r>
          </a:p>
          <a:p>
            <a:pPr lvl="0">
              <a:spcBef>
                <a:spcPts val="0"/>
              </a:spcBef>
              <a:buNone/>
            </a:pPr>
            <a:r>
              <a:rPr lang="en-US" sz="2000" dirty="0">
                <a:cs typeface="B Nazanin" panose="00000400000000000000" pitchFamily="2" charset="-78"/>
              </a:rPr>
              <a:t>         Conclusion</a:t>
            </a:r>
            <a:endParaRPr lang="en-US" sz="2000" dirty="0" smtClean="0">
              <a:cs typeface="B Nazanin" panose="00000400000000000000" pitchFamily="2" charset="-78"/>
            </a:endParaRPr>
          </a:p>
          <a:p>
            <a:pPr lvl="0">
              <a:spcBef>
                <a:spcPts val="0"/>
              </a:spcBef>
              <a:buNone/>
            </a:pPr>
            <a:endParaRPr lang="fa-IR" sz="2000" dirty="0">
              <a:cs typeface="B Nazanin" panose="00000400000000000000" pitchFamily="2" charset="-78"/>
            </a:endParaRPr>
          </a:p>
        </p:txBody>
      </p:sp>
      <p:grpSp>
        <p:nvGrpSpPr>
          <p:cNvPr id="14" name="Shape 313"/>
          <p:cNvGrpSpPr/>
          <p:nvPr/>
        </p:nvGrpSpPr>
        <p:grpSpPr>
          <a:xfrm>
            <a:off x="327879" y="1768648"/>
            <a:ext cx="1845409" cy="1559340"/>
            <a:chOff x="3918650" y="293075"/>
            <a:chExt cx="488500" cy="412775"/>
          </a:xfrm>
          <a:solidFill>
            <a:srgbClr val="2ABBAD"/>
          </a:solidFill>
        </p:grpSpPr>
        <p:sp>
          <p:nvSpPr>
            <p:cNvPr id="15" name="Shape 314"/>
            <p:cNvSpPr/>
            <p:nvPr/>
          </p:nvSpPr>
          <p:spPr>
            <a:xfrm>
              <a:off x="4085350" y="293675"/>
              <a:ext cx="154500" cy="412175"/>
            </a:xfrm>
            <a:custGeom>
              <a:avLst/>
              <a:gdLst/>
              <a:ahLst/>
              <a:cxnLst/>
              <a:rect l="0" t="0" r="0" b="0"/>
              <a:pathLst>
                <a:path w="6180" h="16487" extrusionOk="0">
                  <a:moveTo>
                    <a:pt x="709" y="5496"/>
                  </a:moveTo>
                  <a:lnTo>
                    <a:pt x="806" y="5520"/>
                  </a:lnTo>
                  <a:lnTo>
                    <a:pt x="1050" y="5667"/>
                  </a:lnTo>
                  <a:lnTo>
                    <a:pt x="1270" y="5813"/>
                  </a:lnTo>
                  <a:lnTo>
                    <a:pt x="1344" y="5886"/>
                  </a:lnTo>
                  <a:lnTo>
                    <a:pt x="1368" y="5984"/>
                  </a:lnTo>
                  <a:lnTo>
                    <a:pt x="1344" y="6082"/>
                  </a:lnTo>
                  <a:lnTo>
                    <a:pt x="1319" y="6155"/>
                  </a:lnTo>
                  <a:lnTo>
                    <a:pt x="1221" y="6228"/>
                  </a:lnTo>
                  <a:lnTo>
                    <a:pt x="1124" y="6253"/>
                  </a:lnTo>
                  <a:lnTo>
                    <a:pt x="1050" y="6228"/>
                  </a:lnTo>
                  <a:lnTo>
                    <a:pt x="977" y="6204"/>
                  </a:lnTo>
                  <a:lnTo>
                    <a:pt x="782" y="6082"/>
                  </a:lnTo>
                  <a:lnTo>
                    <a:pt x="586" y="5960"/>
                  </a:lnTo>
                  <a:lnTo>
                    <a:pt x="513" y="5911"/>
                  </a:lnTo>
                  <a:lnTo>
                    <a:pt x="464" y="5838"/>
                  </a:lnTo>
                  <a:lnTo>
                    <a:pt x="464" y="5740"/>
                  </a:lnTo>
                  <a:lnTo>
                    <a:pt x="489" y="5642"/>
                  </a:lnTo>
                  <a:lnTo>
                    <a:pt x="538" y="5569"/>
                  </a:lnTo>
                  <a:lnTo>
                    <a:pt x="611" y="5520"/>
                  </a:lnTo>
                  <a:lnTo>
                    <a:pt x="709" y="5496"/>
                  </a:lnTo>
                  <a:close/>
                  <a:moveTo>
                    <a:pt x="1685" y="6351"/>
                  </a:moveTo>
                  <a:lnTo>
                    <a:pt x="1783" y="6375"/>
                  </a:lnTo>
                  <a:lnTo>
                    <a:pt x="1856" y="6448"/>
                  </a:lnTo>
                  <a:lnTo>
                    <a:pt x="2003" y="6668"/>
                  </a:lnTo>
                  <a:lnTo>
                    <a:pt x="2125" y="6888"/>
                  </a:lnTo>
                  <a:lnTo>
                    <a:pt x="2150" y="6986"/>
                  </a:lnTo>
                  <a:lnTo>
                    <a:pt x="2150" y="7083"/>
                  </a:lnTo>
                  <a:lnTo>
                    <a:pt x="2101" y="7156"/>
                  </a:lnTo>
                  <a:lnTo>
                    <a:pt x="2027" y="7230"/>
                  </a:lnTo>
                  <a:lnTo>
                    <a:pt x="1979" y="7254"/>
                  </a:lnTo>
                  <a:lnTo>
                    <a:pt x="1856" y="7254"/>
                  </a:lnTo>
                  <a:lnTo>
                    <a:pt x="1783" y="7230"/>
                  </a:lnTo>
                  <a:lnTo>
                    <a:pt x="1734" y="7181"/>
                  </a:lnTo>
                  <a:lnTo>
                    <a:pt x="1685" y="7132"/>
                  </a:lnTo>
                  <a:lnTo>
                    <a:pt x="1441" y="6741"/>
                  </a:lnTo>
                  <a:lnTo>
                    <a:pt x="1417" y="6644"/>
                  </a:lnTo>
                  <a:lnTo>
                    <a:pt x="1417" y="6546"/>
                  </a:lnTo>
                  <a:lnTo>
                    <a:pt x="1441" y="6448"/>
                  </a:lnTo>
                  <a:lnTo>
                    <a:pt x="1515" y="6399"/>
                  </a:lnTo>
                  <a:lnTo>
                    <a:pt x="1612" y="6351"/>
                  </a:lnTo>
                  <a:close/>
                  <a:moveTo>
                    <a:pt x="2247" y="7498"/>
                  </a:moveTo>
                  <a:lnTo>
                    <a:pt x="2345" y="7523"/>
                  </a:lnTo>
                  <a:lnTo>
                    <a:pt x="2418" y="7572"/>
                  </a:lnTo>
                  <a:lnTo>
                    <a:pt x="2467" y="7645"/>
                  </a:lnTo>
                  <a:lnTo>
                    <a:pt x="2662" y="8109"/>
                  </a:lnTo>
                  <a:lnTo>
                    <a:pt x="2662" y="8207"/>
                  </a:lnTo>
                  <a:lnTo>
                    <a:pt x="2638" y="8304"/>
                  </a:lnTo>
                  <a:lnTo>
                    <a:pt x="2589" y="8378"/>
                  </a:lnTo>
                  <a:lnTo>
                    <a:pt x="2516" y="8426"/>
                  </a:lnTo>
                  <a:lnTo>
                    <a:pt x="2418" y="8451"/>
                  </a:lnTo>
                  <a:lnTo>
                    <a:pt x="2345" y="8426"/>
                  </a:lnTo>
                  <a:lnTo>
                    <a:pt x="2272" y="8402"/>
                  </a:lnTo>
                  <a:lnTo>
                    <a:pt x="2223" y="8353"/>
                  </a:lnTo>
                  <a:lnTo>
                    <a:pt x="2198" y="8280"/>
                  </a:lnTo>
                  <a:lnTo>
                    <a:pt x="2027" y="7840"/>
                  </a:lnTo>
                  <a:lnTo>
                    <a:pt x="2003" y="7743"/>
                  </a:lnTo>
                  <a:lnTo>
                    <a:pt x="2027" y="7645"/>
                  </a:lnTo>
                  <a:lnTo>
                    <a:pt x="2076" y="7572"/>
                  </a:lnTo>
                  <a:lnTo>
                    <a:pt x="2150" y="7523"/>
                  </a:lnTo>
                  <a:lnTo>
                    <a:pt x="2247" y="7498"/>
                  </a:lnTo>
                  <a:close/>
                  <a:moveTo>
                    <a:pt x="2711" y="8720"/>
                  </a:moveTo>
                  <a:lnTo>
                    <a:pt x="2785" y="8744"/>
                  </a:lnTo>
                  <a:lnTo>
                    <a:pt x="2858" y="8793"/>
                  </a:lnTo>
                  <a:lnTo>
                    <a:pt x="2907" y="8866"/>
                  </a:lnTo>
                  <a:lnTo>
                    <a:pt x="3078" y="9355"/>
                  </a:lnTo>
                  <a:lnTo>
                    <a:pt x="3102" y="9452"/>
                  </a:lnTo>
                  <a:lnTo>
                    <a:pt x="3078" y="9526"/>
                  </a:lnTo>
                  <a:lnTo>
                    <a:pt x="3004" y="9599"/>
                  </a:lnTo>
                  <a:lnTo>
                    <a:pt x="2931" y="9648"/>
                  </a:lnTo>
                  <a:lnTo>
                    <a:pt x="2858" y="9672"/>
                  </a:lnTo>
                  <a:lnTo>
                    <a:pt x="2785" y="9672"/>
                  </a:lnTo>
                  <a:lnTo>
                    <a:pt x="2711" y="9623"/>
                  </a:lnTo>
                  <a:lnTo>
                    <a:pt x="2662" y="9574"/>
                  </a:lnTo>
                  <a:lnTo>
                    <a:pt x="2614" y="9501"/>
                  </a:lnTo>
                  <a:lnTo>
                    <a:pt x="2467" y="9037"/>
                  </a:lnTo>
                  <a:lnTo>
                    <a:pt x="2443" y="8939"/>
                  </a:lnTo>
                  <a:lnTo>
                    <a:pt x="2467" y="8842"/>
                  </a:lnTo>
                  <a:lnTo>
                    <a:pt x="2516" y="8768"/>
                  </a:lnTo>
                  <a:lnTo>
                    <a:pt x="2614" y="8720"/>
                  </a:lnTo>
                  <a:close/>
                  <a:moveTo>
                    <a:pt x="3224" y="9941"/>
                  </a:moveTo>
                  <a:lnTo>
                    <a:pt x="3297" y="10014"/>
                  </a:lnTo>
                  <a:lnTo>
                    <a:pt x="3346" y="10087"/>
                  </a:lnTo>
                  <a:lnTo>
                    <a:pt x="3542" y="10527"/>
                  </a:lnTo>
                  <a:lnTo>
                    <a:pt x="3566" y="10625"/>
                  </a:lnTo>
                  <a:lnTo>
                    <a:pt x="3566" y="10722"/>
                  </a:lnTo>
                  <a:lnTo>
                    <a:pt x="3517" y="10796"/>
                  </a:lnTo>
                  <a:lnTo>
                    <a:pt x="3444" y="10844"/>
                  </a:lnTo>
                  <a:lnTo>
                    <a:pt x="3322" y="10869"/>
                  </a:lnTo>
                  <a:lnTo>
                    <a:pt x="3273" y="10869"/>
                  </a:lnTo>
                  <a:lnTo>
                    <a:pt x="3200" y="10844"/>
                  </a:lnTo>
                  <a:lnTo>
                    <a:pt x="3151" y="10796"/>
                  </a:lnTo>
                  <a:lnTo>
                    <a:pt x="3102" y="10747"/>
                  </a:lnTo>
                  <a:lnTo>
                    <a:pt x="2907" y="10258"/>
                  </a:lnTo>
                  <a:lnTo>
                    <a:pt x="2882" y="10161"/>
                  </a:lnTo>
                  <a:lnTo>
                    <a:pt x="2907" y="10087"/>
                  </a:lnTo>
                  <a:lnTo>
                    <a:pt x="2955" y="10014"/>
                  </a:lnTo>
                  <a:lnTo>
                    <a:pt x="3029" y="9941"/>
                  </a:lnTo>
                  <a:close/>
                  <a:moveTo>
                    <a:pt x="3761" y="11089"/>
                  </a:moveTo>
                  <a:lnTo>
                    <a:pt x="3835" y="11137"/>
                  </a:lnTo>
                  <a:lnTo>
                    <a:pt x="3908" y="11211"/>
                  </a:lnTo>
                  <a:lnTo>
                    <a:pt x="4177" y="11577"/>
                  </a:lnTo>
                  <a:lnTo>
                    <a:pt x="4225" y="11675"/>
                  </a:lnTo>
                  <a:lnTo>
                    <a:pt x="4250" y="11748"/>
                  </a:lnTo>
                  <a:lnTo>
                    <a:pt x="4201" y="11846"/>
                  </a:lnTo>
                  <a:lnTo>
                    <a:pt x="4152" y="11919"/>
                  </a:lnTo>
                  <a:lnTo>
                    <a:pt x="4079" y="11968"/>
                  </a:lnTo>
                  <a:lnTo>
                    <a:pt x="3884" y="11968"/>
                  </a:lnTo>
                  <a:lnTo>
                    <a:pt x="3810" y="11895"/>
                  </a:lnTo>
                  <a:lnTo>
                    <a:pt x="3664" y="11675"/>
                  </a:lnTo>
                  <a:lnTo>
                    <a:pt x="3493" y="11455"/>
                  </a:lnTo>
                  <a:lnTo>
                    <a:pt x="3468" y="11382"/>
                  </a:lnTo>
                  <a:lnTo>
                    <a:pt x="3468" y="11284"/>
                  </a:lnTo>
                  <a:lnTo>
                    <a:pt x="3517" y="11186"/>
                  </a:lnTo>
                  <a:lnTo>
                    <a:pt x="3566" y="11137"/>
                  </a:lnTo>
                  <a:lnTo>
                    <a:pt x="3664" y="11089"/>
                  </a:lnTo>
                  <a:close/>
                  <a:moveTo>
                    <a:pt x="4616" y="12041"/>
                  </a:moveTo>
                  <a:lnTo>
                    <a:pt x="4714" y="12090"/>
                  </a:lnTo>
                  <a:lnTo>
                    <a:pt x="4909" y="12212"/>
                  </a:lnTo>
                  <a:lnTo>
                    <a:pt x="5105" y="12334"/>
                  </a:lnTo>
                  <a:lnTo>
                    <a:pt x="5178" y="12383"/>
                  </a:lnTo>
                  <a:lnTo>
                    <a:pt x="5227" y="12481"/>
                  </a:lnTo>
                  <a:lnTo>
                    <a:pt x="5227" y="12554"/>
                  </a:lnTo>
                  <a:lnTo>
                    <a:pt x="5202" y="12652"/>
                  </a:lnTo>
                  <a:lnTo>
                    <a:pt x="5154" y="12725"/>
                  </a:lnTo>
                  <a:lnTo>
                    <a:pt x="5105" y="12749"/>
                  </a:lnTo>
                  <a:lnTo>
                    <a:pt x="5056" y="12774"/>
                  </a:lnTo>
                  <a:lnTo>
                    <a:pt x="4983" y="12798"/>
                  </a:lnTo>
                  <a:lnTo>
                    <a:pt x="4885" y="12774"/>
                  </a:lnTo>
                  <a:lnTo>
                    <a:pt x="4641" y="12627"/>
                  </a:lnTo>
                  <a:lnTo>
                    <a:pt x="4421" y="12481"/>
                  </a:lnTo>
                  <a:lnTo>
                    <a:pt x="4348" y="12407"/>
                  </a:lnTo>
                  <a:lnTo>
                    <a:pt x="4323" y="12310"/>
                  </a:lnTo>
                  <a:lnTo>
                    <a:pt x="4323" y="12236"/>
                  </a:lnTo>
                  <a:lnTo>
                    <a:pt x="4372" y="12139"/>
                  </a:lnTo>
                  <a:lnTo>
                    <a:pt x="4445" y="12066"/>
                  </a:lnTo>
                  <a:lnTo>
                    <a:pt x="4543" y="12041"/>
                  </a:lnTo>
                  <a:close/>
                  <a:moveTo>
                    <a:pt x="0" y="1"/>
                  </a:moveTo>
                  <a:lnTo>
                    <a:pt x="0" y="5325"/>
                  </a:lnTo>
                  <a:lnTo>
                    <a:pt x="74" y="5349"/>
                  </a:lnTo>
                  <a:lnTo>
                    <a:pt x="147" y="5422"/>
                  </a:lnTo>
                  <a:lnTo>
                    <a:pt x="171" y="5496"/>
                  </a:lnTo>
                  <a:lnTo>
                    <a:pt x="171" y="5569"/>
                  </a:lnTo>
                  <a:lnTo>
                    <a:pt x="171" y="5642"/>
                  </a:lnTo>
                  <a:lnTo>
                    <a:pt x="122" y="5716"/>
                  </a:lnTo>
                  <a:lnTo>
                    <a:pt x="74" y="5764"/>
                  </a:lnTo>
                  <a:lnTo>
                    <a:pt x="0" y="5789"/>
                  </a:lnTo>
                  <a:lnTo>
                    <a:pt x="0" y="13360"/>
                  </a:lnTo>
                  <a:lnTo>
                    <a:pt x="6179" y="16486"/>
                  </a:lnTo>
                  <a:lnTo>
                    <a:pt x="6179" y="13116"/>
                  </a:lnTo>
                  <a:lnTo>
                    <a:pt x="5935" y="13091"/>
                  </a:lnTo>
                  <a:lnTo>
                    <a:pt x="5691" y="13042"/>
                  </a:lnTo>
                  <a:lnTo>
                    <a:pt x="5593" y="12994"/>
                  </a:lnTo>
                  <a:lnTo>
                    <a:pt x="5520" y="12945"/>
                  </a:lnTo>
                  <a:lnTo>
                    <a:pt x="5495" y="12847"/>
                  </a:lnTo>
                  <a:lnTo>
                    <a:pt x="5495" y="12749"/>
                  </a:lnTo>
                  <a:lnTo>
                    <a:pt x="5520" y="12676"/>
                  </a:lnTo>
                  <a:lnTo>
                    <a:pt x="5593" y="12603"/>
                  </a:lnTo>
                  <a:lnTo>
                    <a:pt x="5691" y="12554"/>
                  </a:lnTo>
                  <a:lnTo>
                    <a:pt x="5789" y="12554"/>
                  </a:lnTo>
                  <a:lnTo>
                    <a:pt x="6179" y="12627"/>
                  </a:lnTo>
                  <a:lnTo>
                    <a:pt x="6179" y="3127"/>
                  </a:lnTo>
                  <a:lnTo>
                    <a:pt x="0" y="1"/>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6" name="Shape 315"/>
            <p:cNvSpPr/>
            <p:nvPr/>
          </p:nvSpPr>
          <p:spPr>
            <a:xfrm>
              <a:off x="3918650" y="293075"/>
              <a:ext cx="153900" cy="407275"/>
            </a:xfrm>
            <a:custGeom>
              <a:avLst/>
              <a:gdLst/>
              <a:ahLst/>
              <a:cxnLst/>
              <a:rect l="0" t="0" r="0" b="0"/>
              <a:pathLst>
                <a:path w="6156" h="16291" extrusionOk="0">
                  <a:moveTo>
                    <a:pt x="5349" y="5495"/>
                  </a:moveTo>
                  <a:lnTo>
                    <a:pt x="5447" y="5520"/>
                  </a:lnTo>
                  <a:lnTo>
                    <a:pt x="5520" y="5569"/>
                  </a:lnTo>
                  <a:lnTo>
                    <a:pt x="5569" y="5666"/>
                  </a:lnTo>
                  <a:lnTo>
                    <a:pt x="5569" y="5764"/>
                  </a:lnTo>
                  <a:lnTo>
                    <a:pt x="5545" y="5837"/>
                  </a:lnTo>
                  <a:lnTo>
                    <a:pt x="5496" y="5935"/>
                  </a:lnTo>
                  <a:lnTo>
                    <a:pt x="5423" y="5984"/>
                  </a:lnTo>
                  <a:lnTo>
                    <a:pt x="5203" y="6057"/>
                  </a:lnTo>
                  <a:lnTo>
                    <a:pt x="5008" y="6155"/>
                  </a:lnTo>
                  <a:lnTo>
                    <a:pt x="4934" y="6179"/>
                  </a:lnTo>
                  <a:lnTo>
                    <a:pt x="4812" y="6179"/>
                  </a:lnTo>
                  <a:lnTo>
                    <a:pt x="4763" y="6155"/>
                  </a:lnTo>
                  <a:lnTo>
                    <a:pt x="4714" y="6106"/>
                  </a:lnTo>
                  <a:lnTo>
                    <a:pt x="4666" y="6057"/>
                  </a:lnTo>
                  <a:lnTo>
                    <a:pt x="4641" y="5959"/>
                  </a:lnTo>
                  <a:lnTo>
                    <a:pt x="4641" y="5862"/>
                  </a:lnTo>
                  <a:lnTo>
                    <a:pt x="4690" y="5788"/>
                  </a:lnTo>
                  <a:lnTo>
                    <a:pt x="4763" y="5740"/>
                  </a:lnTo>
                  <a:lnTo>
                    <a:pt x="5008" y="5617"/>
                  </a:lnTo>
                  <a:lnTo>
                    <a:pt x="5252" y="5520"/>
                  </a:lnTo>
                  <a:lnTo>
                    <a:pt x="5349" y="5495"/>
                  </a:lnTo>
                  <a:close/>
                  <a:moveTo>
                    <a:pt x="4250" y="6155"/>
                  </a:moveTo>
                  <a:lnTo>
                    <a:pt x="4348" y="6179"/>
                  </a:lnTo>
                  <a:lnTo>
                    <a:pt x="4421" y="6252"/>
                  </a:lnTo>
                  <a:lnTo>
                    <a:pt x="4470" y="6326"/>
                  </a:lnTo>
                  <a:lnTo>
                    <a:pt x="4470" y="6423"/>
                  </a:lnTo>
                  <a:lnTo>
                    <a:pt x="4446" y="6497"/>
                  </a:lnTo>
                  <a:lnTo>
                    <a:pt x="4397" y="6594"/>
                  </a:lnTo>
                  <a:lnTo>
                    <a:pt x="4226" y="6741"/>
                  </a:lnTo>
                  <a:lnTo>
                    <a:pt x="4079" y="6912"/>
                  </a:lnTo>
                  <a:lnTo>
                    <a:pt x="3982" y="6985"/>
                  </a:lnTo>
                  <a:lnTo>
                    <a:pt x="3884" y="7010"/>
                  </a:lnTo>
                  <a:lnTo>
                    <a:pt x="3811" y="6985"/>
                  </a:lnTo>
                  <a:lnTo>
                    <a:pt x="3738" y="6936"/>
                  </a:lnTo>
                  <a:lnTo>
                    <a:pt x="3664" y="6863"/>
                  </a:lnTo>
                  <a:lnTo>
                    <a:pt x="3640" y="6790"/>
                  </a:lnTo>
                  <a:lnTo>
                    <a:pt x="3664" y="6692"/>
                  </a:lnTo>
                  <a:lnTo>
                    <a:pt x="3713" y="6594"/>
                  </a:lnTo>
                  <a:lnTo>
                    <a:pt x="3884" y="6399"/>
                  </a:lnTo>
                  <a:lnTo>
                    <a:pt x="4079" y="6228"/>
                  </a:lnTo>
                  <a:lnTo>
                    <a:pt x="4153" y="6179"/>
                  </a:lnTo>
                  <a:lnTo>
                    <a:pt x="4250" y="6155"/>
                  </a:lnTo>
                  <a:close/>
                  <a:moveTo>
                    <a:pt x="3469" y="7156"/>
                  </a:moveTo>
                  <a:lnTo>
                    <a:pt x="3542" y="7205"/>
                  </a:lnTo>
                  <a:lnTo>
                    <a:pt x="3615" y="7254"/>
                  </a:lnTo>
                  <a:lnTo>
                    <a:pt x="3664" y="7351"/>
                  </a:lnTo>
                  <a:lnTo>
                    <a:pt x="3664" y="7449"/>
                  </a:lnTo>
                  <a:lnTo>
                    <a:pt x="3640" y="7547"/>
                  </a:lnTo>
                  <a:lnTo>
                    <a:pt x="3396" y="7962"/>
                  </a:lnTo>
                  <a:lnTo>
                    <a:pt x="3371" y="8011"/>
                  </a:lnTo>
                  <a:lnTo>
                    <a:pt x="3298" y="8060"/>
                  </a:lnTo>
                  <a:lnTo>
                    <a:pt x="3249" y="8084"/>
                  </a:lnTo>
                  <a:lnTo>
                    <a:pt x="3176" y="8084"/>
                  </a:lnTo>
                  <a:lnTo>
                    <a:pt x="3078" y="8060"/>
                  </a:lnTo>
                  <a:lnTo>
                    <a:pt x="3005" y="8011"/>
                  </a:lnTo>
                  <a:lnTo>
                    <a:pt x="2956" y="7913"/>
                  </a:lnTo>
                  <a:lnTo>
                    <a:pt x="2932" y="7840"/>
                  </a:lnTo>
                  <a:lnTo>
                    <a:pt x="2956" y="7742"/>
                  </a:lnTo>
                  <a:lnTo>
                    <a:pt x="3225" y="7278"/>
                  </a:lnTo>
                  <a:lnTo>
                    <a:pt x="3273" y="7205"/>
                  </a:lnTo>
                  <a:lnTo>
                    <a:pt x="3371" y="7180"/>
                  </a:lnTo>
                  <a:lnTo>
                    <a:pt x="3469" y="7156"/>
                  </a:lnTo>
                  <a:close/>
                  <a:moveTo>
                    <a:pt x="2858" y="8328"/>
                  </a:moveTo>
                  <a:lnTo>
                    <a:pt x="2956" y="8353"/>
                  </a:lnTo>
                  <a:lnTo>
                    <a:pt x="3029" y="8402"/>
                  </a:lnTo>
                  <a:lnTo>
                    <a:pt x="3078" y="8475"/>
                  </a:lnTo>
                  <a:lnTo>
                    <a:pt x="3103" y="8573"/>
                  </a:lnTo>
                  <a:lnTo>
                    <a:pt x="3103" y="8670"/>
                  </a:lnTo>
                  <a:lnTo>
                    <a:pt x="2932" y="9110"/>
                  </a:lnTo>
                  <a:lnTo>
                    <a:pt x="2907" y="9183"/>
                  </a:lnTo>
                  <a:lnTo>
                    <a:pt x="2858" y="9232"/>
                  </a:lnTo>
                  <a:lnTo>
                    <a:pt x="2785" y="9281"/>
                  </a:lnTo>
                  <a:lnTo>
                    <a:pt x="2638" y="9281"/>
                  </a:lnTo>
                  <a:lnTo>
                    <a:pt x="2541" y="9232"/>
                  </a:lnTo>
                  <a:lnTo>
                    <a:pt x="2492" y="9159"/>
                  </a:lnTo>
                  <a:lnTo>
                    <a:pt x="2468" y="9061"/>
                  </a:lnTo>
                  <a:lnTo>
                    <a:pt x="2468" y="8963"/>
                  </a:lnTo>
                  <a:lnTo>
                    <a:pt x="2638" y="8499"/>
                  </a:lnTo>
                  <a:lnTo>
                    <a:pt x="2687" y="8402"/>
                  </a:lnTo>
                  <a:lnTo>
                    <a:pt x="2761" y="8353"/>
                  </a:lnTo>
                  <a:lnTo>
                    <a:pt x="2858" y="8328"/>
                  </a:lnTo>
                  <a:close/>
                  <a:moveTo>
                    <a:pt x="2541" y="9574"/>
                  </a:moveTo>
                  <a:lnTo>
                    <a:pt x="2638" y="9623"/>
                  </a:lnTo>
                  <a:lnTo>
                    <a:pt x="2712" y="9696"/>
                  </a:lnTo>
                  <a:lnTo>
                    <a:pt x="2736" y="9769"/>
                  </a:lnTo>
                  <a:lnTo>
                    <a:pt x="2736" y="9867"/>
                  </a:lnTo>
                  <a:lnTo>
                    <a:pt x="2638" y="10355"/>
                  </a:lnTo>
                  <a:lnTo>
                    <a:pt x="2590" y="10429"/>
                  </a:lnTo>
                  <a:lnTo>
                    <a:pt x="2541" y="10502"/>
                  </a:lnTo>
                  <a:lnTo>
                    <a:pt x="2468" y="10526"/>
                  </a:lnTo>
                  <a:lnTo>
                    <a:pt x="2394" y="10551"/>
                  </a:lnTo>
                  <a:lnTo>
                    <a:pt x="2345" y="10551"/>
                  </a:lnTo>
                  <a:lnTo>
                    <a:pt x="2248" y="10502"/>
                  </a:lnTo>
                  <a:lnTo>
                    <a:pt x="2199" y="10429"/>
                  </a:lnTo>
                  <a:lnTo>
                    <a:pt x="2150" y="10355"/>
                  </a:lnTo>
                  <a:lnTo>
                    <a:pt x="2150" y="10258"/>
                  </a:lnTo>
                  <a:lnTo>
                    <a:pt x="2248" y="9769"/>
                  </a:lnTo>
                  <a:lnTo>
                    <a:pt x="2297" y="9672"/>
                  </a:lnTo>
                  <a:lnTo>
                    <a:pt x="2370" y="9598"/>
                  </a:lnTo>
                  <a:lnTo>
                    <a:pt x="2443" y="9574"/>
                  </a:lnTo>
                  <a:close/>
                  <a:moveTo>
                    <a:pt x="2297" y="10844"/>
                  </a:moveTo>
                  <a:lnTo>
                    <a:pt x="2394" y="10868"/>
                  </a:lnTo>
                  <a:lnTo>
                    <a:pt x="2468" y="10942"/>
                  </a:lnTo>
                  <a:lnTo>
                    <a:pt x="2516" y="11015"/>
                  </a:lnTo>
                  <a:lnTo>
                    <a:pt x="2516" y="11113"/>
                  </a:lnTo>
                  <a:lnTo>
                    <a:pt x="2492" y="11357"/>
                  </a:lnTo>
                  <a:lnTo>
                    <a:pt x="2468" y="11430"/>
                  </a:lnTo>
                  <a:lnTo>
                    <a:pt x="2419" y="11503"/>
                  </a:lnTo>
                  <a:lnTo>
                    <a:pt x="2345" y="11552"/>
                  </a:lnTo>
                  <a:lnTo>
                    <a:pt x="2248" y="11577"/>
                  </a:lnTo>
                  <a:lnTo>
                    <a:pt x="2223" y="11577"/>
                  </a:lnTo>
                  <a:lnTo>
                    <a:pt x="2126" y="11552"/>
                  </a:lnTo>
                  <a:lnTo>
                    <a:pt x="2052" y="11503"/>
                  </a:lnTo>
                  <a:lnTo>
                    <a:pt x="2028" y="11406"/>
                  </a:lnTo>
                  <a:lnTo>
                    <a:pt x="2003" y="11308"/>
                  </a:lnTo>
                  <a:lnTo>
                    <a:pt x="2028" y="11064"/>
                  </a:lnTo>
                  <a:lnTo>
                    <a:pt x="2052" y="10966"/>
                  </a:lnTo>
                  <a:lnTo>
                    <a:pt x="2126" y="10893"/>
                  </a:lnTo>
                  <a:lnTo>
                    <a:pt x="2199" y="10844"/>
                  </a:lnTo>
                  <a:close/>
                  <a:moveTo>
                    <a:pt x="6155" y="0"/>
                  </a:moveTo>
                  <a:lnTo>
                    <a:pt x="538" y="2858"/>
                  </a:lnTo>
                  <a:lnTo>
                    <a:pt x="416" y="2906"/>
                  </a:lnTo>
                  <a:lnTo>
                    <a:pt x="318" y="3004"/>
                  </a:lnTo>
                  <a:lnTo>
                    <a:pt x="221" y="3102"/>
                  </a:lnTo>
                  <a:lnTo>
                    <a:pt x="147" y="3224"/>
                  </a:lnTo>
                  <a:lnTo>
                    <a:pt x="74" y="3322"/>
                  </a:lnTo>
                  <a:lnTo>
                    <a:pt x="25" y="3444"/>
                  </a:lnTo>
                  <a:lnTo>
                    <a:pt x="1" y="3566"/>
                  </a:lnTo>
                  <a:lnTo>
                    <a:pt x="1" y="3688"/>
                  </a:lnTo>
                  <a:lnTo>
                    <a:pt x="1" y="15924"/>
                  </a:lnTo>
                  <a:lnTo>
                    <a:pt x="1" y="16046"/>
                  </a:lnTo>
                  <a:lnTo>
                    <a:pt x="50" y="16119"/>
                  </a:lnTo>
                  <a:lnTo>
                    <a:pt x="98" y="16193"/>
                  </a:lnTo>
                  <a:lnTo>
                    <a:pt x="172" y="16241"/>
                  </a:lnTo>
                  <a:lnTo>
                    <a:pt x="245" y="16266"/>
                  </a:lnTo>
                  <a:lnTo>
                    <a:pt x="343" y="16290"/>
                  </a:lnTo>
                  <a:lnTo>
                    <a:pt x="465" y="16266"/>
                  </a:lnTo>
                  <a:lnTo>
                    <a:pt x="563" y="16217"/>
                  </a:lnTo>
                  <a:lnTo>
                    <a:pt x="6155" y="13360"/>
                  </a:lnTo>
                  <a:lnTo>
                    <a:pt x="6155" y="5813"/>
                  </a:lnTo>
                  <a:lnTo>
                    <a:pt x="6009" y="5813"/>
                  </a:lnTo>
                  <a:lnTo>
                    <a:pt x="5936" y="5764"/>
                  </a:lnTo>
                  <a:lnTo>
                    <a:pt x="5887" y="5691"/>
                  </a:lnTo>
                  <a:lnTo>
                    <a:pt x="5862" y="5593"/>
                  </a:lnTo>
                  <a:lnTo>
                    <a:pt x="5887" y="5495"/>
                  </a:lnTo>
                  <a:lnTo>
                    <a:pt x="5936" y="5422"/>
                  </a:lnTo>
                  <a:lnTo>
                    <a:pt x="6009" y="5373"/>
                  </a:lnTo>
                  <a:lnTo>
                    <a:pt x="6082" y="5349"/>
                  </a:lnTo>
                  <a:lnTo>
                    <a:pt x="6155" y="5324"/>
                  </a:lnTo>
                  <a:lnTo>
                    <a:pt x="6155" y="0"/>
                  </a:lnTo>
                  <a:close/>
                </a:path>
              </a:pathLst>
            </a:custGeom>
            <a:grpFill/>
            <a:ln>
              <a:noFill/>
            </a:ln>
          </p:spPr>
          <p:txBody>
            <a:bodyPr lIns="91425" tIns="91425" rIns="91425" bIns="91425" anchor="ctr" anchorCtr="0">
              <a:noAutofit/>
            </a:bodyPr>
            <a:lstStyle/>
            <a:p>
              <a:pPr lvl="0">
                <a:spcBef>
                  <a:spcPts val="0"/>
                </a:spcBef>
                <a:buNone/>
              </a:pPr>
              <a:endParaRPr/>
            </a:p>
          </p:txBody>
        </p:sp>
        <p:sp>
          <p:nvSpPr>
            <p:cNvPr id="17" name="Shape 316"/>
            <p:cNvSpPr/>
            <p:nvPr/>
          </p:nvSpPr>
          <p:spPr>
            <a:xfrm>
              <a:off x="4253250" y="298550"/>
              <a:ext cx="153900" cy="406675"/>
            </a:xfrm>
            <a:custGeom>
              <a:avLst/>
              <a:gdLst/>
              <a:ahLst/>
              <a:cxnLst/>
              <a:rect l="0" t="0" r="0" b="0"/>
              <a:pathLst>
                <a:path w="6156" h="16267" extrusionOk="0">
                  <a:moveTo>
                    <a:pt x="3713" y="4348"/>
                  </a:moveTo>
                  <a:lnTo>
                    <a:pt x="3737" y="4373"/>
                  </a:lnTo>
                  <a:lnTo>
                    <a:pt x="3786" y="4397"/>
                  </a:lnTo>
                  <a:lnTo>
                    <a:pt x="3811" y="4421"/>
                  </a:lnTo>
                  <a:lnTo>
                    <a:pt x="3835" y="4544"/>
                  </a:lnTo>
                  <a:lnTo>
                    <a:pt x="3811" y="4666"/>
                  </a:lnTo>
                  <a:lnTo>
                    <a:pt x="3737" y="4812"/>
                  </a:lnTo>
                  <a:lnTo>
                    <a:pt x="3224" y="5716"/>
                  </a:lnTo>
                  <a:lnTo>
                    <a:pt x="3762" y="6009"/>
                  </a:lnTo>
                  <a:lnTo>
                    <a:pt x="3786" y="6033"/>
                  </a:lnTo>
                  <a:lnTo>
                    <a:pt x="3811" y="6082"/>
                  </a:lnTo>
                  <a:lnTo>
                    <a:pt x="3835" y="6180"/>
                  </a:lnTo>
                  <a:lnTo>
                    <a:pt x="3811" y="6326"/>
                  </a:lnTo>
                  <a:lnTo>
                    <a:pt x="3762" y="6473"/>
                  </a:lnTo>
                  <a:lnTo>
                    <a:pt x="3664" y="6595"/>
                  </a:lnTo>
                  <a:lnTo>
                    <a:pt x="3566" y="6668"/>
                  </a:lnTo>
                  <a:lnTo>
                    <a:pt x="3444" y="6717"/>
                  </a:lnTo>
                  <a:lnTo>
                    <a:pt x="3395" y="6717"/>
                  </a:lnTo>
                  <a:lnTo>
                    <a:pt x="3371" y="6693"/>
                  </a:lnTo>
                  <a:lnTo>
                    <a:pt x="2834" y="6400"/>
                  </a:lnTo>
                  <a:lnTo>
                    <a:pt x="2321" y="7303"/>
                  </a:lnTo>
                  <a:lnTo>
                    <a:pt x="2223" y="7426"/>
                  </a:lnTo>
                  <a:lnTo>
                    <a:pt x="2125" y="7499"/>
                  </a:lnTo>
                  <a:lnTo>
                    <a:pt x="2003" y="7548"/>
                  </a:lnTo>
                  <a:lnTo>
                    <a:pt x="1954" y="7548"/>
                  </a:lnTo>
                  <a:lnTo>
                    <a:pt x="1930" y="7523"/>
                  </a:lnTo>
                  <a:lnTo>
                    <a:pt x="1881" y="7499"/>
                  </a:lnTo>
                  <a:lnTo>
                    <a:pt x="1857" y="7450"/>
                  </a:lnTo>
                  <a:lnTo>
                    <a:pt x="1832" y="7352"/>
                  </a:lnTo>
                  <a:lnTo>
                    <a:pt x="1857" y="7206"/>
                  </a:lnTo>
                  <a:lnTo>
                    <a:pt x="1930" y="7059"/>
                  </a:lnTo>
                  <a:lnTo>
                    <a:pt x="2443" y="6156"/>
                  </a:lnTo>
                  <a:lnTo>
                    <a:pt x="1906" y="5862"/>
                  </a:lnTo>
                  <a:lnTo>
                    <a:pt x="1881" y="5838"/>
                  </a:lnTo>
                  <a:lnTo>
                    <a:pt x="1857" y="5789"/>
                  </a:lnTo>
                  <a:lnTo>
                    <a:pt x="1832" y="5691"/>
                  </a:lnTo>
                  <a:lnTo>
                    <a:pt x="1857" y="5569"/>
                  </a:lnTo>
                  <a:lnTo>
                    <a:pt x="1906" y="5423"/>
                  </a:lnTo>
                  <a:lnTo>
                    <a:pt x="2003" y="5301"/>
                  </a:lnTo>
                  <a:lnTo>
                    <a:pt x="2101" y="5203"/>
                  </a:lnTo>
                  <a:lnTo>
                    <a:pt x="2223" y="5179"/>
                  </a:lnTo>
                  <a:lnTo>
                    <a:pt x="2272" y="5179"/>
                  </a:lnTo>
                  <a:lnTo>
                    <a:pt x="2296" y="5203"/>
                  </a:lnTo>
                  <a:lnTo>
                    <a:pt x="2834" y="5496"/>
                  </a:lnTo>
                  <a:lnTo>
                    <a:pt x="3347" y="4592"/>
                  </a:lnTo>
                  <a:lnTo>
                    <a:pt x="3444" y="4470"/>
                  </a:lnTo>
                  <a:lnTo>
                    <a:pt x="3542" y="4373"/>
                  </a:lnTo>
                  <a:lnTo>
                    <a:pt x="3664" y="4348"/>
                  </a:lnTo>
                  <a:close/>
                  <a:moveTo>
                    <a:pt x="3176" y="7303"/>
                  </a:moveTo>
                  <a:lnTo>
                    <a:pt x="3249" y="7328"/>
                  </a:lnTo>
                  <a:lnTo>
                    <a:pt x="3322" y="7401"/>
                  </a:lnTo>
                  <a:lnTo>
                    <a:pt x="3371" y="7474"/>
                  </a:lnTo>
                  <a:lnTo>
                    <a:pt x="3420" y="7743"/>
                  </a:lnTo>
                  <a:lnTo>
                    <a:pt x="3420" y="7841"/>
                  </a:lnTo>
                  <a:lnTo>
                    <a:pt x="3371" y="7914"/>
                  </a:lnTo>
                  <a:lnTo>
                    <a:pt x="3298" y="7987"/>
                  </a:lnTo>
                  <a:lnTo>
                    <a:pt x="3224" y="8012"/>
                  </a:lnTo>
                  <a:lnTo>
                    <a:pt x="3102" y="8012"/>
                  </a:lnTo>
                  <a:lnTo>
                    <a:pt x="3029" y="7963"/>
                  </a:lnTo>
                  <a:lnTo>
                    <a:pt x="2956" y="7914"/>
                  </a:lnTo>
                  <a:lnTo>
                    <a:pt x="2931" y="7816"/>
                  </a:lnTo>
                  <a:lnTo>
                    <a:pt x="2883" y="7596"/>
                  </a:lnTo>
                  <a:lnTo>
                    <a:pt x="2883" y="7499"/>
                  </a:lnTo>
                  <a:lnTo>
                    <a:pt x="2907" y="7426"/>
                  </a:lnTo>
                  <a:lnTo>
                    <a:pt x="2980" y="7352"/>
                  </a:lnTo>
                  <a:lnTo>
                    <a:pt x="3078" y="7303"/>
                  </a:lnTo>
                  <a:close/>
                  <a:moveTo>
                    <a:pt x="3249" y="8354"/>
                  </a:moveTo>
                  <a:lnTo>
                    <a:pt x="3347" y="8378"/>
                  </a:lnTo>
                  <a:lnTo>
                    <a:pt x="3444" y="8427"/>
                  </a:lnTo>
                  <a:lnTo>
                    <a:pt x="3493" y="8500"/>
                  </a:lnTo>
                  <a:lnTo>
                    <a:pt x="3518" y="8598"/>
                  </a:lnTo>
                  <a:lnTo>
                    <a:pt x="3542" y="9013"/>
                  </a:lnTo>
                  <a:lnTo>
                    <a:pt x="3518" y="9111"/>
                  </a:lnTo>
                  <a:lnTo>
                    <a:pt x="3518" y="9208"/>
                  </a:lnTo>
                  <a:lnTo>
                    <a:pt x="3469" y="9282"/>
                  </a:lnTo>
                  <a:lnTo>
                    <a:pt x="3371" y="9331"/>
                  </a:lnTo>
                  <a:lnTo>
                    <a:pt x="3273" y="9355"/>
                  </a:lnTo>
                  <a:lnTo>
                    <a:pt x="3176" y="9331"/>
                  </a:lnTo>
                  <a:lnTo>
                    <a:pt x="3102" y="9282"/>
                  </a:lnTo>
                  <a:lnTo>
                    <a:pt x="3054" y="9184"/>
                  </a:lnTo>
                  <a:lnTo>
                    <a:pt x="3029" y="9086"/>
                  </a:lnTo>
                  <a:lnTo>
                    <a:pt x="3054" y="9013"/>
                  </a:lnTo>
                  <a:lnTo>
                    <a:pt x="3029" y="8622"/>
                  </a:lnTo>
                  <a:lnTo>
                    <a:pt x="3054" y="8525"/>
                  </a:lnTo>
                  <a:lnTo>
                    <a:pt x="3102" y="8451"/>
                  </a:lnTo>
                  <a:lnTo>
                    <a:pt x="3176" y="8378"/>
                  </a:lnTo>
                  <a:lnTo>
                    <a:pt x="3249" y="8354"/>
                  </a:lnTo>
                  <a:close/>
                  <a:moveTo>
                    <a:pt x="3249" y="9648"/>
                  </a:moveTo>
                  <a:lnTo>
                    <a:pt x="3347" y="9697"/>
                  </a:lnTo>
                  <a:lnTo>
                    <a:pt x="3420" y="9746"/>
                  </a:lnTo>
                  <a:lnTo>
                    <a:pt x="3469" y="9843"/>
                  </a:lnTo>
                  <a:lnTo>
                    <a:pt x="3469" y="9941"/>
                  </a:lnTo>
                  <a:lnTo>
                    <a:pt x="3347" y="10454"/>
                  </a:lnTo>
                  <a:lnTo>
                    <a:pt x="3322" y="10527"/>
                  </a:lnTo>
                  <a:lnTo>
                    <a:pt x="3273" y="10576"/>
                  </a:lnTo>
                  <a:lnTo>
                    <a:pt x="3200" y="10601"/>
                  </a:lnTo>
                  <a:lnTo>
                    <a:pt x="3127" y="10625"/>
                  </a:lnTo>
                  <a:lnTo>
                    <a:pt x="3054" y="10625"/>
                  </a:lnTo>
                  <a:lnTo>
                    <a:pt x="2956" y="10576"/>
                  </a:lnTo>
                  <a:lnTo>
                    <a:pt x="2907" y="10503"/>
                  </a:lnTo>
                  <a:lnTo>
                    <a:pt x="2883" y="10405"/>
                  </a:lnTo>
                  <a:lnTo>
                    <a:pt x="2883" y="10307"/>
                  </a:lnTo>
                  <a:lnTo>
                    <a:pt x="2980" y="9868"/>
                  </a:lnTo>
                  <a:lnTo>
                    <a:pt x="3005" y="9770"/>
                  </a:lnTo>
                  <a:lnTo>
                    <a:pt x="3078" y="9697"/>
                  </a:lnTo>
                  <a:lnTo>
                    <a:pt x="3151" y="9648"/>
                  </a:lnTo>
                  <a:close/>
                  <a:moveTo>
                    <a:pt x="2858" y="10869"/>
                  </a:moveTo>
                  <a:lnTo>
                    <a:pt x="2931" y="10894"/>
                  </a:lnTo>
                  <a:lnTo>
                    <a:pt x="3005" y="10967"/>
                  </a:lnTo>
                  <a:lnTo>
                    <a:pt x="3054" y="11040"/>
                  </a:lnTo>
                  <a:lnTo>
                    <a:pt x="3078" y="11138"/>
                  </a:lnTo>
                  <a:lnTo>
                    <a:pt x="3029" y="11236"/>
                  </a:lnTo>
                  <a:lnTo>
                    <a:pt x="2907" y="11480"/>
                  </a:lnTo>
                  <a:lnTo>
                    <a:pt x="2736" y="11700"/>
                  </a:lnTo>
                  <a:lnTo>
                    <a:pt x="2663" y="11748"/>
                  </a:lnTo>
                  <a:lnTo>
                    <a:pt x="2565" y="11773"/>
                  </a:lnTo>
                  <a:lnTo>
                    <a:pt x="2467" y="11773"/>
                  </a:lnTo>
                  <a:lnTo>
                    <a:pt x="2394" y="11724"/>
                  </a:lnTo>
                  <a:lnTo>
                    <a:pt x="2345" y="11651"/>
                  </a:lnTo>
                  <a:lnTo>
                    <a:pt x="2321" y="11577"/>
                  </a:lnTo>
                  <a:lnTo>
                    <a:pt x="2321" y="11480"/>
                  </a:lnTo>
                  <a:lnTo>
                    <a:pt x="2370" y="11382"/>
                  </a:lnTo>
                  <a:lnTo>
                    <a:pt x="2492" y="11211"/>
                  </a:lnTo>
                  <a:lnTo>
                    <a:pt x="2614" y="11016"/>
                  </a:lnTo>
                  <a:lnTo>
                    <a:pt x="2663" y="10918"/>
                  </a:lnTo>
                  <a:lnTo>
                    <a:pt x="2760" y="10894"/>
                  </a:lnTo>
                  <a:lnTo>
                    <a:pt x="2858" y="10869"/>
                  </a:lnTo>
                  <a:close/>
                  <a:moveTo>
                    <a:pt x="2028" y="11846"/>
                  </a:moveTo>
                  <a:lnTo>
                    <a:pt x="2101" y="11871"/>
                  </a:lnTo>
                  <a:lnTo>
                    <a:pt x="2174" y="11944"/>
                  </a:lnTo>
                  <a:lnTo>
                    <a:pt x="2223" y="12041"/>
                  </a:lnTo>
                  <a:lnTo>
                    <a:pt x="2223" y="12115"/>
                  </a:lnTo>
                  <a:lnTo>
                    <a:pt x="2174" y="12212"/>
                  </a:lnTo>
                  <a:lnTo>
                    <a:pt x="2125" y="12286"/>
                  </a:lnTo>
                  <a:lnTo>
                    <a:pt x="1881" y="12432"/>
                  </a:lnTo>
                  <a:lnTo>
                    <a:pt x="1661" y="12554"/>
                  </a:lnTo>
                  <a:lnTo>
                    <a:pt x="1539" y="12579"/>
                  </a:lnTo>
                  <a:lnTo>
                    <a:pt x="1490" y="12554"/>
                  </a:lnTo>
                  <a:lnTo>
                    <a:pt x="1417" y="12530"/>
                  </a:lnTo>
                  <a:lnTo>
                    <a:pt x="1368" y="12481"/>
                  </a:lnTo>
                  <a:lnTo>
                    <a:pt x="1319" y="12432"/>
                  </a:lnTo>
                  <a:lnTo>
                    <a:pt x="1295" y="12335"/>
                  </a:lnTo>
                  <a:lnTo>
                    <a:pt x="1319" y="12237"/>
                  </a:lnTo>
                  <a:lnTo>
                    <a:pt x="1368" y="12164"/>
                  </a:lnTo>
                  <a:lnTo>
                    <a:pt x="1442" y="12115"/>
                  </a:lnTo>
                  <a:lnTo>
                    <a:pt x="1637" y="11993"/>
                  </a:lnTo>
                  <a:lnTo>
                    <a:pt x="1832" y="11871"/>
                  </a:lnTo>
                  <a:lnTo>
                    <a:pt x="1930" y="11846"/>
                  </a:lnTo>
                  <a:close/>
                  <a:moveTo>
                    <a:pt x="831" y="12335"/>
                  </a:moveTo>
                  <a:lnTo>
                    <a:pt x="929" y="12383"/>
                  </a:lnTo>
                  <a:lnTo>
                    <a:pt x="1002" y="12432"/>
                  </a:lnTo>
                  <a:lnTo>
                    <a:pt x="1026" y="12530"/>
                  </a:lnTo>
                  <a:lnTo>
                    <a:pt x="1026" y="12628"/>
                  </a:lnTo>
                  <a:lnTo>
                    <a:pt x="1002" y="12701"/>
                  </a:lnTo>
                  <a:lnTo>
                    <a:pt x="929" y="12774"/>
                  </a:lnTo>
                  <a:lnTo>
                    <a:pt x="855" y="12823"/>
                  </a:lnTo>
                  <a:lnTo>
                    <a:pt x="318" y="12896"/>
                  </a:lnTo>
                  <a:lnTo>
                    <a:pt x="294" y="12896"/>
                  </a:lnTo>
                  <a:lnTo>
                    <a:pt x="220" y="12872"/>
                  </a:lnTo>
                  <a:lnTo>
                    <a:pt x="147" y="12823"/>
                  </a:lnTo>
                  <a:lnTo>
                    <a:pt x="74" y="12774"/>
                  </a:lnTo>
                  <a:lnTo>
                    <a:pt x="49" y="12676"/>
                  </a:lnTo>
                  <a:lnTo>
                    <a:pt x="74" y="12579"/>
                  </a:lnTo>
                  <a:lnTo>
                    <a:pt x="123" y="12506"/>
                  </a:lnTo>
                  <a:lnTo>
                    <a:pt x="196" y="12432"/>
                  </a:lnTo>
                  <a:lnTo>
                    <a:pt x="269" y="12408"/>
                  </a:lnTo>
                  <a:lnTo>
                    <a:pt x="733" y="12335"/>
                  </a:lnTo>
                  <a:close/>
                  <a:moveTo>
                    <a:pt x="5691" y="1"/>
                  </a:moveTo>
                  <a:lnTo>
                    <a:pt x="5593" y="50"/>
                  </a:lnTo>
                  <a:lnTo>
                    <a:pt x="1" y="2907"/>
                  </a:lnTo>
                  <a:lnTo>
                    <a:pt x="1" y="16267"/>
                  </a:lnTo>
                  <a:lnTo>
                    <a:pt x="5618" y="13409"/>
                  </a:lnTo>
                  <a:lnTo>
                    <a:pt x="5740" y="13360"/>
                  </a:lnTo>
                  <a:lnTo>
                    <a:pt x="5838" y="13263"/>
                  </a:lnTo>
                  <a:lnTo>
                    <a:pt x="5935" y="13165"/>
                  </a:lnTo>
                  <a:lnTo>
                    <a:pt x="6009" y="13067"/>
                  </a:lnTo>
                  <a:lnTo>
                    <a:pt x="6082" y="12945"/>
                  </a:lnTo>
                  <a:lnTo>
                    <a:pt x="6131" y="12823"/>
                  </a:lnTo>
                  <a:lnTo>
                    <a:pt x="6155" y="12701"/>
                  </a:lnTo>
                  <a:lnTo>
                    <a:pt x="6155" y="12579"/>
                  </a:lnTo>
                  <a:lnTo>
                    <a:pt x="6155" y="343"/>
                  </a:lnTo>
                  <a:lnTo>
                    <a:pt x="6155" y="221"/>
                  </a:lnTo>
                  <a:lnTo>
                    <a:pt x="6106" y="147"/>
                  </a:lnTo>
                  <a:lnTo>
                    <a:pt x="6058" y="74"/>
                  </a:lnTo>
                  <a:lnTo>
                    <a:pt x="5984" y="25"/>
                  </a:lnTo>
                  <a:lnTo>
                    <a:pt x="5911" y="1"/>
                  </a:lnTo>
                  <a:close/>
                </a:path>
              </a:pathLst>
            </a:custGeom>
            <a:grpFill/>
            <a:ln>
              <a:noFill/>
            </a:ln>
          </p:spPr>
          <p:txBody>
            <a:bodyPr lIns="91425" tIns="91425" rIns="91425" bIns="91425" anchor="ctr" anchorCtr="0">
              <a:noAutofit/>
            </a:bodyPr>
            <a:lstStyle/>
            <a:p>
              <a:pPr lvl="0">
                <a:spcBef>
                  <a:spcPts val="0"/>
                </a:spcBef>
                <a:buNone/>
              </a:pPr>
              <a:endParaRPr/>
            </a:p>
          </p:txBody>
        </p:sp>
      </p:grpSp>
      <p:sp>
        <p:nvSpPr>
          <p:cNvPr id="2" name="Oval 1"/>
          <p:cNvSpPr/>
          <p:nvPr/>
        </p:nvSpPr>
        <p:spPr>
          <a:xfrm>
            <a:off x="3145055" y="2057400"/>
            <a:ext cx="271916" cy="276726"/>
          </a:xfrm>
          <a:prstGeom prst="ellipse">
            <a:avLst/>
          </a:prstGeom>
          <a:noFill/>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p:cNvSpPr/>
          <p:nvPr/>
        </p:nvSpPr>
        <p:spPr>
          <a:xfrm>
            <a:off x="3120991" y="2979503"/>
            <a:ext cx="271916" cy="276726"/>
          </a:xfrm>
          <a:prstGeom prst="ellipse">
            <a:avLst/>
          </a:prstGeom>
          <a:noFill/>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Oval 9"/>
          <p:cNvSpPr/>
          <p:nvPr/>
        </p:nvSpPr>
        <p:spPr>
          <a:xfrm>
            <a:off x="3120991" y="3901606"/>
            <a:ext cx="271916" cy="276726"/>
          </a:xfrm>
          <a:prstGeom prst="ellipse">
            <a:avLst/>
          </a:prstGeom>
          <a:noFill/>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102">
                                            <p:txEl>
                                              <p:pRg st="0" end="0"/>
                                            </p:txEl>
                                          </p:spTgt>
                                        </p:tgtEl>
                                        <p:attrNameLst>
                                          <p:attrName>style.visibility</p:attrName>
                                        </p:attrNameLst>
                                      </p:cBhvr>
                                      <p:to>
                                        <p:strVal val="visible"/>
                                      </p:to>
                                    </p:set>
                                    <p:anim calcmode="lin" valueType="num">
                                      <p:cBhvr additive="base">
                                        <p:cTn id="14"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2">
                                            <p:txEl>
                                              <p:pRg st="1" end="1"/>
                                            </p:txEl>
                                          </p:spTgt>
                                        </p:tgtEl>
                                        <p:attrNameLst>
                                          <p:attrName>style.visibility</p:attrName>
                                        </p:attrNameLst>
                                      </p:cBhvr>
                                      <p:to>
                                        <p:strVal val="visible"/>
                                      </p:to>
                                    </p:set>
                                    <p:anim calcmode="lin" valueType="num">
                                      <p:cBhvr additive="base">
                                        <p:cTn id="20" dur="500" fill="hold"/>
                                        <p:tgtEl>
                                          <p:spTgt spid="102">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2">
                                            <p:txEl>
                                              <p:pRg st="2" end="2"/>
                                            </p:txEl>
                                          </p:spTgt>
                                        </p:tgtEl>
                                        <p:attrNameLst>
                                          <p:attrName>style.visibility</p:attrName>
                                        </p:attrNameLst>
                                      </p:cBhvr>
                                      <p:to>
                                        <p:strVal val="visible"/>
                                      </p:to>
                                    </p:set>
                                    <p:anim calcmode="lin" valueType="num">
                                      <p:cBhvr additive="base">
                                        <p:cTn id="26" dur="500" fill="hold"/>
                                        <p:tgtEl>
                                          <p:spTgt spid="102">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02">
                                            <p:txEl>
                                              <p:pRg st="3" end="3"/>
                                            </p:txEl>
                                          </p:spTgt>
                                        </p:tgtEl>
                                        <p:attrNameLst>
                                          <p:attrName>style.visibility</p:attrName>
                                        </p:attrNameLst>
                                      </p:cBhvr>
                                      <p:to>
                                        <p:strVal val="visible"/>
                                      </p:to>
                                    </p:set>
                                    <p:anim calcmode="lin" valueType="num">
                                      <p:cBhvr additive="base">
                                        <p:cTn id="32" dur="500" fill="hold"/>
                                        <p:tgtEl>
                                          <p:spTgt spid="102">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2">
                                            <p:txEl>
                                              <p:pRg st="4" end="4"/>
                                            </p:txEl>
                                          </p:spTgt>
                                        </p:tgtEl>
                                        <p:attrNameLst>
                                          <p:attrName>style.visibility</p:attrName>
                                        </p:attrNameLst>
                                      </p:cBhvr>
                                      <p:to>
                                        <p:strVal val="visible"/>
                                      </p:to>
                                    </p:set>
                                    <p:anim calcmode="lin" valueType="num">
                                      <p:cBhvr additive="base">
                                        <p:cTn id="38" dur="500" fill="hold"/>
                                        <p:tgtEl>
                                          <p:spTgt spid="102">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0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02">
                                            <p:txEl>
                                              <p:pRg st="5" end="5"/>
                                            </p:txEl>
                                          </p:spTgt>
                                        </p:tgtEl>
                                        <p:attrNameLst>
                                          <p:attrName>style.visibility</p:attrName>
                                        </p:attrNameLst>
                                      </p:cBhvr>
                                      <p:to>
                                        <p:strVal val="visible"/>
                                      </p:to>
                                    </p:set>
                                    <p:anim calcmode="lin" valueType="num">
                                      <p:cBhvr additive="base">
                                        <p:cTn id="44" dur="500" fill="hold"/>
                                        <p:tgtEl>
                                          <p:spTgt spid="102">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0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02">
                                            <p:txEl>
                                              <p:pRg st="6" end="6"/>
                                            </p:txEl>
                                          </p:spTgt>
                                        </p:tgtEl>
                                        <p:attrNameLst>
                                          <p:attrName>style.visibility</p:attrName>
                                        </p:attrNameLst>
                                      </p:cBhvr>
                                      <p:to>
                                        <p:strVal val="visible"/>
                                      </p:to>
                                    </p:set>
                                    <p:anim calcmode="lin" valueType="num">
                                      <p:cBhvr additive="base">
                                        <p:cTn id="50" dur="500" fill="hold"/>
                                        <p:tgtEl>
                                          <p:spTgt spid="102">
                                            <p:txEl>
                                              <p:pRg st="6" end="6"/>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0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02">
                                            <p:txEl>
                                              <p:pRg st="7" end="7"/>
                                            </p:txEl>
                                          </p:spTgt>
                                        </p:tgtEl>
                                        <p:attrNameLst>
                                          <p:attrName>style.visibility</p:attrName>
                                        </p:attrNameLst>
                                      </p:cBhvr>
                                      <p:to>
                                        <p:strVal val="visible"/>
                                      </p:to>
                                    </p:set>
                                    <p:anim calcmode="lin" valueType="num">
                                      <p:cBhvr additive="base">
                                        <p:cTn id="56" dur="500" fill="hold"/>
                                        <p:tgtEl>
                                          <p:spTgt spid="102">
                                            <p:txEl>
                                              <p:pRg st="7" end="7"/>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0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ctrTitle"/>
          </p:nvPr>
        </p:nvSpPr>
        <p:spPr>
          <a:xfrm>
            <a:off x="1815525" y="1888150"/>
            <a:ext cx="5513100" cy="1159799"/>
          </a:xfrm>
          <a:prstGeom prst="rect">
            <a:avLst/>
          </a:prstGeom>
        </p:spPr>
        <p:txBody>
          <a:bodyPr lIns="91425" tIns="91425" rIns="91425" bIns="91425" anchor="b" anchorCtr="0">
            <a:noAutofit/>
          </a:bodyPr>
          <a:lstStyle/>
          <a:p>
            <a:pPr lvl="0" rtl="0">
              <a:spcBef>
                <a:spcPts val="0"/>
              </a:spcBef>
              <a:buNone/>
            </a:pPr>
            <a:r>
              <a:rPr lang="en-US" dirty="0" smtClean="0">
                <a:solidFill>
                  <a:srgbClr val="ABE33F"/>
                </a:solidFill>
                <a:cs typeface="B Yekan" panose="00000400000000000000" pitchFamily="2" charset="-78"/>
              </a:rPr>
              <a:t>1 Introduction</a:t>
            </a:r>
            <a:endParaRPr lang="en" dirty="0">
              <a:cs typeface="B Yekan" panose="00000400000000000000" pitchFamily="2" charset="-78"/>
            </a:endParaRP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4002041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719460" y="354715"/>
            <a:ext cx="1885078" cy="594755"/>
          </a:xfrm>
          <a:prstGeom prst="rect">
            <a:avLst/>
          </a:prstGeom>
        </p:spPr>
        <p:txBody>
          <a:bodyPr lIns="91425" tIns="91425" rIns="91425" bIns="91425" anchor="t" anchorCtr="0">
            <a:noAutofit/>
          </a:bodyPr>
          <a:lstStyle/>
          <a:p>
            <a:pPr lvl="0"/>
            <a:r>
              <a:rPr lang="en-US" dirty="0">
                <a:cs typeface="B Nazanin" panose="00000400000000000000" pitchFamily="2" charset="-78"/>
              </a:rPr>
              <a:t>Azolla Fern</a:t>
            </a:r>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5811368" y="1567766"/>
            <a:ext cx="2670895" cy="2698465"/>
          </a:xfrm>
          <a:prstGeom prst="rect">
            <a:avLst/>
          </a:prstGeom>
        </p:spPr>
      </p:pic>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9" name="Shape 93"/>
          <p:cNvSpPr txBox="1">
            <a:spLocks noGrp="1"/>
          </p:cNvSpPr>
          <p:nvPr>
            <p:ph type="body" idx="2"/>
          </p:nvPr>
        </p:nvSpPr>
        <p:spPr>
          <a:xfrm>
            <a:off x="767548" y="1567766"/>
            <a:ext cx="4578589" cy="1092272"/>
          </a:xfrm>
          <a:prstGeom prst="rect">
            <a:avLst/>
          </a:prstGeom>
        </p:spPr>
        <p:txBody>
          <a:bodyPr lIns="91425" tIns="91425" rIns="91425" bIns="91425" anchor="t" anchorCtr="0">
            <a:noAutofit/>
          </a:bodyPr>
          <a:lstStyle/>
          <a:p>
            <a:pPr marL="285750" indent="-285750" algn="just">
              <a:buFont typeface="Wingdings" panose="05000000000000000000" pitchFamily="2" charset="2"/>
              <a:buChar char="v"/>
            </a:pPr>
            <a:r>
              <a:rPr lang="en-US" i="1" dirty="0"/>
              <a:t>Azolla filiculoides </a:t>
            </a:r>
            <a:r>
              <a:rPr lang="en-US" dirty="0"/>
              <a:t>is a small floating aquatic </a:t>
            </a:r>
            <a:r>
              <a:rPr lang="en-US" dirty="0" err="1"/>
              <a:t>pterido-phyte</a:t>
            </a:r>
            <a:r>
              <a:rPr lang="en-US" dirty="0"/>
              <a:t> with </a:t>
            </a:r>
            <a:r>
              <a:rPr lang="en-US" dirty="0" err="1"/>
              <a:t>bilobed</a:t>
            </a:r>
            <a:r>
              <a:rPr lang="en-US" dirty="0"/>
              <a:t> </a:t>
            </a:r>
            <a:r>
              <a:rPr lang="en-US" dirty="0" smtClean="0"/>
              <a:t>leaves</a:t>
            </a:r>
          </a:p>
        </p:txBody>
      </p:sp>
      <p:graphicFrame>
        <p:nvGraphicFramePr>
          <p:cNvPr id="10" name="Diagram 9"/>
          <p:cNvGraphicFramePr/>
          <p:nvPr>
            <p:extLst>
              <p:ext uri="{D42A27DB-BD31-4B8C-83A1-F6EECF244321}">
                <p14:modId xmlns:p14="http://schemas.microsoft.com/office/powerpoint/2010/main" val="3411669722"/>
              </p:ext>
            </p:extLst>
          </p:nvPr>
        </p:nvGraphicFramePr>
        <p:xfrm>
          <a:off x="767548" y="2827377"/>
          <a:ext cx="3761984" cy="1561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0085198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1000"/>
                                        <p:tgtEl>
                                          <p:spTgt spid="19">
                                            <p:txEl>
                                              <p:pRg st="0" end="0"/>
                                            </p:txEl>
                                          </p:spTgt>
                                        </p:tgtEl>
                                      </p:cBhvr>
                                    </p:animEffect>
                                    <p:anim calcmode="lin" valueType="num">
                                      <p:cBhvr>
                                        <p:cTn id="1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P spid="19" grpId="0" build="p"/>
      <p:bldGraphic spid="10"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grpSp>
        <p:nvGrpSpPr>
          <p:cNvPr id="14" name="Group 13"/>
          <p:cNvGrpSpPr/>
          <p:nvPr/>
        </p:nvGrpSpPr>
        <p:grpSpPr>
          <a:xfrm>
            <a:off x="129166" y="4666280"/>
            <a:ext cx="1755912" cy="319276"/>
            <a:chOff x="129166" y="4488999"/>
            <a:chExt cx="2828983" cy="514391"/>
          </a:xfrm>
        </p:grpSpPr>
        <p:sp>
          <p:nvSpPr>
            <p:cNvPr id="15" name="Oval 14"/>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6" name="Oval 15"/>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Oval 16"/>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8" name="Oval 17"/>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9" name="Oval 18"/>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0" name="Oval 19"/>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1" name="Oval 20"/>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23" name="Shape 92"/>
          <p:cNvSpPr txBox="1">
            <a:spLocks/>
          </p:cNvSpPr>
          <p:nvPr/>
        </p:nvSpPr>
        <p:spPr>
          <a:xfrm>
            <a:off x="6719460" y="354715"/>
            <a:ext cx="1885078" cy="594755"/>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r>
              <a:rPr lang="en-US" smtClean="0">
                <a:cs typeface="B Nazanin" panose="00000400000000000000" pitchFamily="2" charset="-78"/>
              </a:rPr>
              <a:t>Azolla Fern</a:t>
            </a:r>
            <a:endParaRPr lang="en-US" dirty="0">
              <a:cs typeface="B Nazanin" panose="00000400000000000000" pitchFamily="2" charset="-78"/>
            </a:endParaRPr>
          </a:p>
        </p:txBody>
      </p:sp>
      <p:sp>
        <p:nvSpPr>
          <p:cNvPr id="24"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631" y="1336759"/>
            <a:ext cx="6617368" cy="3647824"/>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7597" y="2770938"/>
            <a:ext cx="927698" cy="927698"/>
          </a:xfrm>
          <a:prstGeom prst="rect">
            <a:avLst/>
          </a:prstGeom>
        </p:spPr>
      </p:pic>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6128" y="3006418"/>
            <a:ext cx="927698" cy="927698"/>
          </a:xfrm>
          <a:prstGeom prst="rect">
            <a:avLst/>
          </a:prstGeom>
        </p:spPr>
      </p:pic>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5078" y="1609973"/>
            <a:ext cx="927698" cy="927698"/>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762" y="1521741"/>
            <a:ext cx="927698" cy="927698"/>
          </a:xfrm>
          <a:prstGeom prst="rect">
            <a:avLst/>
          </a:prstGeom>
        </p:spPr>
      </p:pic>
    </p:spTree>
    <p:extLst>
      <p:ext uri="{BB962C8B-B14F-4D97-AF65-F5344CB8AC3E}">
        <p14:creationId xmlns:p14="http://schemas.microsoft.com/office/powerpoint/2010/main" val="363852931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00"/>
                                        <p:tgtEl>
                                          <p:spTgt spid="30"/>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500"/>
                                        <p:tgtEl>
                                          <p:spTgt spid="2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719460" y="354715"/>
            <a:ext cx="1885078" cy="594755"/>
          </a:xfrm>
          <a:prstGeom prst="rect">
            <a:avLst/>
          </a:prstGeom>
        </p:spPr>
        <p:txBody>
          <a:bodyPr lIns="91425" tIns="91425" rIns="91425" bIns="91425" anchor="t" anchorCtr="0">
            <a:noAutofit/>
          </a:bodyPr>
          <a:lstStyle/>
          <a:p>
            <a:pPr lvl="0"/>
            <a:r>
              <a:rPr lang="en-US" dirty="0">
                <a:cs typeface="B Nazanin" panose="00000400000000000000" pitchFamily="2" charset="-78"/>
              </a:rPr>
              <a:t>Azolla Fern</a:t>
            </a: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078" y="1562321"/>
            <a:ext cx="5314950" cy="2989659"/>
          </a:xfrm>
          <a:prstGeom prst="rect">
            <a:avLst/>
          </a:prstGeom>
        </p:spPr>
      </p:pic>
    </p:spTree>
    <p:extLst>
      <p:ext uri="{BB962C8B-B14F-4D97-AF65-F5344CB8AC3E}">
        <p14:creationId xmlns:p14="http://schemas.microsoft.com/office/powerpoint/2010/main" val="194443143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719460" y="354715"/>
            <a:ext cx="1885078" cy="594755"/>
          </a:xfrm>
          <a:prstGeom prst="rect">
            <a:avLst/>
          </a:prstGeom>
        </p:spPr>
        <p:txBody>
          <a:bodyPr lIns="91425" tIns="91425" rIns="91425" bIns="91425" anchor="t" anchorCtr="0">
            <a:noAutofit/>
          </a:bodyPr>
          <a:lstStyle/>
          <a:p>
            <a:pPr lvl="0"/>
            <a:r>
              <a:rPr lang="en-US" dirty="0">
                <a:cs typeface="B Nazanin" panose="00000400000000000000" pitchFamily="2" charset="-78"/>
              </a:rPr>
              <a:t>Azolla Fern</a:t>
            </a: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pic>
        <p:nvPicPr>
          <p:cNvPr id="2" name="Picture 1"/>
          <p:cNvPicPr>
            <a:picLocks noChangeAspect="1"/>
          </p:cNvPicPr>
          <p:nvPr/>
        </p:nvPicPr>
        <p:blipFill>
          <a:blip r:embed="rId3"/>
          <a:stretch>
            <a:fillRect/>
          </a:stretch>
        </p:blipFill>
        <p:spPr>
          <a:xfrm>
            <a:off x="570883" y="1262588"/>
            <a:ext cx="2748967" cy="3167250"/>
          </a:xfrm>
          <a:prstGeom prst="rect">
            <a:avLst/>
          </a:prstGeom>
        </p:spPr>
      </p:pic>
      <p:pic>
        <p:nvPicPr>
          <p:cNvPr id="4" name="Picture 3"/>
          <p:cNvPicPr>
            <a:picLocks noChangeAspect="1"/>
          </p:cNvPicPr>
          <p:nvPr/>
        </p:nvPicPr>
        <p:blipFill>
          <a:blip r:embed="rId4"/>
          <a:stretch>
            <a:fillRect/>
          </a:stretch>
        </p:blipFill>
        <p:spPr>
          <a:xfrm>
            <a:off x="3509792" y="1977525"/>
            <a:ext cx="2192996" cy="1737375"/>
          </a:xfrm>
          <a:prstGeom prst="rect">
            <a:avLst/>
          </a:prstGeom>
        </p:spPr>
      </p:pic>
      <p:pic>
        <p:nvPicPr>
          <p:cNvPr id="5" name="Picture 4"/>
          <p:cNvPicPr>
            <a:picLocks noChangeAspect="1"/>
          </p:cNvPicPr>
          <p:nvPr/>
        </p:nvPicPr>
        <p:blipFill>
          <a:blip r:embed="rId5"/>
          <a:stretch>
            <a:fillRect/>
          </a:stretch>
        </p:blipFill>
        <p:spPr>
          <a:xfrm>
            <a:off x="5892730" y="2158180"/>
            <a:ext cx="3582923" cy="1376063"/>
          </a:xfrm>
          <a:prstGeom prst="rect">
            <a:avLst/>
          </a:prstGeom>
        </p:spPr>
      </p:pic>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841620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par>
                          <p:cTn id="11" fill="hold">
                            <p:stCondLst>
                              <p:cond delay="500"/>
                            </p:stCondLst>
                            <p:childTnLst>
                              <p:par>
                                <p:cTn id="12" presetID="18" presetClass="entr" presetSubtype="1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trips(downLeft)">
                                      <p:cBhvr>
                                        <p:cTn id="14" dur="500"/>
                                        <p:tgtEl>
                                          <p:spTgt spid="2"/>
                                        </p:tgtEl>
                                      </p:cBhvr>
                                    </p:animEffect>
                                  </p:childTnLst>
                                </p:cTn>
                              </p:par>
                            </p:childTnLst>
                          </p:cTn>
                        </p:par>
                        <p:par>
                          <p:cTn id="15" fill="hold">
                            <p:stCondLst>
                              <p:cond delay="1000"/>
                            </p:stCondLst>
                            <p:childTnLst>
                              <p:par>
                                <p:cTn id="16" presetID="18" presetClass="entr" presetSubtype="1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trips(downLeft)">
                                      <p:cBhvr>
                                        <p:cTn id="18" dur="500"/>
                                        <p:tgtEl>
                                          <p:spTgt spid="4"/>
                                        </p:tgtEl>
                                      </p:cBhvr>
                                    </p:animEffect>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741652" y="145526"/>
            <a:ext cx="188507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Small Scale CHP</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Diagram 16"/>
          <p:cNvGraphicFramePr/>
          <p:nvPr>
            <p:extLst>
              <p:ext uri="{D42A27DB-BD31-4B8C-83A1-F6EECF244321}">
                <p14:modId xmlns:p14="http://schemas.microsoft.com/office/powerpoint/2010/main" val="1724879536"/>
              </p:ext>
            </p:extLst>
          </p:nvPr>
        </p:nvGraphicFramePr>
        <p:xfrm>
          <a:off x="1169456" y="396410"/>
          <a:ext cx="6716005" cy="4575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00454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7">
                                            <p:graphicEl>
                                              <a:dgm id="{C5CA000F-6494-4407-8DE3-95933B5383B4}"/>
                                            </p:graphicEl>
                                          </p:spTgt>
                                        </p:tgtEl>
                                        <p:attrNameLst>
                                          <p:attrName>style.visibility</p:attrName>
                                        </p:attrNameLst>
                                      </p:cBhvr>
                                      <p:to>
                                        <p:strVal val="visible"/>
                                      </p:to>
                                    </p:set>
                                    <p:animEffect transition="in" filter="fade">
                                      <p:cBhvr>
                                        <p:cTn id="15" dur="1000"/>
                                        <p:tgtEl>
                                          <p:spTgt spid="17">
                                            <p:graphicEl>
                                              <a:dgm id="{C5CA000F-6494-4407-8DE3-95933B5383B4}"/>
                                            </p:graphicEl>
                                          </p:spTgt>
                                        </p:tgtEl>
                                      </p:cBhvr>
                                    </p:animEffect>
                                    <p:anim calcmode="lin" valueType="num">
                                      <p:cBhvr>
                                        <p:cTn id="16" dur="1000" fill="hold"/>
                                        <p:tgtEl>
                                          <p:spTgt spid="17">
                                            <p:graphicEl>
                                              <a:dgm id="{C5CA000F-6494-4407-8DE3-95933B5383B4}"/>
                                            </p:graphicEl>
                                          </p:spTgt>
                                        </p:tgtEl>
                                        <p:attrNameLst>
                                          <p:attrName>ppt_x</p:attrName>
                                        </p:attrNameLst>
                                      </p:cBhvr>
                                      <p:tavLst>
                                        <p:tav tm="0">
                                          <p:val>
                                            <p:strVal val="#ppt_x"/>
                                          </p:val>
                                        </p:tav>
                                        <p:tav tm="100000">
                                          <p:val>
                                            <p:strVal val="#ppt_x"/>
                                          </p:val>
                                        </p:tav>
                                      </p:tavLst>
                                    </p:anim>
                                    <p:anim calcmode="lin" valueType="num">
                                      <p:cBhvr>
                                        <p:cTn id="17" dur="1000" fill="hold"/>
                                        <p:tgtEl>
                                          <p:spTgt spid="17">
                                            <p:graphicEl>
                                              <a:dgm id="{C5CA000F-6494-4407-8DE3-95933B5383B4}"/>
                                            </p:graphicEl>
                                          </p:spTgt>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7">
                                            <p:graphicEl>
                                              <a:dgm id="{26322EDF-8BF7-4CCF-96C4-10E410570F4C}"/>
                                            </p:graphicEl>
                                          </p:spTgt>
                                        </p:tgtEl>
                                        <p:attrNameLst>
                                          <p:attrName>style.visibility</p:attrName>
                                        </p:attrNameLst>
                                      </p:cBhvr>
                                      <p:to>
                                        <p:strVal val="visible"/>
                                      </p:to>
                                    </p:set>
                                    <p:animEffect transition="in" filter="fade">
                                      <p:cBhvr>
                                        <p:cTn id="21" dur="1000"/>
                                        <p:tgtEl>
                                          <p:spTgt spid="17">
                                            <p:graphicEl>
                                              <a:dgm id="{26322EDF-8BF7-4CCF-96C4-10E410570F4C}"/>
                                            </p:graphicEl>
                                          </p:spTgt>
                                        </p:tgtEl>
                                      </p:cBhvr>
                                    </p:animEffect>
                                    <p:anim calcmode="lin" valueType="num">
                                      <p:cBhvr>
                                        <p:cTn id="22" dur="1000" fill="hold"/>
                                        <p:tgtEl>
                                          <p:spTgt spid="17">
                                            <p:graphicEl>
                                              <a:dgm id="{26322EDF-8BF7-4CCF-96C4-10E410570F4C}"/>
                                            </p:graphicEl>
                                          </p:spTgt>
                                        </p:tgtEl>
                                        <p:attrNameLst>
                                          <p:attrName>ppt_x</p:attrName>
                                        </p:attrNameLst>
                                      </p:cBhvr>
                                      <p:tavLst>
                                        <p:tav tm="0">
                                          <p:val>
                                            <p:strVal val="#ppt_x"/>
                                          </p:val>
                                        </p:tav>
                                        <p:tav tm="100000">
                                          <p:val>
                                            <p:strVal val="#ppt_x"/>
                                          </p:val>
                                        </p:tav>
                                      </p:tavLst>
                                    </p:anim>
                                    <p:anim calcmode="lin" valueType="num">
                                      <p:cBhvr>
                                        <p:cTn id="23" dur="1000" fill="hold"/>
                                        <p:tgtEl>
                                          <p:spTgt spid="17">
                                            <p:graphicEl>
                                              <a:dgm id="{26322EDF-8BF7-4CCF-96C4-10E410570F4C}"/>
                                            </p:graphic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graphicEl>
                                              <a:dgm id="{EE2991EE-F14D-46C6-AADE-3E9C8B932129}"/>
                                            </p:graphicEl>
                                          </p:spTgt>
                                        </p:tgtEl>
                                        <p:attrNameLst>
                                          <p:attrName>style.visibility</p:attrName>
                                        </p:attrNameLst>
                                      </p:cBhvr>
                                      <p:to>
                                        <p:strVal val="visible"/>
                                      </p:to>
                                    </p:set>
                                    <p:animEffect transition="in" filter="fade">
                                      <p:cBhvr>
                                        <p:cTn id="26" dur="1000"/>
                                        <p:tgtEl>
                                          <p:spTgt spid="17">
                                            <p:graphicEl>
                                              <a:dgm id="{EE2991EE-F14D-46C6-AADE-3E9C8B932129}"/>
                                            </p:graphicEl>
                                          </p:spTgt>
                                        </p:tgtEl>
                                      </p:cBhvr>
                                    </p:animEffect>
                                    <p:anim calcmode="lin" valueType="num">
                                      <p:cBhvr>
                                        <p:cTn id="27" dur="1000" fill="hold"/>
                                        <p:tgtEl>
                                          <p:spTgt spid="17">
                                            <p:graphicEl>
                                              <a:dgm id="{EE2991EE-F14D-46C6-AADE-3E9C8B932129}"/>
                                            </p:graphicEl>
                                          </p:spTgt>
                                        </p:tgtEl>
                                        <p:attrNameLst>
                                          <p:attrName>ppt_x</p:attrName>
                                        </p:attrNameLst>
                                      </p:cBhvr>
                                      <p:tavLst>
                                        <p:tav tm="0">
                                          <p:val>
                                            <p:strVal val="#ppt_x"/>
                                          </p:val>
                                        </p:tav>
                                        <p:tav tm="100000">
                                          <p:val>
                                            <p:strVal val="#ppt_x"/>
                                          </p:val>
                                        </p:tav>
                                      </p:tavLst>
                                    </p:anim>
                                    <p:anim calcmode="lin" valueType="num">
                                      <p:cBhvr>
                                        <p:cTn id="28" dur="1000" fill="hold"/>
                                        <p:tgtEl>
                                          <p:spTgt spid="17">
                                            <p:graphicEl>
                                              <a:dgm id="{EE2991EE-F14D-46C6-AADE-3E9C8B932129}"/>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graphicEl>
                                              <a:dgm id="{7411829F-BBF4-4A69-A640-D4DC70DDE721}"/>
                                            </p:graphicEl>
                                          </p:spTgt>
                                        </p:tgtEl>
                                        <p:attrNameLst>
                                          <p:attrName>style.visibility</p:attrName>
                                        </p:attrNameLst>
                                      </p:cBhvr>
                                      <p:to>
                                        <p:strVal val="visible"/>
                                      </p:to>
                                    </p:set>
                                    <p:animEffect transition="in" filter="fade">
                                      <p:cBhvr>
                                        <p:cTn id="31" dur="1000"/>
                                        <p:tgtEl>
                                          <p:spTgt spid="17">
                                            <p:graphicEl>
                                              <a:dgm id="{7411829F-BBF4-4A69-A640-D4DC70DDE721}"/>
                                            </p:graphicEl>
                                          </p:spTgt>
                                        </p:tgtEl>
                                      </p:cBhvr>
                                    </p:animEffect>
                                    <p:anim calcmode="lin" valueType="num">
                                      <p:cBhvr>
                                        <p:cTn id="32" dur="1000" fill="hold"/>
                                        <p:tgtEl>
                                          <p:spTgt spid="17">
                                            <p:graphicEl>
                                              <a:dgm id="{7411829F-BBF4-4A69-A640-D4DC70DDE721}"/>
                                            </p:graphicEl>
                                          </p:spTgt>
                                        </p:tgtEl>
                                        <p:attrNameLst>
                                          <p:attrName>ppt_x</p:attrName>
                                        </p:attrNameLst>
                                      </p:cBhvr>
                                      <p:tavLst>
                                        <p:tav tm="0">
                                          <p:val>
                                            <p:strVal val="#ppt_x"/>
                                          </p:val>
                                        </p:tav>
                                        <p:tav tm="100000">
                                          <p:val>
                                            <p:strVal val="#ppt_x"/>
                                          </p:val>
                                        </p:tav>
                                      </p:tavLst>
                                    </p:anim>
                                    <p:anim calcmode="lin" valueType="num">
                                      <p:cBhvr>
                                        <p:cTn id="33" dur="1000" fill="hold"/>
                                        <p:tgtEl>
                                          <p:spTgt spid="17">
                                            <p:graphicEl>
                                              <a:dgm id="{7411829F-BBF4-4A69-A640-D4DC70DDE721}"/>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graphicEl>
                                              <a:dgm id="{DA02E461-D9E2-4B19-B3A8-33F7160B45E5}"/>
                                            </p:graphicEl>
                                          </p:spTgt>
                                        </p:tgtEl>
                                        <p:attrNameLst>
                                          <p:attrName>style.visibility</p:attrName>
                                        </p:attrNameLst>
                                      </p:cBhvr>
                                      <p:to>
                                        <p:strVal val="visible"/>
                                      </p:to>
                                    </p:set>
                                    <p:animEffect transition="in" filter="fade">
                                      <p:cBhvr>
                                        <p:cTn id="36" dur="1000"/>
                                        <p:tgtEl>
                                          <p:spTgt spid="17">
                                            <p:graphicEl>
                                              <a:dgm id="{DA02E461-D9E2-4B19-B3A8-33F7160B45E5}"/>
                                            </p:graphicEl>
                                          </p:spTgt>
                                        </p:tgtEl>
                                      </p:cBhvr>
                                    </p:animEffect>
                                    <p:anim calcmode="lin" valueType="num">
                                      <p:cBhvr>
                                        <p:cTn id="37" dur="1000" fill="hold"/>
                                        <p:tgtEl>
                                          <p:spTgt spid="17">
                                            <p:graphicEl>
                                              <a:dgm id="{DA02E461-D9E2-4B19-B3A8-33F7160B45E5}"/>
                                            </p:graphicEl>
                                          </p:spTgt>
                                        </p:tgtEl>
                                        <p:attrNameLst>
                                          <p:attrName>ppt_x</p:attrName>
                                        </p:attrNameLst>
                                      </p:cBhvr>
                                      <p:tavLst>
                                        <p:tav tm="0">
                                          <p:val>
                                            <p:strVal val="#ppt_x"/>
                                          </p:val>
                                        </p:tav>
                                        <p:tav tm="100000">
                                          <p:val>
                                            <p:strVal val="#ppt_x"/>
                                          </p:val>
                                        </p:tav>
                                      </p:tavLst>
                                    </p:anim>
                                    <p:anim calcmode="lin" valueType="num">
                                      <p:cBhvr>
                                        <p:cTn id="38" dur="1000" fill="hold"/>
                                        <p:tgtEl>
                                          <p:spTgt spid="17">
                                            <p:graphicEl>
                                              <a:dgm id="{DA02E461-D9E2-4B19-B3A8-33F7160B45E5}"/>
                                            </p:graphic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7">
                                            <p:graphicEl>
                                              <a:dgm id="{7E8F2CDB-DE37-43F3-B5F5-F367982798B0}"/>
                                            </p:graphicEl>
                                          </p:spTgt>
                                        </p:tgtEl>
                                        <p:attrNameLst>
                                          <p:attrName>style.visibility</p:attrName>
                                        </p:attrNameLst>
                                      </p:cBhvr>
                                      <p:to>
                                        <p:strVal val="visible"/>
                                      </p:to>
                                    </p:set>
                                    <p:animEffect transition="in" filter="fade">
                                      <p:cBhvr>
                                        <p:cTn id="41" dur="1000"/>
                                        <p:tgtEl>
                                          <p:spTgt spid="17">
                                            <p:graphicEl>
                                              <a:dgm id="{7E8F2CDB-DE37-43F3-B5F5-F367982798B0}"/>
                                            </p:graphicEl>
                                          </p:spTgt>
                                        </p:tgtEl>
                                      </p:cBhvr>
                                    </p:animEffect>
                                    <p:anim calcmode="lin" valueType="num">
                                      <p:cBhvr>
                                        <p:cTn id="42" dur="1000" fill="hold"/>
                                        <p:tgtEl>
                                          <p:spTgt spid="17">
                                            <p:graphicEl>
                                              <a:dgm id="{7E8F2CDB-DE37-43F3-B5F5-F367982798B0}"/>
                                            </p:graphicEl>
                                          </p:spTgt>
                                        </p:tgtEl>
                                        <p:attrNameLst>
                                          <p:attrName>ppt_x</p:attrName>
                                        </p:attrNameLst>
                                      </p:cBhvr>
                                      <p:tavLst>
                                        <p:tav tm="0">
                                          <p:val>
                                            <p:strVal val="#ppt_x"/>
                                          </p:val>
                                        </p:tav>
                                        <p:tav tm="100000">
                                          <p:val>
                                            <p:strVal val="#ppt_x"/>
                                          </p:val>
                                        </p:tav>
                                      </p:tavLst>
                                    </p:anim>
                                    <p:anim calcmode="lin" valueType="num">
                                      <p:cBhvr>
                                        <p:cTn id="43" dur="1000" fill="hold"/>
                                        <p:tgtEl>
                                          <p:spTgt spid="17">
                                            <p:graphicEl>
                                              <a:dgm id="{7E8F2CDB-DE37-43F3-B5F5-F367982798B0}"/>
                                            </p:graphic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graphicEl>
                                              <a:dgm id="{F4F24E57-F746-43CD-B6CE-F67C5268F63C}"/>
                                            </p:graphicEl>
                                          </p:spTgt>
                                        </p:tgtEl>
                                        <p:attrNameLst>
                                          <p:attrName>style.visibility</p:attrName>
                                        </p:attrNameLst>
                                      </p:cBhvr>
                                      <p:to>
                                        <p:strVal val="visible"/>
                                      </p:to>
                                    </p:set>
                                    <p:animEffect transition="in" filter="fade">
                                      <p:cBhvr>
                                        <p:cTn id="46" dur="1000"/>
                                        <p:tgtEl>
                                          <p:spTgt spid="17">
                                            <p:graphicEl>
                                              <a:dgm id="{F4F24E57-F746-43CD-B6CE-F67C5268F63C}"/>
                                            </p:graphicEl>
                                          </p:spTgt>
                                        </p:tgtEl>
                                      </p:cBhvr>
                                    </p:animEffect>
                                    <p:anim calcmode="lin" valueType="num">
                                      <p:cBhvr>
                                        <p:cTn id="47" dur="1000" fill="hold"/>
                                        <p:tgtEl>
                                          <p:spTgt spid="17">
                                            <p:graphicEl>
                                              <a:dgm id="{F4F24E57-F746-43CD-B6CE-F67C5268F63C}"/>
                                            </p:graphicEl>
                                          </p:spTgt>
                                        </p:tgtEl>
                                        <p:attrNameLst>
                                          <p:attrName>ppt_x</p:attrName>
                                        </p:attrNameLst>
                                      </p:cBhvr>
                                      <p:tavLst>
                                        <p:tav tm="0">
                                          <p:val>
                                            <p:strVal val="#ppt_x"/>
                                          </p:val>
                                        </p:tav>
                                        <p:tav tm="100000">
                                          <p:val>
                                            <p:strVal val="#ppt_x"/>
                                          </p:val>
                                        </p:tav>
                                      </p:tavLst>
                                    </p:anim>
                                    <p:anim calcmode="lin" valueType="num">
                                      <p:cBhvr>
                                        <p:cTn id="48" dur="1000" fill="hold"/>
                                        <p:tgtEl>
                                          <p:spTgt spid="17">
                                            <p:graphicEl>
                                              <a:dgm id="{F4F24E57-F746-43CD-B6CE-F67C5268F63C}"/>
                                            </p:graphic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graphicEl>
                                              <a:dgm id="{D2E13E22-F026-49AD-8402-C6528CD38196}"/>
                                            </p:graphicEl>
                                          </p:spTgt>
                                        </p:tgtEl>
                                        <p:attrNameLst>
                                          <p:attrName>style.visibility</p:attrName>
                                        </p:attrNameLst>
                                      </p:cBhvr>
                                      <p:to>
                                        <p:strVal val="visible"/>
                                      </p:to>
                                    </p:set>
                                    <p:animEffect transition="in" filter="fade">
                                      <p:cBhvr>
                                        <p:cTn id="51" dur="1000"/>
                                        <p:tgtEl>
                                          <p:spTgt spid="17">
                                            <p:graphicEl>
                                              <a:dgm id="{D2E13E22-F026-49AD-8402-C6528CD38196}"/>
                                            </p:graphicEl>
                                          </p:spTgt>
                                        </p:tgtEl>
                                      </p:cBhvr>
                                    </p:animEffect>
                                    <p:anim calcmode="lin" valueType="num">
                                      <p:cBhvr>
                                        <p:cTn id="52" dur="1000" fill="hold"/>
                                        <p:tgtEl>
                                          <p:spTgt spid="17">
                                            <p:graphicEl>
                                              <a:dgm id="{D2E13E22-F026-49AD-8402-C6528CD38196}"/>
                                            </p:graphicEl>
                                          </p:spTgt>
                                        </p:tgtEl>
                                        <p:attrNameLst>
                                          <p:attrName>ppt_x</p:attrName>
                                        </p:attrNameLst>
                                      </p:cBhvr>
                                      <p:tavLst>
                                        <p:tav tm="0">
                                          <p:val>
                                            <p:strVal val="#ppt_x"/>
                                          </p:val>
                                        </p:tav>
                                        <p:tav tm="100000">
                                          <p:val>
                                            <p:strVal val="#ppt_x"/>
                                          </p:val>
                                        </p:tav>
                                      </p:tavLst>
                                    </p:anim>
                                    <p:anim calcmode="lin" valueType="num">
                                      <p:cBhvr>
                                        <p:cTn id="53" dur="1000" fill="hold"/>
                                        <p:tgtEl>
                                          <p:spTgt spid="17">
                                            <p:graphicEl>
                                              <a:dgm id="{D2E13E22-F026-49AD-8402-C6528CD38196}"/>
                                            </p:graphic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7">
                                            <p:graphicEl>
                                              <a:dgm id="{799A8BFF-5E6D-4C76-9977-BB67DFD96AB2}"/>
                                            </p:graphicEl>
                                          </p:spTgt>
                                        </p:tgtEl>
                                        <p:attrNameLst>
                                          <p:attrName>style.visibility</p:attrName>
                                        </p:attrNameLst>
                                      </p:cBhvr>
                                      <p:to>
                                        <p:strVal val="visible"/>
                                      </p:to>
                                    </p:set>
                                    <p:animEffect transition="in" filter="fade">
                                      <p:cBhvr>
                                        <p:cTn id="56" dur="1000"/>
                                        <p:tgtEl>
                                          <p:spTgt spid="17">
                                            <p:graphicEl>
                                              <a:dgm id="{799A8BFF-5E6D-4C76-9977-BB67DFD96AB2}"/>
                                            </p:graphicEl>
                                          </p:spTgt>
                                        </p:tgtEl>
                                      </p:cBhvr>
                                    </p:animEffect>
                                    <p:anim calcmode="lin" valueType="num">
                                      <p:cBhvr>
                                        <p:cTn id="57" dur="1000" fill="hold"/>
                                        <p:tgtEl>
                                          <p:spTgt spid="17">
                                            <p:graphicEl>
                                              <a:dgm id="{799A8BFF-5E6D-4C76-9977-BB67DFD96AB2}"/>
                                            </p:graphicEl>
                                          </p:spTgt>
                                        </p:tgtEl>
                                        <p:attrNameLst>
                                          <p:attrName>ppt_x</p:attrName>
                                        </p:attrNameLst>
                                      </p:cBhvr>
                                      <p:tavLst>
                                        <p:tav tm="0">
                                          <p:val>
                                            <p:strVal val="#ppt_x"/>
                                          </p:val>
                                        </p:tav>
                                        <p:tav tm="100000">
                                          <p:val>
                                            <p:strVal val="#ppt_x"/>
                                          </p:val>
                                        </p:tav>
                                      </p:tavLst>
                                    </p:anim>
                                    <p:anim calcmode="lin" valueType="num">
                                      <p:cBhvr>
                                        <p:cTn id="58" dur="1000" fill="hold"/>
                                        <p:tgtEl>
                                          <p:spTgt spid="17">
                                            <p:graphicEl>
                                              <a:dgm id="{799A8BFF-5E6D-4C76-9977-BB67DFD96AB2}"/>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Graphic spid="17" grpId="0" uiExpand="1">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561438" y="99032"/>
            <a:ext cx="200350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Internal Combustion</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p:cNvGraphicFramePr/>
          <p:nvPr>
            <p:extLst>
              <p:ext uri="{D42A27DB-BD31-4B8C-83A1-F6EECF244321}">
                <p14:modId xmlns:p14="http://schemas.microsoft.com/office/powerpoint/2010/main" val="962250479"/>
              </p:ext>
            </p:extLst>
          </p:nvPr>
        </p:nvGraphicFramePr>
        <p:xfrm>
          <a:off x="227575" y="1400149"/>
          <a:ext cx="5037438" cy="30313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Work_cycle_of_4_stroke_internal_combustion_engine_3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5795010" y="1590280"/>
            <a:ext cx="3102416" cy="2326812"/>
          </a:xfrm>
          <a:prstGeom prst="rect">
            <a:avLst/>
          </a:prstGeom>
        </p:spPr>
      </p:pic>
    </p:spTree>
    <p:extLst>
      <p:ext uri="{BB962C8B-B14F-4D97-AF65-F5344CB8AC3E}">
        <p14:creationId xmlns:p14="http://schemas.microsoft.com/office/powerpoint/2010/main" val="3123244069"/>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 presetClass="mediacall" presetSubtype="0" fill="hold" nodeType="withEffect">
                                  <p:stCondLst>
                                    <p:cond delay="0"/>
                                  </p:stCondLst>
                                  <p:childTnLst>
                                    <p:cmd type="call" cmd="togglePause">
                                      <p:cBhvr>
                                        <p:cTn id="17"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8" fill="hold" display="0">
                  <p:stCondLst>
                    <p:cond delay="indefinite"/>
                  </p:stCondLst>
                </p:cTn>
                <p:tgtEl>
                  <p:spTgt spid="4"/>
                </p:tgtEl>
              </p:cMediaNode>
            </p:video>
          </p:childTnLst>
        </p:cTn>
      </p:par>
    </p:tnLst>
    <p:bldLst>
      <p:bldP spid="92" grpId="0"/>
      <p:bldP spid="6" grpId="0"/>
      <p:bldGraphic spid="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561438" y="99032"/>
            <a:ext cx="200350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Internal Combustion</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893998631"/>
              </p:ext>
            </p:extLst>
          </p:nvPr>
        </p:nvGraphicFramePr>
        <p:xfrm>
          <a:off x="767548" y="92058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2286276"/>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635579" y="313021"/>
            <a:ext cx="200350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Gas Turbine</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4149575891"/>
              </p:ext>
            </p:extLst>
          </p:nvPr>
        </p:nvGraphicFramePr>
        <p:xfrm>
          <a:off x="-232616" y="1519767"/>
          <a:ext cx="5910709" cy="2706244"/>
        </p:xfrm>
        <a:graphic>
          <a:graphicData uri="http://schemas.openxmlformats.org/presentationml/2006/ole">
            <mc:AlternateContent xmlns:mc="http://schemas.openxmlformats.org/markup-compatibility/2006">
              <mc:Choice xmlns:v="urn:schemas-microsoft-com:vml" Requires="v">
                <p:oleObj spid="_x0000_s3119" name="Image" r:id="rId6" imgW="6629400" imgH="3035520" progId="Photoshop.Image.16">
                  <p:embed/>
                </p:oleObj>
              </mc:Choice>
              <mc:Fallback>
                <p:oleObj name="Image" r:id="rId6" imgW="6629400" imgH="3035520" progId="Photoshop.Image.16">
                  <p:embed/>
                  <p:pic>
                    <p:nvPicPr>
                      <p:cNvPr id="0" name=""/>
                      <p:cNvPicPr/>
                      <p:nvPr/>
                    </p:nvPicPr>
                    <p:blipFill>
                      <a:blip r:embed="rId7"/>
                      <a:stretch>
                        <a:fillRect/>
                      </a:stretch>
                    </p:blipFill>
                    <p:spPr>
                      <a:xfrm>
                        <a:off x="-232616" y="1519767"/>
                        <a:ext cx="5910709" cy="2706244"/>
                      </a:xfrm>
                      <a:prstGeom prst="rect">
                        <a:avLst/>
                      </a:prstGeom>
                    </p:spPr>
                  </p:pic>
                </p:oleObj>
              </mc:Fallback>
            </mc:AlternateContent>
          </a:graphicData>
        </a:graphic>
      </p:graphicFrame>
      <p:pic>
        <p:nvPicPr>
          <p:cNvPr id="19" name="gas turbine animation - YouTube_x26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5795010" y="1646238"/>
            <a:ext cx="3188352" cy="2286000"/>
          </a:xfrm>
          <a:prstGeom prst="rect">
            <a:avLst/>
          </a:prstGeom>
        </p:spPr>
      </p:pic>
    </p:spTree>
    <p:extLst>
      <p:ext uri="{BB962C8B-B14F-4D97-AF65-F5344CB8AC3E}">
        <p14:creationId xmlns:p14="http://schemas.microsoft.com/office/powerpoint/2010/main" val="90485555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2" presetClass="mediacall" presetSubtype="0" fill="hold" nodeType="withEffect">
                                  <p:stCondLst>
                                    <p:cond delay="0"/>
                                  </p:stCondLst>
                                  <p:childTnLst>
                                    <p:cmd type="call" cmd="togglePause">
                                      <p:cBhvr>
                                        <p:cTn id="17"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19"/>
                </p:tgtEl>
              </p:cMediaNode>
            </p:video>
          </p:childTnLst>
        </p:cTn>
      </p:par>
    </p:tnLst>
    <p:bldLst>
      <p:bldP spid="92"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635579" y="313021"/>
            <a:ext cx="200350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Gas Turbine</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p:cNvGraphicFramePr/>
          <p:nvPr>
            <p:extLst>
              <p:ext uri="{D42A27DB-BD31-4B8C-83A1-F6EECF244321}">
                <p14:modId xmlns:p14="http://schemas.microsoft.com/office/powerpoint/2010/main" val="433334780"/>
              </p:ext>
            </p:extLst>
          </p:nvPr>
        </p:nvGraphicFramePr>
        <p:xfrm>
          <a:off x="531075" y="85845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61544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Graphic spid="2"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635579" y="313021"/>
            <a:ext cx="200350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Micro gas Turbine</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2834985688"/>
              </p:ext>
            </p:extLst>
          </p:nvPr>
        </p:nvGraphicFramePr>
        <p:xfrm>
          <a:off x="1403551" y="1398717"/>
          <a:ext cx="5997463" cy="3267563"/>
        </p:xfrm>
        <a:graphic>
          <a:graphicData uri="http://schemas.openxmlformats.org/presentationml/2006/ole">
            <mc:AlternateContent xmlns:mc="http://schemas.openxmlformats.org/markup-compatibility/2006">
              <mc:Choice xmlns:v="urn:schemas-microsoft-com:vml" Requires="v">
                <p:oleObj spid="_x0000_s5161" name="Image" r:id="rId4" imgW="6409800" imgH="3492720" progId="Photoshop.Image.16">
                  <p:embed/>
                </p:oleObj>
              </mc:Choice>
              <mc:Fallback>
                <p:oleObj name="Image" r:id="rId4" imgW="6409800" imgH="3492720" progId="Photoshop.Image.16">
                  <p:embed/>
                  <p:pic>
                    <p:nvPicPr>
                      <p:cNvPr id="0" name=""/>
                      <p:cNvPicPr/>
                      <p:nvPr/>
                    </p:nvPicPr>
                    <p:blipFill>
                      <a:blip r:embed="rId5"/>
                      <a:stretch>
                        <a:fillRect/>
                      </a:stretch>
                    </p:blipFill>
                    <p:spPr>
                      <a:xfrm>
                        <a:off x="1403551" y="1398717"/>
                        <a:ext cx="5997463" cy="3267563"/>
                      </a:xfrm>
                      <a:prstGeom prst="rect">
                        <a:avLst/>
                      </a:prstGeom>
                    </p:spPr>
                  </p:pic>
                </p:oleObj>
              </mc:Fallback>
            </mc:AlternateContent>
          </a:graphicData>
        </a:graphic>
      </p:graphicFrame>
    </p:spTree>
    <p:extLst>
      <p:ext uri="{BB962C8B-B14F-4D97-AF65-F5344CB8AC3E}">
        <p14:creationId xmlns:p14="http://schemas.microsoft.com/office/powerpoint/2010/main" val="334239601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635579" y="251236"/>
            <a:ext cx="2003508"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Steam Turbine</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Introduction</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2</a:t>
              </a:r>
              <a:endParaRPr lang="en-US" sz="36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softEdge rad="127000"/>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8" name="Rectangle 7"/>
          <p:cNvSpPr/>
          <p:nvPr/>
        </p:nvSpPr>
        <p:spPr>
          <a:xfrm>
            <a:off x="5795010" y="1977525"/>
            <a:ext cx="651510" cy="1245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814850122"/>
              </p:ext>
            </p:extLst>
          </p:nvPr>
        </p:nvGraphicFramePr>
        <p:xfrm>
          <a:off x="60479" y="1365635"/>
          <a:ext cx="6060286" cy="3214148"/>
        </p:xfrm>
        <a:graphic>
          <a:graphicData uri="http://schemas.openxmlformats.org/presentationml/2006/ole">
            <mc:AlternateContent xmlns:mc="http://schemas.openxmlformats.org/markup-compatibility/2006">
              <mc:Choice xmlns:v="urn:schemas-microsoft-com:vml" Requires="v">
                <p:oleObj spid="_x0000_s4140" name="Image" r:id="rId4" imgW="6482880" imgH="3438000" progId="Photoshop.Image.16">
                  <p:embed/>
                </p:oleObj>
              </mc:Choice>
              <mc:Fallback>
                <p:oleObj name="Image" r:id="rId4" imgW="6482880" imgH="3438000" progId="Photoshop.Image.16">
                  <p:embed/>
                  <p:pic>
                    <p:nvPicPr>
                      <p:cNvPr id="0" name=""/>
                      <p:cNvPicPr/>
                      <p:nvPr/>
                    </p:nvPicPr>
                    <p:blipFill>
                      <a:blip r:embed="rId5"/>
                      <a:stretch>
                        <a:fillRect/>
                      </a:stretch>
                    </p:blipFill>
                    <p:spPr>
                      <a:xfrm>
                        <a:off x="60479" y="1365635"/>
                        <a:ext cx="6060286" cy="3214148"/>
                      </a:xfrm>
                      <a:prstGeom prst="rect">
                        <a:avLst/>
                      </a:prstGeom>
                    </p:spPr>
                  </p:pic>
                </p:oleObj>
              </mc:Fallback>
            </mc:AlternateContent>
          </a:graphicData>
        </a:graphic>
      </p:graphicFrame>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0765" y="1551354"/>
            <a:ext cx="2856958" cy="2842709"/>
          </a:xfrm>
          <a:prstGeom prst="rect">
            <a:avLst/>
          </a:prstGeom>
        </p:spPr>
      </p:pic>
    </p:spTree>
    <p:extLst>
      <p:ext uri="{BB962C8B-B14F-4D97-AF65-F5344CB8AC3E}">
        <p14:creationId xmlns:p14="http://schemas.microsoft.com/office/powerpoint/2010/main" val="229153236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ctrTitle"/>
          </p:nvPr>
        </p:nvSpPr>
        <p:spPr>
          <a:xfrm>
            <a:off x="1815525" y="1888150"/>
            <a:ext cx="5513100" cy="1159799"/>
          </a:xfrm>
          <a:prstGeom prst="rect">
            <a:avLst/>
          </a:prstGeom>
        </p:spPr>
        <p:txBody>
          <a:bodyPr lIns="91425" tIns="91425" rIns="91425" bIns="91425" anchor="b" anchorCtr="0">
            <a:noAutofit/>
          </a:bodyPr>
          <a:lstStyle/>
          <a:p>
            <a:pPr lvl="0" rtl="0">
              <a:spcBef>
                <a:spcPts val="0"/>
              </a:spcBef>
              <a:buNone/>
            </a:pPr>
            <a:r>
              <a:rPr lang="en-US" dirty="0" smtClean="0">
                <a:solidFill>
                  <a:srgbClr val="ABE33F"/>
                </a:solidFill>
                <a:cs typeface="B Yekan" panose="00000400000000000000" pitchFamily="2" charset="-78"/>
              </a:rPr>
              <a:t>2 Methodology</a:t>
            </a:r>
            <a:endParaRPr lang="en" dirty="0">
              <a:cs typeface="B Yekan" panose="00000400000000000000" pitchFamily="2" charset="-78"/>
            </a:endParaRP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3435172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586152" y="396410"/>
            <a:ext cx="2030743" cy="594755"/>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Biogas</a:t>
            </a:r>
            <a:endParaRPr lang="en-US" dirty="0">
              <a:cs typeface="B Nazanin" panose="00000400000000000000" pitchFamily="2" charset="-78"/>
            </a:endParaRPr>
          </a:p>
        </p:txBody>
      </p:sp>
      <p:sp>
        <p:nvSpPr>
          <p:cNvPr id="6" name="Shape 92"/>
          <p:cNvSpPr txBox="1">
            <a:spLocks/>
          </p:cNvSpPr>
          <p:nvPr/>
        </p:nvSpPr>
        <p:spPr>
          <a:xfrm>
            <a:off x="0" y="39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graphicFrame>
        <p:nvGraphicFramePr>
          <p:cNvPr id="17" name="Diagram 16"/>
          <p:cNvGraphicFramePr/>
          <p:nvPr>
            <p:extLst>
              <p:ext uri="{D42A27DB-BD31-4B8C-83A1-F6EECF244321}">
                <p14:modId xmlns:p14="http://schemas.microsoft.com/office/powerpoint/2010/main" val="2903702382"/>
              </p:ext>
            </p:extLst>
          </p:nvPr>
        </p:nvGraphicFramePr>
        <p:xfrm>
          <a:off x="-40048" y="1442738"/>
          <a:ext cx="4632158" cy="3098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421196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7">
                                            <p:graphicEl>
                                              <a:dgm id="{0EFF74C3-E0AA-4175-A71B-10D98A4D7E86}"/>
                                            </p:graphicEl>
                                          </p:spTgt>
                                        </p:tgtEl>
                                        <p:attrNameLst>
                                          <p:attrName>style.visibility</p:attrName>
                                        </p:attrNameLst>
                                      </p:cBhvr>
                                      <p:to>
                                        <p:strVal val="visible"/>
                                      </p:to>
                                    </p:set>
                                    <p:anim calcmode="lin" valueType="num">
                                      <p:cBhvr additive="base">
                                        <p:cTn id="15" dur="500" fill="hold"/>
                                        <p:tgtEl>
                                          <p:spTgt spid="17">
                                            <p:graphicEl>
                                              <a:dgm id="{0EFF74C3-E0AA-4175-A71B-10D98A4D7E86}"/>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17">
                                            <p:graphicEl>
                                              <a:dgm id="{0EFF74C3-E0AA-4175-A71B-10D98A4D7E86}"/>
                                            </p:graphic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graphicEl>
                                              <a:dgm id="{32014B72-5E21-4D2E-BA0D-F00341E3DEE9}"/>
                                            </p:graphicEl>
                                          </p:spTgt>
                                        </p:tgtEl>
                                        <p:attrNameLst>
                                          <p:attrName>style.visibility</p:attrName>
                                        </p:attrNameLst>
                                      </p:cBhvr>
                                      <p:to>
                                        <p:strVal val="visible"/>
                                      </p:to>
                                    </p:set>
                                    <p:anim calcmode="lin" valueType="num">
                                      <p:cBhvr additive="base">
                                        <p:cTn id="19" dur="500" fill="hold"/>
                                        <p:tgtEl>
                                          <p:spTgt spid="17">
                                            <p:graphicEl>
                                              <a:dgm id="{32014B72-5E21-4D2E-BA0D-F00341E3DEE9}"/>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graphicEl>
                                              <a:dgm id="{32014B72-5E21-4D2E-BA0D-F00341E3DEE9}"/>
                                            </p:graphic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graphicEl>
                                              <a:dgm id="{C599B613-14AD-4FC4-BEC7-589AF3971191}"/>
                                            </p:graphicEl>
                                          </p:spTgt>
                                        </p:tgtEl>
                                        <p:attrNameLst>
                                          <p:attrName>style.visibility</p:attrName>
                                        </p:attrNameLst>
                                      </p:cBhvr>
                                      <p:to>
                                        <p:strVal val="visible"/>
                                      </p:to>
                                    </p:set>
                                    <p:anim calcmode="lin" valueType="num">
                                      <p:cBhvr additive="base">
                                        <p:cTn id="23" dur="500" fill="hold"/>
                                        <p:tgtEl>
                                          <p:spTgt spid="17">
                                            <p:graphicEl>
                                              <a:dgm id="{C599B613-14AD-4FC4-BEC7-589AF3971191}"/>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7">
                                            <p:graphicEl>
                                              <a:dgm id="{C599B613-14AD-4FC4-BEC7-589AF3971191}"/>
                                            </p:graphicEl>
                                          </p:spTgt>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7">
                                            <p:graphicEl>
                                              <a:dgm id="{F1EE71A9-6E97-400A-90F8-164A2ADA6961}"/>
                                            </p:graphicEl>
                                          </p:spTgt>
                                        </p:tgtEl>
                                        <p:attrNameLst>
                                          <p:attrName>style.visibility</p:attrName>
                                        </p:attrNameLst>
                                      </p:cBhvr>
                                      <p:to>
                                        <p:strVal val="visible"/>
                                      </p:to>
                                    </p:set>
                                    <p:anim calcmode="lin" valueType="num">
                                      <p:cBhvr additive="base">
                                        <p:cTn id="28" dur="500" fill="hold"/>
                                        <p:tgtEl>
                                          <p:spTgt spid="17">
                                            <p:graphicEl>
                                              <a:dgm id="{F1EE71A9-6E97-400A-90F8-164A2ADA6961}"/>
                                            </p:graphicEl>
                                          </p:spTgt>
                                        </p:tgtEl>
                                        <p:attrNameLst>
                                          <p:attrName>ppt_x</p:attrName>
                                        </p:attrNameLst>
                                      </p:cBhvr>
                                      <p:tavLst>
                                        <p:tav tm="0">
                                          <p:val>
                                            <p:strVal val="#ppt_x"/>
                                          </p:val>
                                        </p:tav>
                                        <p:tav tm="100000">
                                          <p:val>
                                            <p:strVal val="#ppt_x"/>
                                          </p:val>
                                        </p:tav>
                                      </p:tavLst>
                                    </p:anim>
                                    <p:anim calcmode="lin" valueType="num">
                                      <p:cBhvr additive="base">
                                        <p:cTn id="29" dur="500" fill="hold"/>
                                        <p:tgtEl>
                                          <p:spTgt spid="17">
                                            <p:graphicEl>
                                              <a:dgm id="{F1EE71A9-6E97-400A-90F8-164A2ADA6961}"/>
                                            </p:graphic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7">
                                            <p:graphicEl>
                                              <a:dgm id="{8AAEBF94-D36B-4987-9E93-BD4F55731B58}"/>
                                            </p:graphicEl>
                                          </p:spTgt>
                                        </p:tgtEl>
                                        <p:attrNameLst>
                                          <p:attrName>style.visibility</p:attrName>
                                        </p:attrNameLst>
                                      </p:cBhvr>
                                      <p:to>
                                        <p:strVal val="visible"/>
                                      </p:to>
                                    </p:set>
                                    <p:anim calcmode="lin" valueType="num">
                                      <p:cBhvr additive="base">
                                        <p:cTn id="32" dur="500" fill="hold"/>
                                        <p:tgtEl>
                                          <p:spTgt spid="17">
                                            <p:graphicEl>
                                              <a:dgm id="{8AAEBF94-D36B-4987-9E93-BD4F55731B58}"/>
                                            </p:graphicEl>
                                          </p:spTgt>
                                        </p:tgtEl>
                                        <p:attrNameLst>
                                          <p:attrName>ppt_x</p:attrName>
                                        </p:attrNameLst>
                                      </p:cBhvr>
                                      <p:tavLst>
                                        <p:tav tm="0">
                                          <p:val>
                                            <p:strVal val="#ppt_x"/>
                                          </p:val>
                                        </p:tav>
                                        <p:tav tm="100000">
                                          <p:val>
                                            <p:strVal val="#ppt_x"/>
                                          </p:val>
                                        </p:tav>
                                      </p:tavLst>
                                    </p:anim>
                                    <p:anim calcmode="lin" valueType="num">
                                      <p:cBhvr additive="base">
                                        <p:cTn id="33" dur="500" fill="hold"/>
                                        <p:tgtEl>
                                          <p:spTgt spid="17">
                                            <p:graphicEl>
                                              <a:dgm id="{8AAEBF94-D36B-4987-9E93-BD4F55731B58}"/>
                                            </p:graphicEl>
                                          </p:spTgt>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fill="hold" grpId="0" nodeType="afterEffect">
                                  <p:stCondLst>
                                    <p:cond delay="0"/>
                                  </p:stCondLst>
                                  <p:childTnLst>
                                    <p:set>
                                      <p:cBhvr>
                                        <p:cTn id="36" dur="1" fill="hold">
                                          <p:stCondLst>
                                            <p:cond delay="0"/>
                                          </p:stCondLst>
                                        </p:cTn>
                                        <p:tgtEl>
                                          <p:spTgt spid="17">
                                            <p:graphicEl>
                                              <a:dgm id="{ABC36C0A-0273-4221-B1D0-812233D78501}"/>
                                            </p:graphicEl>
                                          </p:spTgt>
                                        </p:tgtEl>
                                        <p:attrNameLst>
                                          <p:attrName>style.visibility</p:attrName>
                                        </p:attrNameLst>
                                      </p:cBhvr>
                                      <p:to>
                                        <p:strVal val="visible"/>
                                      </p:to>
                                    </p:set>
                                    <p:anim calcmode="lin" valueType="num">
                                      <p:cBhvr additive="base">
                                        <p:cTn id="37" dur="500" fill="hold"/>
                                        <p:tgtEl>
                                          <p:spTgt spid="17">
                                            <p:graphicEl>
                                              <a:dgm id="{ABC36C0A-0273-4221-B1D0-812233D78501}"/>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
                                            <p:graphicEl>
                                              <a:dgm id="{ABC36C0A-0273-4221-B1D0-812233D78501}"/>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graphicEl>
                                              <a:dgm id="{BD7D6DA6-26A8-4FC0-B258-7842684FF364}"/>
                                            </p:graphicEl>
                                          </p:spTgt>
                                        </p:tgtEl>
                                        <p:attrNameLst>
                                          <p:attrName>style.visibility</p:attrName>
                                        </p:attrNameLst>
                                      </p:cBhvr>
                                      <p:to>
                                        <p:strVal val="visible"/>
                                      </p:to>
                                    </p:set>
                                    <p:anim calcmode="lin" valueType="num">
                                      <p:cBhvr additive="base">
                                        <p:cTn id="41" dur="500" fill="hold"/>
                                        <p:tgtEl>
                                          <p:spTgt spid="17">
                                            <p:graphicEl>
                                              <a:dgm id="{BD7D6DA6-26A8-4FC0-B258-7842684FF364}"/>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17">
                                            <p:graphicEl>
                                              <a:dgm id="{BD7D6DA6-26A8-4FC0-B258-7842684FF364}"/>
                                            </p:graphicEl>
                                          </p:spTgt>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17">
                                            <p:graphicEl>
                                              <a:dgm id="{FB2494AC-B506-4587-A390-D1D19C09C9C9}"/>
                                            </p:graphicEl>
                                          </p:spTgt>
                                        </p:tgtEl>
                                        <p:attrNameLst>
                                          <p:attrName>style.visibility</p:attrName>
                                        </p:attrNameLst>
                                      </p:cBhvr>
                                      <p:to>
                                        <p:strVal val="visible"/>
                                      </p:to>
                                    </p:set>
                                    <p:anim calcmode="lin" valueType="num">
                                      <p:cBhvr additive="base">
                                        <p:cTn id="46" dur="500" fill="hold"/>
                                        <p:tgtEl>
                                          <p:spTgt spid="17">
                                            <p:graphicEl>
                                              <a:dgm id="{FB2494AC-B506-4587-A390-D1D19C09C9C9}"/>
                                            </p:graphicEl>
                                          </p:spTgt>
                                        </p:tgtEl>
                                        <p:attrNameLst>
                                          <p:attrName>ppt_x</p:attrName>
                                        </p:attrNameLst>
                                      </p:cBhvr>
                                      <p:tavLst>
                                        <p:tav tm="0">
                                          <p:val>
                                            <p:strVal val="#ppt_x"/>
                                          </p:val>
                                        </p:tav>
                                        <p:tav tm="100000">
                                          <p:val>
                                            <p:strVal val="#ppt_x"/>
                                          </p:val>
                                        </p:tav>
                                      </p:tavLst>
                                    </p:anim>
                                    <p:anim calcmode="lin" valueType="num">
                                      <p:cBhvr additive="base">
                                        <p:cTn id="47" dur="500" fill="hold"/>
                                        <p:tgtEl>
                                          <p:spTgt spid="17">
                                            <p:graphicEl>
                                              <a:dgm id="{FB2494AC-B506-4587-A390-D1D19C09C9C9}"/>
                                            </p:graphicEl>
                                          </p:spTgt>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7">
                                            <p:graphicEl>
                                              <a:dgm id="{F54DF1C3-61A1-4D24-B6B2-CB41287CF1AE}"/>
                                            </p:graphicEl>
                                          </p:spTgt>
                                        </p:tgtEl>
                                        <p:attrNameLst>
                                          <p:attrName>style.visibility</p:attrName>
                                        </p:attrNameLst>
                                      </p:cBhvr>
                                      <p:to>
                                        <p:strVal val="visible"/>
                                      </p:to>
                                    </p:set>
                                    <p:anim calcmode="lin" valueType="num">
                                      <p:cBhvr additive="base">
                                        <p:cTn id="50" dur="500" fill="hold"/>
                                        <p:tgtEl>
                                          <p:spTgt spid="17">
                                            <p:graphicEl>
                                              <a:dgm id="{F54DF1C3-61A1-4D24-B6B2-CB41287CF1AE}"/>
                                            </p:graphicEl>
                                          </p:spTgt>
                                        </p:tgtEl>
                                        <p:attrNameLst>
                                          <p:attrName>ppt_x</p:attrName>
                                        </p:attrNameLst>
                                      </p:cBhvr>
                                      <p:tavLst>
                                        <p:tav tm="0">
                                          <p:val>
                                            <p:strVal val="#ppt_x"/>
                                          </p:val>
                                        </p:tav>
                                        <p:tav tm="100000">
                                          <p:val>
                                            <p:strVal val="#ppt_x"/>
                                          </p:val>
                                        </p:tav>
                                      </p:tavLst>
                                    </p:anim>
                                    <p:anim calcmode="lin" valueType="num">
                                      <p:cBhvr additive="base">
                                        <p:cTn id="51" dur="500" fill="hold"/>
                                        <p:tgtEl>
                                          <p:spTgt spid="17">
                                            <p:graphicEl>
                                              <a:dgm id="{F54DF1C3-61A1-4D24-B6B2-CB41287CF1AE}"/>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Graphic spid="17"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474941" y="141786"/>
            <a:ext cx="2162432" cy="682246"/>
          </a:xfrm>
          <a:prstGeom prst="rect">
            <a:avLst/>
          </a:prstGeom>
        </p:spPr>
        <p:txBody>
          <a:bodyPr lIns="91425" tIns="91425" rIns="91425" bIns="91425" anchor="t" anchorCtr="0">
            <a:noAutofit/>
          </a:bodyPr>
          <a:lstStyle/>
          <a:p>
            <a:pPr lvl="0" algn="ctr"/>
            <a:r>
              <a:rPr lang="en-US" dirty="0" smtClean="0">
                <a:cs typeface="B Nazanin" panose="00000400000000000000" pitchFamily="2" charset="-78"/>
              </a:rPr>
              <a:t>Supercritical Gasification</a:t>
            </a:r>
            <a:endParaRPr lang="en-US" dirty="0">
              <a:cs typeface="B Nazanin" panose="00000400000000000000" pitchFamily="2" charset="-78"/>
            </a:endParaRPr>
          </a:p>
        </p:txBody>
      </p:sp>
      <p:sp>
        <p:nvSpPr>
          <p:cNvPr id="6"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grpSp>
        <p:nvGrpSpPr>
          <p:cNvPr id="22" name="Group 21"/>
          <p:cNvGrpSpPr/>
          <p:nvPr/>
        </p:nvGrpSpPr>
        <p:grpSpPr>
          <a:xfrm>
            <a:off x="129166" y="4666280"/>
            <a:ext cx="1755912" cy="319276"/>
            <a:chOff x="129166" y="4488999"/>
            <a:chExt cx="2828983" cy="514391"/>
          </a:xfrm>
        </p:grpSpPr>
        <p:sp>
          <p:nvSpPr>
            <p:cNvPr id="3" name="Oval 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7" name="Oval 6"/>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graphicFrame>
        <p:nvGraphicFramePr>
          <p:cNvPr id="4" name="Diagram 3"/>
          <p:cNvGraphicFramePr/>
          <p:nvPr>
            <p:extLst>
              <p:ext uri="{D42A27DB-BD31-4B8C-83A1-F6EECF244321}">
                <p14:modId xmlns:p14="http://schemas.microsoft.com/office/powerpoint/2010/main" val="3176988249"/>
              </p:ext>
            </p:extLst>
          </p:nvPr>
        </p:nvGraphicFramePr>
        <p:xfrm>
          <a:off x="-955905" y="1229168"/>
          <a:ext cx="7616197" cy="330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Shape 93"/>
          <p:cNvSpPr txBox="1">
            <a:spLocks noGrp="1"/>
          </p:cNvSpPr>
          <p:nvPr>
            <p:ph type="body" idx="2"/>
          </p:nvPr>
        </p:nvSpPr>
        <p:spPr>
          <a:xfrm>
            <a:off x="5671751" y="2173246"/>
            <a:ext cx="3307272" cy="1434927"/>
          </a:xfrm>
          <a:prstGeom prst="rect">
            <a:avLst/>
          </a:prstGeom>
        </p:spPr>
        <p:txBody>
          <a:bodyPr lIns="91425" tIns="91425" rIns="91425" bIns="91425" anchor="t" anchorCtr="0">
            <a:noAutofit/>
          </a:bodyPr>
          <a:lstStyle/>
          <a:p>
            <a:pPr marL="285750" indent="-285750">
              <a:buFont typeface="Wingdings" panose="05000000000000000000" pitchFamily="2" charset="2"/>
              <a:buChar char="v"/>
            </a:pPr>
            <a:r>
              <a:rPr lang="en-US" dirty="0"/>
              <a:t>Supercritical fluid refers to a fluid which temperatures and pressures is above of the critical point. </a:t>
            </a:r>
          </a:p>
        </p:txBody>
      </p:sp>
    </p:spTree>
    <p:extLst>
      <p:ext uri="{BB962C8B-B14F-4D97-AF65-F5344CB8AC3E}">
        <p14:creationId xmlns:p14="http://schemas.microsoft.com/office/powerpoint/2010/main" val="174689646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1000"/>
                                        <p:tgtEl>
                                          <p:spTgt spid="19">
                                            <p:txEl>
                                              <p:pRg st="0" end="0"/>
                                            </p:txEl>
                                          </p:spTgt>
                                        </p:tgtEl>
                                      </p:cBhvr>
                                    </p:animEffect>
                                    <p:anim calcmode="lin" valueType="num">
                                      <p:cBhvr>
                                        <p:cTn id="15"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 grpId="0"/>
      <p:bldGraphic spid="4" grpId="0">
        <p:bldAsOne/>
      </p:bldGraphic>
      <p:bldP spid="1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3" name="Picture 2" descr="gasification Schem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055" y="0"/>
            <a:ext cx="7013977" cy="5144674"/>
          </a:xfrm>
          <a:prstGeom prst="rect">
            <a:avLst/>
          </a:prstGeom>
          <a:noFill/>
          <a:ln>
            <a:noFill/>
          </a:ln>
        </p:spPr>
      </p:pic>
      <p:grpSp>
        <p:nvGrpSpPr>
          <p:cNvPr id="4" name="Group 3"/>
          <p:cNvGrpSpPr/>
          <p:nvPr/>
        </p:nvGrpSpPr>
        <p:grpSpPr>
          <a:xfrm>
            <a:off x="129166" y="4666280"/>
            <a:ext cx="1755912" cy="319276"/>
            <a:chOff x="129166" y="4488999"/>
            <a:chExt cx="2828983" cy="514391"/>
          </a:xfrm>
        </p:grpSpPr>
        <p:sp>
          <p:nvSpPr>
            <p:cNvPr id="5" name="Oval 4"/>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6" name="Oval 5"/>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 name="Oval 6"/>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 name="Oval 7"/>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9" name="Oval 8"/>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 name="Oval 9"/>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 name="Oval 10"/>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Tree>
    <p:extLst>
      <p:ext uri="{BB962C8B-B14F-4D97-AF65-F5344CB8AC3E}">
        <p14:creationId xmlns:p14="http://schemas.microsoft.com/office/powerpoint/2010/main" val="175938644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5" name="Picture 4" descr="a"/>
          <p:cNvPicPr/>
          <p:nvPr/>
        </p:nvPicPr>
        <p:blipFill>
          <a:blip r:embed="rId3">
            <a:extLst>
              <a:ext uri="{28A0092B-C50C-407E-A947-70E740481C1C}">
                <a14:useLocalDpi xmlns:a14="http://schemas.microsoft.com/office/drawing/2010/main" val="0"/>
              </a:ext>
            </a:extLst>
          </a:blip>
          <a:srcRect/>
          <a:stretch>
            <a:fillRect/>
          </a:stretch>
        </p:blipFill>
        <p:spPr bwMode="auto">
          <a:xfrm>
            <a:off x="5163753" y="1080793"/>
            <a:ext cx="3607268" cy="3763109"/>
          </a:xfrm>
          <a:prstGeom prst="rect">
            <a:avLst/>
          </a:prstGeom>
          <a:noFill/>
        </p:spPr>
      </p:pic>
      <p:pic>
        <p:nvPicPr>
          <p:cNvPr id="7" name="Picture 6" descr="b"/>
          <p:cNvPicPr/>
          <p:nvPr/>
        </p:nvPicPr>
        <p:blipFill>
          <a:blip r:embed="rId4">
            <a:extLst>
              <a:ext uri="{28A0092B-C50C-407E-A947-70E740481C1C}">
                <a14:useLocalDpi xmlns:a14="http://schemas.microsoft.com/office/drawing/2010/main" val="0"/>
              </a:ext>
            </a:extLst>
          </a:blip>
          <a:srcRect/>
          <a:stretch>
            <a:fillRect/>
          </a:stretch>
        </p:blipFill>
        <p:spPr bwMode="auto">
          <a:xfrm>
            <a:off x="137863" y="1464300"/>
            <a:ext cx="4650706" cy="3307231"/>
          </a:xfrm>
          <a:prstGeom prst="rect">
            <a:avLst/>
          </a:prstGeom>
          <a:noFill/>
        </p:spPr>
      </p:pic>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2" name="Title 1"/>
          <p:cNvSpPr>
            <a:spLocks noGrp="1"/>
          </p:cNvSpPr>
          <p:nvPr>
            <p:ph type="title"/>
          </p:nvPr>
        </p:nvSpPr>
        <p:spPr/>
        <p:txBody>
          <a:bodyPr/>
          <a:lstStyle/>
          <a:p>
            <a:endParaRPr lang="en-US"/>
          </a:p>
        </p:txBody>
      </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smtClean="0">
                <a:cs typeface="B Nazanin" panose="00000400000000000000" pitchFamily="2" charset="-78"/>
              </a:rPr>
              <a:t>Supercritical Gasification</a:t>
            </a:r>
            <a:endParaRPr lang="en-US"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spTree>
    <p:extLst>
      <p:ext uri="{BB962C8B-B14F-4D97-AF65-F5344CB8AC3E}">
        <p14:creationId xmlns:p14="http://schemas.microsoft.com/office/powerpoint/2010/main" val="422715384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Nazanin" panose="00000400000000000000" pitchFamily="2" charset="-78"/>
              </a:rPr>
              <a:t>Simulation</a:t>
            </a:r>
          </a:p>
          <a:p>
            <a:pPr algn="ctr"/>
            <a:r>
              <a:rPr lang="en-US" dirty="0" smtClean="0">
                <a:cs typeface="B Nazanin" panose="00000400000000000000" pitchFamily="2" charset="-78"/>
              </a:rPr>
              <a:t>CHP</a:t>
            </a:r>
            <a:endParaRPr lang="en-US"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sp>
        <p:nvSpPr>
          <p:cNvPr id="19" name="Shape 93"/>
          <p:cNvSpPr txBox="1">
            <a:spLocks noGrp="1"/>
          </p:cNvSpPr>
          <p:nvPr>
            <p:ph type="body" idx="2"/>
          </p:nvPr>
        </p:nvSpPr>
        <p:spPr>
          <a:xfrm>
            <a:off x="291500" y="1734334"/>
            <a:ext cx="3694346" cy="2508482"/>
          </a:xfrm>
          <a:prstGeom prst="rect">
            <a:avLst/>
          </a:prstGeom>
        </p:spPr>
        <p:txBody>
          <a:bodyPr lIns="91425" tIns="91425" rIns="91425" bIns="91425" anchor="t" anchorCtr="0">
            <a:noAutofit/>
          </a:bodyPr>
          <a:lstStyle/>
          <a:p>
            <a:pPr marL="285750" indent="-285750">
              <a:buFont typeface="Wingdings" panose="05000000000000000000" pitchFamily="2" charset="2"/>
              <a:buChar char="v"/>
            </a:pPr>
            <a:r>
              <a:rPr lang="en-US" dirty="0" smtClean="0"/>
              <a:t>Aspen Plus V8.6</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r>
              <a:rPr lang="en-US" dirty="0"/>
              <a:t>Peng – Robinson equation </a:t>
            </a:r>
            <a:r>
              <a:rPr lang="en-US" dirty="0" smtClean="0"/>
              <a:t> </a:t>
            </a:r>
          </a:p>
          <a:p>
            <a:pPr>
              <a:buNone/>
            </a:pPr>
            <a:r>
              <a:rPr lang="en-US" dirty="0" smtClean="0"/>
              <a:t>and </a:t>
            </a:r>
            <a:r>
              <a:rPr lang="en-US" dirty="0"/>
              <a:t>Boston – Mathias </a:t>
            </a:r>
          </a:p>
        </p:txBody>
      </p:sp>
      <p:graphicFrame>
        <p:nvGraphicFramePr>
          <p:cNvPr id="3" name="Table 2"/>
          <p:cNvGraphicFramePr>
            <a:graphicFrameLocks noGrp="1"/>
          </p:cNvGraphicFramePr>
          <p:nvPr>
            <p:extLst>
              <p:ext uri="{D42A27DB-BD31-4B8C-83A1-F6EECF244321}">
                <p14:modId xmlns:p14="http://schemas.microsoft.com/office/powerpoint/2010/main" val="1402361280"/>
              </p:ext>
            </p:extLst>
          </p:nvPr>
        </p:nvGraphicFramePr>
        <p:xfrm>
          <a:off x="4009321" y="1600222"/>
          <a:ext cx="4931239" cy="2801090"/>
        </p:xfrm>
        <a:graphic>
          <a:graphicData uri="http://schemas.openxmlformats.org/drawingml/2006/table">
            <a:tbl>
              <a:tblPr firstRow="1" bandRow="1">
                <a:tableStyleId>{69C7853C-536D-4A76-A0AE-DD22124D55A5}</a:tableStyleId>
              </a:tblPr>
              <a:tblGrid>
                <a:gridCol w="1961253"/>
                <a:gridCol w="2969986"/>
              </a:tblGrid>
              <a:tr h="560218">
                <a:tc>
                  <a:txBody>
                    <a:bodyPr/>
                    <a:lstStyle/>
                    <a:p>
                      <a:pPr algn="ctr"/>
                      <a:r>
                        <a:rPr lang="en-US" dirty="0" smtClean="0"/>
                        <a:t>Biomass Power Technologies</a:t>
                      </a:r>
                      <a:endParaRPr lang="en-US" dirty="0"/>
                    </a:p>
                  </a:txBody>
                  <a:tcPr anchor="ctr"/>
                </a:tc>
                <a:tc>
                  <a:txBody>
                    <a:bodyPr/>
                    <a:lstStyle/>
                    <a:p>
                      <a:pPr algn="ctr"/>
                      <a:r>
                        <a:rPr lang="en-US" dirty="0" smtClean="0"/>
                        <a:t>Reference plants (Operating</a:t>
                      </a:r>
                      <a:r>
                        <a:rPr lang="en-US" baseline="0" dirty="0" smtClean="0"/>
                        <a:t> Condition)</a:t>
                      </a:r>
                      <a:endParaRPr lang="en-US" dirty="0"/>
                    </a:p>
                  </a:txBody>
                  <a:tcPr anchor="ctr"/>
                </a:tc>
              </a:tr>
              <a:tr h="560218">
                <a:tc>
                  <a:txBody>
                    <a:bodyPr/>
                    <a:lstStyle/>
                    <a:p>
                      <a:pPr algn="ctr"/>
                      <a:r>
                        <a:rPr lang="en-US" dirty="0" smtClean="0"/>
                        <a:t>Micro Gas</a:t>
                      </a:r>
                      <a:r>
                        <a:rPr lang="en-US" baseline="0" dirty="0" smtClean="0"/>
                        <a:t> Turbine</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1400" b="0" i="0" u="none" strike="noStrike" cap="none" baseline="0" dirty="0" smtClean="0">
                          <a:solidFill>
                            <a:schemeClr val="dk1"/>
                          </a:solidFill>
                          <a:latin typeface="+mn-lt"/>
                          <a:ea typeface="+mn-ea"/>
                          <a:cs typeface="+mn-cs"/>
                          <a:sym typeface="Arial"/>
                        </a:rPr>
                        <a:t>Lora and Nogueira, 2000, Gimelli and Luongo, 2012</a:t>
                      </a:r>
                    </a:p>
                  </a:txBody>
                  <a:tcPr anchor="ctr"/>
                </a:tc>
              </a:tr>
              <a:tr h="560218">
                <a:tc>
                  <a:txBody>
                    <a:bodyPr/>
                    <a:lstStyle/>
                    <a:p>
                      <a:pPr algn="ctr"/>
                      <a:r>
                        <a:rPr lang="en-US" dirty="0" smtClean="0"/>
                        <a:t>Internal Combustion Engine</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smtClean="0">
                          <a:solidFill>
                            <a:schemeClr val="dk1"/>
                          </a:solidFill>
                          <a:latin typeface="+mn-lt"/>
                          <a:ea typeface="+mn-ea"/>
                          <a:cs typeface="+mn-cs"/>
                          <a:sym typeface="Arial"/>
                        </a:rPr>
                        <a:t>Goldstein et al., 2003	</a:t>
                      </a:r>
                    </a:p>
                    <a:p>
                      <a:pPr algn="ctr"/>
                      <a:endParaRPr lang="en-US" dirty="0"/>
                    </a:p>
                  </a:txBody>
                  <a:tcPr anchor="ctr"/>
                </a:tc>
              </a:tr>
              <a:tr h="560218">
                <a:tc>
                  <a:txBody>
                    <a:bodyPr/>
                    <a:lstStyle/>
                    <a:p>
                      <a:pPr algn="ctr"/>
                      <a:r>
                        <a:rPr lang="en-US" dirty="0" smtClean="0"/>
                        <a:t>Gas</a:t>
                      </a:r>
                      <a:r>
                        <a:rPr lang="en-US" baseline="0" dirty="0" smtClean="0"/>
                        <a:t> Turbine</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smtClean="0">
                          <a:solidFill>
                            <a:schemeClr val="dk1"/>
                          </a:solidFill>
                          <a:latin typeface="+mn-lt"/>
                          <a:ea typeface="+mn-ea"/>
                          <a:cs typeface="+mn-cs"/>
                          <a:sym typeface="Arial"/>
                        </a:rPr>
                        <a:t>Goldstein et al., 2003, </a:t>
                      </a:r>
                      <a:r>
                        <a:rPr lang="en-US" sz="1400" b="0" i="0" u="none" strike="noStrike" cap="none" baseline="0" dirty="0" err="1" smtClean="0">
                          <a:solidFill>
                            <a:schemeClr val="dk1"/>
                          </a:solidFill>
                          <a:latin typeface="+mn-lt"/>
                          <a:ea typeface="+mn-ea"/>
                          <a:cs typeface="+mn-cs"/>
                          <a:sym typeface="Arial"/>
                        </a:rPr>
                        <a:t>Aichering</a:t>
                      </a:r>
                      <a:r>
                        <a:rPr lang="en-US" sz="1400" b="0" i="0" u="none" strike="noStrike" cap="none" baseline="0" dirty="0" smtClean="0">
                          <a:solidFill>
                            <a:schemeClr val="dk1"/>
                          </a:solidFill>
                          <a:latin typeface="+mn-lt"/>
                          <a:ea typeface="+mn-ea"/>
                          <a:cs typeface="+mn-cs"/>
                          <a:sym typeface="Arial"/>
                        </a:rPr>
                        <a:t> et al., 2004</a:t>
                      </a:r>
                    </a:p>
                  </a:txBody>
                  <a:tcPr anchor="ctr"/>
                </a:tc>
              </a:tr>
              <a:tr h="560218">
                <a:tc>
                  <a:txBody>
                    <a:bodyPr/>
                    <a:lstStyle/>
                    <a:p>
                      <a:pPr algn="ctr"/>
                      <a:r>
                        <a:rPr lang="en-US" dirty="0" smtClean="0"/>
                        <a:t>Steam Turbine</a:t>
                      </a: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cap="none" baseline="0" dirty="0" err="1" smtClean="0">
                          <a:solidFill>
                            <a:schemeClr val="dk1"/>
                          </a:solidFill>
                          <a:latin typeface="+mn-lt"/>
                          <a:ea typeface="+mn-ea"/>
                          <a:cs typeface="+mn-cs"/>
                          <a:sym typeface="Arial"/>
                        </a:rPr>
                        <a:t>Obernberger</a:t>
                      </a:r>
                      <a:r>
                        <a:rPr lang="en-US" sz="1400" b="0" i="0" u="none" strike="noStrike" cap="none" baseline="0" dirty="0" smtClean="0">
                          <a:solidFill>
                            <a:schemeClr val="dk1"/>
                          </a:solidFill>
                          <a:latin typeface="+mn-lt"/>
                          <a:ea typeface="+mn-ea"/>
                          <a:cs typeface="+mn-cs"/>
                          <a:sym typeface="Arial"/>
                        </a:rPr>
                        <a:t> and </a:t>
                      </a:r>
                      <a:r>
                        <a:rPr lang="en-US" sz="1400" b="0" i="0" u="none" strike="noStrike" cap="none" baseline="0" dirty="0" err="1" smtClean="0">
                          <a:solidFill>
                            <a:schemeClr val="dk1"/>
                          </a:solidFill>
                          <a:latin typeface="+mn-lt"/>
                          <a:ea typeface="+mn-ea"/>
                          <a:cs typeface="+mn-cs"/>
                          <a:sym typeface="Arial"/>
                        </a:rPr>
                        <a:t>Thek</a:t>
                      </a:r>
                      <a:r>
                        <a:rPr lang="en-US" sz="1400" b="0" i="0" u="none" strike="noStrike" cap="none" baseline="0" dirty="0" smtClean="0">
                          <a:solidFill>
                            <a:schemeClr val="dk1"/>
                          </a:solidFill>
                          <a:latin typeface="+mn-lt"/>
                          <a:ea typeface="+mn-ea"/>
                          <a:cs typeface="+mn-cs"/>
                          <a:sym typeface="Arial"/>
                        </a:rPr>
                        <a:t>, 2004</a:t>
                      </a:r>
                    </a:p>
                  </a:txBody>
                  <a:tcPr anchor="ctr"/>
                </a:tc>
              </a:tr>
            </a:tbl>
          </a:graphicData>
        </a:graphic>
      </p:graphicFrame>
    </p:spTree>
    <p:extLst>
      <p:ext uri="{BB962C8B-B14F-4D97-AF65-F5344CB8AC3E}">
        <p14:creationId xmlns:p14="http://schemas.microsoft.com/office/powerpoint/2010/main" val="410428438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500"/>
                                        <p:tgtEl>
                                          <p:spTgt spid="19">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xEl>
                                              <p:pRg st="4" end="4"/>
                                            </p:txEl>
                                          </p:spTgt>
                                        </p:tgtEl>
                                        <p:attrNameLst>
                                          <p:attrName>style.visibility</p:attrName>
                                        </p:attrNameLst>
                                      </p:cBhvr>
                                      <p:to>
                                        <p:strVal val="visible"/>
                                      </p:to>
                                    </p:set>
                                    <p:animEffect transition="in" filter="fade">
                                      <p:cBhvr>
                                        <p:cTn id="18" dur="500"/>
                                        <p:tgtEl>
                                          <p:spTgt spid="19">
                                            <p:txEl>
                                              <p:pRg st="4" end="4"/>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9">
                                            <p:txEl>
                                              <p:pRg st="5" end="5"/>
                                            </p:txEl>
                                          </p:spTgt>
                                        </p:tgtEl>
                                        <p:attrNameLst>
                                          <p:attrName>style.visibility</p:attrName>
                                        </p:attrNameLst>
                                      </p:cBhvr>
                                      <p:to>
                                        <p:strVal val="visible"/>
                                      </p:to>
                                    </p:set>
                                    <p:animEffect transition="in" filter="fade">
                                      <p:cBhvr>
                                        <p:cTn id="22" dur="500"/>
                                        <p:tgtEl>
                                          <p:spTgt spid="19">
                                            <p:txEl>
                                              <p:pRg st="5" end="5"/>
                                            </p:txEl>
                                          </p:spTgt>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453835" y="1080996"/>
            <a:ext cx="7854249" cy="3744435"/>
          </a:xfrm>
          <a:prstGeom prst="rect">
            <a:avLst/>
          </a:prstGeom>
        </p:spPr>
      </p:pic>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Nazanin" panose="00000400000000000000" pitchFamily="2" charset="-78"/>
              </a:rPr>
              <a:t>Simulation</a:t>
            </a:r>
          </a:p>
          <a:p>
            <a:pPr algn="ctr"/>
            <a:r>
              <a:rPr lang="en-US" dirty="0" smtClean="0">
                <a:cs typeface="B Nazanin" panose="00000400000000000000" pitchFamily="2" charset="-78"/>
              </a:rPr>
              <a:t>Gas Turbine</a:t>
            </a:r>
            <a:endParaRPr lang="en-US"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spTree>
    <p:extLst>
      <p:ext uri="{BB962C8B-B14F-4D97-AF65-F5344CB8AC3E}">
        <p14:creationId xmlns:p14="http://schemas.microsoft.com/office/powerpoint/2010/main" val="2672931989"/>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3835" y="971708"/>
            <a:ext cx="7845366" cy="4012875"/>
          </a:xfrm>
          <a:prstGeom prst="rect">
            <a:avLst/>
          </a:prstGeom>
        </p:spPr>
      </p:pic>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Nazanin" panose="00000400000000000000" pitchFamily="2" charset="-78"/>
              </a:rPr>
              <a:t>Simulation</a:t>
            </a:r>
          </a:p>
          <a:p>
            <a:pPr algn="ctr"/>
            <a:r>
              <a:rPr lang="en-US" dirty="0" smtClean="0">
                <a:cs typeface="B Nazanin" panose="00000400000000000000" pitchFamily="2" charset="-78"/>
              </a:rPr>
              <a:t>IC Engine</a:t>
            </a:r>
            <a:endParaRPr lang="en-US"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spTree>
    <p:extLst>
      <p:ext uri="{BB962C8B-B14F-4D97-AF65-F5344CB8AC3E}">
        <p14:creationId xmlns:p14="http://schemas.microsoft.com/office/powerpoint/2010/main" val="3449979762"/>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44787" y="1026283"/>
            <a:ext cx="6904167" cy="4117217"/>
          </a:xfrm>
          <a:prstGeom prst="rect">
            <a:avLst/>
          </a:prstGeom>
        </p:spPr>
      </p:pic>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Nazanin" panose="00000400000000000000" pitchFamily="2" charset="-78"/>
              </a:rPr>
              <a:t>Simulation</a:t>
            </a:r>
          </a:p>
          <a:p>
            <a:pPr algn="ctr"/>
            <a:r>
              <a:rPr lang="en-US" sz="1800" dirty="0" smtClean="0">
                <a:cs typeface="B Nazanin" panose="00000400000000000000" pitchFamily="2" charset="-78"/>
              </a:rPr>
              <a:t>Micro Gas Turbine</a:t>
            </a:r>
            <a:endParaRPr lang="en-US" sz="1800"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spTree>
    <p:extLst>
      <p:ext uri="{BB962C8B-B14F-4D97-AF65-F5344CB8AC3E}">
        <p14:creationId xmlns:p14="http://schemas.microsoft.com/office/powerpoint/2010/main" val="383717338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9166" y="930248"/>
            <a:ext cx="8508207" cy="4165483"/>
          </a:xfrm>
          <a:prstGeom prst="rect">
            <a:avLst/>
          </a:prstGeom>
        </p:spPr>
      </p:pic>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Nazanin" panose="00000400000000000000" pitchFamily="2" charset="-78"/>
              </a:rPr>
              <a:t>Simulation</a:t>
            </a:r>
          </a:p>
          <a:p>
            <a:pPr algn="ctr"/>
            <a:r>
              <a:rPr lang="en-US" sz="1800" dirty="0" smtClean="0">
                <a:cs typeface="B Nazanin" panose="00000400000000000000" pitchFamily="2" charset="-78"/>
              </a:rPr>
              <a:t>Steam Turbine</a:t>
            </a:r>
            <a:endParaRPr lang="en-US" sz="1800"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p:spTree>
    <p:extLst>
      <p:ext uri="{BB962C8B-B14F-4D97-AF65-F5344CB8AC3E}">
        <p14:creationId xmlns:p14="http://schemas.microsoft.com/office/powerpoint/2010/main" val="347941768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grpSp>
        <p:nvGrpSpPr>
          <p:cNvPr id="8" name="Group 7"/>
          <p:cNvGrpSpPr/>
          <p:nvPr/>
        </p:nvGrpSpPr>
        <p:grpSpPr>
          <a:xfrm>
            <a:off x="129166" y="4666280"/>
            <a:ext cx="1755912" cy="319276"/>
            <a:chOff x="129166" y="4488999"/>
            <a:chExt cx="2828983" cy="514391"/>
          </a:xfrm>
        </p:grpSpPr>
        <p:sp>
          <p:nvSpPr>
            <p:cNvPr id="10" name="Oval 9"/>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1" name="Oval 10"/>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4" name="Oval 13"/>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435068" y="4488999"/>
              <a:ext cx="523081" cy="512824"/>
            </a:xfrm>
            <a:prstGeom prst="ellipse">
              <a:avLst/>
            </a:prstGeom>
            <a:effectLst>
              <a:softEdge rad="127000"/>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3</a:t>
              </a:r>
              <a:endParaRPr lang="en-US" sz="3600" dirty="0"/>
            </a:p>
          </p:txBody>
        </p:sp>
      </p:grpSp>
      <p:sp>
        <p:nvSpPr>
          <p:cNvPr id="17" name="Shape 92"/>
          <p:cNvSpPr txBox="1">
            <a:spLocks/>
          </p:cNvSpPr>
          <p:nvPr/>
        </p:nvSpPr>
        <p:spPr>
          <a:xfrm>
            <a:off x="6474941" y="141786"/>
            <a:ext cx="2162432" cy="68224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a:t>Process Evaluation </a:t>
            </a:r>
            <a:endParaRPr lang="en-US" dirty="0">
              <a:cs typeface="B Nazanin" panose="00000400000000000000" pitchFamily="2" charset="-78"/>
            </a:endParaRPr>
          </a:p>
        </p:txBody>
      </p:sp>
      <p:sp>
        <p:nvSpPr>
          <p:cNvPr id="18" name="Shape 92"/>
          <p:cNvSpPr txBox="1">
            <a:spLocks/>
          </p:cNvSpPr>
          <p:nvPr/>
        </p:nvSpPr>
        <p:spPr>
          <a:xfrm>
            <a:off x="0" y="356410"/>
            <a:ext cx="1885078"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Nazanin" panose="00000400000000000000" pitchFamily="2" charset="-78"/>
              </a:rPr>
              <a:t>Methodology</a:t>
            </a:r>
            <a:endParaRPr lang="en" sz="1800" dirty="0">
              <a:cs typeface="B Yekan" panose="00000400000000000000" pitchFamily="2" charset="-78"/>
            </a:endParaRPr>
          </a:p>
        </p:txBody>
      </p:sp>
      <mc:AlternateContent xmlns:mc="http://schemas.openxmlformats.org/markup-compatibility/2006" xmlns:a14="http://schemas.microsoft.com/office/drawing/2010/main">
        <mc:Choice Requires="a14">
          <p:sp>
            <p:nvSpPr>
              <p:cNvPr id="19" name="Shape 93"/>
              <p:cNvSpPr txBox="1">
                <a:spLocks noGrp="1"/>
              </p:cNvSpPr>
              <p:nvPr>
                <p:ph type="body" idx="2"/>
              </p:nvPr>
            </p:nvSpPr>
            <p:spPr>
              <a:xfrm>
                <a:off x="1007121" y="2093666"/>
                <a:ext cx="5208411" cy="1466066"/>
              </a:xfrm>
              <a:prstGeom prst="rect">
                <a:avLst/>
              </a:prstGeom>
            </p:spPr>
            <p:txBody>
              <a:bodyPr lIns="91425" tIns="91425" rIns="91425" bIns="91425" anchor="t" anchorCtr="0">
                <a:noAutofit/>
              </a:bodyPr>
              <a:lstStyle/>
              <a:p>
                <a:endParaRPr lang="en-US" dirty="0" smtClean="0"/>
              </a:p>
              <a:p>
                <a:pPr marL="285750" indent="-285750">
                  <a:buFont typeface="Wingdings" panose="05000000000000000000" pitchFamily="2" charset="2"/>
                  <a:buChar char="v"/>
                </a:pPr>
                <a:r>
                  <a:rPr lang="en-US" b="1" dirty="0"/>
                  <a:t>Electric Efficiency </a:t>
                </a:r>
                <a:r>
                  <a:rPr lang="en-US" b="1" dirty="0" smtClean="0"/>
                  <a:t>:</a:t>
                </a:r>
              </a:p>
              <a:p>
                <a:pPr>
                  <a:buNone/>
                </a:pPr>
                <a:r>
                  <a:rPr lang="en-US" b="1" dirty="0"/>
                  <a:t> </a:t>
                </a:r>
                <a:r>
                  <a:rPr lang="en-US" b="1" dirty="0" smtClean="0"/>
                  <a:t>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𝜼</m:t>
                        </m:r>
                      </m:e>
                      <m:sub>
                        <m:r>
                          <a:rPr lang="en-US" b="1" i="1" smtClean="0">
                            <a:latin typeface="Cambria Math" panose="02040503050406030204" pitchFamily="18" charset="0"/>
                          </a:rPr>
                          <m:t>𝒆𝒍</m:t>
                        </m:r>
                      </m:sub>
                    </m:sSub>
                    <m:r>
                      <a:rPr lang="en-US" b="1" i="1" smtClean="0">
                        <a:latin typeface="Cambria Math" panose="02040503050406030204" pitchFamily="18" charset="0"/>
                      </a:rPr>
                      <m:t>= </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r>
                              <a:rPr lang="en-US" b="1" i="1" smtClean="0">
                                <a:latin typeface="Cambria Math" panose="02040503050406030204" pitchFamily="18" charset="0"/>
                              </a:rPr>
                              <m:t>𝑷</m:t>
                            </m:r>
                          </m:e>
                          <m:sub>
                            <m:r>
                              <a:rPr lang="en-US" b="1" i="1" smtClean="0">
                                <a:latin typeface="Cambria Math" panose="02040503050406030204" pitchFamily="18" charset="0"/>
                              </a:rPr>
                              <m:t>𝒈𝒆𝒏</m:t>
                            </m:r>
                          </m:sub>
                        </m:sSub>
                      </m:num>
                      <m:den>
                        <m:sSub>
                          <m:sSubPr>
                            <m:ctrlPr>
                              <a:rPr lang="en-US" b="1" i="1" smtClean="0">
                                <a:latin typeface="Cambria Math" panose="02040503050406030204" pitchFamily="18" charset="0"/>
                              </a:rPr>
                            </m:ctrlPr>
                          </m:sSubPr>
                          <m:e>
                            <m:r>
                              <a:rPr lang="en-US" b="1" i="1" smtClean="0">
                                <a:latin typeface="Cambria Math" panose="02040503050406030204" pitchFamily="18" charset="0"/>
                              </a:rPr>
                              <m:t>𝑴</m:t>
                            </m:r>
                          </m:e>
                          <m:sub>
                            <m:r>
                              <a:rPr lang="en-US" b="1" i="1" smtClean="0">
                                <a:latin typeface="Cambria Math" panose="02040503050406030204" pitchFamily="18" charset="0"/>
                              </a:rPr>
                              <m:t>𝒇</m:t>
                            </m:r>
                          </m:sub>
                        </m:sSub>
                        <m:r>
                          <a:rPr lang="en-US" b="1" i="1" smtClean="0">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𝑳𝑯𝑽</m:t>
                            </m:r>
                          </m:e>
                          <m:sub>
                            <m:r>
                              <a:rPr lang="en-US" b="1" i="1" smtClean="0">
                                <a:latin typeface="Cambria Math" panose="02040503050406030204" pitchFamily="18" charset="0"/>
                                <a:ea typeface="Cambria Math" panose="02040503050406030204" pitchFamily="18" charset="0"/>
                              </a:rPr>
                              <m:t>𝒇𝒖𝒆𝒍</m:t>
                            </m:r>
                          </m:sub>
                        </m:sSub>
                      </m:den>
                    </m:f>
                  </m:oMath>
                </a14:m>
                <a:endParaRPr lang="en-US" b="1" dirty="0" smtClean="0"/>
              </a:p>
              <a:p>
                <a:pPr>
                  <a:buNone/>
                </a:pPr>
                <a:endParaRPr lang="en-US" dirty="0" smtClean="0"/>
              </a:p>
              <a:p>
                <a:pPr>
                  <a:buNone/>
                </a:pPr>
                <a:endParaRPr lang="en-US" dirty="0"/>
              </a:p>
            </p:txBody>
          </p:sp>
        </mc:Choice>
        <mc:Fallback xmlns="">
          <p:sp>
            <p:nvSpPr>
              <p:cNvPr id="19" name="Shape 93"/>
              <p:cNvSpPr txBox="1">
                <a:spLocks noGrp="1" noRot="1" noChangeAspect="1" noMove="1" noResize="1" noEditPoints="1" noAdjustHandles="1" noChangeArrowheads="1" noChangeShapeType="1" noTextEdit="1"/>
              </p:cNvSpPr>
              <p:nvPr>
                <p:ph type="body" idx="2"/>
              </p:nvPr>
            </p:nvSpPr>
            <p:spPr>
              <a:xfrm>
                <a:off x="1007121" y="2093666"/>
                <a:ext cx="5208411" cy="1466066"/>
              </a:xfrm>
              <a:prstGeom prst="rect">
                <a:avLst/>
              </a:prstGeom>
              <a:blipFill rotWithShape="0">
                <a:blip r:embed="rId3"/>
                <a:stretch>
                  <a:fillRect l="-702"/>
                </a:stretch>
              </a:blipFill>
            </p:spPr>
            <p:txBody>
              <a:bodyPr/>
              <a:lstStyle/>
              <a:p>
                <a:r>
                  <a:rPr lang="en-US">
                    <a:noFill/>
                  </a:rPr>
                  <a:t> </a:t>
                </a:r>
              </a:p>
            </p:txBody>
          </p:sp>
        </mc:Fallback>
      </mc:AlternateContent>
    </p:spTree>
    <p:extLst>
      <p:ext uri="{BB962C8B-B14F-4D97-AF65-F5344CB8AC3E}">
        <p14:creationId xmlns:p14="http://schemas.microsoft.com/office/powerpoint/2010/main" val="52459563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animEffect transition="in" filter="fade">
                                      <p:cBhvr>
                                        <p:cTn id="15" dur="500"/>
                                        <p:tgtEl>
                                          <p:spTgt spid="1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ctrTitle"/>
          </p:nvPr>
        </p:nvSpPr>
        <p:spPr>
          <a:xfrm>
            <a:off x="1815525" y="1888150"/>
            <a:ext cx="5513100" cy="1159799"/>
          </a:xfrm>
          <a:prstGeom prst="rect">
            <a:avLst/>
          </a:prstGeom>
        </p:spPr>
        <p:txBody>
          <a:bodyPr lIns="91425" tIns="91425" rIns="91425" bIns="91425" anchor="b" anchorCtr="0">
            <a:noAutofit/>
          </a:bodyPr>
          <a:lstStyle/>
          <a:p>
            <a:pPr lvl="0" rtl="0">
              <a:spcBef>
                <a:spcPts val="0"/>
              </a:spcBef>
              <a:buNone/>
            </a:pPr>
            <a:r>
              <a:rPr lang="en-US" dirty="0" smtClean="0">
                <a:solidFill>
                  <a:srgbClr val="ABE33F"/>
                </a:solidFill>
                <a:cs typeface="B Yekan" panose="00000400000000000000" pitchFamily="2" charset="-78"/>
              </a:rPr>
              <a:t>3 Result and Discussion</a:t>
            </a:r>
            <a:endParaRPr lang="en" dirty="0">
              <a:cs typeface="B Yekan" panose="00000400000000000000" pitchFamily="2" charset="-78"/>
            </a:endParaRP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26537608"/>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6"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9" name="Shape 92"/>
          <p:cNvSpPr txBox="1">
            <a:spLocks noGrp="1"/>
          </p:cNvSpPr>
          <p:nvPr>
            <p:ph type="title"/>
          </p:nvPr>
        </p:nvSpPr>
        <p:spPr>
          <a:xfrm>
            <a:off x="6494585" y="188224"/>
            <a:ext cx="2134943" cy="857400"/>
          </a:xfrm>
          <a:prstGeom prst="rect">
            <a:avLst/>
          </a:prstGeom>
        </p:spPr>
        <p:txBody>
          <a:bodyPr lIns="91425" tIns="91425" rIns="91425" bIns="91425" anchor="t" anchorCtr="0">
            <a:noAutofit/>
          </a:bodyPr>
          <a:lstStyle/>
          <a:p>
            <a:pPr lvl="0" algn="ctr">
              <a:spcBef>
                <a:spcPts val="0"/>
              </a:spcBef>
              <a:buNone/>
            </a:pPr>
            <a:r>
              <a:rPr lang="en-US" dirty="0" smtClean="0">
                <a:cs typeface="B Yekan" panose="00000400000000000000" pitchFamily="2" charset="-78"/>
              </a:rPr>
              <a:t>Supercritical </a:t>
            </a:r>
            <a:br>
              <a:rPr lang="en-US" dirty="0" smtClean="0">
                <a:cs typeface="B Yekan" panose="00000400000000000000" pitchFamily="2" charset="-78"/>
              </a:rPr>
            </a:br>
            <a:r>
              <a:rPr lang="en-US" dirty="0" smtClean="0">
                <a:cs typeface="B Yekan" panose="00000400000000000000" pitchFamily="2" charset="-78"/>
              </a:rPr>
              <a:t>Gasification</a:t>
            </a:r>
            <a:endParaRPr lang="en" dirty="0">
              <a:cs typeface="B Yekan" panose="00000400000000000000"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0550331"/>
              </p:ext>
            </p:extLst>
          </p:nvPr>
        </p:nvGraphicFramePr>
        <p:xfrm>
          <a:off x="211228" y="1823660"/>
          <a:ext cx="8679613" cy="1947397"/>
        </p:xfrm>
        <a:graphic>
          <a:graphicData uri="http://schemas.openxmlformats.org/drawingml/2006/table">
            <a:tbl>
              <a:tblPr firstRow="1" firstCol="1" bandRow="1">
                <a:tableStyleId>{1FECB4D8-DB02-4DC6-A0A2-4F2EBAE1DC90}</a:tableStyleId>
              </a:tblPr>
              <a:tblGrid>
                <a:gridCol w="578234"/>
                <a:gridCol w="660964"/>
                <a:gridCol w="649643"/>
                <a:gridCol w="559076"/>
                <a:gridCol w="559076"/>
                <a:gridCol w="559076"/>
                <a:gridCol w="606102"/>
                <a:gridCol w="610455"/>
                <a:gridCol w="610455"/>
                <a:gridCol w="504213"/>
                <a:gridCol w="471122"/>
                <a:gridCol w="471122"/>
                <a:gridCol w="754143"/>
                <a:gridCol w="533822"/>
                <a:gridCol w="552110"/>
              </a:tblGrid>
              <a:tr h="188899">
                <a:tc rowSpan="2">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Test#</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rowSpan="2">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Temp.</a:t>
                      </a:r>
                      <a:endParaRPr lang="en-US" sz="130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rowSpan="2">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Azolla</a:t>
                      </a:r>
                      <a:endParaRPr lang="en-US" sz="130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(gr)</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gridSpan="9">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Main gas composition (mol %)</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GP</a:t>
                      </a:r>
                      <a:endParaRPr lang="en-US" sz="1300">
                        <a:effectLst/>
                        <a:latin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(mmol)</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rowSpan="2">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GPR</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rowSpan="2">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HS</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r>
              <a:tr h="58808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CH</a:t>
                      </a:r>
                      <a:r>
                        <a:rPr lang="en-US" sz="1200" baseline="-25000">
                          <a:effectLst/>
                          <a:latin typeface="Times New Roman" panose="02020603050405020304" pitchFamily="18" charset="0"/>
                          <a:cs typeface="Times New Roman" panose="02020603050405020304" pitchFamily="18" charset="0"/>
                        </a:rPr>
                        <a:t>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C</a:t>
                      </a:r>
                      <a:r>
                        <a:rPr lang="en-US" sz="1200" baseline="-25000">
                          <a:effectLst/>
                          <a:latin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cs typeface="Times New Roman" panose="02020603050405020304" pitchFamily="18" charset="0"/>
                        </a:rPr>
                        <a:t>H</a:t>
                      </a:r>
                      <a:r>
                        <a:rPr lang="en-US" sz="1200" baseline="-25000">
                          <a:effectLst/>
                          <a:latin typeface="Times New Roman" panose="02020603050405020304" pitchFamily="18" charset="0"/>
                          <a:cs typeface="Times New Roman" panose="02020603050405020304" pitchFamily="18" charset="0"/>
                        </a:rPr>
                        <a:t>6</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C</a:t>
                      </a:r>
                      <a:r>
                        <a:rPr lang="en-US" sz="1200" baseline="-25000">
                          <a:effectLst/>
                          <a:latin typeface="Times New Roman" panose="02020603050405020304" pitchFamily="18" charset="0"/>
                          <a:cs typeface="Times New Roman" panose="02020603050405020304" pitchFamily="18" charset="0"/>
                        </a:rPr>
                        <a:t>2</a:t>
                      </a:r>
                      <a:r>
                        <a:rPr lang="en-US" sz="1200">
                          <a:effectLst/>
                          <a:latin typeface="Times New Roman" panose="02020603050405020304" pitchFamily="18" charset="0"/>
                          <a:cs typeface="Times New Roman" panose="02020603050405020304" pitchFamily="18" charset="0"/>
                        </a:rPr>
                        <a:t>H</a:t>
                      </a:r>
                      <a:r>
                        <a:rPr lang="en-US" sz="1200" baseline="-25000">
                          <a:effectLst/>
                          <a:latin typeface="Times New Roman" panose="02020603050405020304" pitchFamily="18" charset="0"/>
                          <a:cs typeface="Times New Roman" panose="02020603050405020304" pitchFamily="18" charset="0"/>
                        </a:rPr>
                        <a:t>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C</a:t>
                      </a:r>
                      <a:r>
                        <a:rPr lang="en-US" sz="1200" baseline="-25000">
                          <a:effectLst/>
                          <a:latin typeface="Times New Roman" panose="02020603050405020304" pitchFamily="18" charset="0"/>
                          <a:cs typeface="Times New Roman" panose="02020603050405020304" pitchFamily="18" charset="0"/>
                        </a:rPr>
                        <a:t>3</a:t>
                      </a:r>
                      <a:r>
                        <a:rPr lang="en-US" sz="1200">
                          <a:effectLst/>
                          <a:latin typeface="Times New Roman" panose="02020603050405020304" pitchFamily="18" charset="0"/>
                          <a:cs typeface="Times New Roman" panose="02020603050405020304" pitchFamily="18" charset="0"/>
                        </a:rPr>
                        <a:t>H</a:t>
                      </a:r>
                      <a:r>
                        <a:rPr lang="en-US" sz="1200" baseline="-25000">
                          <a:effectLst/>
                          <a:latin typeface="Times New Roman" panose="02020603050405020304" pitchFamily="18" charset="0"/>
                          <a:cs typeface="Times New Roman" panose="02020603050405020304" pitchFamily="18" charset="0"/>
                        </a:rPr>
                        <a:t>6</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a:t>
                      </a:r>
                      <a:r>
                        <a:rPr lang="en-US" sz="1200" baseline="-25000" dirty="0">
                          <a:effectLst/>
                          <a:latin typeface="Times New Roman" panose="02020603050405020304" pitchFamily="18" charset="0"/>
                          <a:cs typeface="Times New Roman" panose="02020603050405020304" pitchFamily="18" charset="0"/>
                        </a:rPr>
                        <a:t>3</a:t>
                      </a:r>
                      <a:r>
                        <a:rPr lang="en-US" sz="1200" dirty="0">
                          <a:effectLst/>
                          <a:latin typeface="Times New Roman" panose="02020603050405020304" pitchFamily="18" charset="0"/>
                          <a:cs typeface="Times New Roman" panose="02020603050405020304" pitchFamily="18" charset="0"/>
                        </a:rPr>
                        <a:t>H</a:t>
                      </a:r>
                      <a:r>
                        <a:rPr lang="en-US" sz="1200" baseline="-25000" dirty="0">
                          <a:effectLst/>
                          <a:latin typeface="Times New Roman" panose="02020603050405020304" pitchFamily="18" charset="0"/>
                          <a:cs typeface="Times New Roman" panose="02020603050405020304" pitchFamily="18" charset="0"/>
                        </a:rPr>
                        <a:t>6</a:t>
                      </a:r>
                      <a:r>
                        <a:rPr lang="en-US" sz="1200" baseline="30000" dirty="0">
                          <a:effectLst/>
                          <a:latin typeface="Times New Roman" panose="02020603050405020304" pitchFamily="18" charset="0"/>
                          <a:cs typeface="Times New Roman" panose="02020603050405020304" pitchFamily="18" charset="0"/>
                        </a:rPr>
                        <a:t>*</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n-C</a:t>
                      </a:r>
                      <a:r>
                        <a:rPr lang="en-US" sz="1200" baseline="-25000">
                          <a:effectLst/>
                          <a:latin typeface="Times New Roman" panose="02020603050405020304" pitchFamily="18" charset="0"/>
                          <a:cs typeface="Times New Roman" panose="02020603050405020304" pitchFamily="18" charset="0"/>
                        </a:rPr>
                        <a:t>4</a:t>
                      </a:r>
                      <a:r>
                        <a:rPr lang="en-US" sz="1200">
                          <a:effectLst/>
                          <a:latin typeface="Times New Roman" panose="02020603050405020304" pitchFamily="18" charset="0"/>
                          <a:cs typeface="Times New Roman" panose="02020603050405020304" pitchFamily="18" charset="0"/>
                        </a:rPr>
                        <a:t>H</a:t>
                      </a:r>
                      <a:r>
                        <a:rPr lang="en-US" sz="1200" baseline="-25000">
                          <a:effectLst/>
                          <a:latin typeface="Times New Roman" panose="02020603050405020304" pitchFamily="18" charset="0"/>
                          <a:cs typeface="Times New Roman" panose="02020603050405020304" pitchFamily="18" charset="0"/>
                        </a:rPr>
                        <a:t>10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CO</a:t>
                      </a:r>
                      <a:r>
                        <a:rPr lang="en-US" sz="1200" baseline="-25000">
                          <a:effectLst/>
                          <a:latin typeface="Times New Roman" panose="02020603050405020304" pitchFamily="18" charset="0"/>
                          <a:cs typeface="Times New Roman" panose="02020603050405020304" pitchFamily="18" charset="0"/>
                        </a:rPr>
                        <a:t>2</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CO</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H</a:t>
                      </a:r>
                      <a:r>
                        <a:rPr lang="en-US" sz="1200" baseline="-25000">
                          <a:effectLst/>
                          <a:latin typeface="Times New Roman" panose="02020603050405020304" pitchFamily="18" charset="0"/>
                          <a:cs typeface="Times New Roman" panose="02020603050405020304" pitchFamily="18" charset="0"/>
                        </a:rPr>
                        <a:t>2</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vMerge="1">
                  <a:txBody>
                    <a:bodyPr/>
                    <a:lstStyle/>
                    <a:p>
                      <a:endParaRPr lang="en-US"/>
                    </a:p>
                  </a:txBody>
                  <a:tcPr/>
                </a:tc>
                <a:tc vMerge="1">
                  <a:txBody>
                    <a:bodyPr/>
                    <a:lstStyle/>
                    <a:p>
                      <a:endParaRPr lang="en-US"/>
                    </a:p>
                  </a:txBody>
                  <a:tcPr/>
                </a:tc>
                <a:tc vMerge="1">
                  <a:txBody>
                    <a:bodyPr/>
                    <a:lstStyle/>
                    <a:p>
                      <a:endParaRPr lang="en-US"/>
                    </a:p>
                  </a:txBody>
                  <a:tcPr/>
                </a:tc>
              </a:tr>
              <a:tr h="387870">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1</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300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10</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6.7</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1.5</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0.53</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0.54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0.5</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0.13</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69.4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7.4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13.3</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10.59</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1.05</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15.34</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r>
              <a:tr h="387870">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2</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350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7.65</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1.65</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0.78</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0.7</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0.72</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0.2</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62.9</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7</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18.4</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13.68</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smtClean="0">
                          <a:effectLst/>
                          <a:latin typeface="Times New Roman" panose="02020603050405020304" pitchFamily="18" charset="0"/>
                          <a:cs typeface="Times New Roman" panose="02020603050405020304" pitchFamily="18" charset="0"/>
                        </a:rPr>
                        <a:t>1.36</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22.54</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r>
              <a:tr h="387870">
                <a:tc>
                  <a:txBody>
                    <a:bodyPr/>
                    <a:lstStyle/>
                    <a:p>
                      <a:pPr marL="0" marR="0" algn="ctr">
                        <a:lnSpc>
                          <a:spcPct val="107000"/>
                        </a:lnSpc>
                        <a:spcBef>
                          <a:spcPts val="0"/>
                        </a:spcBef>
                        <a:spcAft>
                          <a:spcPts val="0"/>
                        </a:spcAft>
                      </a:pPr>
                      <a:r>
                        <a:rPr lang="en-US" sz="1200" dirty="0" smtClean="0">
                          <a:effectLst/>
                          <a:latin typeface="Times New Roman" panose="02020603050405020304" pitchFamily="18" charset="0"/>
                          <a:cs typeface="Times New Roman" panose="02020603050405020304" pitchFamily="18" charset="0"/>
                        </a:rPr>
                        <a:t>3</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400</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10</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9.3</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2</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0.8</a:t>
                      </a:r>
                      <a:endParaRPr lang="en-US"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0.9</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0.2</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50.9</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5</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29.9</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17.14</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1.71</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42.65</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3679" marR="83679" marT="0" marB="0" anchor="ctr"/>
                </a:tc>
              </a:tr>
            </a:tbl>
          </a:graphicData>
        </a:graphic>
      </p:graphicFrame>
      <p:grpSp>
        <p:nvGrpSpPr>
          <p:cNvPr id="5" name="Group 4"/>
          <p:cNvGrpSpPr/>
          <p:nvPr/>
        </p:nvGrpSpPr>
        <p:grpSpPr>
          <a:xfrm>
            <a:off x="129166" y="4666280"/>
            <a:ext cx="1755912" cy="319276"/>
            <a:chOff x="129166" y="4488999"/>
            <a:chExt cx="2828983" cy="514391"/>
          </a:xfrm>
        </p:grpSpPr>
        <p:sp>
          <p:nvSpPr>
            <p:cNvPr id="7" name="Oval 6"/>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8" name="Oval 7"/>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 name="Oval 9"/>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 name="Oval 10"/>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2" name="Oval 11"/>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spTree>
    <p:extLst>
      <p:ext uri="{BB962C8B-B14F-4D97-AF65-F5344CB8AC3E}">
        <p14:creationId xmlns:p14="http://schemas.microsoft.com/office/powerpoint/2010/main" val="174779760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11" name="Picture 10" descr="2"/>
          <p:cNvPicPr/>
          <p:nvPr/>
        </p:nvPicPr>
        <p:blipFill>
          <a:blip r:embed="rId3">
            <a:extLst>
              <a:ext uri="{28A0092B-C50C-407E-A947-70E740481C1C}">
                <a14:useLocalDpi xmlns:a14="http://schemas.microsoft.com/office/drawing/2010/main" val="0"/>
              </a:ext>
            </a:extLst>
          </a:blip>
          <a:srcRect/>
          <a:stretch>
            <a:fillRect/>
          </a:stretch>
        </p:blipFill>
        <p:spPr bwMode="auto">
          <a:xfrm>
            <a:off x="144376" y="1649245"/>
            <a:ext cx="4102771" cy="2888449"/>
          </a:xfrm>
          <a:prstGeom prst="rect">
            <a:avLst/>
          </a:prstGeom>
          <a:noFill/>
          <a:ln>
            <a:noFill/>
          </a:ln>
        </p:spPr>
      </p:pic>
      <p:pic>
        <p:nvPicPr>
          <p:cNvPr id="12" name="Picture 11" descr="1"/>
          <p:cNvPicPr/>
          <p:nvPr/>
        </p:nvPicPr>
        <p:blipFill>
          <a:blip r:embed="rId4">
            <a:extLst>
              <a:ext uri="{28A0092B-C50C-407E-A947-70E740481C1C}">
                <a14:useLocalDpi xmlns:a14="http://schemas.microsoft.com/office/drawing/2010/main" val="0"/>
              </a:ext>
            </a:extLst>
          </a:blip>
          <a:srcRect/>
          <a:stretch>
            <a:fillRect/>
          </a:stretch>
        </p:blipFill>
        <p:spPr bwMode="auto">
          <a:xfrm>
            <a:off x="4445271" y="1649245"/>
            <a:ext cx="4219426" cy="2888449"/>
          </a:xfrm>
          <a:prstGeom prst="rect">
            <a:avLst/>
          </a:prstGeom>
          <a:noFill/>
        </p:spPr>
      </p:pic>
      <p:sp>
        <p:nvSpPr>
          <p:cNvPr id="7"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8" name="Shape 92"/>
          <p:cNvSpPr txBox="1">
            <a:spLocks/>
          </p:cNvSpPr>
          <p:nvPr/>
        </p:nvSpPr>
        <p:spPr>
          <a:xfrm>
            <a:off x="6494585" y="188224"/>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smtClean="0">
                <a:cs typeface="B Yekan" panose="00000400000000000000" pitchFamily="2" charset="-78"/>
              </a:rPr>
              <a:t>Supercritical </a:t>
            </a:r>
            <a:br>
              <a:rPr lang="en-US" smtClean="0">
                <a:cs typeface="B Yekan" panose="00000400000000000000" pitchFamily="2" charset="-78"/>
              </a:rPr>
            </a:br>
            <a:r>
              <a:rPr lang="en-US" smtClean="0">
                <a:cs typeface="B Yekan" panose="00000400000000000000" pitchFamily="2" charset="-78"/>
              </a:rPr>
              <a:t>Gasification</a:t>
            </a:r>
            <a:endParaRPr lang="en" dirty="0">
              <a:cs typeface="B Yekan" panose="00000400000000000000" pitchFamily="2" charset="-78"/>
            </a:endParaRPr>
          </a:p>
        </p:txBody>
      </p:sp>
      <p:grpSp>
        <p:nvGrpSpPr>
          <p:cNvPr id="10" name="Group 9"/>
          <p:cNvGrpSpPr/>
          <p:nvPr/>
        </p:nvGrpSpPr>
        <p:grpSpPr>
          <a:xfrm>
            <a:off x="129166" y="4666280"/>
            <a:ext cx="1755912" cy="319276"/>
            <a:chOff x="129166" y="4488999"/>
            <a:chExt cx="2828983" cy="514391"/>
          </a:xfrm>
        </p:grpSpPr>
        <p:sp>
          <p:nvSpPr>
            <p:cNvPr id="13" name="Oval 12"/>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4" name="Oval 13"/>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5" name="Oval 14"/>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7" name="Oval 16"/>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8" name="Oval 17"/>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9" name="Oval 18"/>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spTree>
    <p:extLst>
      <p:ext uri="{BB962C8B-B14F-4D97-AF65-F5344CB8AC3E}">
        <p14:creationId xmlns:p14="http://schemas.microsoft.com/office/powerpoint/2010/main" val="372851006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7" name="Picture 6" descr="3"/>
          <p:cNvPicPr/>
          <p:nvPr/>
        </p:nvPicPr>
        <p:blipFill>
          <a:blip r:embed="rId3">
            <a:extLst>
              <a:ext uri="{28A0092B-C50C-407E-A947-70E740481C1C}">
                <a14:useLocalDpi xmlns:a14="http://schemas.microsoft.com/office/drawing/2010/main" val="0"/>
              </a:ext>
            </a:extLst>
          </a:blip>
          <a:srcRect/>
          <a:stretch>
            <a:fillRect/>
          </a:stretch>
        </p:blipFill>
        <p:spPr bwMode="auto">
          <a:xfrm>
            <a:off x="1076843" y="1173412"/>
            <a:ext cx="6490140" cy="3850593"/>
          </a:xfrm>
          <a:prstGeom prst="rect">
            <a:avLst/>
          </a:prstGeom>
          <a:noFill/>
        </p:spPr>
      </p:pic>
      <p:sp>
        <p:nvSpPr>
          <p:cNvPr id="19"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20" name="Shape 92"/>
          <p:cNvSpPr txBox="1">
            <a:spLocks/>
          </p:cNvSpPr>
          <p:nvPr/>
        </p:nvSpPr>
        <p:spPr>
          <a:xfrm>
            <a:off x="6494585" y="188224"/>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smtClean="0">
                <a:cs typeface="B Yekan" panose="00000400000000000000" pitchFamily="2" charset="-78"/>
              </a:rPr>
              <a:t>Supercritical </a:t>
            </a:r>
            <a:br>
              <a:rPr lang="en-US" smtClean="0">
                <a:cs typeface="B Yekan" panose="00000400000000000000" pitchFamily="2" charset="-78"/>
              </a:rPr>
            </a:br>
            <a:r>
              <a:rPr lang="en-US" smtClean="0">
                <a:cs typeface="B Yekan" panose="00000400000000000000" pitchFamily="2" charset="-78"/>
              </a:rPr>
              <a:t>Gasification</a:t>
            </a:r>
            <a:endParaRPr lang="en" dirty="0">
              <a:cs typeface="B Yekan" panose="00000400000000000000" pitchFamily="2" charset="-78"/>
            </a:endParaRPr>
          </a:p>
        </p:txBody>
      </p:sp>
      <p:grpSp>
        <p:nvGrpSpPr>
          <p:cNvPr id="21" name="Group 20"/>
          <p:cNvGrpSpPr/>
          <p:nvPr/>
        </p:nvGrpSpPr>
        <p:grpSpPr>
          <a:xfrm>
            <a:off x="129166" y="4666280"/>
            <a:ext cx="1755912" cy="319276"/>
            <a:chOff x="129166" y="4488999"/>
            <a:chExt cx="2828983" cy="514391"/>
          </a:xfrm>
        </p:grpSpPr>
        <p:sp>
          <p:nvSpPr>
            <p:cNvPr id="22" name="Oval 21"/>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23" name="Oval 22"/>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4" name="Oval 23"/>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5" name="Oval 24"/>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26" name="Oval 25"/>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7" name="Oval 26"/>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8" name="Oval 27"/>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spTree>
    <p:extLst>
      <p:ext uri="{BB962C8B-B14F-4D97-AF65-F5344CB8AC3E}">
        <p14:creationId xmlns:p14="http://schemas.microsoft.com/office/powerpoint/2010/main" val="427255618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7"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8" name="Shape 92"/>
          <p:cNvSpPr txBox="1">
            <a:spLocks/>
          </p:cNvSpPr>
          <p:nvPr/>
        </p:nvSpPr>
        <p:spPr>
          <a:xfrm>
            <a:off x="6494585" y="188224"/>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Yekan" panose="00000400000000000000" pitchFamily="2" charset="-78"/>
              </a:rPr>
              <a:t>Power </a:t>
            </a:r>
          </a:p>
          <a:p>
            <a:pPr algn="ctr"/>
            <a:r>
              <a:rPr lang="en-US" dirty="0" smtClean="0">
                <a:cs typeface="B Yekan" panose="00000400000000000000" pitchFamily="2" charset="-78"/>
              </a:rPr>
              <a:t>Generate</a:t>
            </a:r>
            <a:endParaRPr lang="en" dirty="0">
              <a:cs typeface="B Yekan" panose="00000400000000000000" pitchFamily="2" charset="-78"/>
            </a:endParaRPr>
          </a:p>
        </p:txBody>
      </p:sp>
      <p:grpSp>
        <p:nvGrpSpPr>
          <p:cNvPr id="10" name="Group 9"/>
          <p:cNvGrpSpPr/>
          <p:nvPr/>
        </p:nvGrpSpPr>
        <p:grpSpPr>
          <a:xfrm>
            <a:off x="129166" y="4666280"/>
            <a:ext cx="1755912" cy="319276"/>
            <a:chOff x="129166" y="4488999"/>
            <a:chExt cx="2828983" cy="514391"/>
          </a:xfrm>
        </p:grpSpPr>
        <p:sp>
          <p:nvSpPr>
            <p:cNvPr id="11" name="Oval 10"/>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2" name="Oval 11"/>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5" name="Oval 14"/>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Oval 16"/>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graphicFrame>
        <p:nvGraphicFramePr>
          <p:cNvPr id="4" name="Table 3"/>
          <p:cNvGraphicFramePr>
            <a:graphicFrameLocks noGrp="1"/>
          </p:cNvGraphicFramePr>
          <p:nvPr>
            <p:extLst>
              <p:ext uri="{D42A27DB-BD31-4B8C-83A1-F6EECF244321}">
                <p14:modId xmlns:p14="http://schemas.microsoft.com/office/powerpoint/2010/main" val="3282167138"/>
              </p:ext>
            </p:extLst>
          </p:nvPr>
        </p:nvGraphicFramePr>
        <p:xfrm>
          <a:off x="1483169" y="1792863"/>
          <a:ext cx="6096000" cy="2123440"/>
        </p:xfrm>
        <a:graphic>
          <a:graphicData uri="http://schemas.openxmlformats.org/drawingml/2006/table">
            <a:tbl>
              <a:tblPr firstRow="1" bandRow="1">
                <a:tableStyleId>{69C7853C-536D-4A76-A0AE-DD22124D55A5}</a:tableStyleId>
              </a:tblPr>
              <a:tblGrid>
                <a:gridCol w="2032000"/>
                <a:gridCol w="2032000"/>
                <a:gridCol w="2032000"/>
              </a:tblGrid>
              <a:tr h="370840">
                <a:tc>
                  <a:txBody>
                    <a:bodyPr/>
                    <a:lstStyle/>
                    <a:p>
                      <a:pPr algn="ctr"/>
                      <a:endParaRPr lang="en-US" sz="1800" dirty="0"/>
                    </a:p>
                  </a:txBody>
                  <a:tcPr anchor="ctr"/>
                </a:tc>
                <a:tc>
                  <a:txBody>
                    <a:bodyPr/>
                    <a:lstStyle/>
                    <a:p>
                      <a:pPr algn="ctr"/>
                      <a:r>
                        <a:rPr lang="en-US" sz="1800" dirty="0" smtClean="0"/>
                        <a:t>Azolla biomass (kg)</a:t>
                      </a:r>
                      <a:endParaRPr lang="en-US" sz="1800" dirty="0"/>
                    </a:p>
                  </a:txBody>
                  <a:tcPr anchor="ctr"/>
                </a:tc>
                <a:tc>
                  <a:txBody>
                    <a:bodyPr/>
                    <a:lstStyle/>
                    <a:p>
                      <a:pPr algn="ctr"/>
                      <a:r>
                        <a:rPr lang="en-US" sz="1800" dirty="0" smtClean="0"/>
                        <a:t>Azolla biogas</a:t>
                      </a:r>
                      <a:r>
                        <a:rPr lang="en-US" sz="1800" baseline="0" dirty="0" smtClean="0"/>
                        <a:t> (cum/</a:t>
                      </a:r>
                      <a:r>
                        <a:rPr lang="en-US" sz="1800" baseline="0" dirty="0" err="1" smtClean="0"/>
                        <a:t>hr</a:t>
                      </a:r>
                      <a:r>
                        <a:rPr lang="en-US" sz="1800" baseline="0" dirty="0" smtClean="0"/>
                        <a:t>)</a:t>
                      </a:r>
                      <a:endParaRPr lang="en-US" sz="1800" dirty="0"/>
                    </a:p>
                  </a:txBody>
                  <a:tcPr anchor="ctr"/>
                </a:tc>
              </a:tr>
              <a:tr h="370840">
                <a:tc>
                  <a:txBody>
                    <a:bodyPr/>
                    <a:lstStyle/>
                    <a:p>
                      <a:pPr algn="ctr"/>
                      <a:r>
                        <a:rPr lang="en-US" sz="1800" dirty="0" smtClean="0"/>
                        <a:t>Case 1</a:t>
                      </a:r>
                      <a:endParaRPr lang="en-US" sz="1800" dirty="0"/>
                    </a:p>
                  </a:txBody>
                  <a:tcPr anchor="ctr"/>
                </a:tc>
                <a:tc>
                  <a:txBody>
                    <a:bodyPr/>
                    <a:lstStyle/>
                    <a:p>
                      <a:pPr algn="ctr"/>
                      <a:r>
                        <a:rPr lang="en-US" sz="1800" dirty="0" smtClean="0"/>
                        <a:t>0.01</a:t>
                      </a:r>
                      <a:endParaRPr lang="en-US" sz="1800" dirty="0"/>
                    </a:p>
                  </a:txBody>
                  <a:tcPr anchor="ctr"/>
                </a:tc>
                <a:tc>
                  <a:txBody>
                    <a:bodyPr/>
                    <a:lstStyle/>
                    <a:p>
                      <a:pPr algn="ctr"/>
                      <a:r>
                        <a:rPr lang="en-US" sz="1800" dirty="0" smtClean="0"/>
                        <a:t>0.00013584</a:t>
                      </a:r>
                      <a:endParaRPr lang="en-US" sz="1800" dirty="0"/>
                    </a:p>
                  </a:txBody>
                  <a:tcPr anchor="ctr"/>
                </a:tc>
              </a:tr>
              <a:tr h="370840">
                <a:tc>
                  <a:txBody>
                    <a:bodyPr/>
                    <a:lstStyle/>
                    <a:p>
                      <a:pPr algn="ctr"/>
                      <a:r>
                        <a:rPr lang="en-US" sz="1800" dirty="0" smtClean="0"/>
                        <a:t>Case 2</a:t>
                      </a:r>
                      <a:endParaRPr lang="en-US" sz="1800" dirty="0"/>
                    </a:p>
                  </a:txBody>
                  <a:tcPr anchor="ctr"/>
                </a:tc>
                <a:tc>
                  <a:txBody>
                    <a:bodyPr/>
                    <a:lstStyle/>
                    <a:p>
                      <a:pPr algn="ctr"/>
                      <a:r>
                        <a:rPr lang="en-US" sz="1800" dirty="0" smtClean="0"/>
                        <a:t>5</a:t>
                      </a:r>
                      <a:endParaRPr lang="en-US" sz="1800" dirty="0"/>
                    </a:p>
                  </a:txBody>
                  <a:tcPr anchor="ctr"/>
                </a:tc>
                <a:tc>
                  <a:txBody>
                    <a:bodyPr/>
                    <a:lstStyle/>
                    <a:p>
                      <a:pPr algn="ctr"/>
                      <a:r>
                        <a:rPr lang="en-US" sz="1800" dirty="0" smtClean="0"/>
                        <a:t>0.07</a:t>
                      </a:r>
                      <a:endParaRPr lang="en-US" sz="1800" dirty="0"/>
                    </a:p>
                  </a:txBody>
                  <a:tcPr anchor="ctr"/>
                </a:tc>
              </a:tr>
              <a:tr h="370840">
                <a:tc>
                  <a:txBody>
                    <a:bodyPr/>
                    <a:lstStyle/>
                    <a:p>
                      <a:pPr algn="ctr"/>
                      <a:r>
                        <a:rPr lang="en-US" sz="1800" dirty="0" smtClean="0"/>
                        <a:t>Case 3</a:t>
                      </a:r>
                      <a:endParaRPr lang="en-US" sz="1800" dirty="0"/>
                    </a:p>
                  </a:txBody>
                  <a:tcPr anchor="ctr"/>
                </a:tc>
                <a:tc>
                  <a:txBody>
                    <a:bodyPr/>
                    <a:lstStyle/>
                    <a:p>
                      <a:pPr algn="ctr"/>
                      <a:r>
                        <a:rPr lang="en-US" sz="1800" dirty="0" smtClean="0"/>
                        <a:t>7500</a:t>
                      </a:r>
                      <a:endParaRPr lang="en-US" sz="1800" dirty="0"/>
                    </a:p>
                  </a:txBody>
                  <a:tcPr anchor="ctr"/>
                </a:tc>
                <a:tc>
                  <a:txBody>
                    <a:bodyPr/>
                    <a:lstStyle/>
                    <a:p>
                      <a:pPr algn="ctr"/>
                      <a:r>
                        <a:rPr lang="en-US" sz="1800" dirty="0" smtClean="0"/>
                        <a:t>100</a:t>
                      </a:r>
                      <a:endParaRPr lang="en-US" sz="1800" dirty="0"/>
                    </a:p>
                  </a:txBody>
                  <a:tcPr anchor="ctr"/>
                </a:tc>
              </a:tr>
              <a:tr h="370840">
                <a:tc>
                  <a:txBody>
                    <a:bodyPr/>
                    <a:lstStyle/>
                    <a:p>
                      <a:pPr algn="ctr"/>
                      <a:r>
                        <a:rPr lang="en-US" sz="1800" dirty="0" smtClean="0"/>
                        <a:t>Case 4</a:t>
                      </a:r>
                      <a:endParaRPr lang="en-US" sz="1800" dirty="0"/>
                    </a:p>
                  </a:txBody>
                  <a:tcPr anchor="ctr"/>
                </a:tc>
                <a:tc>
                  <a:txBody>
                    <a:bodyPr/>
                    <a:lstStyle/>
                    <a:p>
                      <a:pPr algn="ctr"/>
                      <a:r>
                        <a:rPr lang="en-US" sz="1800" dirty="0" smtClean="0"/>
                        <a:t>10000</a:t>
                      </a:r>
                      <a:endParaRPr lang="en-US" sz="1800" dirty="0"/>
                    </a:p>
                  </a:txBody>
                  <a:tcPr anchor="ctr"/>
                </a:tc>
                <a:tc>
                  <a:txBody>
                    <a:bodyPr/>
                    <a:lstStyle/>
                    <a:p>
                      <a:pPr algn="ctr"/>
                      <a:r>
                        <a:rPr lang="en-US" sz="1800" dirty="0" smtClean="0"/>
                        <a:t>135.9</a:t>
                      </a:r>
                      <a:endParaRPr lang="en-US" sz="1800" dirty="0"/>
                    </a:p>
                  </a:txBody>
                  <a:tcPr anchor="ctr"/>
                </a:tc>
              </a:tr>
            </a:tbl>
          </a:graphicData>
        </a:graphic>
      </p:graphicFrame>
    </p:spTree>
    <p:extLst>
      <p:ext uri="{BB962C8B-B14F-4D97-AF65-F5344CB8AC3E}">
        <p14:creationId xmlns:p14="http://schemas.microsoft.com/office/powerpoint/2010/main" val="181369936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7"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8" name="Shape 92"/>
          <p:cNvSpPr txBox="1">
            <a:spLocks/>
          </p:cNvSpPr>
          <p:nvPr/>
        </p:nvSpPr>
        <p:spPr>
          <a:xfrm>
            <a:off x="6494585" y="188224"/>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Yekan" panose="00000400000000000000" pitchFamily="2" charset="-78"/>
              </a:rPr>
              <a:t>Power </a:t>
            </a:r>
          </a:p>
          <a:p>
            <a:pPr algn="ctr"/>
            <a:r>
              <a:rPr lang="en-US" dirty="0" smtClean="0">
                <a:cs typeface="B Yekan" panose="00000400000000000000" pitchFamily="2" charset="-78"/>
              </a:rPr>
              <a:t>Generate</a:t>
            </a:r>
            <a:endParaRPr lang="en" dirty="0">
              <a:cs typeface="B Yekan" panose="00000400000000000000" pitchFamily="2" charset="-78"/>
            </a:endParaRPr>
          </a:p>
        </p:txBody>
      </p:sp>
      <p:grpSp>
        <p:nvGrpSpPr>
          <p:cNvPr id="10" name="Group 9"/>
          <p:cNvGrpSpPr/>
          <p:nvPr/>
        </p:nvGrpSpPr>
        <p:grpSpPr>
          <a:xfrm>
            <a:off x="129166" y="4666280"/>
            <a:ext cx="1755912" cy="319276"/>
            <a:chOff x="129166" y="4488999"/>
            <a:chExt cx="2828983" cy="514391"/>
          </a:xfrm>
        </p:grpSpPr>
        <p:sp>
          <p:nvSpPr>
            <p:cNvPr id="11" name="Oval 10"/>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2" name="Oval 11"/>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5" name="Oval 14"/>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Oval 16"/>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graphicFrame>
        <p:nvGraphicFramePr>
          <p:cNvPr id="20" name="Chart 19"/>
          <p:cNvGraphicFramePr/>
          <p:nvPr>
            <p:extLst>
              <p:ext uri="{D42A27DB-BD31-4B8C-83A1-F6EECF244321}">
                <p14:modId xmlns:p14="http://schemas.microsoft.com/office/powerpoint/2010/main" val="3134796292"/>
              </p:ext>
            </p:extLst>
          </p:nvPr>
        </p:nvGraphicFramePr>
        <p:xfrm>
          <a:off x="1326313" y="8384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41355203"/>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Graphic spid="20"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7"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8" name="Shape 92"/>
          <p:cNvSpPr txBox="1">
            <a:spLocks/>
          </p:cNvSpPr>
          <p:nvPr/>
        </p:nvSpPr>
        <p:spPr>
          <a:xfrm>
            <a:off x="6494585" y="188224"/>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Yekan" panose="00000400000000000000" pitchFamily="2" charset="-78"/>
              </a:rPr>
              <a:t>Power </a:t>
            </a:r>
          </a:p>
          <a:p>
            <a:pPr algn="ctr"/>
            <a:r>
              <a:rPr lang="en-US" dirty="0" smtClean="0">
                <a:cs typeface="B Yekan" panose="00000400000000000000" pitchFamily="2" charset="-78"/>
              </a:rPr>
              <a:t>Generate</a:t>
            </a:r>
            <a:endParaRPr lang="en" dirty="0">
              <a:cs typeface="B Yekan" panose="00000400000000000000" pitchFamily="2" charset="-78"/>
            </a:endParaRPr>
          </a:p>
        </p:txBody>
      </p:sp>
      <p:grpSp>
        <p:nvGrpSpPr>
          <p:cNvPr id="10" name="Group 9"/>
          <p:cNvGrpSpPr/>
          <p:nvPr/>
        </p:nvGrpSpPr>
        <p:grpSpPr>
          <a:xfrm>
            <a:off x="129166" y="4666280"/>
            <a:ext cx="1755912" cy="319276"/>
            <a:chOff x="129166" y="4488999"/>
            <a:chExt cx="2828983" cy="514391"/>
          </a:xfrm>
        </p:grpSpPr>
        <p:sp>
          <p:nvSpPr>
            <p:cNvPr id="11" name="Oval 10"/>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2" name="Oval 11"/>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5" name="Oval 14"/>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Oval 16"/>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graphicFrame>
        <p:nvGraphicFramePr>
          <p:cNvPr id="2" name="Table 1"/>
          <p:cNvGraphicFramePr>
            <a:graphicFrameLocks noGrp="1"/>
          </p:cNvGraphicFramePr>
          <p:nvPr>
            <p:extLst>
              <p:ext uri="{D42A27DB-BD31-4B8C-83A1-F6EECF244321}">
                <p14:modId xmlns:p14="http://schemas.microsoft.com/office/powerpoint/2010/main" val="466520302"/>
              </p:ext>
            </p:extLst>
          </p:nvPr>
        </p:nvGraphicFramePr>
        <p:xfrm>
          <a:off x="2000729" y="1682750"/>
          <a:ext cx="5080000" cy="2296160"/>
        </p:xfrm>
        <a:graphic>
          <a:graphicData uri="http://schemas.openxmlformats.org/drawingml/2006/table">
            <a:tbl>
              <a:tblPr firstRow="1" bandRow="1">
                <a:tableStyleId>{69C7853C-536D-4A76-A0AE-DD22124D55A5}</a:tableStyleId>
              </a:tblPr>
              <a:tblGrid>
                <a:gridCol w="1016000"/>
                <a:gridCol w="1016000"/>
                <a:gridCol w="1016000"/>
                <a:gridCol w="1016000"/>
                <a:gridCol w="1016000"/>
              </a:tblGrid>
              <a:tr h="370840">
                <a:tc>
                  <a:txBody>
                    <a:bodyPr/>
                    <a:lstStyle/>
                    <a:p>
                      <a:pPr algn="ctr"/>
                      <a:r>
                        <a:rPr lang="en-US" dirty="0" smtClean="0"/>
                        <a:t>Units</a:t>
                      </a:r>
                      <a:endParaRPr lang="en-US" dirty="0"/>
                    </a:p>
                  </a:txBody>
                  <a:tcPr anchor="ctr"/>
                </a:tc>
                <a:tc>
                  <a:txBody>
                    <a:bodyPr/>
                    <a:lstStyle/>
                    <a:p>
                      <a:pPr algn="ctr"/>
                      <a:r>
                        <a:rPr lang="en-US" dirty="0" smtClean="0"/>
                        <a:t>Case 1</a:t>
                      </a:r>
                      <a:endParaRPr lang="en-US" dirty="0"/>
                    </a:p>
                  </a:txBody>
                  <a:tcPr anchor="ctr"/>
                </a:tc>
                <a:tc>
                  <a:txBody>
                    <a:bodyPr/>
                    <a:lstStyle/>
                    <a:p>
                      <a:pPr algn="ctr"/>
                      <a:r>
                        <a:rPr lang="en-US" dirty="0" smtClean="0"/>
                        <a:t>Case 2</a:t>
                      </a:r>
                      <a:endParaRPr lang="en-US" dirty="0"/>
                    </a:p>
                  </a:txBody>
                  <a:tcPr anchor="ctr"/>
                </a:tc>
                <a:tc>
                  <a:txBody>
                    <a:bodyPr/>
                    <a:lstStyle/>
                    <a:p>
                      <a:pPr algn="ctr"/>
                      <a:r>
                        <a:rPr lang="en-US" dirty="0" smtClean="0"/>
                        <a:t>Case 3</a:t>
                      </a:r>
                      <a:endParaRPr lang="en-US" dirty="0"/>
                    </a:p>
                  </a:txBody>
                  <a:tcPr anchor="ctr"/>
                </a:tc>
                <a:tc>
                  <a:txBody>
                    <a:bodyPr/>
                    <a:lstStyle/>
                    <a:p>
                      <a:pPr algn="ctr"/>
                      <a:r>
                        <a:rPr lang="en-US" dirty="0" smtClean="0"/>
                        <a:t>Case 4</a:t>
                      </a:r>
                      <a:endParaRPr lang="en-US" dirty="0"/>
                    </a:p>
                  </a:txBody>
                  <a:tcPr anchor="ctr"/>
                </a:tc>
              </a:tr>
              <a:tr h="370840">
                <a:tc>
                  <a:txBody>
                    <a:bodyPr/>
                    <a:lstStyle/>
                    <a:p>
                      <a:pPr algn="ctr"/>
                      <a:r>
                        <a:rPr lang="en-US" dirty="0" smtClean="0"/>
                        <a:t>Gas Turbine</a:t>
                      </a:r>
                      <a:endParaRPr lang="en-US" dirty="0"/>
                    </a:p>
                  </a:txBody>
                  <a:tcPr anchor="ctr"/>
                </a:tc>
                <a:tc>
                  <a:txBody>
                    <a:bodyPr/>
                    <a:lstStyle/>
                    <a:p>
                      <a:pPr algn="ctr"/>
                      <a:r>
                        <a:rPr lang="en-US" dirty="0" smtClean="0"/>
                        <a:t>34.2</a:t>
                      </a:r>
                      <a:endParaRPr lang="en-US" dirty="0"/>
                    </a:p>
                  </a:txBody>
                  <a:tcPr anchor="ctr"/>
                </a:tc>
                <a:tc>
                  <a:txBody>
                    <a:bodyPr/>
                    <a:lstStyle/>
                    <a:p>
                      <a:pPr algn="ctr"/>
                      <a:r>
                        <a:rPr lang="en-US" dirty="0" smtClean="0"/>
                        <a:t>30.1</a:t>
                      </a:r>
                      <a:endParaRPr lang="en-US" dirty="0"/>
                    </a:p>
                  </a:txBody>
                  <a:tcPr anchor="ctr"/>
                </a:tc>
                <a:tc>
                  <a:txBody>
                    <a:bodyPr/>
                    <a:lstStyle/>
                    <a:p>
                      <a:pPr algn="ctr"/>
                      <a:r>
                        <a:rPr lang="en-US" dirty="0" smtClean="0"/>
                        <a:t>62.1</a:t>
                      </a:r>
                      <a:endParaRPr lang="en-US" dirty="0"/>
                    </a:p>
                  </a:txBody>
                  <a:tcPr anchor="ctr"/>
                </a:tc>
                <a:tc>
                  <a:txBody>
                    <a:bodyPr/>
                    <a:lstStyle/>
                    <a:p>
                      <a:pPr algn="ctr"/>
                      <a:r>
                        <a:rPr lang="en-US" dirty="0" smtClean="0"/>
                        <a:t>62.3</a:t>
                      </a:r>
                      <a:endParaRPr lang="en-US" dirty="0"/>
                    </a:p>
                  </a:txBody>
                  <a:tcPr anchor="ctr"/>
                </a:tc>
              </a:tr>
              <a:tr h="370840">
                <a:tc>
                  <a:txBody>
                    <a:bodyPr/>
                    <a:lstStyle/>
                    <a:p>
                      <a:pPr algn="ctr"/>
                      <a:r>
                        <a:rPr lang="en-US" dirty="0" smtClean="0"/>
                        <a:t>Micro gas</a:t>
                      </a:r>
                      <a:r>
                        <a:rPr lang="en-US" baseline="0" dirty="0" smtClean="0"/>
                        <a:t> Turbine</a:t>
                      </a:r>
                      <a:endParaRPr lang="en-US" dirty="0"/>
                    </a:p>
                  </a:txBody>
                  <a:tcPr anchor="ctr"/>
                </a:tc>
                <a:tc>
                  <a:txBody>
                    <a:bodyPr/>
                    <a:lstStyle/>
                    <a:p>
                      <a:pPr algn="ctr"/>
                      <a:r>
                        <a:rPr lang="en-US" dirty="0" smtClean="0"/>
                        <a:t>33.7</a:t>
                      </a:r>
                      <a:endParaRPr lang="en-US" dirty="0"/>
                    </a:p>
                  </a:txBody>
                  <a:tcPr anchor="ctr"/>
                </a:tc>
                <a:tc>
                  <a:txBody>
                    <a:bodyPr/>
                    <a:lstStyle/>
                    <a:p>
                      <a:pPr algn="ctr"/>
                      <a:r>
                        <a:rPr lang="en-US" dirty="0" smtClean="0"/>
                        <a:t>29.7</a:t>
                      </a:r>
                      <a:endParaRPr lang="en-US" dirty="0"/>
                    </a:p>
                  </a:txBody>
                  <a:tcPr anchor="ctr"/>
                </a:tc>
                <a:tc>
                  <a:txBody>
                    <a:bodyPr/>
                    <a:lstStyle/>
                    <a:p>
                      <a:pPr algn="ctr"/>
                      <a:r>
                        <a:rPr lang="en-US" dirty="0" smtClean="0"/>
                        <a:t>61.2</a:t>
                      </a:r>
                      <a:endParaRPr lang="en-US" dirty="0"/>
                    </a:p>
                  </a:txBody>
                  <a:tcPr anchor="ctr"/>
                </a:tc>
                <a:tc>
                  <a:txBody>
                    <a:bodyPr/>
                    <a:lstStyle/>
                    <a:p>
                      <a:pPr algn="ctr"/>
                      <a:r>
                        <a:rPr lang="en-US" dirty="0" smtClean="0"/>
                        <a:t>61.4</a:t>
                      </a:r>
                      <a:endParaRPr lang="en-US" dirty="0"/>
                    </a:p>
                  </a:txBody>
                  <a:tcPr anchor="ctr"/>
                </a:tc>
              </a:tr>
              <a:tr h="370840">
                <a:tc>
                  <a:txBody>
                    <a:bodyPr/>
                    <a:lstStyle/>
                    <a:p>
                      <a:pPr algn="ctr"/>
                      <a:r>
                        <a:rPr lang="en-US" dirty="0" smtClean="0"/>
                        <a:t>IC</a:t>
                      </a:r>
                      <a:r>
                        <a:rPr lang="en-US" baseline="0" dirty="0" smtClean="0"/>
                        <a:t> Engine</a:t>
                      </a:r>
                      <a:endParaRPr lang="en-US" dirty="0"/>
                    </a:p>
                  </a:txBody>
                  <a:tcPr anchor="ctr"/>
                </a:tc>
                <a:tc>
                  <a:txBody>
                    <a:bodyPr/>
                    <a:lstStyle/>
                    <a:p>
                      <a:pPr algn="ctr"/>
                      <a:r>
                        <a:rPr lang="en-US" dirty="0" smtClean="0"/>
                        <a:t>33</a:t>
                      </a:r>
                      <a:endParaRPr lang="en-US" dirty="0"/>
                    </a:p>
                  </a:txBody>
                  <a:tcPr anchor="ctr"/>
                </a:tc>
                <a:tc>
                  <a:txBody>
                    <a:bodyPr/>
                    <a:lstStyle/>
                    <a:p>
                      <a:pPr algn="ctr"/>
                      <a:r>
                        <a:rPr lang="en-US" dirty="0" smtClean="0"/>
                        <a:t>32.3</a:t>
                      </a:r>
                      <a:endParaRPr lang="en-US" dirty="0"/>
                    </a:p>
                  </a:txBody>
                  <a:tcPr anchor="ctr"/>
                </a:tc>
                <a:tc>
                  <a:txBody>
                    <a:bodyPr/>
                    <a:lstStyle/>
                    <a:p>
                      <a:pPr algn="ctr"/>
                      <a:r>
                        <a:rPr lang="en-US" dirty="0" smtClean="0"/>
                        <a:t>52.6</a:t>
                      </a:r>
                      <a:endParaRPr lang="en-US" dirty="0"/>
                    </a:p>
                  </a:txBody>
                  <a:tcPr anchor="ctr"/>
                </a:tc>
                <a:tc>
                  <a:txBody>
                    <a:bodyPr/>
                    <a:lstStyle/>
                    <a:p>
                      <a:pPr algn="ctr"/>
                      <a:r>
                        <a:rPr lang="en-US" dirty="0" smtClean="0"/>
                        <a:t>53.3</a:t>
                      </a:r>
                      <a:endParaRPr lang="en-US" dirty="0"/>
                    </a:p>
                  </a:txBody>
                  <a:tcPr anchor="ctr"/>
                </a:tc>
              </a:tr>
              <a:tr h="370840">
                <a:tc>
                  <a:txBody>
                    <a:bodyPr/>
                    <a:lstStyle/>
                    <a:p>
                      <a:pPr algn="ctr"/>
                      <a:r>
                        <a:rPr lang="en-US" dirty="0" smtClean="0"/>
                        <a:t>Steam Turbine</a:t>
                      </a:r>
                      <a:endParaRPr lang="en-US" dirty="0"/>
                    </a:p>
                  </a:txBody>
                  <a:tcPr anchor="ctr"/>
                </a:tc>
                <a:tc>
                  <a:txBody>
                    <a:bodyPr/>
                    <a:lstStyle/>
                    <a:p>
                      <a:pPr algn="ctr"/>
                      <a:r>
                        <a:rPr lang="en-US" dirty="0" smtClean="0"/>
                        <a:t>26.4</a:t>
                      </a:r>
                      <a:endParaRPr lang="en-US" dirty="0"/>
                    </a:p>
                  </a:txBody>
                  <a:tcPr anchor="ctr"/>
                </a:tc>
                <a:tc>
                  <a:txBody>
                    <a:bodyPr/>
                    <a:lstStyle/>
                    <a:p>
                      <a:pPr algn="ctr"/>
                      <a:r>
                        <a:rPr lang="en-US" dirty="0" smtClean="0"/>
                        <a:t>23.2</a:t>
                      </a:r>
                      <a:endParaRPr lang="en-US" dirty="0"/>
                    </a:p>
                  </a:txBody>
                  <a:tcPr anchor="ctr"/>
                </a:tc>
                <a:tc>
                  <a:txBody>
                    <a:bodyPr/>
                    <a:lstStyle/>
                    <a:p>
                      <a:pPr algn="ctr"/>
                      <a:r>
                        <a:rPr lang="en-US" dirty="0" smtClean="0"/>
                        <a:t>47.77</a:t>
                      </a:r>
                      <a:endParaRPr lang="en-US" dirty="0"/>
                    </a:p>
                  </a:txBody>
                  <a:tcPr anchor="ctr"/>
                </a:tc>
                <a:tc>
                  <a:txBody>
                    <a:bodyPr/>
                    <a:lstStyle/>
                    <a:p>
                      <a:pPr algn="ctr"/>
                      <a:r>
                        <a:rPr lang="en-US" dirty="0" smtClean="0"/>
                        <a:t>48.1</a:t>
                      </a:r>
                      <a:endParaRPr lang="en-US" dirty="0"/>
                    </a:p>
                  </a:txBody>
                  <a:tcPr anchor="ctr"/>
                </a:tc>
              </a:tr>
            </a:tbl>
          </a:graphicData>
        </a:graphic>
      </p:graphicFrame>
    </p:spTree>
    <p:extLst>
      <p:ext uri="{BB962C8B-B14F-4D97-AF65-F5344CB8AC3E}">
        <p14:creationId xmlns:p14="http://schemas.microsoft.com/office/powerpoint/2010/main" val="62023173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42096597"/>
              </p:ext>
            </p:extLst>
          </p:nvPr>
        </p:nvGraphicFramePr>
        <p:xfrm>
          <a:off x="1169456" y="1917182"/>
          <a:ext cx="6871450" cy="1907696"/>
        </p:xfrm>
        <a:graphic>
          <a:graphicData uri="http://schemas.openxmlformats.org/drawingml/2006/table">
            <a:tbl>
              <a:tblPr rtl="1" firstRow="1" firstCol="1" bandRow="1">
                <a:tableStyleId>{1FECB4D8-DB02-4DC6-A0A2-4F2EBAE1DC90}</a:tableStyleId>
              </a:tblPr>
              <a:tblGrid>
                <a:gridCol w="3435318"/>
                <a:gridCol w="3436132"/>
              </a:tblGrid>
              <a:tr h="475296">
                <a:tc>
                  <a:txBody>
                    <a:bodyPr/>
                    <a:lstStyle/>
                    <a:p>
                      <a:pPr marL="0" marR="0" algn="ctr" rtl="1">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NO produced (kg/kWh)</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c>
                  <a:txBody>
                    <a:bodyPr/>
                    <a:lstStyle/>
                    <a:p>
                      <a:pPr marL="0" marR="0" algn="ctr" rtl="1">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Biomass Power Systems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r>
              <a:tr h="358100">
                <a:tc>
                  <a:txBody>
                    <a:bodyPr/>
                    <a:lstStyle/>
                    <a:p>
                      <a:pPr marL="0" marR="0" algn="ctr" rtl="1">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0.0053</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c>
                  <a:txBody>
                    <a:bodyPr/>
                    <a:lstStyle/>
                    <a:p>
                      <a:pPr marL="0" marR="0" algn="ctr" rtl="1">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Gas </a:t>
                      </a:r>
                      <a:r>
                        <a:rPr lang="en-US" sz="1400" dirty="0" smtClean="0">
                          <a:effectLst/>
                          <a:latin typeface="Times New Roman" panose="02020603050405020304" pitchFamily="18" charset="0"/>
                          <a:cs typeface="Times New Roman" panose="02020603050405020304" pitchFamily="18" charset="0"/>
                        </a:rPr>
                        <a:t>Turbine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r>
              <a:tr h="358100">
                <a:tc>
                  <a:txBody>
                    <a:bodyPr/>
                    <a:lstStyle/>
                    <a:p>
                      <a:pPr marL="0" marR="0" algn="ctr" rtl="1">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0.0077</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c>
                  <a:txBody>
                    <a:bodyPr/>
                    <a:lstStyle/>
                    <a:p>
                      <a:pPr marL="0" marR="0" algn="ctr" rtl="1">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Micro Turbine</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r>
              <a:tr h="358100">
                <a:tc>
                  <a:txBody>
                    <a:bodyPr/>
                    <a:lstStyle/>
                    <a:p>
                      <a:pPr marL="0" marR="0" algn="ctr" rtl="1">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0.016</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c>
                  <a:txBody>
                    <a:bodyPr/>
                    <a:lstStyle/>
                    <a:p>
                      <a:pPr marL="0" marR="0" algn="ctr" rtl="1">
                        <a:lnSpc>
                          <a:spcPct val="107000"/>
                        </a:lnSpc>
                        <a:spcBef>
                          <a:spcPts val="0"/>
                        </a:spcBef>
                        <a:spcAft>
                          <a:spcPts val="0"/>
                        </a:spcAft>
                      </a:pPr>
                      <a:r>
                        <a:rPr lang="en-US" sz="1400">
                          <a:effectLst/>
                          <a:latin typeface="Times New Roman" panose="02020603050405020304" pitchFamily="18" charset="0"/>
                          <a:cs typeface="Times New Roman" panose="02020603050405020304" pitchFamily="18" charset="0"/>
                        </a:rPr>
                        <a:t>ICE</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r>
              <a:tr h="358100">
                <a:tc>
                  <a:txBody>
                    <a:bodyPr/>
                    <a:lstStyle/>
                    <a:p>
                      <a:pPr marL="0" marR="0" algn="ctr" rtl="1">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0.0037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c>
                  <a:txBody>
                    <a:bodyPr/>
                    <a:lstStyle/>
                    <a:p>
                      <a:pPr marL="0" marR="0" algn="ctr" rtl="1">
                        <a:lnSpc>
                          <a:spcPct val="107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Steam Engine</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87897" marR="87897" marT="0" marB="0" anchor="ctr"/>
                </a:tc>
              </a:tr>
            </a:tbl>
          </a:graphicData>
        </a:graphic>
      </p:graphicFrame>
      <p:sp>
        <p:nvSpPr>
          <p:cNvPr id="7"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8" name="Shape 92"/>
          <p:cNvSpPr txBox="1">
            <a:spLocks/>
          </p:cNvSpPr>
          <p:nvPr/>
        </p:nvSpPr>
        <p:spPr>
          <a:xfrm>
            <a:off x="6494585" y="188224"/>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smtClean="0">
                <a:cs typeface="B Yekan" panose="00000400000000000000" pitchFamily="2" charset="-78"/>
              </a:rPr>
              <a:t>Power </a:t>
            </a:r>
          </a:p>
          <a:p>
            <a:pPr algn="ctr"/>
            <a:r>
              <a:rPr lang="en-US" dirty="0" smtClean="0">
                <a:cs typeface="B Yekan" panose="00000400000000000000" pitchFamily="2" charset="-78"/>
              </a:rPr>
              <a:t>Generate</a:t>
            </a:r>
            <a:endParaRPr lang="en" dirty="0">
              <a:cs typeface="B Yekan" panose="00000400000000000000" pitchFamily="2" charset="-78"/>
            </a:endParaRPr>
          </a:p>
        </p:txBody>
      </p:sp>
      <p:grpSp>
        <p:nvGrpSpPr>
          <p:cNvPr id="10" name="Group 9"/>
          <p:cNvGrpSpPr/>
          <p:nvPr/>
        </p:nvGrpSpPr>
        <p:grpSpPr>
          <a:xfrm>
            <a:off x="129166" y="4666280"/>
            <a:ext cx="1755912" cy="319276"/>
            <a:chOff x="129166" y="4488999"/>
            <a:chExt cx="2828983" cy="514391"/>
          </a:xfrm>
        </p:grpSpPr>
        <p:sp>
          <p:nvSpPr>
            <p:cNvPr id="11" name="Oval 10"/>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12" name="Oval 11"/>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5" name="Oval 14"/>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6" name="Oval 15"/>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7" name="Oval 16"/>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spTree>
    <p:extLst>
      <p:ext uri="{BB962C8B-B14F-4D97-AF65-F5344CB8AC3E}">
        <p14:creationId xmlns:p14="http://schemas.microsoft.com/office/powerpoint/2010/main" val="343031320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5"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6" name="Shape 92"/>
          <p:cNvSpPr txBox="1">
            <a:spLocks/>
          </p:cNvSpPr>
          <p:nvPr/>
        </p:nvSpPr>
        <p:spPr>
          <a:xfrm>
            <a:off x="6515367" y="366267"/>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a:cs typeface="B Yekan" panose="00000400000000000000" pitchFamily="2" charset="-78"/>
              </a:rPr>
              <a:t>Conclusion</a:t>
            </a:r>
            <a:endParaRPr lang="en" dirty="0">
              <a:cs typeface="B Yekan" panose="00000400000000000000" pitchFamily="2" charset="-78"/>
            </a:endParaRPr>
          </a:p>
        </p:txBody>
      </p:sp>
      <p:grpSp>
        <p:nvGrpSpPr>
          <p:cNvPr id="7" name="Group 6"/>
          <p:cNvGrpSpPr/>
          <p:nvPr/>
        </p:nvGrpSpPr>
        <p:grpSpPr>
          <a:xfrm>
            <a:off x="129166" y="4666280"/>
            <a:ext cx="1755912" cy="319276"/>
            <a:chOff x="129166" y="4488999"/>
            <a:chExt cx="2828983" cy="514391"/>
          </a:xfrm>
        </p:grpSpPr>
        <p:sp>
          <p:nvSpPr>
            <p:cNvPr id="8" name="Oval 7"/>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9" name="Oval 8"/>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 name="Oval 9"/>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 name="Oval 10"/>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2" name="Oval 11"/>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Oval 13"/>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graphicFrame>
        <p:nvGraphicFramePr>
          <p:cNvPr id="3" name="Diagram 2"/>
          <p:cNvGraphicFramePr/>
          <p:nvPr>
            <p:extLst>
              <p:ext uri="{D42A27DB-BD31-4B8C-83A1-F6EECF244321}">
                <p14:modId xmlns:p14="http://schemas.microsoft.com/office/powerpoint/2010/main" val="1399634065"/>
              </p:ext>
            </p:extLst>
          </p:nvPr>
        </p:nvGraphicFramePr>
        <p:xfrm>
          <a:off x="322118" y="1223667"/>
          <a:ext cx="8328192" cy="3169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475701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Graphic spid="3"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695397" y="319646"/>
            <a:ext cx="1885078" cy="857400"/>
          </a:xfrm>
          <a:prstGeom prst="rect">
            <a:avLst/>
          </a:prstGeom>
        </p:spPr>
        <p:txBody>
          <a:bodyPr lIns="91425" tIns="91425" rIns="91425" bIns="91425" anchor="t" anchorCtr="0">
            <a:noAutofit/>
          </a:bodyPr>
          <a:lstStyle/>
          <a:p>
            <a:pPr lvl="0" algn="ctr" rtl="1">
              <a:spcBef>
                <a:spcPts val="0"/>
              </a:spcBef>
              <a:buNone/>
            </a:pPr>
            <a:r>
              <a:rPr lang="fa-IR" dirty="0" smtClean="0">
                <a:cs typeface="B Yekan" panose="00000400000000000000" pitchFamily="2" charset="-78"/>
              </a:rPr>
              <a:t>نتیجه گیری</a:t>
            </a:r>
            <a:endParaRPr lang="en" dirty="0">
              <a:cs typeface="B Yekan" panose="00000400000000000000" pitchFamily="2" charset="-78"/>
            </a:endParaRPr>
          </a:p>
        </p:txBody>
      </p:sp>
      <p:sp>
        <p:nvSpPr>
          <p:cNvPr id="4" name="Shape 92"/>
          <p:cNvSpPr txBox="1">
            <a:spLocks/>
          </p:cNvSpPr>
          <p:nvPr/>
        </p:nvSpPr>
        <p:spPr>
          <a:xfrm>
            <a:off x="0" y="396410"/>
            <a:ext cx="2883877" cy="511366"/>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rtl="1"/>
            <a:r>
              <a:rPr lang="en-US" sz="1800" dirty="0">
                <a:cs typeface="B Yekan" panose="00000400000000000000" pitchFamily="2" charset="-78"/>
              </a:rPr>
              <a:t>Result and Discussion</a:t>
            </a:r>
            <a:endParaRPr lang="fa-IR" sz="1800" dirty="0" smtClean="0">
              <a:cs typeface="B Yekan" panose="00000400000000000000" pitchFamily="2" charset="-78"/>
            </a:endParaRPr>
          </a:p>
        </p:txBody>
      </p:sp>
      <p:sp>
        <p:nvSpPr>
          <p:cNvPr id="5" name="Shape 92"/>
          <p:cNvSpPr txBox="1">
            <a:spLocks/>
          </p:cNvSpPr>
          <p:nvPr/>
        </p:nvSpPr>
        <p:spPr>
          <a:xfrm>
            <a:off x="6515367" y="366267"/>
            <a:ext cx="2134943" cy="8574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ct val="100000"/>
              <a:buFont typeface="Raleway"/>
              <a:buNone/>
              <a:defRPr sz="2400" b="1" i="0" u="none" strike="noStrike" cap="none">
                <a:solidFill>
                  <a:srgbClr val="FFFFFF"/>
                </a:solidFill>
                <a:latin typeface="Raleway"/>
                <a:ea typeface="Raleway"/>
                <a:cs typeface="Raleway"/>
                <a:sym typeface="Raleway"/>
              </a:defRPr>
            </a:lvl1pPr>
            <a:lvl2pPr lvl="1">
              <a:spcBef>
                <a:spcPts val="0"/>
              </a:spcBef>
              <a:buClr>
                <a:srgbClr val="FFFFFF"/>
              </a:buClr>
              <a:buSzPct val="100000"/>
              <a:buFont typeface="Raleway"/>
              <a:buNone/>
              <a:defRPr sz="2400" b="1">
                <a:solidFill>
                  <a:srgbClr val="FFFFFF"/>
                </a:solidFill>
                <a:latin typeface="Raleway"/>
                <a:ea typeface="Raleway"/>
                <a:cs typeface="Raleway"/>
                <a:sym typeface="Raleway"/>
              </a:defRPr>
            </a:lvl2pPr>
            <a:lvl3pPr lvl="2">
              <a:spcBef>
                <a:spcPts val="0"/>
              </a:spcBef>
              <a:buClr>
                <a:srgbClr val="FFFFFF"/>
              </a:buClr>
              <a:buSzPct val="100000"/>
              <a:buFont typeface="Raleway"/>
              <a:buNone/>
              <a:defRPr sz="2400" b="1">
                <a:solidFill>
                  <a:srgbClr val="FFFFFF"/>
                </a:solidFill>
                <a:latin typeface="Raleway"/>
                <a:ea typeface="Raleway"/>
                <a:cs typeface="Raleway"/>
                <a:sym typeface="Raleway"/>
              </a:defRPr>
            </a:lvl3pPr>
            <a:lvl4pPr lvl="3">
              <a:spcBef>
                <a:spcPts val="0"/>
              </a:spcBef>
              <a:buClr>
                <a:srgbClr val="FFFFFF"/>
              </a:buClr>
              <a:buSzPct val="100000"/>
              <a:buFont typeface="Raleway"/>
              <a:buNone/>
              <a:defRPr sz="2400" b="1">
                <a:solidFill>
                  <a:srgbClr val="FFFFFF"/>
                </a:solidFill>
                <a:latin typeface="Raleway"/>
                <a:ea typeface="Raleway"/>
                <a:cs typeface="Raleway"/>
                <a:sym typeface="Raleway"/>
              </a:defRPr>
            </a:lvl4pPr>
            <a:lvl5pPr lvl="4">
              <a:spcBef>
                <a:spcPts val="0"/>
              </a:spcBef>
              <a:buClr>
                <a:srgbClr val="FFFFFF"/>
              </a:buClr>
              <a:buSzPct val="100000"/>
              <a:buFont typeface="Raleway"/>
              <a:buNone/>
              <a:defRPr sz="2400" b="1">
                <a:solidFill>
                  <a:srgbClr val="FFFFFF"/>
                </a:solidFill>
                <a:latin typeface="Raleway"/>
                <a:ea typeface="Raleway"/>
                <a:cs typeface="Raleway"/>
                <a:sym typeface="Raleway"/>
              </a:defRPr>
            </a:lvl5pPr>
            <a:lvl6pPr lvl="5">
              <a:spcBef>
                <a:spcPts val="0"/>
              </a:spcBef>
              <a:buClr>
                <a:srgbClr val="FFFFFF"/>
              </a:buClr>
              <a:buSzPct val="100000"/>
              <a:buFont typeface="Raleway"/>
              <a:buNone/>
              <a:defRPr sz="2400" b="1">
                <a:solidFill>
                  <a:srgbClr val="FFFFFF"/>
                </a:solidFill>
                <a:latin typeface="Raleway"/>
                <a:ea typeface="Raleway"/>
                <a:cs typeface="Raleway"/>
                <a:sym typeface="Raleway"/>
              </a:defRPr>
            </a:lvl6pPr>
            <a:lvl7pPr lvl="6">
              <a:spcBef>
                <a:spcPts val="0"/>
              </a:spcBef>
              <a:buClr>
                <a:srgbClr val="FFFFFF"/>
              </a:buClr>
              <a:buSzPct val="100000"/>
              <a:buFont typeface="Raleway"/>
              <a:buNone/>
              <a:defRPr sz="2400" b="1">
                <a:solidFill>
                  <a:srgbClr val="FFFFFF"/>
                </a:solidFill>
                <a:latin typeface="Raleway"/>
                <a:ea typeface="Raleway"/>
                <a:cs typeface="Raleway"/>
                <a:sym typeface="Raleway"/>
              </a:defRPr>
            </a:lvl7pPr>
            <a:lvl8pPr lvl="7">
              <a:spcBef>
                <a:spcPts val="0"/>
              </a:spcBef>
              <a:buClr>
                <a:srgbClr val="FFFFFF"/>
              </a:buClr>
              <a:buSzPct val="100000"/>
              <a:buFont typeface="Raleway"/>
              <a:buNone/>
              <a:defRPr sz="2400" b="1">
                <a:solidFill>
                  <a:srgbClr val="FFFFFF"/>
                </a:solidFill>
                <a:latin typeface="Raleway"/>
                <a:ea typeface="Raleway"/>
                <a:cs typeface="Raleway"/>
                <a:sym typeface="Raleway"/>
              </a:defRPr>
            </a:lvl8pPr>
            <a:lvl9pPr lvl="8">
              <a:spcBef>
                <a:spcPts val="0"/>
              </a:spcBef>
              <a:buClr>
                <a:srgbClr val="FFFFFF"/>
              </a:buClr>
              <a:buSzPct val="100000"/>
              <a:buFont typeface="Raleway"/>
              <a:buNone/>
              <a:defRPr sz="2400" b="1">
                <a:solidFill>
                  <a:srgbClr val="FFFFFF"/>
                </a:solidFill>
                <a:latin typeface="Raleway"/>
                <a:ea typeface="Raleway"/>
                <a:cs typeface="Raleway"/>
                <a:sym typeface="Raleway"/>
              </a:defRPr>
            </a:lvl9pPr>
          </a:lstStyle>
          <a:p>
            <a:pPr algn="ctr"/>
            <a:r>
              <a:rPr lang="en-US" dirty="0">
                <a:cs typeface="B Yekan" panose="00000400000000000000" pitchFamily="2" charset="-78"/>
              </a:rPr>
              <a:t>Conclusion</a:t>
            </a:r>
            <a:endParaRPr lang="en" dirty="0">
              <a:cs typeface="B Yekan" panose="00000400000000000000" pitchFamily="2" charset="-78"/>
            </a:endParaRPr>
          </a:p>
        </p:txBody>
      </p:sp>
      <p:grpSp>
        <p:nvGrpSpPr>
          <p:cNvPr id="6" name="Group 5"/>
          <p:cNvGrpSpPr/>
          <p:nvPr/>
        </p:nvGrpSpPr>
        <p:grpSpPr>
          <a:xfrm>
            <a:off x="129166" y="4666280"/>
            <a:ext cx="1755912" cy="319276"/>
            <a:chOff x="129166" y="4488999"/>
            <a:chExt cx="2828983" cy="514391"/>
          </a:xfrm>
        </p:grpSpPr>
        <p:sp>
          <p:nvSpPr>
            <p:cNvPr id="7" name="Oval 6"/>
            <p:cNvSpPr/>
            <p:nvPr/>
          </p:nvSpPr>
          <p:spPr>
            <a:xfrm>
              <a:off x="129166" y="4490566"/>
              <a:ext cx="523081" cy="51282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smtClean="0"/>
                <a:t>1</a:t>
              </a:r>
              <a:endParaRPr lang="en-US" sz="3600" dirty="0"/>
            </a:p>
          </p:txBody>
        </p:sp>
        <p:sp>
          <p:nvSpPr>
            <p:cNvPr id="8" name="Oval 7"/>
            <p:cNvSpPr/>
            <p:nvPr/>
          </p:nvSpPr>
          <p:spPr>
            <a:xfrm>
              <a:off x="776689"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 name="Oval 8"/>
            <p:cNvSpPr/>
            <p:nvPr/>
          </p:nvSpPr>
          <p:spPr>
            <a:xfrm>
              <a:off x="1029403" y="4682842"/>
              <a:ext cx="128272" cy="12827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 name="Oval 9"/>
            <p:cNvSpPr/>
            <p:nvPr/>
          </p:nvSpPr>
          <p:spPr>
            <a:xfrm>
              <a:off x="1282117"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2</a:t>
              </a:r>
              <a:endParaRPr lang="en-US" sz="2800" dirty="0"/>
            </a:p>
          </p:txBody>
        </p:sp>
        <p:sp>
          <p:nvSpPr>
            <p:cNvPr id="11" name="Oval 10"/>
            <p:cNvSpPr/>
            <p:nvPr/>
          </p:nvSpPr>
          <p:spPr>
            <a:xfrm>
              <a:off x="1929640"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 name="Oval 11"/>
            <p:cNvSpPr/>
            <p:nvPr/>
          </p:nvSpPr>
          <p:spPr>
            <a:xfrm>
              <a:off x="2182354" y="4681275"/>
              <a:ext cx="128272" cy="128272"/>
            </a:xfrm>
            <a:prstGeom prst="ellipse">
              <a:avLst/>
            </a:prstGeom>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3" name="Oval 12"/>
            <p:cNvSpPr/>
            <p:nvPr/>
          </p:nvSpPr>
          <p:spPr>
            <a:xfrm>
              <a:off x="2435068" y="4488999"/>
              <a:ext cx="523081" cy="512824"/>
            </a:xfrm>
            <a:prstGeom prst="ellipse">
              <a:avLst/>
            </a:prstGeom>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smtClean="0"/>
                <a:t>3</a:t>
              </a:r>
              <a:endParaRPr lang="en-US" sz="3600" dirty="0"/>
            </a:p>
          </p:txBody>
        </p:sp>
      </p:grpSp>
      <p:graphicFrame>
        <p:nvGraphicFramePr>
          <p:cNvPr id="18" name="Diagram 17"/>
          <p:cNvGraphicFramePr/>
          <p:nvPr>
            <p:extLst>
              <p:ext uri="{D42A27DB-BD31-4B8C-83A1-F6EECF244321}">
                <p14:modId xmlns:p14="http://schemas.microsoft.com/office/powerpoint/2010/main" val="3572592517"/>
              </p:ext>
            </p:extLst>
          </p:nvPr>
        </p:nvGraphicFramePr>
        <p:xfrm>
          <a:off x="322118" y="1296403"/>
          <a:ext cx="8328192" cy="3169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605487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4" grpId="0"/>
      <p:bldP spid="5" grpId="0"/>
      <p:bldGraphic spid="18"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2"/>
        <p:cNvGrpSpPr/>
        <p:nvPr/>
      </p:nvGrpSpPr>
      <p:grpSpPr>
        <a:xfrm>
          <a:off x="0" y="0"/>
          <a:ext cx="0" cy="0"/>
          <a:chOff x="0" y="0"/>
          <a:chExt cx="0" cy="0"/>
        </a:xfrm>
      </p:grpSpPr>
      <p:sp>
        <p:nvSpPr>
          <p:cNvPr id="173" name="Shape 173"/>
          <p:cNvSpPr txBox="1">
            <a:spLocks noGrp="1"/>
          </p:cNvSpPr>
          <p:nvPr>
            <p:ph type="title" idx="4294967295"/>
          </p:nvPr>
        </p:nvSpPr>
        <p:spPr>
          <a:xfrm>
            <a:off x="272593" y="3197575"/>
            <a:ext cx="5868434" cy="709407"/>
          </a:xfrm>
          <a:prstGeom prst="rect">
            <a:avLst/>
          </a:prstGeom>
        </p:spPr>
        <p:txBody>
          <a:bodyPr lIns="91425" tIns="91425" rIns="91425" bIns="91425" anchor="t" anchorCtr="0">
            <a:noAutofit/>
          </a:bodyPr>
          <a:lstStyle/>
          <a:p>
            <a:pPr lvl="0"/>
            <a:r>
              <a:rPr lang="en-US" sz="4000" dirty="0">
                <a:solidFill>
                  <a:schemeClr val="bg1"/>
                </a:solidFill>
                <a:cs typeface="B Yekan" panose="00000400000000000000" pitchFamily="2" charset="-78"/>
              </a:rPr>
              <a:t>Thank you for your </a:t>
            </a:r>
            <a:r>
              <a:rPr lang="en-US" sz="4000" dirty="0" smtClean="0">
                <a:solidFill>
                  <a:schemeClr val="bg1"/>
                </a:solidFill>
                <a:cs typeface="B Yekan" panose="00000400000000000000" pitchFamily="2" charset="-78"/>
              </a:rPr>
              <a:t>attention and interest</a:t>
            </a:r>
            <a:endParaRPr lang="en" sz="4000" dirty="0">
              <a:solidFill>
                <a:schemeClr val="bg1"/>
              </a:solidFill>
              <a:cs typeface="B Yekan" panose="00000400000000000000" pitchFamily="2" charset="-78"/>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fade">
                                      <p:cBhvr>
                                        <p:cTn id="7" dur="1000"/>
                                        <p:tgtEl>
                                          <p:spTgt spid="173"/>
                                        </p:tgtEl>
                                      </p:cBhvr>
                                    </p:animEffect>
                                    <p:anim calcmode="lin" valueType="num">
                                      <p:cBhvr>
                                        <p:cTn id="8" dur="1000" fill="hold"/>
                                        <p:tgtEl>
                                          <p:spTgt spid="173"/>
                                        </p:tgtEl>
                                        <p:attrNameLst>
                                          <p:attrName>ppt_x</p:attrName>
                                        </p:attrNameLst>
                                      </p:cBhvr>
                                      <p:tavLst>
                                        <p:tav tm="0">
                                          <p:val>
                                            <p:strVal val="#ppt_x"/>
                                          </p:val>
                                        </p:tav>
                                        <p:tav tm="100000">
                                          <p:val>
                                            <p:strVal val="#ppt_x"/>
                                          </p:val>
                                        </p:tav>
                                      </p:tavLst>
                                    </p:anim>
                                    <p:anim calcmode="lin" valueType="num">
                                      <p:cBhvr>
                                        <p:cTn id="9" dur="900" decel="100000" fill="hold"/>
                                        <p:tgtEl>
                                          <p:spTgt spid="17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Lst>
  </p:timing>
</p:sld>
</file>

<file path=ppt/theme/theme1.xml><?xml version="1.0" encoding="utf-8"?>
<a:theme xmlns:a="http://schemas.openxmlformats.org/drawingml/2006/main" name="Escal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riel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3041</TotalTime>
  <Words>3876</Words>
  <Application>Microsoft Office PowerPoint</Application>
  <PresentationFormat>On-screen Show (16:9)</PresentationFormat>
  <Paragraphs>439</Paragraphs>
  <Slides>36</Slides>
  <Notes>36</Notes>
  <HiddenSlides>0</HiddenSlides>
  <MMClips>2</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51" baseType="lpstr">
      <vt:lpstr>Arial</vt:lpstr>
      <vt:lpstr>Cambria Math</vt:lpstr>
      <vt:lpstr>Roboto Slab</vt:lpstr>
      <vt:lpstr>B Yekan</vt:lpstr>
      <vt:lpstr>Oxygen</vt:lpstr>
      <vt:lpstr>B Nazanin</vt:lpstr>
      <vt:lpstr>Raleway</vt:lpstr>
      <vt:lpstr>Calibri</vt:lpstr>
      <vt:lpstr>Wingdings</vt:lpstr>
      <vt:lpstr>Roboto</vt:lpstr>
      <vt:lpstr>Times New Roman</vt:lpstr>
      <vt:lpstr>Karla</vt:lpstr>
      <vt:lpstr>Escalus template</vt:lpstr>
      <vt:lpstr>Ariel template</vt:lpstr>
      <vt:lpstr>Image</vt:lpstr>
      <vt:lpstr>Compare the ability to generate power from Azolla biogas by CHP units</vt:lpstr>
      <vt:lpstr>Contents</vt:lpstr>
      <vt:lpstr>1 Introduction</vt:lpstr>
      <vt:lpstr>Azolla Fern</vt:lpstr>
      <vt:lpstr>PowerPoint Presentation</vt:lpstr>
      <vt:lpstr>Azolla Fern</vt:lpstr>
      <vt:lpstr>Azolla Fern</vt:lpstr>
      <vt:lpstr>Small Scale CHP</vt:lpstr>
      <vt:lpstr>Internal Combustion</vt:lpstr>
      <vt:lpstr>Internal Combustion</vt:lpstr>
      <vt:lpstr>Gas Turbine</vt:lpstr>
      <vt:lpstr>Gas Turbine</vt:lpstr>
      <vt:lpstr>Micro gas Turbine</vt:lpstr>
      <vt:lpstr>Steam Turbine</vt:lpstr>
      <vt:lpstr>2 Methodology</vt:lpstr>
      <vt:lpstr>Biogas</vt:lpstr>
      <vt:lpstr>Supercritical Gasification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Result and Discussion</vt:lpstr>
      <vt:lpstr>Supercritical  Gasification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نتیجه گیری</vt:lpstr>
      <vt:lpstr>Thank you for your attention and interest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سیکل ترکیبی تصفیه فاضلاب و تولید برق از سرخس آزولا توسط گازی سازی فوق بحرانی</dc:title>
  <dc:creator>MrMiM</dc:creator>
  <cp:lastModifiedBy>Mr MiM</cp:lastModifiedBy>
  <cp:revision>151</cp:revision>
  <dcterms:modified xsi:type="dcterms:W3CDTF">2016-06-12T02:03:02Z</dcterms:modified>
</cp:coreProperties>
</file>