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63" r:id="rId6"/>
    <p:sldId id="261" r:id="rId7"/>
    <p:sldId id="273" r:id="rId8"/>
    <p:sldId id="264" r:id="rId9"/>
    <p:sldId id="269" r:id="rId10"/>
    <p:sldId id="268" r:id="rId11"/>
    <p:sldId id="267" r:id="rId12"/>
    <p:sldId id="274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00043"/>
            <a:ext cx="7000924" cy="192882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Global Carbon Cycle.</a:t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Interactions of photosynthesis and</a:t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Earth crust processes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3500438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A.A.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Ivlev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Russian State Agrarian University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 K.A.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Timiryazev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Moscow, Russia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714356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global carbon cycle?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428736"/>
            <a:ext cx="4943494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\публикации\статьи в работе\Взаимодействие химической  и биол. эволюций\Global Planetary Earth Lett\Figures\Fig. 1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8372475" cy="51911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428860" y="428604"/>
            <a:ext cx="5072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Global carbon cycle system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714356"/>
            <a:ext cx="74295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Two geological concepts make the grounds for carbon cycle model: 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1.  Plate tectonics model (Flint, 1973;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Monin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1977)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2.  Orogenic cycles model (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Rutten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1971)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538" y="4286256"/>
            <a:ext cx="69294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Lithospheric  plates movement is irregular and determines pulsating CO2 injections into “atmosphere – hydrosphere” system.</a:t>
            </a:r>
          </a:p>
          <a:p>
            <a:pPr marL="457200" indent="-457200">
              <a:buAutoNum type="arabicPeriod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orogenic period plates move quickly and collisions are frequent. In geosynclynal period plates move slowly and collisions are rare.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3214686"/>
            <a:ext cx="6858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 new approach to carbon cycle model combines two concepts and suggests: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Мои документы\публикации\статьи в работе\Взаимодействие химической  и биол. эволюций\Global carbon cycle\Figures\Fig. 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928670"/>
            <a:ext cx="5772150" cy="43338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85918" y="571480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Dynamics of  some global carbon cycle parameters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5143512"/>
            <a:ext cx="315626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428736"/>
            <a:ext cx="5285589" cy="344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357422" y="500042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Argument 1.  Carbon and sulfur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cycles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coupling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5572140"/>
            <a:ext cx="37528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488" y="357166"/>
            <a:ext cx="3681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Argument 2.   Climatic correlations</a:t>
            </a: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75" y="1123950"/>
            <a:ext cx="8094663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428604"/>
            <a:ext cx="6572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Argument 3. Correlation of biodiversity rate with oxygen concentration 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7258" y="1214423"/>
            <a:ext cx="837674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Мои документы\публикации\статьи в работе\Взаимодействие химической  и биол. эволюций\Global carbon cycle\Figures\Fig. 6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13884"/>
            <a:ext cx="7707454" cy="57869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85852" y="428604"/>
            <a:ext cx="6572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Argument 6  Anti-phase dynamics of atmospheric CO2 and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oxygen in geological time (Igamberdiev &amp; Lee, 2006)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Мои документы\публикации\статьи в работе\Взаимодействие химической  и биол. эволюций\Global and Planetary Change\Figures\Fig. 5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928670"/>
            <a:ext cx="4333875" cy="61341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28728" y="285728"/>
            <a:ext cx="6786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Argument 7.  Similar dynamics of atmospheric oxygen and burial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organic carbon rate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Мои документы\публикации\статьи в работе\Взаимодействие химической  и биол. эволюций\Global and Planetary Change\Figures\Fig. 8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5648" y="1000108"/>
            <a:ext cx="7343102" cy="478634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642918"/>
            <a:ext cx="5000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Argument 8.   Geological correlations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71802" y="642918"/>
            <a:ext cx="23567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 conclusions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857620" y="214290"/>
            <a:ext cx="34336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nt.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662" y="1357298"/>
            <a:ext cx="7143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Global carbon cycle is considered as a transfer of the element from one geospheres to another under the control of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redox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state of the element.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transition of carbon from the oxidative to the reduced state is provided by</a:t>
            </a:r>
            <a:r>
              <a:rPr lang="en-US" dirty="0" smtClean="0"/>
              <a:t>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photosynthesis. The reverse transition is realized through the numerous oxidation processes. The main contributor to oxidation of organic matter is the sulfate reduction in the subduction zones.  </a:t>
            </a:r>
          </a:p>
          <a:p>
            <a:pPr marL="342900" indent="-342900">
              <a:buFontTx/>
              <a:buAutoNum type="arabi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According to the model, global carbon cycle and photosynthesis appeared simultaneously and developed synchronously. Their evolution was followed by decrease in CO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and by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growth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concentrations in the atmosphere and by accumulation of organic matter in the Earth deposits.</a:t>
            </a:r>
          </a:p>
          <a:p>
            <a:pPr marL="342900" indent="-342900">
              <a:buFontTx/>
              <a:buAutoNum type="arabi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Carbon and sulfur cycle are coupled through the sulfate reduction occurring in subduction zone</a:t>
            </a:r>
          </a:p>
          <a:p>
            <a:pPr marL="342900" indent="-342900">
              <a:buFontTx/>
              <a:buAutoNum type="arabicPeriod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2643182"/>
            <a:ext cx="4664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Thank you for your attention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3822</TotalTime>
  <Words>326</Words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Global Carbon Cycle. Interactions of photosynthesis and Earth crust processes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Александр</cp:lastModifiedBy>
  <cp:revision>228</cp:revision>
  <dcterms:modified xsi:type="dcterms:W3CDTF">2014-06-18T19:42:30Z</dcterms:modified>
</cp:coreProperties>
</file>