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8BE4A-974C-404A-BE22-8C265A5E28D1}" type="datetimeFigureOut">
              <a:rPr lang="en-US" smtClean="0"/>
              <a:t>11/21/2016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113C6-66F8-43C3-8F9B-199F4F46DE67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8BE4A-974C-404A-BE22-8C265A5E28D1}" type="datetimeFigureOut">
              <a:rPr lang="en-US" smtClean="0"/>
              <a:t>11/21/2016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113C6-66F8-43C3-8F9B-199F4F46DE67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8BE4A-974C-404A-BE22-8C265A5E28D1}" type="datetimeFigureOut">
              <a:rPr lang="en-US" smtClean="0"/>
              <a:t>11/21/2016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113C6-66F8-43C3-8F9B-199F4F46DE67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8BE4A-974C-404A-BE22-8C265A5E28D1}" type="datetimeFigureOut">
              <a:rPr lang="en-US" smtClean="0"/>
              <a:t>11/21/2016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113C6-66F8-43C3-8F9B-199F4F46DE67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8BE4A-974C-404A-BE22-8C265A5E28D1}" type="datetimeFigureOut">
              <a:rPr lang="en-US" smtClean="0"/>
              <a:t>11/21/2016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113C6-66F8-43C3-8F9B-199F4F46DE67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8BE4A-974C-404A-BE22-8C265A5E28D1}" type="datetimeFigureOut">
              <a:rPr lang="en-US" smtClean="0"/>
              <a:t>11/21/2016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113C6-66F8-43C3-8F9B-199F4F46DE67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8BE4A-974C-404A-BE22-8C265A5E28D1}" type="datetimeFigureOut">
              <a:rPr lang="en-US" smtClean="0"/>
              <a:t>11/21/2016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113C6-66F8-43C3-8F9B-199F4F46DE67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8BE4A-974C-404A-BE22-8C265A5E28D1}" type="datetimeFigureOut">
              <a:rPr lang="en-US" smtClean="0"/>
              <a:t>11/21/2016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113C6-66F8-43C3-8F9B-199F4F46DE67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8BE4A-974C-404A-BE22-8C265A5E28D1}" type="datetimeFigureOut">
              <a:rPr lang="en-US" smtClean="0"/>
              <a:t>11/21/2016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113C6-66F8-43C3-8F9B-199F4F46DE67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8BE4A-974C-404A-BE22-8C265A5E28D1}" type="datetimeFigureOut">
              <a:rPr lang="en-US" smtClean="0"/>
              <a:t>11/21/2016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113C6-66F8-43C3-8F9B-199F4F46DE67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8BE4A-974C-404A-BE22-8C265A5E28D1}" type="datetimeFigureOut">
              <a:rPr lang="en-US" smtClean="0"/>
              <a:t>11/21/2016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113C6-66F8-43C3-8F9B-199F4F46DE67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A8BE4A-974C-404A-BE22-8C265A5E28D1}" type="datetimeFigureOut">
              <a:rPr lang="en-US" smtClean="0"/>
              <a:t>11/21/2016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D113C6-66F8-43C3-8F9B-199F4F46DE67}" type="slidenum">
              <a:rPr lang="en-IN" smtClean="0"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ravindra-s</dc:creator>
  <cp:lastModifiedBy>ravindra-s</cp:lastModifiedBy>
  <cp:revision>1</cp:revision>
  <dcterms:created xsi:type="dcterms:W3CDTF">2016-11-21T16:51:45Z</dcterms:created>
  <dcterms:modified xsi:type="dcterms:W3CDTF">2016-11-21T16:52:00Z</dcterms:modified>
</cp:coreProperties>
</file>