
<file path=[Content_Types].xml><?xml version="1.0" encoding="utf-8"?>
<Types xmlns="http://schemas.openxmlformats.org/package/2006/content-types">
  <Override PartName="/ppt/slides/slide6.xml" ContentType="application/vnd.openxmlformats-officedocument.presentationml.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ustom.xml" ContentType="application/vnd.openxmlformats-officedocument.custom-propertie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sldIdLst>
    <p:sldId id="280" r:id="rId2"/>
    <p:sldId id="281" r:id="rId3"/>
    <p:sldId id="256" r:id="rId4"/>
    <p:sldId id="257"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 id="277" r:id="rId25"/>
    <p:sldId id="278" r:id="rId26"/>
    <p:sldId id="279" r:id="rId27"/>
    <p:sldId id="282" r:id="rId28"/>
  </p:sldIdLst>
  <p:sldSz cx="9144000" cy="6858000" type="screen4x3"/>
  <p:notesSz cx="9144000" cy="6858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8" d="100"/>
          <a:sy n="68" d="100"/>
        </p:scale>
        <p:origin x="-1446" y="-96"/>
      </p:cViewPr>
      <p:guideLst>
        <p:guide orient="horz" pos="2880"/>
        <p:guide pos="216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38723789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685800" y="2125980"/>
            <a:ext cx="7772400" cy="1440179"/>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371600" y="3840480"/>
            <a:ext cx="6400799"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9/26/2014</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400" b="0" i="0">
                <a:solidFill>
                  <a:srgbClr val="212168"/>
                </a:solidFill>
                <a:latin typeface="Times New Roman"/>
                <a:cs typeface="Times New Roman"/>
              </a:defRPr>
            </a:lvl1pPr>
          </a:lstStyle>
          <a:p>
            <a:endParaRPr/>
          </a:p>
        </p:txBody>
      </p:sp>
      <p:sp>
        <p:nvSpPr>
          <p:cNvPr id="3" name="Holder 3"/>
          <p:cNvSpPr>
            <a:spLocks noGrp="1"/>
          </p:cNvSpPr>
          <p:nvPr>
            <p:ph type="body" idx="1"/>
          </p:nvPr>
        </p:nvSpPr>
        <p:spPr/>
        <p:txBody>
          <a:bodyPr lIns="0" tIns="0" rIns="0" bIns="0"/>
          <a:lstStyle>
            <a:lvl1pPr>
              <a:defRPr sz="2800" b="0" i="0">
                <a:solidFill>
                  <a:srgbClr val="C00000"/>
                </a:solidFill>
                <a:latin typeface="Times New Roman"/>
                <a:cs typeface="Times New Roman"/>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9/26/2014</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400" b="0" i="0">
                <a:solidFill>
                  <a:srgbClr val="212168"/>
                </a:solidFill>
                <a:latin typeface="Times New Roman"/>
                <a:cs typeface="Times New Roman"/>
              </a:defRPr>
            </a:lvl1pPr>
          </a:lstStyle>
          <a:p>
            <a:endParaRPr/>
          </a:p>
        </p:txBody>
      </p:sp>
      <p:sp>
        <p:nvSpPr>
          <p:cNvPr id="3" name="Holder 3"/>
          <p:cNvSpPr>
            <a:spLocks noGrp="1"/>
          </p:cNvSpPr>
          <p:nvPr>
            <p:ph sz="half" idx="2"/>
          </p:nvPr>
        </p:nvSpPr>
        <p:spPr>
          <a:xfrm>
            <a:off x="457200" y="1577340"/>
            <a:ext cx="397764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709159" y="1577340"/>
            <a:ext cx="397764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9/26/2014</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400" b="0" i="0">
                <a:solidFill>
                  <a:srgbClr val="212168"/>
                </a:solidFill>
                <a:latin typeface="Times New Roman"/>
                <a:cs typeface="Times New Roman"/>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9/26/2014</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obj" preserve="1">
  <p:cSld name="Blank">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289559" y="0"/>
            <a:ext cx="8854440" cy="492759"/>
          </a:xfrm>
          <a:custGeom>
            <a:avLst/>
            <a:gdLst/>
            <a:ahLst/>
            <a:cxnLst/>
            <a:rect l="l" t="t" r="r" b="b"/>
            <a:pathLst>
              <a:path w="8854440" h="492759">
                <a:moveTo>
                  <a:pt x="0" y="492251"/>
                </a:moveTo>
                <a:lnTo>
                  <a:pt x="8854439" y="492251"/>
                </a:lnTo>
                <a:lnTo>
                  <a:pt x="8854439" y="0"/>
                </a:lnTo>
                <a:lnTo>
                  <a:pt x="0" y="0"/>
                </a:lnTo>
                <a:lnTo>
                  <a:pt x="0" y="492251"/>
                </a:lnTo>
                <a:close/>
              </a:path>
            </a:pathLst>
          </a:custGeom>
          <a:solidFill>
            <a:srgbClr val="000000"/>
          </a:solidFill>
        </p:spPr>
        <p:txBody>
          <a:bodyPr wrap="square" lIns="0" tIns="0" rIns="0" bIns="0" rtlCol="0"/>
          <a:lstStyle/>
          <a:p>
            <a:endParaRPr/>
          </a:p>
        </p:txBody>
      </p:sp>
      <p:sp>
        <p:nvSpPr>
          <p:cNvPr id="17" name="bk object 17"/>
          <p:cNvSpPr/>
          <p:nvPr/>
        </p:nvSpPr>
        <p:spPr>
          <a:xfrm>
            <a:off x="0" y="0"/>
            <a:ext cx="9144000" cy="492759"/>
          </a:xfrm>
          <a:custGeom>
            <a:avLst/>
            <a:gdLst/>
            <a:ahLst/>
            <a:cxnLst/>
            <a:rect l="l" t="t" r="r" b="b"/>
            <a:pathLst>
              <a:path w="9144000" h="492759">
                <a:moveTo>
                  <a:pt x="0" y="492251"/>
                </a:moveTo>
                <a:lnTo>
                  <a:pt x="9143999" y="492251"/>
                </a:lnTo>
                <a:lnTo>
                  <a:pt x="9143999" y="0"/>
                </a:lnTo>
                <a:lnTo>
                  <a:pt x="0" y="0"/>
                </a:lnTo>
                <a:lnTo>
                  <a:pt x="0" y="492251"/>
                </a:lnTo>
                <a:close/>
              </a:path>
            </a:pathLst>
          </a:custGeom>
          <a:ln w="9143">
            <a:solidFill>
              <a:srgbClr val="000000"/>
            </a:solidFill>
          </a:ln>
        </p:spPr>
        <p:txBody>
          <a:bodyPr wrap="square" lIns="0" tIns="0" rIns="0" bIns="0" rtlCol="0"/>
          <a:lstStyle/>
          <a:p>
            <a:endParaRPr/>
          </a:p>
        </p:txBody>
      </p:sp>
      <p:sp>
        <p:nvSpPr>
          <p:cNvPr id="18" name="bk object 18"/>
          <p:cNvSpPr/>
          <p:nvPr/>
        </p:nvSpPr>
        <p:spPr>
          <a:xfrm>
            <a:off x="0" y="0"/>
            <a:ext cx="289560" cy="483234"/>
          </a:xfrm>
          <a:custGeom>
            <a:avLst/>
            <a:gdLst/>
            <a:ahLst/>
            <a:cxnLst/>
            <a:rect l="l" t="t" r="r" b="b"/>
            <a:pathLst>
              <a:path w="289560" h="483234">
                <a:moveTo>
                  <a:pt x="0" y="483107"/>
                </a:moveTo>
                <a:lnTo>
                  <a:pt x="289559" y="483107"/>
                </a:lnTo>
                <a:lnTo>
                  <a:pt x="289559" y="0"/>
                </a:lnTo>
                <a:lnTo>
                  <a:pt x="0" y="0"/>
                </a:lnTo>
                <a:lnTo>
                  <a:pt x="0" y="483107"/>
                </a:lnTo>
                <a:close/>
              </a:path>
            </a:pathLst>
          </a:custGeom>
          <a:solidFill>
            <a:srgbClr val="000000"/>
          </a:solidFill>
        </p:spPr>
        <p:txBody>
          <a:bodyPr wrap="square" lIns="0" tIns="0" rIns="0" bIns="0" rtlCol="0"/>
          <a:lstStyle/>
          <a:p>
            <a:endParaRPr/>
          </a:p>
        </p:txBody>
      </p:sp>
      <p:sp>
        <p:nvSpPr>
          <p:cNvPr id="19" name="bk object 19"/>
          <p:cNvSpPr/>
          <p:nvPr/>
        </p:nvSpPr>
        <p:spPr>
          <a:xfrm>
            <a:off x="0" y="559308"/>
            <a:ext cx="289560" cy="6299200"/>
          </a:xfrm>
          <a:custGeom>
            <a:avLst/>
            <a:gdLst/>
            <a:ahLst/>
            <a:cxnLst/>
            <a:rect l="l" t="t" r="r" b="b"/>
            <a:pathLst>
              <a:path w="289560" h="6299200">
                <a:moveTo>
                  <a:pt x="0" y="6298691"/>
                </a:moveTo>
                <a:lnTo>
                  <a:pt x="289559" y="6298691"/>
                </a:lnTo>
                <a:lnTo>
                  <a:pt x="289559" y="0"/>
                </a:lnTo>
                <a:lnTo>
                  <a:pt x="0" y="0"/>
                </a:lnTo>
                <a:lnTo>
                  <a:pt x="0" y="6298691"/>
                </a:lnTo>
                <a:close/>
              </a:path>
            </a:pathLst>
          </a:custGeom>
          <a:solidFill>
            <a:srgbClr val="000000"/>
          </a:solidFill>
        </p:spPr>
        <p:txBody>
          <a:bodyPr wrap="square" lIns="0" tIns="0" rIns="0" bIns="0" rtlCol="0"/>
          <a:lstStyle/>
          <a:p>
            <a:endParaRPr/>
          </a:p>
        </p:txBody>
      </p:sp>
      <p:sp>
        <p:nvSpPr>
          <p:cNvPr id="20" name="bk object 20"/>
          <p:cNvSpPr/>
          <p:nvPr/>
        </p:nvSpPr>
        <p:spPr>
          <a:xfrm>
            <a:off x="0" y="0"/>
            <a:ext cx="289560" cy="6858000"/>
          </a:xfrm>
          <a:custGeom>
            <a:avLst/>
            <a:gdLst/>
            <a:ahLst/>
            <a:cxnLst/>
            <a:rect l="l" t="t" r="r" b="b"/>
            <a:pathLst>
              <a:path w="289560" h="6858000">
                <a:moveTo>
                  <a:pt x="0" y="6857999"/>
                </a:moveTo>
                <a:lnTo>
                  <a:pt x="289559" y="6857999"/>
                </a:lnTo>
                <a:lnTo>
                  <a:pt x="289559" y="0"/>
                </a:lnTo>
                <a:lnTo>
                  <a:pt x="0" y="0"/>
                </a:lnTo>
              </a:path>
            </a:pathLst>
          </a:custGeom>
          <a:ln w="9143">
            <a:solidFill>
              <a:srgbClr val="000000"/>
            </a:solidFill>
          </a:ln>
        </p:spPr>
        <p:txBody>
          <a:bodyPr wrap="square" lIns="0" tIns="0" rIns="0" bIns="0" rtlCol="0"/>
          <a:lstStyle/>
          <a:p>
            <a:endParaRPr/>
          </a:p>
        </p:txBody>
      </p:sp>
      <p:sp>
        <p:nvSpPr>
          <p:cNvPr id="21" name="bk object 21"/>
          <p:cNvSpPr/>
          <p:nvPr/>
        </p:nvSpPr>
        <p:spPr>
          <a:xfrm>
            <a:off x="228600" y="86868"/>
            <a:ext cx="4724400" cy="414527"/>
          </a:xfrm>
          <a:prstGeom prst="rect">
            <a:avLst/>
          </a:prstGeom>
          <a:blipFill>
            <a:blip r:embed="rId2" cstate="print"/>
            <a:stretch>
              <a:fillRect/>
            </a:stretch>
          </a:blipFill>
        </p:spPr>
        <p:txBody>
          <a:bodyPr wrap="square" lIns="0" tIns="0" rIns="0" bIns="0" rtlCol="0"/>
          <a:lstStyle/>
          <a:p>
            <a:endParaRPr/>
          </a:p>
        </p:txBody>
      </p:sp>
      <p:sp>
        <p:nvSpPr>
          <p:cNvPr id="22" name="bk object 22"/>
          <p:cNvSpPr/>
          <p:nvPr/>
        </p:nvSpPr>
        <p:spPr>
          <a:xfrm>
            <a:off x="0" y="521208"/>
            <a:ext cx="9144000" cy="0"/>
          </a:xfrm>
          <a:custGeom>
            <a:avLst/>
            <a:gdLst/>
            <a:ahLst/>
            <a:cxnLst/>
            <a:rect l="l" t="t" r="r" b="b"/>
            <a:pathLst>
              <a:path w="9144000">
                <a:moveTo>
                  <a:pt x="0" y="0"/>
                </a:moveTo>
                <a:lnTo>
                  <a:pt x="9143999" y="0"/>
                </a:lnTo>
              </a:path>
            </a:pathLst>
          </a:custGeom>
          <a:ln w="76199">
            <a:solidFill>
              <a:srgbClr val="FFCE36"/>
            </a:solidFill>
          </a:ln>
        </p:spPr>
        <p:txBody>
          <a:bodyPr wrap="square" lIns="0" tIns="0" rIns="0" bIns="0" rtlCol="0"/>
          <a:lstStyle/>
          <a:p>
            <a:endParaRPr/>
          </a:p>
        </p:txBody>
      </p:sp>
      <p:sp>
        <p:nvSpPr>
          <p:cNvPr id="23" name="bk object 23"/>
          <p:cNvSpPr/>
          <p:nvPr/>
        </p:nvSpPr>
        <p:spPr>
          <a:xfrm>
            <a:off x="7997952" y="6284976"/>
            <a:ext cx="944879" cy="393191"/>
          </a:xfrm>
          <a:prstGeom prst="rect">
            <a:avLst/>
          </a:prstGeom>
          <a:blipFill>
            <a:blip r:embed="rId3" cstate="print"/>
            <a:stretch>
              <a:fillRect/>
            </a:stretch>
          </a:blipFill>
        </p:spPr>
        <p:txBody>
          <a:bodyPr wrap="square" lIns="0" tIns="0" rIns="0" bIns="0" rtlCol="0"/>
          <a:lstStyle/>
          <a:p>
            <a:endParaRPr/>
          </a:p>
        </p:txBody>
      </p:sp>
      <p:sp>
        <p:nvSpPr>
          <p:cNvPr id="24" name="bk object 24"/>
          <p:cNvSpPr/>
          <p:nvPr/>
        </p:nvSpPr>
        <p:spPr>
          <a:xfrm>
            <a:off x="1676400" y="2514600"/>
            <a:ext cx="5832348" cy="2514600"/>
          </a:xfrm>
          <a:prstGeom prst="rect">
            <a:avLst/>
          </a:prstGeom>
          <a:blipFill>
            <a:blip r:embed="rId4" cstate="print"/>
            <a:stretch>
              <a:fillRect/>
            </a:stretch>
          </a:blipFill>
        </p:spPr>
        <p:txBody>
          <a:bodyPr wrap="square" lIns="0" tIns="0" rIns="0" bIns="0" rtlCol="0"/>
          <a:lstStyle/>
          <a:p>
            <a:endParaRPr/>
          </a:p>
        </p:txBody>
      </p:sp>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9/26/2014</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289559" y="0"/>
            <a:ext cx="8854440" cy="492759"/>
          </a:xfrm>
          <a:custGeom>
            <a:avLst/>
            <a:gdLst/>
            <a:ahLst/>
            <a:cxnLst/>
            <a:rect l="l" t="t" r="r" b="b"/>
            <a:pathLst>
              <a:path w="8854440" h="492759">
                <a:moveTo>
                  <a:pt x="0" y="492251"/>
                </a:moveTo>
                <a:lnTo>
                  <a:pt x="8854439" y="492251"/>
                </a:lnTo>
                <a:lnTo>
                  <a:pt x="8854439" y="0"/>
                </a:lnTo>
                <a:lnTo>
                  <a:pt x="0" y="0"/>
                </a:lnTo>
                <a:lnTo>
                  <a:pt x="0" y="492251"/>
                </a:lnTo>
                <a:close/>
              </a:path>
            </a:pathLst>
          </a:custGeom>
          <a:solidFill>
            <a:srgbClr val="000000"/>
          </a:solidFill>
        </p:spPr>
        <p:txBody>
          <a:bodyPr wrap="square" lIns="0" tIns="0" rIns="0" bIns="0" rtlCol="0"/>
          <a:lstStyle/>
          <a:p>
            <a:endParaRPr/>
          </a:p>
        </p:txBody>
      </p:sp>
      <p:sp>
        <p:nvSpPr>
          <p:cNvPr id="17" name="bk object 17"/>
          <p:cNvSpPr/>
          <p:nvPr/>
        </p:nvSpPr>
        <p:spPr>
          <a:xfrm>
            <a:off x="0" y="0"/>
            <a:ext cx="9144000" cy="492759"/>
          </a:xfrm>
          <a:custGeom>
            <a:avLst/>
            <a:gdLst/>
            <a:ahLst/>
            <a:cxnLst/>
            <a:rect l="l" t="t" r="r" b="b"/>
            <a:pathLst>
              <a:path w="9144000" h="492759">
                <a:moveTo>
                  <a:pt x="0" y="492251"/>
                </a:moveTo>
                <a:lnTo>
                  <a:pt x="9143999" y="492251"/>
                </a:lnTo>
                <a:lnTo>
                  <a:pt x="9143999" y="0"/>
                </a:lnTo>
                <a:lnTo>
                  <a:pt x="0" y="0"/>
                </a:lnTo>
                <a:lnTo>
                  <a:pt x="0" y="492251"/>
                </a:lnTo>
                <a:close/>
              </a:path>
            </a:pathLst>
          </a:custGeom>
          <a:ln w="9143">
            <a:solidFill>
              <a:srgbClr val="000000"/>
            </a:solidFill>
          </a:ln>
        </p:spPr>
        <p:txBody>
          <a:bodyPr wrap="square" lIns="0" tIns="0" rIns="0" bIns="0" rtlCol="0"/>
          <a:lstStyle/>
          <a:p>
            <a:endParaRPr/>
          </a:p>
        </p:txBody>
      </p:sp>
      <p:sp>
        <p:nvSpPr>
          <p:cNvPr id="18" name="bk object 18"/>
          <p:cNvSpPr/>
          <p:nvPr/>
        </p:nvSpPr>
        <p:spPr>
          <a:xfrm>
            <a:off x="0" y="0"/>
            <a:ext cx="289560" cy="483234"/>
          </a:xfrm>
          <a:custGeom>
            <a:avLst/>
            <a:gdLst/>
            <a:ahLst/>
            <a:cxnLst/>
            <a:rect l="l" t="t" r="r" b="b"/>
            <a:pathLst>
              <a:path w="289560" h="483234">
                <a:moveTo>
                  <a:pt x="0" y="483107"/>
                </a:moveTo>
                <a:lnTo>
                  <a:pt x="289559" y="483107"/>
                </a:lnTo>
                <a:lnTo>
                  <a:pt x="289559" y="0"/>
                </a:lnTo>
                <a:lnTo>
                  <a:pt x="0" y="0"/>
                </a:lnTo>
                <a:lnTo>
                  <a:pt x="0" y="483107"/>
                </a:lnTo>
                <a:close/>
              </a:path>
            </a:pathLst>
          </a:custGeom>
          <a:solidFill>
            <a:srgbClr val="000000"/>
          </a:solidFill>
        </p:spPr>
        <p:txBody>
          <a:bodyPr wrap="square" lIns="0" tIns="0" rIns="0" bIns="0" rtlCol="0"/>
          <a:lstStyle/>
          <a:p>
            <a:endParaRPr/>
          </a:p>
        </p:txBody>
      </p:sp>
      <p:sp>
        <p:nvSpPr>
          <p:cNvPr id="19" name="bk object 19"/>
          <p:cNvSpPr/>
          <p:nvPr/>
        </p:nvSpPr>
        <p:spPr>
          <a:xfrm>
            <a:off x="0" y="559308"/>
            <a:ext cx="289560" cy="6299200"/>
          </a:xfrm>
          <a:custGeom>
            <a:avLst/>
            <a:gdLst/>
            <a:ahLst/>
            <a:cxnLst/>
            <a:rect l="l" t="t" r="r" b="b"/>
            <a:pathLst>
              <a:path w="289560" h="6299200">
                <a:moveTo>
                  <a:pt x="0" y="6298691"/>
                </a:moveTo>
                <a:lnTo>
                  <a:pt x="289559" y="6298691"/>
                </a:lnTo>
                <a:lnTo>
                  <a:pt x="289559" y="0"/>
                </a:lnTo>
                <a:lnTo>
                  <a:pt x="0" y="0"/>
                </a:lnTo>
                <a:lnTo>
                  <a:pt x="0" y="6298691"/>
                </a:lnTo>
                <a:close/>
              </a:path>
            </a:pathLst>
          </a:custGeom>
          <a:solidFill>
            <a:srgbClr val="000000"/>
          </a:solidFill>
        </p:spPr>
        <p:txBody>
          <a:bodyPr wrap="square" lIns="0" tIns="0" rIns="0" bIns="0" rtlCol="0"/>
          <a:lstStyle/>
          <a:p>
            <a:endParaRPr/>
          </a:p>
        </p:txBody>
      </p:sp>
      <p:sp>
        <p:nvSpPr>
          <p:cNvPr id="20" name="bk object 20"/>
          <p:cNvSpPr/>
          <p:nvPr/>
        </p:nvSpPr>
        <p:spPr>
          <a:xfrm>
            <a:off x="0" y="0"/>
            <a:ext cx="289560" cy="6858000"/>
          </a:xfrm>
          <a:custGeom>
            <a:avLst/>
            <a:gdLst/>
            <a:ahLst/>
            <a:cxnLst/>
            <a:rect l="l" t="t" r="r" b="b"/>
            <a:pathLst>
              <a:path w="289560" h="6858000">
                <a:moveTo>
                  <a:pt x="0" y="6857999"/>
                </a:moveTo>
                <a:lnTo>
                  <a:pt x="289559" y="6857999"/>
                </a:lnTo>
                <a:lnTo>
                  <a:pt x="289559" y="0"/>
                </a:lnTo>
                <a:lnTo>
                  <a:pt x="0" y="0"/>
                </a:lnTo>
              </a:path>
            </a:pathLst>
          </a:custGeom>
          <a:ln w="9143">
            <a:solidFill>
              <a:srgbClr val="000000"/>
            </a:solidFill>
          </a:ln>
        </p:spPr>
        <p:txBody>
          <a:bodyPr wrap="square" lIns="0" tIns="0" rIns="0" bIns="0" rtlCol="0"/>
          <a:lstStyle/>
          <a:p>
            <a:endParaRPr/>
          </a:p>
        </p:txBody>
      </p:sp>
      <p:sp>
        <p:nvSpPr>
          <p:cNvPr id="21" name="bk object 21"/>
          <p:cNvSpPr/>
          <p:nvPr/>
        </p:nvSpPr>
        <p:spPr>
          <a:xfrm>
            <a:off x="228600" y="86868"/>
            <a:ext cx="4724400" cy="414527"/>
          </a:xfrm>
          <a:prstGeom prst="rect">
            <a:avLst/>
          </a:prstGeom>
          <a:blipFill>
            <a:blip r:embed="rId7" cstate="print"/>
            <a:stretch>
              <a:fillRect/>
            </a:stretch>
          </a:blipFill>
        </p:spPr>
        <p:txBody>
          <a:bodyPr wrap="square" lIns="0" tIns="0" rIns="0" bIns="0" rtlCol="0"/>
          <a:lstStyle/>
          <a:p>
            <a:endParaRPr/>
          </a:p>
        </p:txBody>
      </p:sp>
      <p:sp>
        <p:nvSpPr>
          <p:cNvPr id="22" name="bk object 22"/>
          <p:cNvSpPr/>
          <p:nvPr/>
        </p:nvSpPr>
        <p:spPr>
          <a:xfrm>
            <a:off x="0" y="521208"/>
            <a:ext cx="9144000" cy="0"/>
          </a:xfrm>
          <a:custGeom>
            <a:avLst/>
            <a:gdLst/>
            <a:ahLst/>
            <a:cxnLst/>
            <a:rect l="l" t="t" r="r" b="b"/>
            <a:pathLst>
              <a:path w="9144000">
                <a:moveTo>
                  <a:pt x="0" y="0"/>
                </a:moveTo>
                <a:lnTo>
                  <a:pt x="9143999" y="0"/>
                </a:lnTo>
              </a:path>
            </a:pathLst>
          </a:custGeom>
          <a:ln w="76199">
            <a:solidFill>
              <a:srgbClr val="FFCE36"/>
            </a:solidFill>
          </a:ln>
        </p:spPr>
        <p:txBody>
          <a:bodyPr wrap="square" lIns="0" tIns="0" rIns="0" bIns="0" rtlCol="0"/>
          <a:lstStyle/>
          <a:p>
            <a:endParaRPr/>
          </a:p>
        </p:txBody>
      </p:sp>
      <p:sp>
        <p:nvSpPr>
          <p:cNvPr id="23" name="bk object 23"/>
          <p:cNvSpPr/>
          <p:nvPr/>
        </p:nvSpPr>
        <p:spPr>
          <a:xfrm>
            <a:off x="7997952" y="6284976"/>
            <a:ext cx="944879" cy="393191"/>
          </a:xfrm>
          <a:prstGeom prst="rect">
            <a:avLst/>
          </a:prstGeom>
          <a:blipFill>
            <a:blip r:embed="rId8" cstate="print"/>
            <a:stretch>
              <a:fillRect/>
            </a:stretch>
          </a:blipFill>
        </p:spPr>
        <p:txBody>
          <a:bodyPr wrap="square" lIns="0" tIns="0" rIns="0" bIns="0" rtlCol="0"/>
          <a:lstStyle/>
          <a:p>
            <a:endParaRPr/>
          </a:p>
        </p:txBody>
      </p:sp>
      <p:sp>
        <p:nvSpPr>
          <p:cNvPr id="2" name="Holder 2"/>
          <p:cNvSpPr>
            <a:spLocks noGrp="1"/>
          </p:cNvSpPr>
          <p:nvPr>
            <p:ph type="title"/>
          </p:nvPr>
        </p:nvSpPr>
        <p:spPr>
          <a:xfrm>
            <a:off x="849277" y="587524"/>
            <a:ext cx="7445444" cy="1255395"/>
          </a:xfrm>
          <a:prstGeom prst="rect">
            <a:avLst/>
          </a:prstGeom>
        </p:spPr>
        <p:txBody>
          <a:bodyPr wrap="square" lIns="0" tIns="0" rIns="0" bIns="0">
            <a:spAutoFit/>
          </a:bodyPr>
          <a:lstStyle>
            <a:lvl1pPr>
              <a:defRPr sz="4400" b="0" i="0">
                <a:solidFill>
                  <a:srgbClr val="212168"/>
                </a:solidFill>
                <a:latin typeface="Times New Roman"/>
                <a:cs typeface="Times New Roman"/>
              </a:defRPr>
            </a:lvl1pPr>
          </a:lstStyle>
          <a:p>
            <a:endParaRPr/>
          </a:p>
        </p:txBody>
      </p:sp>
      <p:sp>
        <p:nvSpPr>
          <p:cNvPr id="3" name="Holder 3"/>
          <p:cNvSpPr>
            <a:spLocks noGrp="1"/>
          </p:cNvSpPr>
          <p:nvPr>
            <p:ph type="body" idx="1"/>
          </p:nvPr>
        </p:nvSpPr>
        <p:spPr>
          <a:xfrm>
            <a:off x="37704" y="2133600"/>
            <a:ext cx="9068591" cy="3352800"/>
          </a:xfrm>
          <a:prstGeom prst="rect">
            <a:avLst/>
          </a:prstGeom>
        </p:spPr>
        <p:txBody>
          <a:bodyPr wrap="square" lIns="0" tIns="0" rIns="0" bIns="0">
            <a:spAutoFit/>
          </a:bodyPr>
          <a:lstStyle>
            <a:lvl1pPr>
              <a:defRPr sz="2800" b="0" i="0">
                <a:solidFill>
                  <a:srgbClr val="C00000"/>
                </a:solidFill>
                <a:latin typeface="Times New Roman"/>
                <a:cs typeface="Times New Roman"/>
              </a:defRPr>
            </a:lvl1pPr>
          </a:lstStyle>
          <a:p>
            <a:endParaRPr/>
          </a:p>
        </p:txBody>
      </p:sp>
      <p:sp>
        <p:nvSpPr>
          <p:cNvPr id="4" name="Holder 4"/>
          <p:cNvSpPr>
            <a:spLocks noGrp="1"/>
          </p:cNvSpPr>
          <p:nvPr>
            <p:ph type="ftr" sz="quarter" idx="5"/>
          </p:nvPr>
        </p:nvSpPr>
        <p:spPr>
          <a:xfrm>
            <a:off x="3108960" y="6377940"/>
            <a:ext cx="2926079" cy="34290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457200" y="6377940"/>
            <a:ext cx="210312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pPr/>
              <a:t>9/26/2014</a:t>
            </a:fld>
            <a:endParaRPr lang="en-US"/>
          </a:p>
        </p:txBody>
      </p:sp>
      <p:sp>
        <p:nvSpPr>
          <p:cNvPr id="6" name="Holder 6"/>
          <p:cNvSpPr>
            <a:spLocks noGrp="1"/>
          </p:cNvSpPr>
          <p:nvPr>
            <p:ph type="sldNum" sz="quarter" idx="7"/>
          </p:nvPr>
        </p:nvSpPr>
        <p:spPr>
          <a:xfrm>
            <a:off x="6583680" y="6377940"/>
            <a:ext cx="210312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rPr/>
              <a:pPr/>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omicsonline.org/scholarly-journals.php" TargetMode="External"/><Relationship Id="rId2" Type="http://schemas.openxmlformats.org/officeDocument/2006/relationships/hyperlink" Target="http://www.omicsonline.org/open-access-publication.php" TargetMode="External"/><Relationship Id="rId1" Type="http://schemas.openxmlformats.org/officeDocument/2006/relationships/slideLayout" Target="../slideLayouts/slideLayout1.xml"/><Relationship Id="rId4" Type="http://schemas.openxmlformats.org/officeDocument/2006/relationships/hyperlink" Target="http://www.omicsonline.org/international-scientific-conferences/"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www.biomerieux-diagnostics.com/servlet/srt/bio/clinical-diagnostics/dynPage?open=CNL_CLN_PRD&amp;amp;doc=CNL_PRD_CPL_G_PRD_CLN_11&amp;amp;pubparams.sform=4&amp;amp;lang=en"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hyperlink" Target="http://www.vintessential.com.au/resources/articles/malolactic-fermentation-monitoring.html"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26" Type="http://schemas.openxmlformats.org/officeDocument/2006/relationships/image" Target="../media/image31.png"/><Relationship Id="rId21" Type="http://schemas.openxmlformats.org/officeDocument/2006/relationships/image" Target="../media/image26.png"/><Relationship Id="rId42" Type="http://schemas.openxmlformats.org/officeDocument/2006/relationships/image" Target="../media/image47.png"/><Relationship Id="rId47" Type="http://schemas.openxmlformats.org/officeDocument/2006/relationships/image" Target="../media/image52.png"/><Relationship Id="rId63" Type="http://schemas.openxmlformats.org/officeDocument/2006/relationships/image" Target="../media/image68.png"/><Relationship Id="rId68" Type="http://schemas.openxmlformats.org/officeDocument/2006/relationships/image" Target="../media/image73.png"/><Relationship Id="rId84" Type="http://schemas.openxmlformats.org/officeDocument/2006/relationships/image" Target="../media/image89.png"/><Relationship Id="rId89" Type="http://schemas.openxmlformats.org/officeDocument/2006/relationships/image" Target="../media/image94.png"/><Relationship Id="rId7" Type="http://schemas.openxmlformats.org/officeDocument/2006/relationships/image" Target="../media/image12.png"/><Relationship Id="rId71" Type="http://schemas.openxmlformats.org/officeDocument/2006/relationships/image" Target="../media/image76.png"/><Relationship Id="rId92" Type="http://schemas.openxmlformats.org/officeDocument/2006/relationships/image" Target="../media/image97.png"/><Relationship Id="rId2" Type="http://schemas.openxmlformats.org/officeDocument/2006/relationships/notesSlide" Target="../notesSlides/notesSlide5.xml"/><Relationship Id="rId16" Type="http://schemas.openxmlformats.org/officeDocument/2006/relationships/image" Target="../media/image21.jpeg"/><Relationship Id="rId29" Type="http://schemas.openxmlformats.org/officeDocument/2006/relationships/image" Target="../media/image34.png"/><Relationship Id="rId107" Type="http://schemas.openxmlformats.org/officeDocument/2006/relationships/image" Target="../media/image112.png"/><Relationship Id="rId11" Type="http://schemas.openxmlformats.org/officeDocument/2006/relationships/image" Target="../media/image16.png"/><Relationship Id="rId24" Type="http://schemas.openxmlformats.org/officeDocument/2006/relationships/image" Target="../media/image29.png"/><Relationship Id="rId32" Type="http://schemas.openxmlformats.org/officeDocument/2006/relationships/image" Target="../media/image37.png"/><Relationship Id="rId37" Type="http://schemas.openxmlformats.org/officeDocument/2006/relationships/image" Target="../media/image42.png"/><Relationship Id="rId40" Type="http://schemas.openxmlformats.org/officeDocument/2006/relationships/image" Target="../media/image45.png"/><Relationship Id="rId45" Type="http://schemas.openxmlformats.org/officeDocument/2006/relationships/image" Target="../media/image50.png"/><Relationship Id="rId53" Type="http://schemas.openxmlformats.org/officeDocument/2006/relationships/image" Target="../media/image58.png"/><Relationship Id="rId58" Type="http://schemas.openxmlformats.org/officeDocument/2006/relationships/image" Target="../media/image63.png"/><Relationship Id="rId66" Type="http://schemas.openxmlformats.org/officeDocument/2006/relationships/image" Target="../media/image71.png"/><Relationship Id="rId74" Type="http://schemas.openxmlformats.org/officeDocument/2006/relationships/image" Target="../media/image79.png"/><Relationship Id="rId79" Type="http://schemas.openxmlformats.org/officeDocument/2006/relationships/image" Target="../media/image84.png"/><Relationship Id="rId87" Type="http://schemas.openxmlformats.org/officeDocument/2006/relationships/image" Target="../media/image92.png"/><Relationship Id="rId102" Type="http://schemas.openxmlformats.org/officeDocument/2006/relationships/image" Target="../media/image107.png"/><Relationship Id="rId5" Type="http://schemas.openxmlformats.org/officeDocument/2006/relationships/image" Target="../media/image10.jpeg"/><Relationship Id="rId61" Type="http://schemas.openxmlformats.org/officeDocument/2006/relationships/image" Target="../media/image66.png"/><Relationship Id="rId82" Type="http://schemas.openxmlformats.org/officeDocument/2006/relationships/image" Target="../media/image87.png"/><Relationship Id="rId90" Type="http://schemas.openxmlformats.org/officeDocument/2006/relationships/image" Target="../media/image95.png"/><Relationship Id="rId95" Type="http://schemas.openxmlformats.org/officeDocument/2006/relationships/image" Target="../media/image100.png"/><Relationship Id="rId19" Type="http://schemas.openxmlformats.org/officeDocument/2006/relationships/image" Target="../media/image24.png"/><Relationship Id="rId14" Type="http://schemas.openxmlformats.org/officeDocument/2006/relationships/image" Target="../media/image19.png"/><Relationship Id="rId22" Type="http://schemas.openxmlformats.org/officeDocument/2006/relationships/image" Target="../media/image27.png"/><Relationship Id="rId27" Type="http://schemas.openxmlformats.org/officeDocument/2006/relationships/image" Target="../media/image32.png"/><Relationship Id="rId30" Type="http://schemas.openxmlformats.org/officeDocument/2006/relationships/image" Target="../media/image35.png"/><Relationship Id="rId35" Type="http://schemas.openxmlformats.org/officeDocument/2006/relationships/image" Target="../media/image40.png"/><Relationship Id="rId43" Type="http://schemas.openxmlformats.org/officeDocument/2006/relationships/image" Target="../media/image48.png"/><Relationship Id="rId48" Type="http://schemas.openxmlformats.org/officeDocument/2006/relationships/image" Target="../media/image53.png"/><Relationship Id="rId56" Type="http://schemas.openxmlformats.org/officeDocument/2006/relationships/image" Target="../media/image61.png"/><Relationship Id="rId64" Type="http://schemas.openxmlformats.org/officeDocument/2006/relationships/image" Target="../media/image69.png"/><Relationship Id="rId69" Type="http://schemas.openxmlformats.org/officeDocument/2006/relationships/image" Target="../media/image74.png"/><Relationship Id="rId77" Type="http://schemas.openxmlformats.org/officeDocument/2006/relationships/image" Target="../media/image82.png"/><Relationship Id="rId100" Type="http://schemas.openxmlformats.org/officeDocument/2006/relationships/image" Target="../media/image105.png"/><Relationship Id="rId105" Type="http://schemas.openxmlformats.org/officeDocument/2006/relationships/image" Target="../media/image110.png"/><Relationship Id="rId8" Type="http://schemas.openxmlformats.org/officeDocument/2006/relationships/image" Target="../media/image13.png"/><Relationship Id="rId51" Type="http://schemas.openxmlformats.org/officeDocument/2006/relationships/image" Target="../media/image56.png"/><Relationship Id="rId72" Type="http://schemas.openxmlformats.org/officeDocument/2006/relationships/image" Target="../media/image77.png"/><Relationship Id="rId80" Type="http://schemas.openxmlformats.org/officeDocument/2006/relationships/image" Target="../media/image85.png"/><Relationship Id="rId85" Type="http://schemas.openxmlformats.org/officeDocument/2006/relationships/image" Target="../media/image90.png"/><Relationship Id="rId93" Type="http://schemas.openxmlformats.org/officeDocument/2006/relationships/image" Target="../media/image98.png"/><Relationship Id="rId98" Type="http://schemas.openxmlformats.org/officeDocument/2006/relationships/image" Target="../media/image103.png"/><Relationship Id="rId3" Type="http://schemas.openxmlformats.org/officeDocument/2006/relationships/image" Target="../media/image8.jpeg"/><Relationship Id="rId12" Type="http://schemas.openxmlformats.org/officeDocument/2006/relationships/image" Target="../media/image17.png"/><Relationship Id="rId17" Type="http://schemas.openxmlformats.org/officeDocument/2006/relationships/image" Target="../media/image22.png"/><Relationship Id="rId25" Type="http://schemas.openxmlformats.org/officeDocument/2006/relationships/image" Target="../media/image30.png"/><Relationship Id="rId33" Type="http://schemas.openxmlformats.org/officeDocument/2006/relationships/image" Target="../media/image38.png"/><Relationship Id="rId38" Type="http://schemas.openxmlformats.org/officeDocument/2006/relationships/image" Target="../media/image43.png"/><Relationship Id="rId46" Type="http://schemas.openxmlformats.org/officeDocument/2006/relationships/image" Target="../media/image51.png"/><Relationship Id="rId59" Type="http://schemas.openxmlformats.org/officeDocument/2006/relationships/image" Target="../media/image64.png"/><Relationship Id="rId67" Type="http://schemas.openxmlformats.org/officeDocument/2006/relationships/image" Target="../media/image72.png"/><Relationship Id="rId103" Type="http://schemas.openxmlformats.org/officeDocument/2006/relationships/image" Target="../media/image108.png"/><Relationship Id="rId108" Type="http://schemas.openxmlformats.org/officeDocument/2006/relationships/image" Target="../media/image113.png"/><Relationship Id="rId20" Type="http://schemas.openxmlformats.org/officeDocument/2006/relationships/image" Target="../media/image25.png"/><Relationship Id="rId41" Type="http://schemas.openxmlformats.org/officeDocument/2006/relationships/image" Target="../media/image46.png"/><Relationship Id="rId54" Type="http://schemas.openxmlformats.org/officeDocument/2006/relationships/image" Target="../media/image59.png"/><Relationship Id="rId62" Type="http://schemas.openxmlformats.org/officeDocument/2006/relationships/image" Target="../media/image67.png"/><Relationship Id="rId70" Type="http://schemas.openxmlformats.org/officeDocument/2006/relationships/image" Target="../media/image75.png"/><Relationship Id="rId75" Type="http://schemas.openxmlformats.org/officeDocument/2006/relationships/image" Target="../media/image80.png"/><Relationship Id="rId83" Type="http://schemas.openxmlformats.org/officeDocument/2006/relationships/image" Target="../media/image88.png"/><Relationship Id="rId88" Type="http://schemas.openxmlformats.org/officeDocument/2006/relationships/image" Target="../media/image93.png"/><Relationship Id="rId91" Type="http://schemas.openxmlformats.org/officeDocument/2006/relationships/image" Target="../media/image96.png"/><Relationship Id="rId96" Type="http://schemas.openxmlformats.org/officeDocument/2006/relationships/image" Target="../media/image101.png"/><Relationship Id="rId1" Type="http://schemas.openxmlformats.org/officeDocument/2006/relationships/slideLayout" Target="../slideLayouts/slideLayout2.xml"/><Relationship Id="rId6" Type="http://schemas.openxmlformats.org/officeDocument/2006/relationships/image" Target="../media/image11.png"/><Relationship Id="rId15" Type="http://schemas.openxmlformats.org/officeDocument/2006/relationships/image" Target="../media/image20.png"/><Relationship Id="rId23" Type="http://schemas.openxmlformats.org/officeDocument/2006/relationships/image" Target="../media/image28.png"/><Relationship Id="rId28" Type="http://schemas.openxmlformats.org/officeDocument/2006/relationships/image" Target="../media/image33.png"/><Relationship Id="rId36" Type="http://schemas.openxmlformats.org/officeDocument/2006/relationships/image" Target="../media/image41.png"/><Relationship Id="rId49" Type="http://schemas.openxmlformats.org/officeDocument/2006/relationships/image" Target="../media/image54.png"/><Relationship Id="rId57" Type="http://schemas.openxmlformats.org/officeDocument/2006/relationships/image" Target="../media/image62.png"/><Relationship Id="rId106" Type="http://schemas.openxmlformats.org/officeDocument/2006/relationships/image" Target="../media/image111.png"/><Relationship Id="rId10" Type="http://schemas.openxmlformats.org/officeDocument/2006/relationships/image" Target="../media/image15.png"/><Relationship Id="rId31" Type="http://schemas.openxmlformats.org/officeDocument/2006/relationships/image" Target="../media/image36.png"/><Relationship Id="rId44" Type="http://schemas.openxmlformats.org/officeDocument/2006/relationships/image" Target="../media/image49.png"/><Relationship Id="rId52" Type="http://schemas.openxmlformats.org/officeDocument/2006/relationships/image" Target="../media/image57.png"/><Relationship Id="rId60" Type="http://schemas.openxmlformats.org/officeDocument/2006/relationships/image" Target="../media/image65.png"/><Relationship Id="rId65" Type="http://schemas.openxmlformats.org/officeDocument/2006/relationships/image" Target="../media/image70.png"/><Relationship Id="rId73" Type="http://schemas.openxmlformats.org/officeDocument/2006/relationships/image" Target="../media/image78.png"/><Relationship Id="rId78" Type="http://schemas.openxmlformats.org/officeDocument/2006/relationships/image" Target="../media/image83.png"/><Relationship Id="rId81" Type="http://schemas.openxmlformats.org/officeDocument/2006/relationships/image" Target="../media/image86.png"/><Relationship Id="rId86" Type="http://schemas.openxmlformats.org/officeDocument/2006/relationships/image" Target="../media/image91.png"/><Relationship Id="rId94" Type="http://schemas.openxmlformats.org/officeDocument/2006/relationships/image" Target="../media/image99.png"/><Relationship Id="rId99" Type="http://schemas.openxmlformats.org/officeDocument/2006/relationships/image" Target="../media/image104.png"/><Relationship Id="rId101" Type="http://schemas.openxmlformats.org/officeDocument/2006/relationships/image" Target="../media/image106.png"/><Relationship Id="rId4" Type="http://schemas.openxmlformats.org/officeDocument/2006/relationships/image" Target="../media/image9.jpeg"/><Relationship Id="rId9" Type="http://schemas.openxmlformats.org/officeDocument/2006/relationships/image" Target="../media/image14.png"/><Relationship Id="rId13" Type="http://schemas.openxmlformats.org/officeDocument/2006/relationships/image" Target="../media/image18.png"/><Relationship Id="rId18" Type="http://schemas.openxmlformats.org/officeDocument/2006/relationships/image" Target="../media/image23.png"/><Relationship Id="rId39" Type="http://schemas.openxmlformats.org/officeDocument/2006/relationships/image" Target="../media/image44.png"/><Relationship Id="rId34" Type="http://schemas.openxmlformats.org/officeDocument/2006/relationships/image" Target="../media/image39.png"/><Relationship Id="rId50" Type="http://schemas.openxmlformats.org/officeDocument/2006/relationships/image" Target="../media/image55.png"/><Relationship Id="rId55" Type="http://schemas.openxmlformats.org/officeDocument/2006/relationships/image" Target="../media/image60.png"/><Relationship Id="rId76" Type="http://schemas.openxmlformats.org/officeDocument/2006/relationships/image" Target="../media/image81.png"/><Relationship Id="rId97" Type="http://schemas.openxmlformats.org/officeDocument/2006/relationships/image" Target="../media/image102.png"/><Relationship Id="rId104" Type="http://schemas.openxmlformats.org/officeDocument/2006/relationships/image" Target="../media/image109.png"/></Relationships>
</file>

<file path=ppt/slides/_rels/slide8.xml.rels><?xml version="1.0" encoding="UTF-8" standalone="yes"?>
<Relationships xmlns="http://schemas.openxmlformats.org/package/2006/relationships"><Relationship Id="rId3" Type="http://schemas.openxmlformats.org/officeDocument/2006/relationships/image" Target="../media/image114.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image" Target="../media/image117.png"/><Relationship Id="rId3" Type="http://schemas.openxmlformats.org/officeDocument/2006/relationships/image" Target="../media/image115.png"/><Relationship Id="rId7" Type="http://schemas.openxmlformats.org/officeDocument/2006/relationships/image" Target="../media/image116.jpeg"/><Relationship Id="rId2" Type="http://schemas.openxmlformats.org/officeDocument/2006/relationships/notesSlide" Target="../notesSlides/notesSlide7.xml"/><Relationship Id="rId1" Type="http://schemas.openxmlformats.org/officeDocument/2006/relationships/slideLayout" Target="../slideLayouts/slideLayout3.xml"/><Relationship Id="rId6" Type="http://schemas.openxmlformats.org/officeDocument/2006/relationships/hyperlink" Target="http://www.walgreens.com/marketing/library/contents.jsp?docid=100220&amp;amp;doctype=13" TargetMode="External"/><Relationship Id="rId5" Type="http://schemas.openxmlformats.org/officeDocument/2006/relationships/hyperlink" Target="http://www.ysinhhocphantu.com/training/ky-thuat-real-time-pcr/8/" TargetMode="External"/><Relationship Id="rId10" Type="http://schemas.openxmlformats.org/officeDocument/2006/relationships/image" Target="../media/image119.jpeg"/><Relationship Id="rId4" Type="http://schemas.openxmlformats.org/officeDocument/2006/relationships/hyperlink" Target="http://www.codiagnostics.com/" TargetMode="External"/><Relationship Id="rId9" Type="http://schemas.openxmlformats.org/officeDocument/2006/relationships/image" Target="../media/image118.png"/></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21.jpe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22.jpeg"/></Relationships>
</file>

<file path=ppt/slides/_rels/slide14.xml.rels><?xml version="1.0" encoding="UTF-8" standalone="yes"?>
<Relationships xmlns="http://schemas.openxmlformats.org/package/2006/relationships"><Relationship Id="rId3" Type="http://schemas.openxmlformats.org/officeDocument/2006/relationships/image" Target="../media/image123.jpe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hyperlink" Target="http://www.biomerieux-diagnostics.com/servlet/srt/bio/clinical-"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124.jpe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25.jpeg"/></Relationships>
</file>

<file path=ppt/slides/_rels/slide16.xml.rels><?xml version="1.0" encoding="UTF-8" standalone="yes"?>
<Relationships xmlns="http://schemas.openxmlformats.org/package/2006/relationships"><Relationship Id="rId3" Type="http://schemas.openxmlformats.org/officeDocument/2006/relationships/image" Target="../media/image126.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27.jpeg"/></Relationships>
</file>

<file path=ppt/slides/_rels/slide17.xml.rels><?xml version="1.0" encoding="UTF-8" standalone="yes"?>
<Relationships xmlns="http://schemas.openxmlformats.org/package/2006/relationships"><Relationship Id="rId3" Type="http://schemas.openxmlformats.org/officeDocument/2006/relationships/image" Target="../media/image126.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28.jpeg"/></Relationships>
</file>

<file path=ppt/slides/_rels/slide18.xml.rels><?xml version="1.0" encoding="UTF-8" standalone="yes"?>
<Relationships xmlns="http://schemas.openxmlformats.org/package/2006/relationships"><Relationship Id="rId3" Type="http://schemas.openxmlformats.org/officeDocument/2006/relationships/image" Target="../media/image126.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29.jpeg"/></Relationships>
</file>

<file path=ppt/slides/_rels/slide19.xml.rels><?xml version="1.0" encoding="UTF-8" standalone="yes"?>
<Relationships xmlns="http://schemas.openxmlformats.org/package/2006/relationships"><Relationship Id="rId3" Type="http://schemas.openxmlformats.org/officeDocument/2006/relationships/image" Target="../media/image126.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130.jpeg"/></Relationships>
</file>

<file path=ppt/slides/_rels/slide20.xml.rels><?xml version="1.0" encoding="UTF-8" standalone="yes"?>
<Relationships xmlns="http://schemas.openxmlformats.org/package/2006/relationships"><Relationship Id="rId3" Type="http://schemas.openxmlformats.org/officeDocument/2006/relationships/image" Target="../media/image126.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131.jpe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32.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33.pn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136.jpeg"/><Relationship Id="rId5" Type="http://schemas.openxmlformats.org/officeDocument/2006/relationships/image" Target="../media/image135.png"/><Relationship Id="rId4" Type="http://schemas.openxmlformats.org/officeDocument/2006/relationships/image" Target="../media/image134.png"/></Relationships>
</file>

<file path=ppt/slides/_rels/slide25.xml.rels><?xml version="1.0" encoding="UTF-8" standalone="yes"?>
<Relationships xmlns="http://schemas.openxmlformats.org/package/2006/relationships"><Relationship Id="rId3" Type="http://schemas.openxmlformats.org/officeDocument/2006/relationships/image" Target="../media/image137.png"/><Relationship Id="rId2" Type="http://schemas.openxmlformats.org/officeDocument/2006/relationships/notesSlide" Target="../notesSlides/notesSlide23.xml"/><Relationship Id="rId1" Type="http://schemas.openxmlformats.org/officeDocument/2006/relationships/slideLayout" Target="../slideLayouts/slideLayout3.xml"/><Relationship Id="rId4" Type="http://schemas.openxmlformats.org/officeDocument/2006/relationships/image" Target="../media/image138.png"/></Relationships>
</file>

<file path=ppt/slides/_rels/slide26.xml.rels><?xml version="1.0" encoding="UTF-8" standalone="yes"?>
<Relationships xmlns="http://schemas.openxmlformats.org/package/2006/relationships"><Relationship Id="rId3" Type="http://schemas.openxmlformats.org/officeDocument/2006/relationships/image" Target="../media/image139.jpeg"/><Relationship Id="rId2" Type="http://schemas.openxmlformats.org/officeDocument/2006/relationships/notesSlide" Target="../notesSlides/notesSlide24.xml"/><Relationship Id="rId1" Type="http://schemas.openxmlformats.org/officeDocument/2006/relationships/slideLayout" Target="../slideLayouts/slideLayout3.xml"/><Relationship Id="rId6" Type="http://schemas.openxmlformats.org/officeDocument/2006/relationships/image" Target="../media/image142.png"/><Relationship Id="rId5" Type="http://schemas.openxmlformats.org/officeDocument/2006/relationships/image" Target="../media/image141.png"/><Relationship Id="rId4" Type="http://schemas.openxmlformats.org/officeDocument/2006/relationships/image" Target="../media/image140.png"/></Relationships>
</file>

<file path=ppt/slides/_rels/slide27.xml.rels><?xml version="1.0" encoding="UTF-8" standalone="yes"?>
<Relationships xmlns="http://schemas.openxmlformats.org/package/2006/relationships"><Relationship Id="rId3" Type="http://schemas.openxmlformats.org/officeDocument/2006/relationships/hyperlink" Target="http://www.conferenceseries.com/" TargetMode="External"/><Relationship Id="rId2" Type="http://schemas.openxmlformats.org/officeDocument/2006/relationships/hyperlink" Target="http://www.omicsgroup.com/" TargetMode="External"/><Relationship Id="rId1" Type="http://schemas.openxmlformats.org/officeDocument/2006/relationships/slideLayout" Target="../slideLayouts/slideLayout1.xml"/><Relationship Id="rId4" Type="http://schemas.openxmlformats.org/officeDocument/2006/relationships/hyperlink" Target="http://www.pharmaceuticalconferences.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0063" y="428625"/>
            <a:ext cx="8186737" cy="1143000"/>
          </a:xfrm>
          <a:ln w="3175"/>
        </p:spPr>
        <p:txBody>
          <a:bodyPr/>
          <a:lstStyle/>
          <a:p>
            <a:pPr>
              <a:defRPr/>
            </a:pPr>
            <a:r>
              <a:rPr lang="en-US" sz="3600" b="1" dirty="0" smtClean="0">
                <a:solidFill>
                  <a:srgbClr val="FF6600"/>
                </a:solidFill>
                <a:effectLst>
                  <a:outerShdw blurRad="38100" dist="38100" dir="2700000" algn="tl">
                    <a:srgbClr val="000000">
                      <a:alpha val="43137"/>
                    </a:srgbClr>
                  </a:outerShdw>
                </a:effectLst>
                <a:latin typeface="Baskerville Old Face" pitchFamily="18" charset="0"/>
              </a:rPr>
              <a:t>About OMICS Group</a:t>
            </a:r>
            <a:endParaRPr lang="en-US" sz="3600" b="1" dirty="0">
              <a:solidFill>
                <a:srgbClr val="FF6600"/>
              </a:solidFill>
              <a:effectLst>
                <a:outerShdw blurRad="38100" dist="38100" dir="2700000" algn="tl">
                  <a:srgbClr val="000000">
                    <a:alpha val="43137"/>
                  </a:srgbClr>
                </a:outerShdw>
              </a:effectLst>
              <a:latin typeface="Baskerville Old Face" pitchFamily="18" charset="0"/>
            </a:endParaRPr>
          </a:p>
        </p:txBody>
      </p:sp>
      <p:sp>
        <p:nvSpPr>
          <p:cNvPr id="4" name="Content Placeholder 3"/>
          <p:cNvSpPr>
            <a:spLocks noGrp="1"/>
          </p:cNvSpPr>
          <p:nvPr>
            <p:ph idx="4294967295"/>
          </p:nvPr>
        </p:nvSpPr>
        <p:spPr>
          <a:xfrm>
            <a:off x="457200" y="1600200"/>
            <a:ext cx="8229600" cy="4525963"/>
          </a:xfrm>
          <a:prstGeom prst="rect">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txBody>
          <a:bodyPr/>
          <a:lstStyle/>
          <a:p>
            <a:pPr algn="just">
              <a:buFont typeface="Arial" charset="0"/>
              <a:buNone/>
              <a:defRPr/>
            </a:pPr>
            <a:r>
              <a:rPr lang="en-US" sz="2000" dirty="0" smtClean="0">
                <a:latin typeface="+mj-lt"/>
              </a:rPr>
              <a:t>      OMICS Group International is an amalgamation of </a:t>
            </a:r>
            <a:r>
              <a:rPr lang="en-US" sz="2000" dirty="0" smtClean="0">
                <a:latin typeface="+mj-lt"/>
                <a:hlinkClick r:id="rId2" tooltip="Open Access publications"/>
              </a:rPr>
              <a:t>Open Access publications</a:t>
            </a:r>
            <a:r>
              <a:rPr lang="en-US" sz="2000" dirty="0" smtClean="0">
                <a:latin typeface="+mj-lt"/>
              </a:rPr>
              <a:t> and worldwide international science conferences and events. Established in the year 2007 with the sole aim of making the information on Sciences and technology ‘Open Access’, OMICS Group publishes 400 online open access </a:t>
            </a:r>
            <a:r>
              <a:rPr lang="en-US" sz="2000" dirty="0" smtClean="0">
                <a:latin typeface="+mj-lt"/>
                <a:hlinkClick r:id="rId3" tooltip="scholarly journals"/>
              </a:rPr>
              <a:t>scholarly journals</a:t>
            </a:r>
            <a:r>
              <a:rPr lang="en-US" sz="2000" dirty="0" smtClean="0">
                <a:latin typeface="+mj-lt"/>
              </a:rPr>
              <a:t> in all aspects of Science, Engineering, Management and Technology journals. OMICS Group has been instrumental in taking the knowledge on Science &amp; technology to the doorsteps of ordinary men and women. Research Scholars, Students, Libraries, Educational Institutions, Research centers and the industry are main stakeholders that benefitted greatly from this knowledge dissemination. OMICS Group also organizes 300 </a:t>
            </a:r>
            <a:r>
              <a:rPr lang="en-US" sz="2000" dirty="0" smtClean="0">
                <a:latin typeface="+mj-lt"/>
                <a:hlinkClick r:id="rId4" tooltip="International conferences"/>
              </a:rPr>
              <a:t>International conferences</a:t>
            </a:r>
            <a:r>
              <a:rPr lang="en-US" sz="2000" dirty="0" smtClean="0">
                <a:latin typeface="+mj-lt"/>
              </a:rPr>
              <a:t> annually across the globe, where knowledge transfer takes place through debates, round table discussions, poster presentations, workshops, symposia and exhibitions</a:t>
            </a:r>
            <a:r>
              <a:rPr lang="en-US" sz="1800" dirty="0" smtClean="0">
                <a:latin typeface="+mj-lt"/>
              </a:rPr>
              <a:t>.</a:t>
            </a:r>
            <a:endParaRPr lang="en-US" sz="1800" dirty="0">
              <a:latin typeface="+mj-lt"/>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914400"/>
            <a:ext cx="8077200" cy="762000"/>
          </a:xfrm>
        </p:spPr>
        <p:txBody>
          <a:bodyPr/>
          <a:lstStyle/>
          <a:p>
            <a:pPr>
              <a:defRPr/>
            </a:pPr>
            <a:r>
              <a:rPr lang="en-US" sz="3600" b="1" dirty="0" smtClean="0">
                <a:solidFill>
                  <a:srgbClr val="FF6600"/>
                </a:solidFill>
                <a:effectLst>
                  <a:outerShdw blurRad="38100" dist="38100" dir="2700000" algn="tl">
                    <a:srgbClr val="000000">
                      <a:alpha val="43137"/>
                    </a:srgbClr>
                  </a:outerShdw>
                </a:effectLst>
                <a:latin typeface="Baskerville Old Face" pitchFamily="18" charset="0"/>
              </a:rPr>
              <a:t>About OMICS Group Conferences</a:t>
            </a:r>
          </a:p>
        </p:txBody>
      </p:sp>
      <p:sp>
        <p:nvSpPr>
          <p:cNvPr id="3" name="Content Placeholder 2"/>
          <p:cNvSpPr>
            <a:spLocks noGrp="1"/>
          </p:cNvSpPr>
          <p:nvPr>
            <p:ph idx="4294967295"/>
          </p:nvPr>
        </p:nvSpPr>
        <p:spPr>
          <a:xfrm>
            <a:off x="914400" y="1828801"/>
            <a:ext cx="7467600" cy="3733799"/>
          </a:xfrm>
          <a:prstGeom prst="rect">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txBody>
          <a:bodyPr/>
          <a:lstStyle/>
          <a:p>
            <a:pPr algn="just">
              <a:buFont typeface="Arial" charset="0"/>
              <a:buNone/>
              <a:defRPr/>
            </a:pPr>
            <a:r>
              <a:rPr lang="en-US" sz="2000" dirty="0" smtClean="0">
                <a:latin typeface="+mj-lt"/>
              </a:rPr>
              <a:t>     OMICS Group International is a pioneer and leading science event organizer, which publishes around 400 open access journals and conducts over 300 Medical, Clinical, Engineering, Life Sciences, </a:t>
            </a:r>
            <a:r>
              <a:rPr lang="en-US" sz="2000" dirty="0" err="1" smtClean="0">
                <a:latin typeface="+mj-lt"/>
              </a:rPr>
              <a:t>Pharma</a:t>
            </a:r>
            <a:r>
              <a:rPr lang="en-US" sz="2000" dirty="0" smtClean="0">
                <a:latin typeface="+mj-lt"/>
              </a:rPr>
              <a:t> scientific conferences all over the globe annually with the support of more than 1000 scientific associations and 30,000 editorial board members and 3.5 million followers to its credit.</a:t>
            </a:r>
            <a:br>
              <a:rPr lang="en-US" sz="2000" dirty="0" smtClean="0">
                <a:latin typeface="+mj-lt"/>
              </a:rPr>
            </a:br>
            <a:endParaRPr lang="en-US" sz="2000" dirty="0" smtClean="0">
              <a:latin typeface="+mj-lt"/>
            </a:endParaRPr>
          </a:p>
          <a:p>
            <a:pPr algn="just">
              <a:buFont typeface="Arial" charset="0"/>
              <a:buNone/>
              <a:defRPr/>
            </a:pPr>
            <a:r>
              <a:rPr lang="en-US" sz="2000" dirty="0" smtClean="0">
                <a:latin typeface="+mj-lt"/>
              </a:rPr>
              <a:t>     OMICS Group has organized 500 conferences, workshops and national symposiums across the major cities including San Francisco, Las Vegas, San Antonio, Omaha, Orlando, Raleigh, Santa Clara, Chicago, Philadelphia, Baltimore, United Kingdom, Valencia, Dubai, Beijing, Hyderabad, </a:t>
            </a:r>
            <a:r>
              <a:rPr lang="en-US" sz="2000" dirty="0" err="1" smtClean="0">
                <a:latin typeface="+mj-lt"/>
              </a:rPr>
              <a:t>Bengaluru</a:t>
            </a:r>
            <a:r>
              <a:rPr lang="en-US" sz="2000" dirty="0" smtClean="0">
                <a:latin typeface="+mj-lt"/>
              </a:rPr>
              <a:t> and Mumbai.</a:t>
            </a:r>
          </a:p>
          <a:p>
            <a:pPr>
              <a:defRPr/>
            </a:pP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289559" y="559308"/>
            <a:ext cx="8854440" cy="6299200"/>
          </a:xfrm>
          <a:custGeom>
            <a:avLst/>
            <a:gdLst/>
            <a:ahLst/>
            <a:cxnLst/>
            <a:rect l="l" t="t" r="r" b="b"/>
            <a:pathLst>
              <a:path w="8854440" h="6299200">
                <a:moveTo>
                  <a:pt x="0" y="6298691"/>
                </a:moveTo>
                <a:lnTo>
                  <a:pt x="8854439" y="6298691"/>
                </a:lnTo>
                <a:lnTo>
                  <a:pt x="8854439" y="0"/>
                </a:lnTo>
                <a:lnTo>
                  <a:pt x="0" y="0"/>
                </a:lnTo>
                <a:lnTo>
                  <a:pt x="0" y="6298691"/>
                </a:lnTo>
                <a:close/>
              </a:path>
            </a:pathLst>
          </a:custGeom>
          <a:solidFill>
            <a:srgbClr val="690F2D"/>
          </a:solidFill>
        </p:spPr>
        <p:txBody>
          <a:bodyPr wrap="square" lIns="0" tIns="0" rIns="0" bIns="0" rtlCol="0"/>
          <a:lstStyle/>
          <a:p>
            <a:endParaRPr/>
          </a:p>
        </p:txBody>
      </p:sp>
      <p:sp>
        <p:nvSpPr>
          <p:cNvPr id="3" name="object 3"/>
          <p:cNvSpPr/>
          <p:nvPr/>
        </p:nvSpPr>
        <p:spPr>
          <a:xfrm>
            <a:off x="952500" y="685800"/>
            <a:ext cx="8191500" cy="6172200"/>
          </a:xfrm>
          <a:custGeom>
            <a:avLst/>
            <a:gdLst/>
            <a:ahLst/>
            <a:cxnLst/>
            <a:rect l="l" t="t" r="r" b="b"/>
            <a:pathLst>
              <a:path w="8191500" h="6172200">
                <a:moveTo>
                  <a:pt x="0" y="6172199"/>
                </a:moveTo>
                <a:lnTo>
                  <a:pt x="8191499" y="6172199"/>
                </a:lnTo>
                <a:lnTo>
                  <a:pt x="8191499" y="0"/>
                </a:lnTo>
                <a:lnTo>
                  <a:pt x="0" y="0"/>
                </a:lnTo>
                <a:lnTo>
                  <a:pt x="0" y="6172199"/>
                </a:lnTo>
                <a:close/>
              </a:path>
            </a:pathLst>
          </a:custGeom>
          <a:solidFill>
            <a:srgbClr val="FFFFFF"/>
          </a:solidFill>
        </p:spPr>
        <p:txBody>
          <a:bodyPr wrap="square" lIns="0" tIns="0" rIns="0" bIns="0" rtlCol="0"/>
          <a:lstStyle/>
          <a:p>
            <a:endParaRPr/>
          </a:p>
        </p:txBody>
      </p:sp>
      <p:sp>
        <p:nvSpPr>
          <p:cNvPr id="4" name="object 4"/>
          <p:cNvSpPr/>
          <p:nvPr/>
        </p:nvSpPr>
        <p:spPr>
          <a:xfrm>
            <a:off x="289559" y="0"/>
            <a:ext cx="8854440" cy="492759"/>
          </a:xfrm>
          <a:custGeom>
            <a:avLst/>
            <a:gdLst/>
            <a:ahLst/>
            <a:cxnLst/>
            <a:rect l="l" t="t" r="r" b="b"/>
            <a:pathLst>
              <a:path w="8854440" h="492759">
                <a:moveTo>
                  <a:pt x="0" y="492251"/>
                </a:moveTo>
                <a:lnTo>
                  <a:pt x="8854439" y="492251"/>
                </a:lnTo>
                <a:lnTo>
                  <a:pt x="8854439" y="0"/>
                </a:lnTo>
                <a:lnTo>
                  <a:pt x="0" y="0"/>
                </a:lnTo>
                <a:lnTo>
                  <a:pt x="0" y="492251"/>
                </a:lnTo>
                <a:close/>
              </a:path>
            </a:pathLst>
          </a:custGeom>
          <a:solidFill>
            <a:srgbClr val="000000"/>
          </a:solidFill>
        </p:spPr>
        <p:txBody>
          <a:bodyPr wrap="square" lIns="0" tIns="0" rIns="0" bIns="0" rtlCol="0"/>
          <a:lstStyle/>
          <a:p>
            <a:endParaRPr/>
          </a:p>
        </p:txBody>
      </p:sp>
      <p:sp>
        <p:nvSpPr>
          <p:cNvPr id="5" name="object 5"/>
          <p:cNvSpPr/>
          <p:nvPr/>
        </p:nvSpPr>
        <p:spPr>
          <a:xfrm>
            <a:off x="0" y="0"/>
            <a:ext cx="9144000" cy="492759"/>
          </a:xfrm>
          <a:custGeom>
            <a:avLst/>
            <a:gdLst/>
            <a:ahLst/>
            <a:cxnLst/>
            <a:rect l="l" t="t" r="r" b="b"/>
            <a:pathLst>
              <a:path w="9144000" h="492759">
                <a:moveTo>
                  <a:pt x="0" y="492251"/>
                </a:moveTo>
                <a:lnTo>
                  <a:pt x="9143999" y="492251"/>
                </a:lnTo>
                <a:lnTo>
                  <a:pt x="9143999" y="0"/>
                </a:lnTo>
                <a:lnTo>
                  <a:pt x="0" y="0"/>
                </a:lnTo>
                <a:lnTo>
                  <a:pt x="0" y="492251"/>
                </a:lnTo>
                <a:close/>
              </a:path>
            </a:pathLst>
          </a:custGeom>
          <a:ln w="9143">
            <a:solidFill>
              <a:srgbClr val="000000"/>
            </a:solidFill>
          </a:ln>
        </p:spPr>
        <p:txBody>
          <a:bodyPr wrap="square" lIns="0" tIns="0" rIns="0" bIns="0" rtlCol="0"/>
          <a:lstStyle/>
          <a:p>
            <a:endParaRPr/>
          </a:p>
        </p:txBody>
      </p:sp>
      <p:sp>
        <p:nvSpPr>
          <p:cNvPr id="6" name="object 6"/>
          <p:cNvSpPr/>
          <p:nvPr/>
        </p:nvSpPr>
        <p:spPr>
          <a:xfrm>
            <a:off x="0" y="0"/>
            <a:ext cx="289560" cy="483234"/>
          </a:xfrm>
          <a:custGeom>
            <a:avLst/>
            <a:gdLst/>
            <a:ahLst/>
            <a:cxnLst/>
            <a:rect l="l" t="t" r="r" b="b"/>
            <a:pathLst>
              <a:path w="289560" h="483234">
                <a:moveTo>
                  <a:pt x="0" y="483107"/>
                </a:moveTo>
                <a:lnTo>
                  <a:pt x="289559" y="483107"/>
                </a:lnTo>
                <a:lnTo>
                  <a:pt x="289559" y="0"/>
                </a:lnTo>
                <a:lnTo>
                  <a:pt x="0" y="0"/>
                </a:lnTo>
                <a:lnTo>
                  <a:pt x="0" y="483107"/>
                </a:lnTo>
                <a:close/>
              </a:path>
            </a:pathLst>
          </a:custGeom>
          <a:solidFill>
            <a:srgbClr val="000000"/>
          </a:solidFill>
        </p:spPr>
        <p:txBody>
          <a:bodyPr wrap="square" lIns="0" tIns="0" rIns="0" bIns="0" rtlCol="0"/>
          <a:lstStyle/>
          <a:p>
            <a:endParaRPr/>
          </a:p>
        </p:txBody>
      </p:sp>
      <p:sp>
        <p:nvSpPr>
          <p:cNvPr id="7" name="object 7"/>
          <p:cNvSpPr/>
          <p:nvPr/>
        </p:nvSpPr>
        <p:spPr>
          <a:xfrm>
            <a:off x="0" y="559308"/>
            <a:ext cx="289560" cy="6299200"/>
          </a:xfrm>
          <a:custGeom>
            <a:avLst/>
            <a:gdLst/>
            <a:ahLst/>
            <a:cxnLst/>
            <a:rect l="l" t="t" r="r" b="b"/>
            <a:pathLst>
              <a:path w="289560" h="6299200">
                <a:moveTo>
                  <a:pt x="0" y="6298691"/>
                </a:moveTo>
                <a:lnTo>
                  <a:pt x="289559" y="6298691"/>
                </a:lnTo>
                <a:lnTo>
                  <a:pt x="289559" y="0"/>
                </a:lnTo>
                <a:lnTo>
                  <a:pt x="0" y="0"/>
                </a:lnTo>
                <a:lnTo>
                  <a:pt x="0" y="6298691"/>
                </a:lnTo>
                <a:close/>
              </a:path>
            </a:pathLst>
          </a:custGeom>
          <a:solidFill>
            <a:srgbClr val="000000"/>
          </a:solidFill>
        </p:spPr>
        <p:txBody>
          <a:bodyPr wrap="square" lIns="0" tIns="0" rIns="0" bIns="0" rtlCol="0"/>
          <a:lstStyle/>
          <a:p>
            <a:endParaRPr/>
          </a:p>
        </p:txBody>
      </p:sp>
      <p:sp>
        <p:nvSpPr>
          <p:cNvPr id="8" name="object 8"/>
          <p:cNvSpPr/>
          <p:nvPr/>
        </p:nvSpPr>
        <p:spPr>
          <a:xfrm>
            <a:off x="0" y="0"/>
            <a:ext cx="289560" cy="6858000"/>
          </a:xfrm>
          <a:custGeom>
            <a:avLst/>
            <a:gdLst/>
            <a:ahLst/>
            <a:cxnLst/>
            <a:rect l="l" t="t" r="r" b="b"/>
            <a:pathLst>
              <a:path w="289560" h="6858000">
                <a:moveTo>
                  <a:pt x="0" y="6857999"/>
                </a:moveTo>
                <a:lnTo>
                  <a:pt x="289559" y="6857999"/>
                </a:lnTo>
                <a:lnTo>
                  <a:pt x="289559" y="0"/>
                </a:lnTo>
                <a:lnTo>
                  <a:pt x="0" y="0"/>
                </a:lnTo>
              </a:path>
            </a:pathLst>
          </a:custGeom>
          <a:ln w="9143">
            <a:solidFill>
              <a:srgbClr val="000000"/>
            </a:solidFill>
          </a:ln>
        </p:spPr>
        <p:txBody>
          <a:bodyPr wrap="square" lIns="0" tIns="0" rIns="0" bIns="0" rtlCol="0"/>
          <a:lstStyle/>
          <a:p>
            <a:endParaRPr/>
          </a:p>
        </p:txBody>
      </p:sp>
      <p:sp>
        <p:nvSpPr>
          <p:cNvPr id="9" name="object 9"/>
          <p:cNvSpPr/>
          <p:nvPr/>
        </p:nvSpPr>
        <p:spPr>
          <a:xfrm>
            <a:off x="228600" y="86868"/>
            <a:ext cx="4724400" cy="414527"/>
          </a:xfrm>
          <a:prstGeom prst="rect">
            <a:avLst/>
          </a:prstGeom>
          <a:blipFill>
            <a:blip r:embed="rId3" cstate="print"/>
            <a:stretch>
              <a:fillRect/>
            </a:stretch>
          </a:blipFill>
        </p:spPr>
        <p:txBody>
          <a:bodyPr wrap="square" lIns="0" tIns="0" rIns="0" bIns="0" rtlCol="0"/>
          <a:lstStyle/>
          <a:p>
            <a:endParaRPr/>
          </a:p>
        </p:txBody>
      </p:sp>
      <p:sp>
        <p:nvSpPr>
          <p:cNvPr id="10" name="object 10"/>
          <p:cNvSpPr/>
          <p:nvPr/>
        </p:nvSpPr>
        <p:spPr>
          <a:xfrm>
            <a:off x="0" y="521208"/>
            <a:ext cx="9144000" cy="0"/>
          </a:xfrm>
          <a:custGeom>
            <a:avLst/>
            <a:gdLst/>
            <a:ahLst/>
            <a:cxnLst/>
            <a:rect l="l" t="t" r="r" b="b"/>
            <a:pathLst>
              <a:path w="9144000">
                <a:moveTo>
                  <a:pt x="0" y="0"/>
                </a:moveTo>
                <a:lnTo>
                  <a:pt x="9143999" y="0"/>
                </a:lnTo>
              </a:path>
            </a:pathLst>
          </a:custGeom>
          <a:ln w="76199">
            <a:solidFill>
              <a:srgbClr val="FFCE36"/>
            </a:solidFill>
          </a:ln>
        </p:spPr>
        <p:txBody>
          <a:bodyPr wrap="square" lIns="0" tIns="0" rIns="0" bIns="0" rtlCol="0"/>
          <a:lstStyle/>
          <a:p>
            <a:endParaRPr/>
          </a:p>
        </p:txBody>
      </p:sp>
      <p:sp>
        <p:nvSpPr>
          <p:cNvPr id="11" name="object 11"/>
          <p:cNvSpPr/>
          <p:nvPr/>
        </p:nvSpPr>
        <p:spPr>
          <a:xfrm>
            <a:off x="431291" y="685800"/>
            <a:ext cx="2566670" cy="6172200"/>
          </a:xfrm>
          <a:custGeom>
            <a:avLst/>
            <a:gdLst/>
            <a:ahLst/>
            <a:cxnLst/>
            <a:rect l="l" t="t" r="r" b="b"/>
            <a:pathLst>
              <a:path w="2566670" h="6172200">
                <a:moveTo>
                  <a:pt x="2138684" y="0"/>
                </a:moveTo>
                <a:lnTo>
                  <a:pt x="427731" y="0"/>
                </a:lnTo>
                <a:lnTo>
                  <a:pt x="392650" y="1417"/>
                </a:lnTo>
                <a:lnTo>
                  <a:pt x="324942" y="12431"/>
                </a:lnTo>
                <a:lnTo>
                  <a:pt x="261238" y="33613"/>
                </a:lnTo>
                <a:lnTo>
                  <a:pt x="202419" y="64084"/>
                </a:lnTo>
                <a:lnTo>
                  <a:pt x="149367" y="102963"/>
                </a:lnTo>
                <a:lnTo>
                  <a:pt x="102961" y="149369"/>
                </a:lnTo>
                <a:lnTo>
                  <a:pt x="64083" y="202420"/>
                </a:lnTo>
                <a:lnTo>
                  <a:pt x="33612" y="261238"/>
                </a:lnTo>
                <a:lnTo>
                  <a:pt x="12430" y="324940"/>
                </a:lnTo>
                <a:lnTo>
                  <a:pt x="1417" y="392646"/>
                </a:lnTo>
                <a:lnTo>
                  <a:pt x="0" y="427725"/>
                </a:lnTo>
                <a:lnTo>
                  <a:pt x="0" y="5744467"/>
                </a:lnTo>
                <a:lnTo>
                  <a:pt x="5598" y="5813848"/>
                </a:lnTo>
                <a:lnTo>
                  <a:pt x="21805" y="5879665"/>
                </a:lnTo>
                <a:lnTo>
                  <a:pt x="47742" y="5941036"/>
                </a:lnTo>
                <a:lnTo>
                  <a:pt x="82526" y="5997081"/>
                </a:lnTo>
                <a:lnTo>
                  <a:pt x="125278" y="6046920"/>
                </a:lnTo>
                <a:lnTo>
                  <a:pt x="175117" y="6089673"/>
                </a:lnTo>
                <a:lnTo>
                  <a:pt x="231163" y="6124457"/>
                </a:lnTo>
                <a:lnTo>
                  <a:pt x="292534" y="6150394"/>
                </a:lnTo>
                <a:lnTo>
                  <a:pt x="358351" y="6166601"/>
                </a:lnTo>
                <a:lnTo>
                  <a:pt x="427731" y="6172199"/>
                </a:lnTo>
                <a:lnTo>
                  <a:pt x="2138684" y="6172199"/>
                </a:lnTo>
                <a:lnTo>
                  <a:pt x="2208061" y="6166601"/>
                </a:lnTo>
                <a:lnTo>
                  <a:pt x="2273876" y="6150394"/>
                </a:lnTo>
                <a:lnTo>
                  <a:pt x="2335247" y="6124457"/>
                </a:lnTo>
                <a:lnTo>
                  <a:pt x="2391292" y="6089673"/>
                </a:lnTo>
                <a:lnTo>
                  <a:pt x="2441132" y="6046920"/>
                </a:lnTo>
                <a:lnTo>
                  <a:pt x="2483885" y="5997081"/>
                </a:lnTo>
                <a:lnTo>
                  <a:pt x="2518671" y="5941036"/>
                </a:lnTo>
                <a:lnTo>
                  <a:pt x="2544608" y="5879665"/>
                </a:lnTo>
                <a:lnTo>
                  <a:pt x="2560817" y="5813848"/>
                </a:lnTo>
                <a:lnTo>
                  <a:pt x="2566415" y="5744467"/>
                </a:lnTo>
                <a:lnTo>
                  <a:pt x="2566415" y="427725"/>
                </a:lnTo>
                <a:lnTo>
                  <a:pt x="2560817" y="358348"/>
                </a:lnTo>
                <a:lnTo>
                  <a:pt x="2544608" y="292533"/>
                </a:lnTo>
                <a:lnTo>
                  <a:pt x="2518671" y="231164"/>
                </a:lnTo>
                <a:lnTo>
                  <a:pt x="2483885" y="175119"/>
                </a:lnTo>
                <a:lnTo>
                  <a:pt x="2441132" y="125280"/>
                </a:lnTo>
                <a:lnTo>
                  <a:pt x="2391292" y="82528"/>
                </a:lnTo>
                <a:lnTo>
                  <a:pt x="2335247" y="47743"/>
                </a:lnTo>
                <a:lnTo>
                  <a:pt x="2273876" y="21806"/>
                </a:lnTo>
                <a:lnTo>
                  <a:pt x="2208061" y="5598"/>
                </a:lnTo>
                <a:lnTo>
                  <a:pt x="2138684" y="0"/>
                </a:lnTo>
                <a:close/>
              </a:path>
            </a:pathLst>
          </a:custGeom>
          <a:solidFill>
            <a:srgbClr val="FFFFFF"/>
          </a:solidFill>
        </p:spPr>
        <p:txBody>
          <a:bodyPr wrap="square" lIns="0" tIns="0" rIns="0" bIns="0" rtlCol="0"/>
          <a:lstStyle/>
          <a:p>
            <a:endParaRPr/>
          </a:p>
        </p:txBody>
      </p:sp>
      <p:sp>
        <p:nvSpPr>
          <p:cNvPr id="12" name="object 12"/>
          <p:cNvSpPr/>
          <p:nvPr/>
        </p:nvSpPr>
        <p:spPr>
          <a:xfrm>
            <a:off x="431291" y="6096000"/>
            <a:ext cx="585470" cy="762000"/>
          </a:xfrm>
          <a:custGeom>
            <a:avLst/>
            <a:gdLst/>
            <a:ahLst/>
            <a:cxnLst/>
            <a:rect l="l" t="t" r="r" b="b"/>
            <a:pathLst>
              <a:path w="585469" h="762000">
                <a:moveTo>
                  <a:pt x="0" y="761999"/>
                </a:moveTo>
                <a:lnTo>
                  <a:pt x="585215" y="761999"/>
                </a:lnTo>
                <a:lnTo>
                  <a:pt x="585215" y="0"/>
                </a:lnTo>
                <a:lnTo>
                  <a:pt x="0" y="0"/>
                </a:lnTo>
                <a:lnTo>
                  <a:pt x="0" y="761999"/>
                </a:lnTo>
                <a:close/>
              </a:path>
            </a:pathLst>
          </a:custGeom>
          <a:solidFill>
            <a:srgbClr val="FFFFFF"/>
          </a:solidFill>
        </p:spPr>
        <p:txBody>
          <a:bodyPr wrap="square" lIns="0" tIns="0" rIns="0" bIns="0" rtlCol="0"/>
          <a:lstStyle/>
          <a:p>
            <a:endParaRPr/>
          </a:p>
        </p:txBody>
      </p:sp>
      <p:sp>
        <p:nvSpPr>
          <p:cNvPr id="13" name="object 13"/>
          <p:cNvSpPr/>
          <p:nvPr/>
        </p:nvSpPr>
        <p:spPr>
          <a:xfrm>
            <a:off x="7997952" y="6284976"/>
            <a:ext cx="944879" cy="393191"/>
          </a:xfrm>
          <a:prstGeom prst="rect">
            <a:avLst/>
          </a:prstGeom>
          <a:blipFill>
            <a:blip r:embed="rId4" cstate="print"/>
            <a:stretch>
              <a:fillRect/>
            </a:stretch>
          </a:blipFill>
        </p:spPr>
        <p:txBody>
          <a:bodyPr wrap="square" lIns="0" tIns="0" rIns="0" bIns="0" rtlCol="0"/>
          <a:lstStyle/>
          <a:p>
            <a:endParaRPr/>
          </a:p>
        </p:txBody>
      </p:sp>
      <p:sp>
        <p:nvSpPr>
          <p:cNvPr id="14" name="object 14"/>
          <p:cNvSpPr/>
          <p:nvPr/>
        </p:nvSpPr>
        <p:spPr>
          <a:xfrm>
            <a:off x="1828800" y="2667000"/>
            <a:ext cx="5833871" cy="2511552"/>
          </a:xfrm>
          <a:prstGeom prst="rect">
            <a:avLst/>
          </a:prstGeom>
          <a:blipFill>
            <a:blip r:embed="rId5" cstate="print"/>
            <a:stretch>
              <a:fillRect/>
            </a:stretch>
          </a:blipFill>
        </p:spPr>
        <p:txBody>
          <a:bodyPr wrap="square" lIns="0" tIns="0" rIns="0" bIns="0" rtlCol="0"/>
          <a:lstStyle/>
          <a:p>
            <a:endParaRPr/>
          </a:p>
        </p:txBody>
      </p:sp>
      <p:sp>
        <p:nvSpPr>
          <p:cNvPr id="15" name="object 15"/>
          <p:cNvSpPr txBox="1"/>
          <p:nvPr/>
        </p:nvSpPr>
        <p:spPr>
          <a:xfrm>
            <a:off x="1070253" y="970896"/>
            <a:ext cx="7152640" cy="1408430"/>
          </a:xfrm>
          <a:prstGeom prst="rect">
            <a:avLst/>
          </a:prstGeom>
        </p:spPr>
        <p:txBody>
          <a:bodyPr vert="horz" wrap="square" lIns="0" tIns="0" rIns="0" bIns="0" rtlCol="0">
            <a:spAutoFit/>
          </a:bodyPr>
          <a:lstStyle/>
          <a:p>
            <a:pPr marL="12700" marR="5080" indent="105410" algn="ctr">
              <a:lnSpc>
                <a:spcPct val="100000"/>
              </a:lnSpc>
            </a:pPr>
            <a:r>
              <a:rPr sz="3200" dirty="0">
                <a:solidFill>
                  <a:srgbClr val="212168"/>
                </a:solidFill>
                <a:latin typeface="Times New Roman"/>
                <a:cs typeface="Times New Roman"/>
              </a:rPr>
              <a:t>The</a:t>
            </a:r>
            <a:r>
              <a:rPr sz="3200" spc="-20" dirty="0">
                <a:solidFill>
                  <a:srgbClr val="212168"/>
                </a:solidFill>
                <a:latin typeface="Times New Roman"/>
                <a:cs typeface="Times New Roman"/>
              </a:rPr>
              <a:t> </a:t>
            </a:r>
            <a:r>
              <a:rPr sz="3200" dirty="0">
                <a:solidFill>
                  <a:srgbClr val="212168"/>
                </a:solidFill>
                <a:latin typeface="Times New Roman"/>
                <a:cs typeface="Times New Roman"/>
              </a:rPr>
              <a:t>de</a:t>
            </a:r>
            <a:r>
              <a:rPr sz="3200" spc="10" dirty="0">
                <a:solidFill>
                  <a:srgbClr val="212168"/>
                </a:solidFill>
                <a:latin typeface="Times New Roman"/>
                <a:cs typeface="Times New Roman"/>
              </a:rPr>
              <a:t>v</a:t>
            </a:r>
            <a:r>
              <a:rPr sz="3200" dirty="0">
                <a:solidFill>
                  <a:srgbClr val="212168"/>
                </a:solidFill>
                <a:latin typeface="Times New Roman"/>
                <a:cs typeface="Times New Roman"/>
              </a:rPr>
              <a:t>elo</a:t>
            </a:r>
            <a:r>
              <a:rPr sz="3200" spc="5" dirty="0">
                <a:solidFill>
                  <a:srgbClr val="212168"/>
                </a:solidFill>
                <a:latin typeface="Times New Roman"/>
                <a:cs typeface="Times New Roman"/>
              </a:rPr>
              <a:t>p</a:t>
            </a:r>
            <a:r>
              <a:rPr sz="3200" spc="-10" dirty="0">
                <a:solidFill>
                  <a:srgbClr val="212168"/>
                </a:solidFill>
                <a:latin typeface="Times New Roman"/>
                <a:cs typeface="Times New Roman"/>
              </a:rPr>
              <a:t>m</a:t>
            </a:r>
            <a:r>
              <a:rPr sz="3200" dirty="0">
                <a:solidFill>
                  <a:srgbClr val="212168"/>
                </a:solidFill>
                <a:latin typeface="Times New Roman"/>
                <a:cs typeface="Times New Roman"/>
              </a:rPr>
              <a:t>ent</a:t>
            </a:r>
            <a:r>
              <a:rPr sz="3200" spc="-40" dirty="0">
                <a:solidFill>
                  <a:srgbClr val="212168"/>
                </a:solidFill>
                <a:latin typeface="Times New Roman"/>
                <a:cs typeface="Times New Roman"/>
              </a:rPr>
              <a:t> </a:t>
            </a:r>
            <a:r>
              <a:rPr sz="3200" dirty="0">
                <a:solidFill>
                  <a:srgbClr val="212168"/>
                </a:solidFill>
                <a:latin typeface="Times New Roman"/>
                <a:cs typeface="Times New Roman"/>
              </a:rPr>
              <a:t>of</a:t>
            </a:r>
            <a:r>
              <a:rPr sz="3200" spc="-15" dirty="0">
                <a:solidFill>
                  <a:srgbClr val="212168"/>
                </a:solidFill>
                <a:latin typeface="Times New Roman"/>
                <a:cs typeface="Times New Roman"/>
              </a:rPr>
              <a:t> </a:t>
            </a:r>
            <a:r>
              <a:rPr sz="3200" dirty="0">
                <a:solidFill>
                  <a:srgbClr val="212168"/>
                </a:solidFill>
                <a:latin typeface="Times New Roman"/>
                <a:cs typeface="Times New Roman"/>
              </a:rPr>
              <a:t>an oligo</a:t>
            </a:r>
            <a:r>
              <a:rPr sz="3200" spc="10" dirty="0">
                <a:solidFill>
                  <a:srgbClr val="212168"/>
                </a:solidFill>
                <a:latin typeface="Times New Roman"/>
                <a:cs typeface="Times New Roman"/>
              </a:rPr>
              <a:t>n</a:t>
            </a:r>
            <a:r>
              <a:rPr sz="3200" dirty="0">
                <a:solidFill>
                  <a:srgbClr val="212168"/>
                </a:solidFill>
                <a:latin typeface="Times New Roman"/>
                <a:cs typeface="Times New Roman"/>
              </a:rPr>
              <a:t>ucleo</a:t>
            </a:r>
            <a:r>
              <a:rPr sz="3200" spc="-15" dirty="0">
                <a:solidFill>
                  <a:srgbClr val="212168"/>
                </a:solidFill>
                <a:latin typeface="Times New Roman"/>
                <a:cs typeface="Times New Roman"/>
              </a:rPr>
              <a:t>t</a:t>
            </a:r>
            <a:r>
              <a:rPr sz="3200" dirty="0">
                <a:solidFill>
                  <a:srgbClr val="212168"/>
                </a:solidFill>
                <a:latin typeface="Times New Roman"/>
                <a:cs typeface="Times New Roman"/>
              </a:rPr>
              <a:t>ide, lab</a:t>
            </a:r>
            <a:r>
              <a:rPr sz="3200" spc="5" dirty="0">
                <a:solidFill>
                  <a:srgbClr val="212168"/>
                </a:solidFill>
                <a:latin typeface="Times New Roman"/>
                <a:cs typeface="Times New Roman"/>
              </a:rPr>
              <a:t>e</a:t>
            </a:r>
            <a:r>
              <a:rPr sz="3200" dirty="0">
                <a:solidFill>
                  <a:srgbClr val="212168"/>
                </a:solidFill>
                <a:latin typeface="Times New Roman"/>
                <a:cs typeface="Times New Roman"/>
              </a:rPr>
              <a:t>l-free</a:t>
            </a:r>
            <a:r>
              <a:rPr sz="3200" spc="-25" dirty="0">
                <a:solidFill>
                  <a:srgbClr val="212168"/>
                </a:solidFill>
                <a:latin typeface="Times New Roman"/>
                <a:cs typeface="Times New Roman"/>
              </a:rPr>
              <a:t> </a:t>
            </a:r>
            <a:r>
              <a:rPr sz="3200" dirty="0">
                <a:solidFill>
                  <a:srgbClr val="212168"/>
                </a:solidFill>
                <a:latin typeface="Times New Roman"/>
                <a:cs typeface="Times New Roman"/>
              </a:rPr>
              <a:t>ele</a:t>
            </a:r>
            <a:r>
              <a:rPr sz="3200" spc="10" dirty="0">
                <a:solidFill>
                  <a:srgbClr val="212168"/>
                </a:solidFill>
                <a:latin typeface="Times New Roman"/>
                <a:cs typeface="Times New Roman"/>
              </a:rPr>
              <a:t>c</a:t>
            </a:r>
            <a:r>
              <a:rPr sz="3200" dirty="0">
                <a:solidFill>
                  <a:srgbClr val="212168"/>
                </a:solidFill>
                <a:latin typeface="Times New Roman"/>
                <a:cs typeface="Times New Roman"/>
              </a:rPr>
              <a:t>tro</a:t>
            </a:r>
            <a:r>
              <a:rPr sz="3200" spc="5" dirty="0">
                <a:solidFill>
                  <a:srgbClr val="212168"/>
                </a:solidFill>
                <a:latin typeface="Times New Roman"/>
                <a:cs typeface="Times New Roman"/>
              </a:rPr>
              <a:t>c</a:t>
            </a:r>
            <a:r>
              <a:rPr sz="3200" dirty="0">
                <a:solidFill>
                  <a:srgbClr val="212168"/>
                </a:solidFill>
                <a:latin typeface="Times New Roman"/>
                <a:cs typeface="Times New Roman"/>
              </a:rPr>
              <a:t>hemical</a:t>
            </a:r>
            <a:r>
              <a:rPr sz="3200" spc="-20" dirty="0">
                <a:solidFill>
                  <a:srgbClr val="212168"/>
                </a:solidFill>
                <a:latin typeface="Times New Roman"/>
                <a:cs typeface="Times New Roman"/>
              </a:rPr>
              <a:t> </a:t>
            </a:r>
            <a:r>
              <a:rPr sz="3200" dirty="0">
                <a:solidFill>
                  <a:srgbClr val="212168"/>
                </a:solidFill>
                <a:latin typeface="Times New Roman"/>
                <a:cs typeface="Times New Roman"/>
              </a:rPr>
              <a:t>imp</a:t>
            </a:r>
            <a:r>
              <a:rPr sz="3200" spc="5" dirty="0">
                <a:solidFill>
                  <a:srgbClr val="212168"/>
                </a:solidFill>
                <a:latin typeface="Times New Roman"/>
                <a:cs typeface="Times New Roman"/>
              </a:rPr>
              <a:t>e</a:t>
            </a:r>
            <a:r>
              <a:rPr sz="3200" dirty="0">
                <a:solidFill>
                  <a:srgbClr val="212168"/>
                </a:solidFill>
                <a:latin typeface="Times New Roman"/>
                <a:cs typeface="Times New Roman"/>
              </a:rPr>
              <a:t>d</a:t>
            </a:r>
            <a:r>
              <a:rPr sz="3200" spc="10" dirty="0">
                <a:solidFill>
                  <a:srgbClr val="212168"/>
                </a:solidFill>
                <a:latin typeface="Times New Roman"/>
                <a:cs typeface="Times New Roman"/>
              </a:rPr>
              <a:t>a</a:t>
            </a:r>
            <a:r>
              <a:rPr sz="3200" dirty="0">
                <a:solidFill>
                  <a:srgbClr val="212168"/>
                </a:solidFill>
                <a:latin typeface="Times New Roman"/>
                <a:cs typeface="Times New Roman"/>
              </a:rPr>
              <a:t>nce</a:t>
            </a:r>
            <a:r>
              <a:rPr sz="3200" spc="-30" dirty="0">
                <a:solidFill>
                  <a:srgbClr val="212168"/>
                </a:solidFill>
                <a:latin typeface="Times New Roman"/>
                <a:cs typeface="Times New Roman"/>
              </a:rPr>
              <a:t> </a:t>
            </a:r>
            <a:r>
              <a:rPr sz="3200" dirty="0">
                <a:solidFill>
                  <a:srgbClr val="212168"/>
                </a:solidFill>
                <a:latin typeface="Times New Roman"/>
                <a:cs typeface="Times New Roman"/>
              </a:rPr>
              <a:t>b</a:t>
            </a:r>
            <a:r>
              <a:rPr sz="3200" spc="10" dirty="0">
                <a:solidFill>
                  <a:srgbClr val="212168"/>
                </a:solidFill>
                <a:latin typeface="Times New Roman"/>
                <a:cs typeface="Times New Roman"/>
              </a:rPr>
              <a:t>a</a:t>
            </a:r>
            <a:r>
              <a:rPr sz="3200" spc="-5" dirty="0">
                <a:solidFill>
                  <a:srgbClr val="212168"/>
                </a:solidFill>
                <a:latin typeface="Times New Roman"/>
                <a:cs typeface="Times New Roman"/>
              </a:rPr>
              <a:t>sed </a:t>
            </a:r>
            <a:r>
              <a:rPr sz="3200" dirty="0">
                <a:solidFill>
                  <a:srgbClr val="212168"/>
                </a:solidFill>
                <a:latin typeface="Times New Roman"/>
                <a:cs typeface="Times New Roman"/>
              </a:rPr>
              <a:t>p</a:t>
            </a:r>
            <a:r>
              <a:rPr sz="3200" spc="5" dirty="0">
                <a:solidFill>
                  <a:srgbClr val="212168"/>
                </a:solidFill>
                <a:latin typeface="Times New Roman"/>
                <a:cs typeface="Times New Roman"/>
              </a:rPr>
              <a:t>o</a:t>
            </a:r>
            <a:r>
              <a:rPr sz="3200" dirty="0">
                <a:solidFill>
                  <a:srgbClr val="212168"/>
                </a:solidFill>
                <a:latin typeface="Times New Roman"/>
                <a:cs typeface="Times New Roman"/>
              </a:rPr>
              <a:t>int-</a:t>
            </a:r>
            <a:r>
              <a:rPr sz="3200" spc="5" dirty="0">
                <a:solidFill>
                  <a:srgbClr val="212168"/>
                </a:solidFill>
                <a:latin typeface="Times New Roman"/>
                <a:cs typeface="Times New Roman"/>
              </a:rPr>
              <a:t>o</a:t>
            </a:r>
            <a:r>
              <a:rPr sz="3200" spc="-15" dirty="0">
                <a:solidFill>
                  <a:srgbClr val="212168"/>
                </a:solidFill>
                <a:latin typeface="Times New Roman"/>
                <a:cs typeface="Times New Roman"/>
              </a:rPr>
              <a:t>f</a:t>
            </a:r>
            <a:r>
              <a:rPr sz="3200" dirty="0">
                <a:solidFill>
                  <a:srgbClr val="212168"/>
                </a:solidFill>
                <a:latin typeface="Times New Roman"/>
                <a:cs typeface="Times New Roman"/>
              </a:rPr>
              <a:t>-care</a:t>
            </a:r>
            <a:r>
              <a:rPr sz="3200" spc="-40" dirty="0">
                <a:solidFill>
                  <a:srgbClr val="212168"/>
                </a:solidFill>
                <a:latin typeface="Times New Roman"/>
                <a:cs typeface="Times New Roman"/>
              </a:rPr>
              <a:t> </a:t>
            </a:r>
            <a:r>
              <a:rPr sz="3200" dirty="0">
                <a:solidFill>
                  <a:srgbClr val="212168"/>
                </a:solidFill>
                <a:latin typeface="Times New Roman"/>
                <a:cs typeface="Times New Roman"/>
              </a:rPr>
              <a:t>tec</a:t>
            </a:r>
            <a:r>
              <a:rPr sz="3200" spc="5" dirty="0">
                <a:solidFill>
                  <a:srgbClr val="212168"/>
                </a:solidFill>
                <a:latin typeface="Times New Roman"/>
                <a:cs typeface="Times New Roman"/>
              </a:rPr>
              <a:t>h</a:t>
            </a:r>
            <a:r>
              <a:rPr sz="3200" dirty="0">
                <a:solidFill>
                  <a:srgbClr val="212168"/>
                </a:solidFill>
                <a:latin typeface="Times New Roman"/>
                <a:cs typeface="Times New Roman"/>
              </a:rPr>
              <a:t>n</a:t>
            </a:r>
            <a:r>
              <a:rPr sz="3200" spc="5" dirty="0">
                <a:solidFill>
                  <a:srgbClr val="212168"/>
                </a:solidFill>
                <a:latin typeface="Times New Roman"/>
                <a:cs typeface="Times New Roman"/>
              </a:rPr>
              <a:t>o</a:t>
            </a:r>
            <a:r>
              <a:rPr sz="3200" dirty="0">
                <a:solidFill>
                  <a:srgbClr val="212168"/>
                </a:solidFill>
                <a:latin typeface="Times New Roman"/>
                <a:cs typeface="Times New Roman"/>
              </a:rPr>
              <a:t>logy</a:t>
            </a:r>
            <a:endParaRPr sz="3200">
              <a:latin typeface="Times New Roman"/>
              <a:cs typeface="Times New Roman"/>
            </a:endParaRPr>
          </a:p>
        </p:txBody>
      </p:sp>
      <p:sp>
        <p:nvSpPr>
          <p:cNvPr id="16" name="object 16"/>
          <p:cNvSpPr txBox="1"/>
          <p:nvPr/>
        </p:nvSpPr>
        <p:spPr>
          <a:xfrm>
            <a:off x="2156842" y="4168505"/>
            <a:ext cx="5082540" cy="2446020"/>
          </a:xfrm>
          <a:prstGeom prst="rect">
            <a:avLst/>
          </a:prstGeom>
        </p:spPr>
        <p:txBody>
          <a:bodyPr vert="horz" wrap="square" lIns="0" tIns="0" rIns="0" bIns="0" rtlCol="0">
            <a:spAutoFit/>
          </a:bodyPr>
          <a:lstStyle/>
          <a:p>
            <a:pPr marR="92075" algn="ctr">
              <a:lnSpc>
                <a:spcPct val="100000"/>
              </a:lnSpc>
            </a:pPr>
            <a:r>
              <a:rPr sz="3200" spc="-5" dirty="0">
                <a:solidFill>
                  <a:srgbClr val="C00000"/>
                </a:solidFill>
                <a:latin typeface="Times New Roman"/>
                <a:cs typeface="Times New Roman"/>
              </a:rPr>
              <a:t>Aldi</a:t>
            </a:r>
            <a:r>
              <a:rPr sz="3200" dirty="0">
                <a:solidFill>
                  <a:srgbClr val="C00000"/>
                </a:solidFill>
                <a:latin typeface="Times New Roman"/>
                <a:cs typeface="Times New Roman"/>
              </a:rPr>
              <a:t>n</a:t>
            </a:r>
            <a:r>
              <a:rPr sz="3200" spc="-15" dirty="0">
                <a:solidFill>
                  <a:srgbClr val="C00000"/>
                </a:solidFill>
                <a:latin typeface="Times New Roman"/>
                <a:cs typeface="Times New Roman"/>
              </a:rPr>
              <a:t> </a:t>
            </a:r>
            <a:r>
              <a:rPr sz="3200" spc="-5" dirty="0">
                <a:solidFill>
                  <a:srgbClr val="C00000"/>
                </a:solidFill>
                <a:latin typeface="Times New Roman"/>
                <a:cs typeface="Times New Roman"/>
              </a:rPr>
              <a:t>Malkoc</a:t>
            </a:r>
            <a:endParaRPr sz="3200">
              <a:latin typeface="Times New Roman"/>
              <a:cs typeface="Times New Roman"/>
            </a:endParaRPr>
          </a:p>
          <a:p>
            <a:pPr algn="ctr">
              <a:lnSpc>
                <a:spcPct val="100000"/>
              </a:lnSpc>
              <a:spcBef>
                <a:spcPts val="385"/>
              </a:spcBef>
            </a:pPr>
            <a:r>
              <a:rPr sz="3200" spc="-5" dirty="0">
                <a:solidFill>
                  <a:srgbClr val="C00000"/>
                </a:solidFill>
                <a:latin typeface="Times New Roman"/>
                <a:cs typeface="Times New Roman"/>
              </a:rPr>
              <a:t>Ariz</a:t>
            </a:r>
            <a:r>
              <a:rPr sz="3200" spc="10" dirty="0">
                <a:solidFill>
                  <a:srgbClr val="C00000"/>
                </a:solidFill>
                <a:latin typeface="Times New Roman"/>
                <a:cs typeface="Times New Roman"/>
              </a:rPr>
              <a:t>o</a:t>
            </a:r>
            <a:r>
              <a:rPr sz="3200" dirty="0">
                <a:solidFill>
                  <a:srgbClr val="C00000"/>
                </a:solidFill>
                <a:latin typeface="Times New Roman"/>
                <a:cs typeface="Times New Roman"/>
              </a:rPr>
              <a:t>na</a:t>
            </a:r>
            <a:r>
              <a:rPr sz="3200" spc="-25" dirty="0">
                <a:solidFill>
                  <a:srgbClr val="C00000"/>
                </a:solidFill>
                <a:latin typeface="Times New Roman"/>
                <a:cs typeface="Times New Roman"/>
              </a:rPr>
              <a:t> </a:t>
            </a:r>
            <a:r>
              <a:rPr sz="3200" spc="-5" dirty="0">
                <a:solidFill>
                  <a:srgbClr val="C00000"/>
                </a:solidFill>
                <a:latin typeface="Times New Roman"/>
                <a:cs typeface="Times New Roman"/>
              </a:rPr>
              <a:t>Stat</a:t>
            </a:r>
            <a:r>
              <a:rPr sz="3200" dirty="0">
                <a:solidFill>
                  <a:srgbClr val="C00000"/>
                </a:solidFill>
                <a:latin typeface="Times New Roman"/>
                <a:cs typeface="Times New Roman"/>
              </a:rPr>
              <a:t>e</a:t>
            </a:r>
            <a:r>
              <a:rPr sz="3200" spc="5" dirty="0">
                <a:solidFill>
                  <a:srgbClr val="C00000"/>
                </a:solidFill>
                <a:latin typeface="Times New Roman"/>
                <a:cs typeface="Times New Roman"/>
              </a:rPr>
              <a:t> </a:t>
            </a:r>
            <a:r>
              <a:rPr sz="3200" spc="-5" dirty="0">
                <a:solidFill>
                  <a:srgbClr val="C00000"/>
                </a:solidFill>
                <a:latin typeface="Times New Roman"/>
                <a:cs typeface="Times New Roman"/>
              </a:rPr>
              <a:t>Univer</a:t>
            </a:r>
            <a:r>
              <a:rPr sz="3200" spc="5" dirty="0">
                <a:solidFill>
                  <a:srgbClr val="C00000"/>
                </a:solidFill>
                <a:latin typeface="Times New Roman"/>
                <a:cs typeface="Times New Roman"/>
              </a:rPr>
              <a:t>s</a:t>
            </a:r>
            <a:r>
              <a:rPr sz="3200" dirty="0">
                <a:solidFill>
                  <a:srgbClr val="C00000"/>
                </a:solidFill>
                <a:latin typeface="Times New Roman"/>
                <a:cs typeface="Times New Roman"/>
              </a:rPr>
              <a:t>ity,</a:t>
            </a:r>
            <a:r>
              <a:rPr sz="3200" spc="-45" dirty="0">
                <a:solidFill>
                  <a:srgbClr val="C00000"/>
                </a:solidFill>
                <a:latin typeface="Times New Roman"/>
                <a:cs typeface="Times New Roman"/>
              </a:rPr>
              <a:t> </a:t>
            </a:r>
            <a:r>
              <a:rPr sz="3200" spc="-5" dirty="0">
                <a:solidFill>
                  <a:srgbClr val="C00000"/>
                </a:solidFill>
                <a:latin typeface="Times New Roman"/>
                <a:cs typeface="Times New Roman"/>
              </a:rPr>
              <a:t>USA</a:t>
            </a:r>
            <a:endParaRPr sz="3200">
              <a:latin typeface="Times New Roman"/>
              <a:cs typeface="Times New Roman"/>
            </a:endParaRPr>
          </a:p>
          <a:p>
            <a:pPr>
              <a:lnSpc>
                <a:spcPct val="100000"/>
              </a:lnSpc>
              <a:spcBef>
                <a:spcPts val="32"/>
              </a:spcBef>
            </a:pPr>
            <a:endParaRPr sz="3650">
              <a:latin typeface="Times New Roman"/>
              <a:cs typeface="Times New Roman"/>
            </a:endParaRPr>
          </a:p>
          <a:p>
            <a:pPr marL="675640" marR="766445" algn="ctr">
              <a:lnSpc>
                <a:spcPct val="110000"/>
              </a:lnSpc>
            </a:pPr>
            <a:r>
              <a:rPr sz="2800" spc="-20" dirty="0">
                <a:solidFill>
                  <a:srgbClr val="7F7F7F"/>
                </a:solidFill>
                <a:latin typeface="Times New Roman"/>
                <a:cs typeface="Times New Roman"/>
              </a:rPr>
              <a:t>Je</a:t>
            </a:r>
            <a:r>
              <a:rPr sz="2800" spc="-55" dirty="0">
                <a:solidFill>
                  <a:srgbClr val="7F7F7F"/>
                </a:solidFill>
                <a:latin typeface="Times New Roman"/>
                <a:cs typeface="Times New Roman"/>
              </a:rPr>
              <a:t>f</a:t>
            </a:r>
            <a:r>
              <a:rPr sz="2800" spc="-10" dirty="0">
                <a:solidFill>
                  <a:srgbClr val="7F7F7F"/>
                </a:solidFill>
                <a:latin typeface="Times New Roman"/>
                <a:cs typeface="Times New Roman"/>
              </a:rPr>
              <a:t>f</a:t>
            </a:r>
            <a:r>
              <a:rPr sz="2800" spc="-5" dirty="0">
                <a:solidFill>
                  <a:srgbClr val="7F7F7F"/>
                </a:solidFill>
                <a:latin typeface="Times New Roman"/>
                <a:cs typeface="Times New Roman"/>
              </a:rPr>
              <a:t>r</a:t>
            </a:r>
            <a:r>
              <a:rPr sz="2800" spc="-15" dirty="0">
                <a:solidFill>
                  <a:srgbClr val="7F7F7F"/>
                </a:solidFill>
                <a:latin typeface="Times New Roman"/>
                <a:cs typeface="Times New Roman"/>
              </a:rPr>
              <a:t>ey</a:t>
            </a:r>
            <a:r>
              <a:rPr sz="2800" spc="-50" dirty="0">
                <a:solidFill>
                  <a:srgbClr val="7F7F7F"/>
                </a:solidFill>
                <a:latin typeface="Times New Roman"/>
                <a:cs typeface="Times New Roman"/>
              </a:rPr>
              <a:t> </a:t>
            </a:r>
            <a:r>
              <a:rPr sz="2800" spc="-229" dirty="0">
                <a:solidFill>
                  <a:srgbClr val="7F7F7F"/>
                </a:solidFill>
                <a:latin typeface="Times New Roman"/>
                <a:cs typeface="Times New Roman"/>
              </a:rPr>
              <a:t>T</a:t>
            </a:r>
            <a:r>
              <a:rPr sz="2800" spc="-10" dirty="0">
                <a:solidFill>
                  <a:srgbClr val="7F7F7F"/>
                </a:solidFill>
                <a:latin typeface="Times New Roman"/>
                <a:cs typeface="Times New Roman"/>
              </a:rPr>
              <a:t>.</a:t>
            </a:r>
            <a:r>
              <a:rPr sz="2800" spc="-5" dirty="0">
                <a:solidFill>
                  <a:srgbClr val="7F7F7F"/>
                </a:solidFill>
                <a:latin typeface="Times New Roman"/>
                <a:cs typeface="Times New Roman"/>
              </a:rPr>
              <a:t> </a:t>
            </a:r>
            <a:r>
              <a:rPr sz="2800" spc="-15" dirty="0">
                <a:solidFill>
                  <a:srgbClr val="7F7F7F"/>
                </a:solidFill>
                <a:latin typeface="Times New Roman"/>
                <a:cs typeface="Times New Roman"/>
              </a:rPr>
              <a:t>La</a:t>
            </a:r>
            <a:r>
              <a:rPr sz="2800" spc="-5" dirty="0">
                <a:solidFill>
                  <a:srgbClr val="7F7F7F"/>
                </a:solidFill>
                <a:latin typeface="Times New Roman"/>
                <a:cs typeface="Times New Roman"/>
              </a:rPr>
              <a:t> </a:t>
            </a:r>
            <a:r>
              <a:rPr sz="2800" spc="-15" dirty="0">
                <a:solidFill>
                  <a:srgbClr val="7F7F7F"/>
                </a:solidFill>
                <a:latin typeface="Times New Roman"/>
                <a:cs typeface="Times New Roman"/>
              </a:rPr>
              <a:t>Belle, </a:t>
            </a:r>
            <a:r>
              <a:rPr sz="2800" spc="-25" dirty="0">
                <a:solidFill>
                  <a:srgbClr val="7F7F7F"/>
                </a:solidFill>
                <a:latin typeface="Times New Roman"/>
                <a:cs typeface="Times New Roman"/>
              </a:rPr>
              <a:t>P</a:t>
            </a:r>
            <a:r>
              <a:rPr sz="2800" dirty="0">
                <a:solidFill>
                  <a:srgbClr val="7F7F7F"/>
                </a:solidFill>
                <a:latin typeface="Times New Roman"/>
                <a:cs typeface="Times New Roman"/>
              </a:rPr>
              <a:t>h</a:t>
            </a:r>
            <a:r>
              <a:rPr sz="2800" spc="-10" dirty="0">
                <a:solidFill>
                  <a:srgbClr val="7F7F7F"/>
                </a:solidFill>
                <a:latin typeface="Times New Roman"/>
                <a:cs typeface="Times New Roman"/>
              </a:rPr>
              <a:t>.</a:t>
            </a:r>
            <a:r>
              <a:rPr sz="2800" spc="-5" dirty="0">
                <a:solidFill>
                  <a:srgbClr val="7F7F7F"/>
                </a:solidFill>
                <a:latin typeface="Times New Roman"/>
                <a:cs typeface="Times New Roman"/>
              </a:rPr>
              <a:t> </a:t>
            </a:r>
            <a:r>
              <a:rPr sz="2800" spc="-25" dirty="0">
                <a:solidFill>
                  <a:srgbClr val="7F7F7F"/>
                </a:solidFill>
                <a:latin typeface="Times New Roman"/>
                <a:cs typeface="Times New Roman"/>
              </a:rPr>
              <a:t>D</a:t>
            </a:r>
            <a:r>
              <a:rPr sz="2800" spc="-10" dirty="0">
                <a:solidFill>
                  <a:srgbClr val="7F7F7F"/>
                </a:solidFill>
                <a:latin typeface="Times New Roman"/>
                <a:cs typeface="Times New Roman"/>
              </a:rPr>
              <a:t> </a:t>
            </a:r>
            <a:r>
              <a:rPr sz="2800" spc="-20" dirty="0">
                <a:solidFill>
                  <a:srgbClr val="A5A5A5"/>
                </a:solidFill>
                <a:latin typeface="Times New Roman"/>
                <a:cs typeface="Times New Roman"/>
              </a:rPr>
              <a:t>Michae</a:t>
            </a:r>
            <a:r>
              <a:rPr sz="2800" spc="-10" dirty="0">
                <a:solidFill>
                  <a:srgbClr val="A5A5A5"/>
                </a:solidFill>
                <a:latin typeface="Times New Roman"/>
                <a:cs typeface="Times New Roman"/>
              </a:rPr>
              <a:t>l</a:t>
            </a:r>
            <a:r>
              <a:rPr sz="2800" dirty="0">
                <a:solidFill>
                  <a:srgbClr val="A5A5A5"/>
                </a:solidFill>
                <a:latin typeface="Times New Roman"/>
                <a:cs typeface="Times New Roman"/>
              </a:rPr>
              <a:t> </a:t>
            </a:r>
            <a:r>
              <a:rPr sz="2800" spc="-20" dirty="0">
                <a:solidFill>
                  <a:srgbClr val="A5A5A5"/>
                </a:solidFill>
                <a:latin typeface="Times New Roman"/>
                <a:cs typeface="Times New Roman"/>
              </a:rPr>
              <a:t>C</a:t>
            </a:r>
            <a:r>
              <a:rPr sz="2800" spc="-30" dirty="0">
                <a:solidFill>
                  <a:srgbClr val="A5A5A5"/>
                </a:solidFill>
                <a:latin typeface="Times New Roman"/>
                <a:cs typeface="Times New Roman"/>
              </a:rPr>
              <a:t>a</a:t>
            </a:r>
            <a:r>
              <a:rPr sz="2800" spc="-15" dirty="0">
                <a:solidFill>
                  <a:srgbClr val="A5A5A5"/>
                </a:solidFill>
                <a:latin typeface="Times New Roman"/>
                <a:cs typeface="Times New Roman"/>
              </a:rPr>
              <a:t>p</a:t>
            </a:r>
            <a:r>
              <a:rPr sz="2800" spc="-5" dirty="0">
                <a:solidFill>
                  <a:srgbClr val="A5A5A5"/>
                </a:solidFill>
                <a:latin typeface="Times New Roman"/>
                <a:cs typeface="Times New Roman"/>
              </a:rPr>
              <a:t>l</a:t>
            </a:r>
            <a:r>
              <a:rPr sz="2800" spc="-15" dirty="0">
                <a:solidFill>
                  <a:srgbClr val="A5A5A5"/>
                </a:solidFill>
                <a:latin typeface="Times New Roman"/>
                <a:cs typeface="Times New Roman"/>
              </a:rPr>
              <a:t>an,</a:t>
            </a:r>
            <a:r>
              <a:rPr sz="2800" spc="-5" dirty="0">
                <a:solidFill>
                  <a:srgbClr val="A5A5A5"/>
                </a:solidFill>
                <a:latin typeface="Times New Roman"/>
                <a:cs typeface="Times New Roman"/>
              </a:rPr>
              <a:t> </a:t>
            </a:r>
            <a:r>
              <a:rPr sz="2800" spc="-20" dirty="0">
                <a:solidFill>
                  <a:srgbClr val="A5A5A5"/>
                </a:solidFill>
                <a:latin typeface="Times New Roman"/>
                <a:cs typeface="Times New Roman"/>
              </a:rPr>
              <a:t>Ph</a:t>
            </a:r>
            <a:r>
              <a:rPr sz="2800" spc="-10" dirty="0">
                <a:solidFill>
                  <a:srgbClr val="A5A5A5"/>
                </a:solidFill>
                <a:latin typeface="Times New Roman"/>
                <a:cs typeface="Times New Roman"/>
              </a:rPr>
              <a:t>.</a:t>
            </a:r>
            <a:r>
              <a:rPr sz="2800" dirty="0">
                <a:solidFill>
                  <a:srgbClr val="A5A5A5"/>
                </a:solidFill>
                <a:latin typeface="Times New Roman"/>
                <a:cs typeface="Times New Roman"/>
              </a:rPr>
              <a:t> </a:t>
            </a:r>
            <a:r>
              <a:rPr sz="2800" spc="-25" dirty="0">
                <a:solidFill>
                  <a:srgbClr val="A5A5A5"/>
                </a:solidFill>
                <a:latin typeface="Times New Roman"/>
                <a:cs typeface="Times New Roman"/>
              </a:rPr>
              <a:t>D</a:t>
            </a:r>
            <a:endParaRPr sz="2800">
              <a:latin typeface="Times New Roman"/>
              <a:cs typeface="Times New Roman"/>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236720" y="1905000"/>
            <a:ext cx="4876799" cy="4267200"/>
          </a:xfrm>
          <a:prstGeom prst="rect">
            <a:avLst/>
          </a:prstGeom>
          <a:blipFill>
            <a:blip r:embed="rId3" cstate="print"/>
            <a:stretch>
              <a:fillRect/>
            </a:stretch>
          </a:blipFill>
        </p:spPr>
        <p:txBody>
          <a:bodyPr wrap="square" lIns="0" tIns="0" rIns="0" bIns="0" rtlCol="0"/>
          <a:lstStyle/>
          <a:p>
            <a:endParaRPr/>
          </a:p>
        </p:txBody>
      </p:sp>
      <p:sp>
        <p:nvSpPr>
          <p:cNvPr id="3" name="object 3"/>
          <p:cNvSpPr txBox="1">
            <a:spLocks noGrp="1"/>
          </p:cNvSpPr>
          <p:nvPr>
            <p:ph type="title"/>
          </p:nvPr>
        </p:nvSpPr>
        <p:spPr>
          <a:prstGeom prst="rect">
            <a:avLst/>
          </a:prstGeom>
        </p:spPr>
        <p:txBody>
          <a:bodyPr vert="horz" wrap="square" lIns="0" tIns="0" rIns="0" bIns="0" rtlCol="0">
            <a:spAutoFit/>
          </a:bodyPr>
          <a:lstStyle/>
          <a:p>
            <a:pPr algn="ctr">
              <a:lnSpc>
                <a:spcPct val="100000"/>
              </a:lnSpc>
            </a:pPr>
            <a:r>
              <a:rPr dirty="0"/>
              <a:t>Back</a:t>
            </a:r>
            <a:r>
              <a:rPr spc="10" dirty="0"/>
              <a:t>g</a:t>
            </a:r>
            <a:r>
              <a:rPr dirty="0"/>
              <a:t>round:</a:t>
            </a:r>
            <a:r>
              <a:rPr spc="-50" dirty="0">
                <a:latin typeface="Times New Roman"/>
                <a:cs typeface="Times New Roman"/>
              </a:rPr>
              <a:t> </a:t>
            </a:r>
            <a:r>
              <a:rPr dirty="0"/>
              <a:t>Bacterial</a:t>
            </a:r>
            <a:r>
              <a:rPr spc="-15" dirty="0">
                <a:latin typeface="Times New Roman"/>
                <a:cs typeface="Times New Roman"/>
              </a:rPr>
              <a:t> </a:t>
            </a:r>
            <a:r>
              <a:rPr dirty="0"/>
              <a:t>Infectio</a:t>
            </a:r>
            <a:r>
              <a:rPr spc="10" dirty="0"/>
              <a:t>u</a:t>
            </a:r>
            <a:r>
              <a:rPr dirty="0"/>
              <a:t>s</a:t>
            </a:r>
          </a:p>
          <a:p>
            <a:pPr algn="ctr">
              <a:lnSpc>
                <a:spcPct val="100000"/>
              </a:lnSpc>
            </a:pPr>
            <a:r>
              <a:rPr spc="-5" dirty="0"/>
              <a:t>Diseas</a:t>
            </a:r>
            <a:r>
              <a:rPr dirty="0"/>
              <a:t>e</a:t>
            </a:r>
            <a:r>
              <a:rPr spc="-25" dirty="0">
                <a:latin typeface="Times New Roman"/>
                <a:cs typeface="Times New Roman"/>
              </a:rPr>
              <a:t> </a:t>
            </a:r>
            <a:r>
              <a:rPr dirty="0"/>
              <a:t>(BID)</a:t>
            </a:r>
            <a:r>
              <a:rPr spc="-15" dirty="0">
                <a:latin typeface="Times New Roman"/>
                <a:cs typeface="Times New Roman"/>
              </a:rPr>
              <a:t> </a:t>
            </a:r>
            <a:r>
              <a:rPr spc="-5" dirty="0"/>
              <a:t>Statistics</a:t>
            </a:r>
          </a:p>
        </p:txBody>
      </p:sp>
      <p:sp>
        <p:nvSpPr>
          <p:cNvPr id="4" name="object 4"/>
          <p:cNvSpPr txBox="1"/>
          <p:nvPr/>
        </p:nvSpPr>
        <p:spPr>
          <a:xfrm>
            <a:off x="764540" y="2063718"/>
            <a:ext cx="3067050" cy="2276475"/>
          </a:xfrm>
          <a:prstGeom prst="rect">
            <a:avLst/>
          </a:prstGeom>
        </p:spPr>
        <p:txBody>
          <a:bodyPr vert="horz" wrap="square" lIns="0" tIns="0" rIns="0" bIns="0" rtlCol="0">
            <a:spAutoFit/>
          </a:bodyPr>
          <a:lstStyle/>
          <a:p>
            <a:pPr marL="355600" marR="5080" indent="-342900">
              <a:lnSpc>
                <a:spcPct val="100000"/>
              </a:lnSpc>
              <a:buFont typeface="Times New Roman"/>
              <a:buChar char="•"/>
              <a:tabLst>
                <a:tab pos="356235" algn="l"/>
              </a:tabLst>
            </a:pPr>
            <a:r>
              <a:rPr sz="2400" dirty="0">
                <a:latin typeface="Times New Roman"/>
                <a:cs typeface="Times New Roman"/>
              </a:rPr>
              <a:t>BIDs</a:t>
            </a:r>
            <a:r>
              <a:rPr sz="2400" spc="5" dirty="0">
                <a:latin typeface="Times New Roman"/>
                <a:cs typeface="Times New Roman"/>
              </a:rPr>
              <a:t> </a:t>
            </a:r>
            <a:r>
              <a:rPr sz="2400" spc="-10" dirty="0">
                <a:latin typeface="Times New Roman"/>
                <a:cs typeface="Times New Roman"/>
              </a:rPr>
              <a:t>are</a:t>
            </a:r>
            <a:r>
              <a:rPr sz="2400" spc="-5" dirty="0">
                <a:latin typeface="Times New Roman"/>
                <a:cs typeface="Times New Roman"/>
              </a:rPr>
              <a:t> </a:t>
            </a:r>
            <a:r>
              <a:rPr sz="2400" dirty="0">
                <a:latin typeface="Times New Roman"/>
                <a:cs typeface="Times New Roman"/>
              </a:rPr>
              <a:t>re</a:t>
            </a:r>
            <a:r>
              <a:rPr sz="2400" spc="5" dirty="0">
                <a:latin typeface="Times New Roman"/>
                <a:cs typeface="Times New Roman"/>
              </a:rPr>
              <a:t>s</a:t>
            </a:r>
            <a:r>
              <a:rPr sz="2400" spc="-15" dirty="0">
                <a:latin typeface="Times New Roman"/>
                <a:cs typeface="Times New Roman"/>
              </a:rPr>
              <a:t>ponsible</a:t>
            </a:r>
            <a:r>
              <a:rPr sz="2400" spc="-10" dirty="0">
                <a:latin typeface="Times New Roman"/>
                <a:cs typeface="Times New Roman"/>
              </a:rPr>
              <a:t> </a:t>
            </a:r>
            <a:r>
              <a:rPr sz="2400" dirty="0">
                <a:latin typeface="Times New Roman"/>
                <a:cs typeface="Times New Roman"/>
              </a:rPr>
              <a:t>for </a:t>
            </a:r>
            <a:r>
              <a:rPr sz="2400" spc="-10" dirty="0">
                <a:latin typeface="Times New Roman"/>
                <a:cs typeface="Times New Roman"/>
              </a:rPr>
              <a:t>at lea</a:t>
            </a:r>
            <a:r>
              <a:rPr sz="2400" spc="-15" dirty="0">
                <a:latin typeface="Times New Roman"/>
                <a:cs typeface="Times New Roman"/>
              </a:rPr>
              <a:t>s</a:t>
            </a:r>
            <a:r>
              <a:rPr sz="2400" spc="-10" dirty="0">
                <a:latin typeface="Times New Roman"/>
                <a:cs typeface="Times New Roman"/>
              </a:rPr>
              <a:t>t</a:t>
            </a:r>
            <a:r>
              <a:rPr sz="2400" spc="-20" dirty="0">
                <a:latin typeface="Times New Roman"/>
                <a:cs typeface="Times New Roman"/>
              </a:rPr>
              <a:t> </a:t>
            </a:r>
            <a:r>
              <a:rPr sz="2400" dirty="0">
                <a:latin typeface="Times New Roman"/>
                <a:cs typeface="Times New Roman"/>
              </a:rPr>
              <a:t>4.6 </a:t>
            </a:r>
            <a:r>
              <a:rPr sz="2400" spc="-40" dirty="0">
                <a:latin typeface="Times New Roman"/>
                <a:cs typeface="Times New Roman"/>
              </a:rPr>
              <a:t>m</a:t>
            </a:r>
            <a:r>
              <a:rPr sz="2400" spc="-10" dirty="0">
                <a:latin typeface="Times New Roman"/>
                <a:cs typeface="Times New Roman"/>
              </a:rPr>
              <a:t>i</a:t>
            </a:r>
            <a:r>
              <a:rPr sz="2400" spc="-5" dirty="0">
                <a:latin typeface="Times New Roman"/>
                <a:cs typeface="Times New Roman"/>
              </a:rPr>
              <a:t>l</a:t>
            </a:r>
            <a:r>
              <a:rPr sz="2400" spc="-10" dirty="0">
                <a:latin typeface="Times New Roman"/>
                <a:cs typeface="Times New Roman"/>
              </a:rPr>
              <a:t>l</a:t>
            </a:r>
            <a:r>
              <a:rPr sz="2400" spc="-5" dirty="0">
                <a:latin typeface="Times New Roman"/>
                <a:cs typeface="Times New Roman"/>
              </a:rPr>
              <a:t>i</a:t>
            </a:r>
            <a:r>
              <a:rPr sz="2400" dirty="0">
                <a:latin typeface="Times New Roman"/>
                <a:cs typeface="Times New Roman"/>
              </a:rPr>
              <a:t>on deaths</a:t>
            </a:r>
            <a:r>
              <a:rPr sz="2400" spc="-20" dirty="0">
                <a:latin typeface="Times New Roman"/>
                <a:cs typeface="Times New Roman"/>
              </a:rPr>
              <a:t> </a:t>
            </a:r>
            <a:r>
              <a:rPr sz="2400" dirty="0">
                <a:latin typeface="Times New Roman"/>
                <a:cs typeface="Times New Roman"/>
              </a:rPr>
              <a:t>in the</a:t>
            </a:r>
            <a:r>
              <a:rPr sz="2400" spc="-20" dirty="0">
                <a:latin typeface="Times New Roman"/>
                <a:cs typeface="Times New Roman"/>
              </a:rPr>
              <a:t> </a:t>
            </a:r>
            <a:r>
              <a:rPr sz="2400" spc="-5" dirty="0">
                <a:latin typeface="Times New Roman"/>
                <a:cs typeface="Times New Roman"/>
              </a:rPr>
              <a:t>w</a:t>
            </a:r>
            <a:r>
              <a:rPr sz="2400" spc="-10" dirty="0">
                <a:latin typeface="Times New Roman"/>
                <a:cs typeface="Times New Roman"/>
              </a:rPr>
              <a:t>o</a:t>
            </a:r>
            <a:r>
              <a:rPr sz="2400" dirty="0">
                <a:latin typeface="Times New Roman"/>
                <a:cs typeface="Times New Roman"/>
              </a:rPr>
              <a:t>r</a:t>
            </a:r>
            <a:r>
              <a:rPr sz="2400" spc="5" dirty="0">
                <a:latin typeface="Times New Roman"/>
                <a:cs typeface="Times New Roman"/>
              </a:rPr>
              <a:t>l</a:t>
            </a:r>
            <a:r>
              <a:rPr sz="2400" dirty="0">
                <a:latin typeface="Times New Roman"/>
                <a:cs typeface="Times New Roman"/>
              </a:rPr>
              <a:t>d</a:t>
            </a:r>
            <a:endParaRPr sz="2400">
              <a:latin typeface="Times New Roman"/>
              <a:cs typeface="Times New Roman"/>
            </a:endParaRPr>
          </a:p>
          <a:p>
            <a:pPr marL="355600" indent="-342900">
              <a:lnSpc>
                <a:spcPct val="100000"/>
              </a:lnSpc>
              <a:spcBef>
                <a:spcPts val="615"/>
              </a:spcBef>
              <a:buFont typeface="Times New Roman"/>
              <a:buChar char="•"/>
              <a:tabLst>
                <a:tab pos="356235" algn="l"/>
              </a:tabLst>
            </a:pPr>
            <a:r>
              <a:rPr sz="2600" spc="-5" dirty="0">
                <a:latin typeface="Times New Roman"/>
                <a:cs typeface="Times New Roman"/>
              </a:rPr>
              <a:t>A</a:t>
            </a:r>
            <a:r>
              <a:rPr sz="2600" spc="5" dirty="0">
                <a:latin typeface="Times New Roman"/>
                <a:cs typeface="Times New Roman"/>
              </a:rPr>
              <a:t>n</a:t>
            </a:r>
            <a:r>
              <a:rPr sz="2600" dirty="0">
                <a:latin typeface="Times New Roman"/>
                <a:cs typeface="Times New Roman"/>
              </a:rPr>
              <a:t>n</a:t>
            </a:r>
            <a:r>
              <a:rPr sz="2600" spc="10" dirty="0">
                <a:latin typeface="Times New Roman"/>
                <a:cs typeface="Times New Roman"/>
              </a:rPr>
              <a:t>u</a:t>
            </a:r>
            <a:r>
              <a:rPr sz="2600" dirty="0">
                <a:latin typeface="Times New Roman"/>
                <a:cs typeface="Times New Roman"/>
              </a:rPr>
              <a:t>al</a:t>
            </a:r>
            <a:r>
              <a:rPr sz="2600" spc="-35" dirty="0">
                <a:latin typeface="Times New Roman"/>
                <a:cs typeface="Times New Roman"/>
              </a:rPr>
              <a:t> </a:t>
            </a:r>
            <a:r>
              <a:rPr sz="2600" dirty="0">
                <a:latin typeface="Times New Roman"/>
                <a:cs typeface="Times New Roman"/>
              </a:rPr>
              <a:t>C</a:t>
            </a:r>
            <a:r>
              <a:rPr sz="2600" spc="5" dirty="0">
                <a:latin typeface="Times New Roman"/>
                <a:cs typeface="Times New Roman"/>
              </a:rPr>
              <a:t>o</a:t>
            </a:r>
            <a:r>
              <a:rPr sz="2600" spc="-5" dirty="0">
                <a:latin typeface="Times New Roman"/>
                <a:cs typeface="Times New Roman"/>
              </a:rPr>
              <a:t>s</a:t>
            </a:r>
            <a:r>
              <a:rPr sz="2600" spc="-10" dirty="0">
                <a:latin typeface="Times New Roman"/>
                <a:cs typeface="Times New Roman"/>
              </a:rPr>
              <a:t>t</a:t>
            </a:r>
            <a:r>
              <a:rPr sz="2600" dirty="0">
                <a:latin typeface="Times New Roman"/>
                <a:cs typeface="Times New Roman"/>
              </a:rPr>
              <a:t>s</a:t>
            </a:r>
            <a:endParaRPr sz="2600">
              <a:latin typeface="Times New Roman"/>
              <a:cs typeface="Times New Roman"/>
            </a:endParaRPr>
          </a:p>
          <a:p>
            <a:pPr marL="756285" marR="253365" indent="-287020">
              <a:lnSpc>
                <a:spcPct val="100000"/>
              </a:lnSpc>
              <a:spcBef>
                <a:spcPts val="545"/>
              </a:spcBef>
              <a:tabLst>
                <a:tab pos="756285" algn="l"/>
              </a:tabLst>
            </a:pPr>
            <a:r>
              <a:rPr sz="2200" spc="-15" dirty="0">
                <a:latin typeface="Times New Roman"/>
                <a:cs typeface="Times New Roman"/>
              </a:rPr>
              <a:t>–	1</a:t>
            </a:r>
            <a:r>
              <a:rPr sz="2200" spc="-10" dirty="0">
                <a:latin typeface="Times New Roman"/>
                <a:cs typeface="Times New Roman"/>
              </a:rPr>
              <a:t>0</a:t>
            </a:r>
            <a:r>
              <a:rPr sz="2200" spc="-15" dirty="0">
                <a:latin typeface="Times New Roman"/>
                <a:cs typeface="Times New Roman"/>
              </a:rPr>
              <a:t>0</a:t>
            </a:r>
            <a:r>
              <a:rPr sz="2200" spc="-5" dirty="0">
                <a:latin typeface="Times New Roman"/>
                <a:cs typeface="Times New Roman"/>
              </a:rPr>
              <a:t> </a:t>
            </a:r>
            <a:r>
              <a:rPr sz="2200" spc="-10" dirty="0">
                <a:latin typeface="Times New Roman"/>
                <a:cs typeface="Times New Roman"/>
              </a:rPr>
              <a:t>bil</a:t>
            </a:r>
            <a:r>
              <a:rPr sz="2200" spc="-5" dirty="0">
                <a:latin typeface="Times New Roman"/>
                <a:cs typeface="Times New Roman"/>
              </a:rPr>
              <a:t>l</a:t>
            </a:r>
            <a:r>
              <a:rPr sz="2200" spc="-10" dirty="0">
                <a:latin typeface="Times New Roman"/>
                <a:cs typeface="Times New Roman"/>
              </a:rPr>
              <a:t>ion</a:t>
            </a:r>
            <a:r>
              <a:rPr sz="2200" spc="-5" dirty="0">
                <a:latin typeface="Times New Roman"/>
                <a:cs typeface="Times New Roman"/>
              </a:rPr>
              <a:t> </a:t>
            </a:r>
            <a:r>
              <a:rPr sz="2200" spc="-15" dirty="0">
                <a:latin typeface="Times New Roman"/>
                <a:cs typeface="Times New Roman"/>
              </a:rPr>
              <a:t>d</a:t>
            </a:r>
            <a:r>
              <a:rPr sz="2200" spc="-10" dirty="0">
                <a:latin typeface="Times New Roman"/>
                <a:cs typeface="Times New Roman"/>
              </a:rPr>
              <a:t>ollars </a:t>
            </a:r>
            <a:r>
              <a:rPr sz="2200" spc="-15" dirty="0">
                <a:latin typeface="Times New Roman"/>
                <a:cs typeface="Times New Roman"/>
              </a:rPr>
              <a:t>an</a:t>
            </a:r>
            <a:r>
              <a:rPr sz="2200" spc="-10" dirty="0">
                <a:latin typeface="Times New Roman"/>
                <a:cs typeface="Times New Roman"/>
              </a:rPr>
              <a:t>nual</a:t>
            </a:r>
            <a:r>
              <a:rPr sz="2200" spc="-5" dirty="0">
                <a:latin typeface="Times New Roman"/>
                <a:cs typeface="Times New Roman"/>
              </a:rPr>
              <a:t> </a:t>
            </a:r>
            <a:r>
              <a:rPr sz="2200" spc="-15" dirty="0">
                <a:latin typeface="Times New Roman"/>
                <a:cs typeface="Times New Roman"/>
              </a:rPr>
              <a:t>worl</a:t>
            </a:r>
            <a:r>
              <a:rPr sz="2200" spc="-10" dirty="0">
                <a:latin typeface="Times New Roman"/>
                <a:cs typeface="Times New Roman"/>
              </a:rPr>
              <a:t>d</a:t>
            </a:r>
            <a:r>
              <a:rPr sz="2200" spc="-20" dirty="0">
                <a:latin typeface="Times New Roman"/>
                <a:cs typeface="Times New Roman"/>
              </a:rPr>
              <a:t>wide</a:t>
            </a:r>
            <a:endParaRPr sz="2200">
              <a:latin typeface="Times New Roman"/>
              <a:cs typeface="Times New Roman"/>
            </a:endParaRPr>
          </a:p>
        </p:txBody>
      </p:sp>
      <p:sp>
        <p:nvSpPr>
          <p:cNvPr id="5" name="object 5"/>
          <p:cNvSpPr txBox="1"/>
          <p:nvPr/>
        </p:nvSpPr>
        <p:spPr>
          <a:xfrm>
            <a:off x="383536" y="6321793"/>
            <a:ext cx="6091555" cy="372110"/>
          </a:xfrm>
          <a:prstGeom prst="rect">
            <a:avLst/>
          </a:prstGeom>
        </p:spPr>
        <p:txBody>
          <a:bodyPr vert="horz" wrap="square" lIns="0" tIns="0" rIns="0" bIns="0" rtlCol="0">
            <a:spAutoFit/>
          </a:bodyPr>
          <a:lstStyle/>
          <a:p>
            <a:pPr marL="12700" marR="1408430">
              <a:lnSpc>
                <a:spcPct val="100000"/>
              </a:lnSpc>
            </a:pPr>
            <a:r>
              <a:rPr sz="800" spc="-10" dirty="0">
                <a:latin typeface="Times New Roman"/>
                <a:cs typeface="Times New Roman"/>
              </a:rPr>
              <a:t>“</a:t>
            </a:r>
            <a:r>
              <a:rPr sz="800" spc="-20" dirty="0">
                <a:latin typeface="Times New Roman"/>
                <a:cs typeface="Times New Roman"/>
              </a:rPr>
              <a:t>W</a:t>
            </a:r>
            <a:r>
              <a:rPr sz="800" spc="-5" dirty="0">
                <a:latin typeface="Times New Roman"/>
                <a:cs typeface="Times New Roman"/>
              </a:rPr>
              <a:t>H</a:t>
            </a:r>
            <a:r>
              <a:rPr sz="800" dirty="0">
                <a:latin typeface="Times New Roman"/>
                <a:cs typeface="Times New Roman"/>
              </a:rPr>
              <a:t>O</a:t>
            </a:r>
            <a:r>
              <a:rPr sz="800" spc="-5" dirty="0">
                <a:latin typeface="Times New Roman"/>
                <a:cs typeface="Times New Roman"/>
              </a:rPr>
              <a:t> (</a:t>
            </a:r>
            <a:r>
              <a:rPr sz="800" dirty="0">
                <a:latin typeface="Times New Roman"/>
                <a:cs typeface="Times New Roman"/>
              </a:rPr>
              <a:t>2008)</a:t>
            </a:r>
            <a:r>
              <a:rPr sz="800" spc="-30" dirty="0">
                <a:latin typeface="Times New Roman"/>
                <a:cs typeface="Times New Roman"/>
              </a:rPr>
              <a:t> </a:t>
            </a:r>
            <a:r>
              <a:rPr sz="800" spc="-15" dirty="0">
                <a:latin typeface="Times New Roman"/>
                <a:cs typeface="Times New Roman"/>
              </a:rPr>
              <a:t>T</a:t>
            </a:r>
            <a:r>
              <a:rPr sz="800" dirty="0">
                <a:latin typeface="Times New Roman"/>
                <a:cs typeface="Times New Roman"/>
              </a:rPr>
              <a:t>he</a:t>
            </a:r>
            <a:r>
              <a:rPr sz="800" spc="-10" dirty="0">
                <a:latin typeface="Times New Roman"/>
                <a:cs typeface="Times New Roman"/>
              </a:rPr>
              <a:t> </a:t>
            </a:r>
            <a:r>
              <a:rPr sz="800" dirty="0">
                <a:latin typeface="Times New Roman"/>
                <a:cs typeface="Times New Roman"/>
              </a:rPr>
              <a:t>Bu</a:t>
            </a:r>
            <a:r>
              <a:rPr sz="800" spc="-5" dirty="0">
                <a:latin typeface="Times New Roman"/>
                <a:cs typeface="Times New Roman"/>
              </a:rPr>
              <a:t>r</a:t>
            </a:r>
            <a:r>
              <a:rPr sz="800" dirty="0">
                <a:latin typeface="Times New Roman"/>
                <a:cs typeface="Times New Roman"/>
              </a:rPr>
              <a:t>d</a:t>
            </a:r>
            <a:r>
              <a:rPr sz="800" spc="-10" dirty="0">
                <a:latin typeface="Times New Roman"/>
                <a:cs typeface="Times New Roman"/>
              </a:rPr>
              <a:t>e</a:t>
            </a:r>
            <a:r>
              <a:rPr sz="800" dirty="0">
                <a:latin typeface="Times New Roman"/>
                <a:cs typeface="Times New Roman"/>
              </a:rPr>
              <a:t>n</a:t>
            </a:r>
            <a:r>
              <a:rPr sz="800" spc="-30" dirty="0">
                <a:latin typeface="Times New Roman"/>
                <a:cs typeface="Times New Roman"/>
              </a:rPr>
              <a:t> </a:t>
            </a:r>
            <a:r>
              <a:rPr sz="800" spc="-10" dirty="0">
                <a:latin typeface="Times New Roman"/>
                <a:cs typeface="Times New Roman"/>
              </a:rPr>
              <a:t>o</a:t>
            </a:r>
            <a:r>
              <a:rPr sz="800" dirty="0">
                <a:latin typeface="Times New Roman"/>
                <a:cs typeface="Times New Roman"/>
              </a:rPr>
              <a:t>f</a:t>
            </a:r>
            <a:r>
              <a:rPr sz="800" spc="-5" dirty="0">
                <a:latin typeface="Times New Roman"/>
                <a:cs typeface="Times New Roman"/>
              </a:rPr>
              <a:t> </a:t>
            </a:r>
            <a:r>
              <a:rPr sz="800" spc="-15" dirty="0">
                <a:latin typeface="Times New Roman"/>
                <a:cs typeface="Times New Roman"/>
              </a:rPr>
              <a:t>T</a:t>
            </a:r>
            <a:r>
              <a:rPr sz="800" dirty="0">
                <a:latin typeface="Times New Roman"/>
                <a:cs typeface="Times New Roman"/>
              </a:rPr>
              <a:t>ub</a:t>
            </a:r>
            <a:r>
              <a:rPr sz="800" spc="-10" dirty="0">
                <a:latin typeface="Times New Roman"/>
                <a:cs typeface="Times New Roman"/>
              </a:rPr>
              <a:t>e</a:t>
            </a:r>
            <a:r>
              <a:rPr sz="800" spc="-5" dirty="0">
                <a:latin typeface="Times New Roman"/>
                <a:cs typeface="Times New Roman"/>
              </a:rPr>
              <a:t>r</a:t>
            </a:r>
            <a:r>
              <a:rPr sz="800" dirty="0">
                <a:latin typeface="Times New Roman"/>
                <a:cs typeface="Times New Roman"/>
              </a:rPr>
              <a:t>cu</a:t>
            </a:r>
            <a:r>
              <a:rPr sz="800" spc="-10" dirty="0">
                <a:latin typeface="Times New Roman"/>
                <a:cs typeface="Times New Roman"/>
              </a:rPr>
              <a:t>lo</a:t>
            </a:r>
            <a:r>
              <a:rPr sz="800" dirty="0">
                <a:latin typeface="Times New Roman"/>
                <a:cs typeface="Times New Roman"/>
              </a:rPr>
              <a:t>sis:</a:t>
            </a:r>
            <a:r>
              <a:rPr sz="800" spc="-20" dirty="0">
                <a:latin typeface="Times New Roman"/>
                <a:cs typeface="Times New Roman"/>
              </a:rPr>
              <a:t> </a:t>
            </a:r>
            <a:r>
              <a:rPr sz="800" dirty="0">
                <a:latin typeface="Times New Roman"/>
                <a:cs typeface="Times New Roman"/>
              </a:rPr>
              <a:t>Ec</a:t>
            </a:r>
            <a:r>
              <a:rPr sz="800" spc="-10" dirty="0">
                <a:latin typeface="Times New Roman"/>
                <a:cs typeface="Times New Roman"/>
              </a:rPr>
              <a:t>o</a:t>
            </a:r>
            <a:r>
              <a:rPr sz="800" dirty="0">
                <a:latin typeface="Times New Roman"/>
                <a:cs typeface="Times New Roman"/>
              </a:rPr>
              <a:t>n</a:t>
            </a:r>
            <a:r>
              <a:rPr sz="800" spc="-10" dirty="0">
                <a:latin typeface="Times New Roman"/>
                <a:cs typeface="Times New Roman"/>
              </a:rPr>
              <a:t>o</a:t>
            </a:r>
            <a:r>
              <a:rPr sz="800" dirty="0">
                <a:latin typeface="Times New Roman"/>
                <a:cs typeface="Times New Roman"/>
              </a:rPr>
              <a:t>mic</a:t>
            </a:r>
            <a:r>
              <a:rPr sz="800" spc="-20" dirty="0">
                <a:latin typeface="Times New Roman"/>
                <a:cs typeface="Times New Roman"/>
              </a:rPr>
              <a:t> </a:t>
            </a:r>
            <a:r>
              <a:rPr sz="800" dirty="0">
                <a:latin typeface="Times New Roman"/>
                <a:cs typeface="Times New Roman"/>
              </a:rPr>
              <a:t>Bu</a:t>
            </a:r>
            <a:r>
              <a:rPr sz="800" spc="-5" dirty="0">
                <a:latin typeface="Times New Roman"/>
                <a:cs typeface="Times New Roman"/>
              </a:rPr>
              <a:t>r</a:t>
            </a:r>
            <a:r>
              <a:rPr sz="800" dirty="0">
                <a:latin typeface="Times New Roman"/>
                <a:cs typeface="Times New Roman"/>
              </a:rPr>
              <a:t>d</a:t>
            </a:r>
            <a:r>
              <a:rPr sz="800" spc="-10" dirty="0">
                <a:latin typeface="Times New Roman"/>
                <a:cs typeface="Times New Roman"/>
              </a:rPr>
              <a:t>e</a:t>
            </a:r>
            <a:r>
              <a:rPr sz="800" dirty="0">
                <a:latin typeface="Times New Roman"/>
                <a:cs typeface="Times New Roman"/>
              </a:rPr>
              <a:t>n.</a:t>
            </a:r>
            <a:r>
              <a:rPr sz="800" spc="-30" dirty="0">
                <a:latin typeface="Times New Roman"/>
                <a:cs typeface="Times New Roman"/>
              </a:rPr>
              <a:t> </a:t>
            </a:r>
            <a:r>
              <a:rPr sz="800" spc="-20" dirty="0">
                <a:latin typeface="Times New Roman"/>
                <a:cs typeface="Times New Roman"/>
              </a:rPr>
              <a:t>G</a:t>
            </a:r>
            <a:r>
              <a:rPr sz="800" spc="-10" dirty="0">
                <a:latin typeface="Times New Roman"/>
                <a:cs typeface="Times New Roman"/>
              </a:rPr>
              <a:t>e</a:t>
            </a:r>
            <a:r>
              <a:rPr sz="800" dirty="0">
                <a:latin typeface="Times New Roman"/>
                <a:cs typeface="Times New Roman"/>
              </a:rPr>
              <a:t>n</a:t>
            </a:r>
            <a:r>
              <a:rPr sz="800" spc="-10" dirty="0">
                <a:latin typeface="Times New Roman"/>
                <a:cs typeface="Times New Roman"/>
              </a:rPr>
              <a:t>ev</a:t>
            </a:r>
            <a:r>
              <a:rPr sz="800" dirty="0">
                <a:latin typeface="Times New Roman"/>
                <a:cs typeface="Times New Roman"/>
              </a:rPr>
              <a:t>a,</a:t>
            </a:r>
            <a:r>
              <a:rPr sz="800" spc="-10" dirty="0">
                <a:latin typeface="Times New Roman"/>
                <a:cs typeface="Times New Roman"/>
              </a:rPr>
              <a:t> </a:t>
            </a:r>
            <a:r>
              <a:rPr sz="800" spc="-5" dirty="0">
                <a:latin typeface="Times New Roman"/>
                <a:cs typeface="Times New Roman"/>
              </a:rPr>
              <a:t>S</a:t>
            </a:r>
            <a:r>
              <a:rPr sz="800" spc="-20" dirty="0">
                <a:latin typeface="Times New Roman"/>
                <a:cs typeface="Times New Roman"/>
              </a:rPr>
              <a:t>w</a:t>
            </a:r>
            <a:r>
              <a:rPr sz="800" dirty="0">
                <a:latin typeface="Times New Roman"/>
                <a:cs typeface="Times New Roman"/>
              </a:rPr>
              <a:t>it</a:t>
            </a:r>
            <a:r>
              <a:rPr sz="800" spc="-10" dirty="0">
                <a:latin typeface="Times New Roman"/>
                <a:cs typeface="Times New Roman"/>
              </a:rPr>
              <a:t>ze</a:t>
            </a:r>
            <a:r>
              <a:rPr sz="800" spc="-5" dirty="0">
                <a:latin typeface="Times New Roman"/>
                <a:cs typeface="Times New Roman"/>
              </a:rPr>
              <a:t>r</a:t>
            </a:r>
            <a:r>
              <a:rPr sz="800" spc="-10" dirty="0">
                <a:latin typeface="Times New Roman"/>
                <a:cs typeface="Times New Roman"/>
              </a:rPr>
              <a:t>l</a:t>
            </a:r>
            <a:r>
              <a:rPr sz="800" dirty="0">
                <a:latin typeface="Times New Roman"/>
                <a:cs typeface="Times New Roman"/>
              </a:rPr>
              <a:t>and:</a:t>
            </a:r>
            <a:r>
              <a:rPr sz="800" spc="-5" dirty="0">
                <a:latin typeface="Times New Roman"/>
                <a:cs typeface="Times New Roman"/>
              </a:rPr>
              <a:t> </a:t>
            </a:r>
            <a:r>
              <a:rPr sz="800" spc="-20" dirty="0">
                <a:latin typeface="Times New Roman"/>
                <a:cs typeface="Times New Roman"/>
              </a:rPr>
              <a:t>W</a:t>
            </a:r>
            <a:r>
              <a:rPr sz="800" spc="-10" dirty="0">
                <a:latin typeface="Times New Roman"/>
                <a:cs typeface="Times New Roman"/>
              </a:rPr>
              <a:t>o</a:t>
            </a:r>
            <a:r>
              <a:rPr sz="800" spc="-5" dirty="0">
                <a:latin typeface="Times New Roman"/>
                <a:cs typeface="Times New Roman"/>
              </a:rPr>
              <a:t>r</a:t>
            </a:r>
            <a:r>
              <a:rPr sz="800" spc="-10" dirty="0">
                <a:latin typeface="Times New Roman"/>
                <a:cs typeface="Times New Roman"/>
              </a:rPr>
              <a:t>l</a:t>
            </a:r>
            <a:r>
              <a:rPr sz="800" dirty="0">
                <a:latin typeface="Times New Roman"/>
                <a:cs typeface="Times New Roman"/>
              </a:rPr>
              <a:t>d</a:t>
            </a:r>
            <a:r>
              <a:rPr sz="800" spc="20" dirty="0">
                <a:latin typeface="Times New Roman"/>
                <a:cs typeface="Times New Roman"/>
              </a:rPr>
              <a:t> </a:t>
            </a:r>
            <a:r>
              <a:rPr sz="800" spc="-5" dirty="0">
                <a:latin typeface="Times New Roman"/>
                <a:cs typeface="Times New Roman"/>
              </a:rPr>
              <a:t>H</a:t>
            </a:r>
            <a:r>
              <a:rPr sz="800" spc="-10" dirty="0">
                <a:latin typeface="Times New Roman"/>
                <a:cs typeface="Times New Roman"/>
              </a:rPr>
              <a:t>e</a:t>
            </a:r>
            <a:r>
              <a:rPr sz="800" dirty="0">
                <a:latin typeface="Times New Roman"/>
                <a:cs typeface="Times New Roman"/>
              </a:rPr>
              <a:t>a</a:t>
            </a:r>
            <a:r>
              <a:rPr sz="800" spc="-10" dirty="0">
                <a:latin typeface="Times New Roman"/>
                <a:cs typeface="Times New Roman"/>
              </a:rPr>
              <a:t>l</a:t>
            </a:r>
            <a:r>
              <a:rPr sz="800" dirty="0">
                <a:latin typeface="Times New Roman"/>
                <a:cs typeface="Times New Roman"/>
              </a:rPr>
              <a:t>th</a:t>
            </a:r>
            <a:r>
              <a:rPr sz="800" spc="-5" dirty="0">
                <a:latin typeface="Times New Roman"/>
                <a:cs typeface="Times New Roman"/>
              </a:rPr>
              <a:t> Or</a:t>
            </a:r>
            <a:r>
              <a:rPr sz="800" spc="-10" dirty="0">
                <a:latin typeface="Times New Roman"/>
                <a:cs typeface="Times New Roman"/>
              </a:rPr>
              <a:t>g</a:t>
            </a:r>
            <a:r>
              <a:rPr sz="800" dirty="0">
                <a:latin typeface="Times New Roman"/>
                <a:cs typeface="Times New Roman"/>
              </a:rPr>
              <a:t>ani</a:t>
            </a:r>
            <a:r>
              <a:rPr sz="800" spc="-10" dirty="0">
                <a:latin typeface="Times New Roman"/>
                <a:cs typeface="Times New Roman"/>
              </a:rPr>
              <a:t>z</a:t>
            </a:r>
            <a:r>
              <a:rPr sz="800" dirty="0">
                <a:latin typeface="Times New Roman"/>
                <a:cs typeface="Times New Roman"/>
              </a:rPr>
              <a:t>ati</a:t>
            </a:r>
            <a:r>
              <a:rPr sz="800" spc="-10" dirty="0">
                <a:latin typeface="Times New Roman"/>
                <a:cs typeface="Times New Roman"/>
              </a:rPr>
              <a:t>o</a:t>
            </a:r>
            <a:r>
              <a:rPr sz="800" dirty="0">
                <a:latin typeface="Times New Roman"/>
                <a:cs typeface="Times New Roman"/>
              </a:rPr>
              <a:t>n</a:t>
            </a:r>
            <a:r>
              <a:rPr sz="800" spc="-10" dirty="0">
                <a:latin typeface="Times New Roman"/>
                <a:cs typeface="Times New Roman"/>
              </a:rPr>
              <a:t>.</a:t>
            </a:r>
            <a:r>
              <a:rPr sz="800" dirty="0">
                <a:latin typeface="Times New Roman"/>
                <a:cs typeface="Times New Roman"/>
              </a:rPr>
              <a:t>” </a:t>
            </a:r>
            <a:r>
              <a:rPr sz="800" spc="-10" dirty="0">
                <a:latin typeface="Times New Roman"/>
                <a:cs typeface="Times New Roman"/>
              </a:rPr>
              <a:t>“</a:t>
            </a:r>
            <a:r>
              <a:rPr sz="800" spc="-15" dirty="0">
                <a:latin typeface="Times New Roman"/>
                <a:cs typeface="Times New Roman"/>
              </a:rPr>
              <a:t>T</a:t>
            </a:r>
            <a:r>
              <a:rPr sz="800" dirty="0">
                <a:latin typeface="Times New Roman"/>
                <a:cs typeface="Times New Roman"/>
              </a:rPr>
              <a:t>he</a:t>
            </a:r>
            <a:r>
              <a:rPr sz="800" spc="-10" dirty="0">
                <a:latin typeface="Times New Roman"/>
                <a:cs typeface="Times New Roman"/>
              </a:rPr>
              <a:t> </a:t>
            </a:r>
            <a:r>
              <a:rPr sz="800" dirty="0">
                <a:latin typeface="Times New Roman"/>
                <a:cs typeface="Times New Roman"/>
              </a:rPr>
              <a:t>t</a:t>
            </a:r>
            <a:r>
              <a:rPr sz="800" spc="-10" dirty="0">
                <a:latin typeface="Times New Roman"/>
                <a:cs typeface="Times New Roman"/>
              </a:rPr>
              <a:t>o</a:t>
            </a:r>
            <a:r>
              <a:rPr sz="800" dirty="0">
                <a:latin typeface="Times New Roman"/>
                <a:cs typeface="Times New Roman"/>
              </a:rPr>
              <a:t>p</a:t>
            </a:r>
            <a:r>
              <a:rPr sz="800" spc="-5" dirty="0">
                <a:latin typeface="Times New Roman"/>
                <a:cs typeface="Times New Roman"/>
              </a:rPr>
              <a:t> </a:t>
            </a:r>
            <a:r>
              <a:rPr sz="800" dirty="0">
                <a:latin typeface="Times New Roman"/>
                <a:cs typeface="Times New Roman"/>
              </a:rPr>
              <a:t>10</a:t>
            </a:r>
            <a:r>
              <a:rPr sz="800" spc="-20" dirty="0">
                <a:latin typeface="Times New Roman"/>
                <a:cs typeface="Times New Roman"/>
              </a:rPr>
              <a:t> </a:t>
            </a:r>
            <a:r>
              <a:rPr sz="800" dirty="0">
                <a:latin typeface="Times New Roman"/>
                <a:cs typeface="Times New Roman"/>
              </a:rPr>
              <a:t>caus</a:t>
            </a:r>
            <a:r>
              <a:rPr sz="800" spc="-10" dirty="0">
                <a:latin typeface="Times New Roman"/>
                <a:cs typeface="Times New Roman"/>
              </a:rPr>
              <a:t>e</a:t>
            </a:r>
            <a:r>
              <a:rPr sz="800" dirty="0">
                <a:latin typeface="Times New Roman"/>
                <a:cs typeface="Times New Roman"/>
              </a:rPr>
              <a:t>s</a:t>
            </a:r>
            <a:r>
              <a:rPr sz="800" spc="-25" dirty="0">
                <a:latin typeface="Times New Roman"/>
                <a:cs typeface="Times New Roman"/>
              </a:rPr>
              <a:t> </a:t>
            </a:r>
            <a:r>
              <a:rPr sz="800" spc="-10" dirty="0">
                <a:latin typeface="Times New Roman"/>
                <a:cs typeface="Times New Roman"/>
              </a:rPr>
              <a:t>o</a:t>
            </a:r>
            <a:r>
              <a:rPr sz="800" dirty="0">
                <a:latin typeface="Times New Roman"/>
                <a:cs typeface="Times New Roman"/>
              </a:rPr>
              <a:t>f</a:t>
            </a:r>
            <a:r>
              <a:rPr sz="800" spc="-5" dirty="0">
                <a:latin typeface="Times New Roman"/>
                <a:cs typeface="Times New Roman"/>
              </a:rPr>
              <a:t> </a:t>
            </a:r>
            <a:r>
              <a:rPr sz="800" dirty="0">
                <a:latin typeface="Times New Roman"/>
                <a:cs typeface="Times New Roman"/>
              </a:rPr>
              <a:t>d</a:t>
            </a:r>
            <a:r>
              <a:rPr sz="800" spc="-10" dirty="0">
                <a:latin typeface="Times New Roman"/>
                <a:cs typeface="Times New Roman"/>
              </a:rPr>
              <a:t>e</a:t>
            </a:r>
            <a:r>
              <a:rPr sz="800" dirty="0">
                <a:latin typeface="Times New Roman"/>
                <a:cs typeface="Times New Roman"/>
              </a:rPr>
              <a:t>ath.</a:t>
            </a:r>
            <a:r>
              <a:rPr sz="800" spc="-30" dirty="0">
                <a:latin typeface="Times New Roman"/>
                <a:cs typeface="Times New Roman"/>
              </a:rPr>
              <a:t> </a:t>
            </a:r>
            <a:r>
              <a:rPr sz="800" spc="10" dirty="0">
                <a:latin typeface="Times New Roman"/>
                <a:cs typeface="Times New Roman"/>
              </a:rPr>
              <a:t>(</a:t>
            </a:r>
            <a:r>
              <a:rPr sz="800" dirty="0">
                <a:latin typeface="Times New Roman"/>
                <a:cs typeface="Times New Roman"/>
              </a:rPr>
              <a:t>n.d</a:t>
            </a:r>
            <a:r>
              <a:rPr sz="800" spc="5" dirty="0">
                <a:latin typeface="Times New Roman"/>
                <a:cs typeface="Times New Roman"/>
              </a:rPr>
              <a:t>.</a:t>
            </a:r>
            <a:r>
              <a:rPr sz="800" spc="-5" dirty="0">
                <a:latin typeface="Times New Roman"/>
                <a:cs typeface="Times New Roman"/>
              </a:rPr>
              <a:t>)</a:t>
            </a:r>
            <a:r>
              <a:rPr sz="800" dirty="0">
                <a:latin typeface="Times New Roman"/>
                <a:cs typeface="Times New Roman"/>
              </a:rPr>
              <a:t>.</a:t>
            </a:r>
            <a:r>
              <a:rPr sz="800" spc="-30" dirty="0">
                <a:latin typeface="Times New Roman"/>
                <a:cs typeface="Times New Roman"/>
              </a:rPr>
              <a:t> </a:t>
            </a:r>
            <a:r>
              <a:rPr sz="800" spc="-20" dirty="0">
                <a:latin typeface="Times New Roman"/>
                <a:cs typeface="Times New Roman"/>
              </a:rPr>
              <a:t>W</a:t>
            </a:r>
            <a:r>
              <a:rPr sz="800" spc="-5" dirty="0">
                <a:latin typeface="Times New Roman"/>
                <a:cs typeface="Times New Roman"/>
              </a:rPr>
              <a:t>HO</a:t>
            </a:r>
            <a:r>
              <a:rPr sz="800" dirty="0">
                <a:latin typeface="Times New Roman"/>
                <a:cs typeface="Times New Roman"/>
              </a:rPr>
              <a:t>.</a:t>
            </a:r>
            <a:r>
              <a:rPr sz="800" spc="5" dirty="0">
                <a:latin typeface="Times New Roman"/>
                <a:cs typeface="Times New Roman"/>
              </a:rPr>
              <a:t> </a:t>
            </a:r>
            <a:r>
              <a:rPr sz="800" dirty="0">
                <a:latin typeface="Times New Roman"/>
                <a:cs typeface="Times New Roman"/>
              </a:rPr>
              <a:t>R</a:t>
            </a:r>
            <a:r>
              <a:rPr sz="800" spc="-10" dirty="0">
                <a:latin typeface="Times New Roman"/>
                <a:cs typeface="Times New Roman"/>
              </a:rPr>
              <a:t>e</a:t>
            </a:r>
            <a:r>
              <a:rPr sz="800" dirty="0">
                <a:latin typeface="Times New Roman"/>
                <a:cs typeface="Times New Roman"/>
              </a:rPr>
              <a:t>t</a:t>
            </a:r>
            <a:r>
              <a:rPr sz="800" spc="-5" dirty="0">
                <a:latin typeface="Times New Roman"/>
                <a:cs typeface="Times New Roman"/>
              </a:rPr>
              <a:t>r</a:t>
            </a:r>
            <a:r>
              <a:rPr sz="800" dirty="0">
                <a:latin typeface="Times New Roman"/>
                <a:cs typeface="Times New Roman"/>
              </a:rPr>
              <a:t>i</a:t>
            </a:r>
            <a:r>
              <a:rPr sz="800" spc="-10" dirty="0">
                <a:latin typeface="Times New Roman"/>
                <a:cs typeface="Times New Roman"/>
              </a:rPr>
              <a:t>eve</a:t>
            </a:r>
            <a:r>
              <a:rPr sz="800" dirty="0">
                <a:latin typeface="Times New Roman"/>
                <a:cs typeface="Times New Roman"/>
              </a:rPr>
              <a:t>d</a:t>
            </a:r>
            <a:r>
              <a:rPr sz="800" spc="-5" dirty="0">
                <a:latin typeface="Times New Roman"/>
                <a:cs typeface="Times New Roman"/>
              </a:rPr>
              <a:t> </a:t>
            </a:r>
            <a:r>
              <a:rPr sz="800" dirty="0">
                <a:latin typeface="Times New Roman"/>
                <a:cs typeface="Times New Roman"/>
              </a:rPr>
              <a:t>Ju</a:t>
            </a:r>
            <a:r>
              <a:rPr sz="800" spc="-10" dirty="0">
                <a:latin typeface="Times New Roman"/>
                <a:cs typeface="Times New Roman"/>
              </a:rPr>
              <a:t>l</a:t>
            </a:r>
            <a:r>
              <a:rPr sz="800" dirty="0">
                <a:latin typeface="Times New Roman"/>
                <a:cs typeface="Times New Roman"/>
              </a:rPr>
              <a:t>y</a:t>
            </a:r>
            <a:r>
              <a:rPr sz="800" spc="-5" dirty="0">
                <a:latin typeface="Times New Roman"/>
                <a:cs typeface="Times New Roman"/>
              </a:rPr>
              <a:t> </a:t>
            </a:r>
            <a:r>
              <a:rPr sz="800" dirty="0">
                <a:latin typeface="Times New Roman"/>
                <a:cs typeface="Times New Roman"/>
              </a:rPr>
              <a:t>13,</a:t>
            </a:r>
            <a:r>
              <a:rPr sz="800" spc="-20" dirty="0">
                <a:latin typeface="Times New Roman"/>
                <a:cs typeface="Times New Roman"/>
              </a:rPr>
              <a:t> </a:t>
            </a:r>
            <a:r>
              <a:rPr sz="800" dirty="0">
                <a:latin typeface="Times New Roman"/>
                <a:cs typeface="Times New Roman"/>
              </a:rPr>
              <a:t>2014,”</a:t>
            </a:r>
            <a:endParaRPr sz="800">
              <a:latin typeface="Times New Roman"/>
              <a:cs typeface="Times New Roman"/>
            </a:endParaRPr>
          </a:p>
          <a:p>
            <a:pPr marL="12700">
              <a:lnSpc>
                <a:spcPct val="100000"/>
              </a:lnSpc>
            </a:pPr>
            <a:r>
              <a:rPr sz="800" spc="-10" dirty="0">
                <a:latin typeface="Times New Roman"/>
                <a:cs typeface="Times New Roman"/>
              </a:rPr>
              <a:t>“</a:t>
            </a:r>
            <a:r>
              <a:rPr sz="800" spc="-20" dirty="0">
                <a:latin typeface="Times New Roman"/>
                <a:cs typeface="Times New Roman"/>
              </a:rPr>
              <a:t>G</a:t>
            </a:r>
            <a:r>
              <a:rPr sz="800" dirty="0">
                <a:latin typeface="Times New Roman"/>
                <a:cs typeface="Times New Roman"/>
              </a:rPr>
              <a:t>a</a:t>
            </a:r>
            <a:r>
              <a:rPr sz="800" spc="-10" dirty="0">
                <a:latin typeface="Times New Roman"/>
                <a:cs typeface="Times New Roman"/>
              </a:rPr>
              <a:t>ll</a:t>
            </a:r>
            <a:r>
              <a:rPr sz="800" dirty="0">
                <a:latin typeface="Times New Roman"/>
                <a:cs typeface="Times New Roman"/>
              </a:rPr>
              <a:t>up</a:t>
            </a:r>
            <a:r>
              <a:rPr sz="800" spc="5" dirty="0">
                <a:latin typeface="Times New Roman"/>
                <a:cs typeface="Times New Roman"/>
              </a:rPr>
              <a:t> </a:t>
            </a:r>
            <a:r>
              <a:rPr sz="800" dirty="0">
                <a:latin typeface="Times New Roman"/>
                <a:cs typeface="Times New Roman"/>
              </a:rPr>
              <a:t>J</a:t>
            </a:r>
            <a:r>
              <a:rPr sz="800" spc="-25" dirty="0">
                <a:latin typeface="Times New Roman"/>
                <a:cs typeface="Times New Roman"/>
              </a:rPr>
              <a:t>L</a:t>
            </a:r>
            <a:r>
              <a:rPr sz="800" dirty="0">
                <a:latin typeface="Times New Roman"/>
                <a:cs typeface="Times New Roman"/>
              </a:rPr>
              <a:t>,</a:t>
            </a:r>
            <a:r>
              <a:rPr sz="800" spc="15" dirty="0">
                <a:latin typeface="Times New Roman"/>
                <a:cs typeface="Times New Roman"/>
              </a:rPr>
              <a:t> </a:t>
            </a:r>
            <a:r>
              <a:rPr sz="800" spc="-5" dirty="0">
                <a:latin typeface="Times New Roman"/>
                <a:cs typeface="Times New Roman"/>
              </a:rPr>
              <a:t>S</a:t>
            </a:r>
            <a:r>
              <a:rPr sz="800" dirty="0">
                <a:latin typeface="Times New Roman"/>
                <a:cs typeface="Times New Roman"/>
              </a:rPr>
              <a:t>achs</a:t>
            </a:r>
            <a:r>
              <a:rPr sz="800" spc="-25" dirty="0">
                <a:latin typeface="Times New Roman"/>
                <a:cs typeface="Times New Roman"/>
              </a:rPr>
              <a:t> </a:t>
            </a:r>
            <a:r>
              <a:rPr sz="800" dirty="0">
                <a:latin typeface="Times New Roman"/>
                <a:cs typeface="Times New Roman"/>
              </a:rPr>
              <a:t>JD</a:t>
            </a:r>
            <a:r>
              <a:rPr sz="800" spc="-5" dirty="0">
                <a:latin typeface="Times New Roman"/>
                <a:cs typeface="Times New Roman"/>
              </a:rPr>
              <a:t> (</a:t>
            </a:r>
            <a:r>
              <a:rPr sz="800" dirty="0">
                <a:latin typeface="Times New Roman"/>
                <a:cs typeface="Times New Roman"/>
              </a:rPr>
              <a:t>2000)</a:t>
            </a:r>
            <a:r>
              <a:rPr sz="800" spc="-35" dirty="0">
                <a:latin typeface="Times New Roman"/>
                <a:cs typeface="Times New Roman"/>
              </a:rPr>
              <a:t> </a:t>
            </a:r>
            <a:r>
              <a:rPr sz="800" spc="-15" dirty="0">
                <a:latin typeface="Times New Roman"/>
                <a:cs typeface="Times New Roman"/>
              </a:rPr>
              <a:t>T</a:t>
            </a:r>
            <a:r>
              <a:rPr sz="800" dirty="0">
                <a:latin typeface="Times New Roman"/>
                <a:cs typeface="Times New Roman"/>
              </a:rPr>
              <a:t>he</a:t>
            </a:r>
            <a:r>
              <a:rPr sz="800" spc="-10" dirty="0">
                <a:latin typeface="Times New Roman"/>
                <a:cs typeface="Times New Roman"/>
              </a:rPr>
              <a:t> </a:t>
            </a:r>
            <a:r>
              <a:rPr sz="800" dirty="0">
                <a:latin typeface="Times New Roman"/>
                <a:cs typeface="Times New Roman"/>
              </a:rPr>
              <a:t>Ec</a:t>
            </a:r>
            <a:r>
              <a:rPr sz="800" spc="-10" dirty="0">
                <a:latin typeface="Times New Roman"/>
                <a:cs typeface="Times New Roman"/>
              </a:rPr>
              <a:t>o</a:t>
            </a:r>
            <a:r>
              <a:rPr sz="800" dirty="0">
                <a:latin typeface="Times New Roman"/>
                <a:cs typeface="Times New Roman"/>
              </a:rPr>
              <a:t>n</a:t>
            </a:r>
            <a:r>
              <a:rPr sz="800" spc="-10" dirty="0">
                <a:latin typeface="Times New Roman"/>
                <a:cs typeface="Times New Roman"/>
              </a:rPr>
              <a:t>o</a:t>
            </a:r>
            <a:r>
              <a:rPr sz="800" dirty="0">
                <a:latin typeface="Times New Roman"/>
                <a:cs typeface="Times New Roman"/>
              </a:rPr>
              <a:t>mic</a:t>
            </a:r>
            <a:r>
              <a:rPr sz="800" spc="-20" dirty="0">
                <a:latin typeface="Times New Roman"/>
                <a:cs typeface="Times New Roman"/>
              </a:rPr>
              <a:t> </a:t>
            </a:r>
            <a:r>
              <a:rPr sz="800" dirty="0">
                <a:latin typeface="Times New Roman"/>
                <a:cs typeface="Times New Roman"/>
              </a:rPr>
              <a:t>Bu</a:t>
            </a:r>
            <a:r>
              <a:rPr sz="800" spc="-5" dirty="0">
                <a:latin typeface="Times New Roman"/>
                <a:cs typeface="Times New Roman"/>
              </a:rPr>
              <a:t>r</a:t>
            </a:r>
            <a:r>
              <a:rPr sz="800" dirty="0">
                <a:latin typeface="Times New Roman"/>
                <a:cs typeface="Times New Roman"/>
              </a:rPr>
              <a:t>d</a:t>
            </a:r>
            <a:r>
              <a:rPr sz="800" spc="-10" dirty="0">
                <a:latin typeface="Times New Roman"/>
                <a:cs typeface="Times New Roman"/>
              </a:rPr>
              <a:t>e</a:t>
            </a:r>
            <a:r>
              <a:rPr sz="800" dirty="0">
                <a:latin typeface="Times New Roman"/>
                <a:cs typeface="Times New Roman"/>
              </a:rPr>
              <a:t>n</a:t>
            </a:r>
            <a:r>
              <a:rPr sz="800" spc="-30" dirty="0">
                <a:latin typeface="Times New Roman"/>
                <a:cs typeface="Times New Roman"/>
              </a:rPr>
              <a:t> </a:t>
            </a:r>
            <a:r>
              <a:rPr sz="800" spc="-10" dirty="0">
                <a:latin typeface="Times New Roman"/>
                <a:cs typeface="Times New Roman"/>
              </a:rPr>
              <a:t>o</a:t>
            </a:r>
            <a:r>
              <a:rPr sz="800" dirty="0">
                <a:latin typeface="Times New Roman"/>
                <a:cs typeface="Times New Roman"/>
              </a:rPr>
              <a:t>f</a:t>
            </a:r>
            <a:r>
              <a:rPr sz="800" spc="-5" dirty="0">
                <a:latin typeface="Times New Roman"/>
                <a:cs typeface="Times New Roman"/>
              </a:rPr>
              <a:t> </a:t>
            </a:r>
            <a:r>
              <a:rPr sz="800" dirty="0">
                <a:latin typeface="Times New Roman"/>
                <a:cs typeface="Times New Roman"/>
              </a:rPr>
              <a:t>Ma</a:t>
            </a:r>
            <a:r>
              <a:rPr sz="800" spc="-10" dirty="0">
                <a:latin typeface="Times New Roman"/>
                <a:cs typeface="Times New Roman"/>
              </a:rPr>
              <a:t>l</a:t>
            </a:r>
            <a:r>
              <a:rPr sz="800" dirty="0">
                <a:latin typeface="Times New Roman"/>
                <a:cs typeface="Times New Roman"/>
              </a:rPr>
              <a:t>a</a:t>
            </a:r>
            <a:r>
              <a:rPr sz="800" spc="-5" dirty="0">
                <a:latin typeface="Times New Roman"/>
                <a:cs typeface="Times New Roman"/>
              </a:rPr>
              <a:t>r</a:t>
            </a:r>
            <a:r>
              <a:rPr sz="800" dirty="0">
                <a:latin typeface="Times New Roman"/>
                <a:cs typeface="Times New Roman"/>
              </a:rPr>
              <a:t>ia.</a:t>
            </a:r>
            <a:r>
              <a:rPr sz="800" spc="-30" dirty="0">
                <a:latin typeface="Times New Roman"/>
                <a:cs typeface="Times New Roman"/>
              </a:rPr>
              <a:t> </a:t>
            </a:r>
            <a:r>
              <a:rPr sz="800" dirty="0">
                <a:latin typeface="Times New Roman"/>
                <a:cs typeface="Times New Roman"/>
              </a:rPr>
              <a:t>Camb</a:t>
            </a:r>
            <a:r>
              <a:rPr sz="800" spc="-5" dirty="0">
                <a:latin typeface="Times New Roman"/>
                <a:cs typeface="Times New Roman"/>
              </a:rPr>
              <a:t>r</a:t>
            </a:r>
            <a:r>
              <a:rPr sz="800" dirty="0">
                <a:latin typeface="Times New Roman"/>
                <a:cs typeface="Times New Roman"/>
              </a:rPr>
              <a:t>id</a:t>
            </a:r>
            <a:r>
              <a:rPr sz="800" spc="-10" dirty="0">
                <a:latin typeface="Times New Roman"/>
                <a:cs typeface="Times New Roman"/>
              </a:rPr>
              <a:t>ge</a:t>
            </a:r>
            <a:r>
              <a:rPr sz="800" dirty="0">
                <a:latin typeface="Times New Roman"/>
                <a:cs typeface="Times New Roman"/>
              </a:rPr>
              <a:t>,</a:t>
            </a:r>
            <a:r>
              <a:rPr sz="800" spc="-30" dirty="0">
                <a:latin typeface="Times New Roman"/>
                <a:cs typeface="Times New Roman"/>
              </a:rPr>
              <a:t> </a:t>
            </a:r>
            <a:r>
              <a:rPr sz="800" dirty="0">
                <a:latin typeface="Times New Roman"/>
                <a:cs typeface="Times New Roman"/>
              </a:rPr>
              <a:t>M</a:t>
            </a:r>
            <a:r>
              <a:rPr sz="800" spc="-20" dirty="0">
                <a:latin typeface="Times New Roman"/>
                <a:cs typeface="Times New Roman"/>
              </a:rPr>
              <a:t>A</a:t>
            </a:r>
            <a:r>
              <a:rPr sz="800" dirty="0">
                <a:latin typeface="Times New Roman"/>
                <a:cs typeface="Times New Roman"/>
              </a:rPr>
              <a:t>,</a:t>
            </a:r>
            <a:r>
              <a:rPr sz="800" spc="-10" dirty="0">
                <a:latin typeface="Times New Roman"/>
                <a:cs typeface="Times New Roman"/>
              </a:rPr>
              <a:t> </a:t>
            </a:r>
            <a:r>
              <a:rPr sz="800" spc="-5" dirty="0">
                <a:latin typeface="Times New Roman"/>
                <a:cs typeface="Times New Roman"/>
              </a:rPr>
              <a:t>US</a:t>
            </a:r>
            <a:r>
              <a:rPr sz="800" spc="-20" dirty="0">
                <a:latin typeface="Times New Roman"/>
                <a:cs typeface="Times New Roman"/>
              </a:rPr>
              <a:t>A</a:t>
            </a:r>
            <a:r>
              <a:rPr sz="800" dirty="0">
                <a:latin typeface="Times New Roman"/>
                <a:cs typeface="Times New Roman"/>
              </a:rPr>
              <a:t>:</a:t>
            </a:r>
            <a:r>
              <a:rPr sz="800" spc="20" dirty="0">
                <a:latin typeface="Times New Roman"/>
                <a:cs typeface="Times New Roman"/>
              </a:rPr>
              <a:t> </a:t>
            </a:r>
            <a:r>
              <a:rPr sz="800" dirty="0">
                <a:latin typeface="Times New Roman"/>
                <a:cs typeface="Times New Roman"/>
              </a:rPr>
              <a:t>C</a:t>
            </a:r>
            <a:r>
              <a:rPr sz="800" spc="-10" dirty="0">
                <a:latin typeface="Times New Roman"/>
                <a:cs typeface="Times New Roman"/>
              </a:rPr>
              <a:t>e</a:t>
            </a:r>
            <a:r>
              <a:rPr sz="800" dirty="0">
                <a:latin typeface="Times New Roman"/>
                <a:cs typeface="Times New Roman"/>
              </a:rPr>
              <a:t>nt</a:t>
            </a:r>
            <a:r>
              <a:rPr sz="800" spc="-10" dirty="0">
                <a:latin typeface="Times New Roman"/>
                <a:cs typeface="Times New Roman"/>
              </a:rPr>
              <a:t>e</a:t>
            </a:r>
            <a:r>
              <a:rPr sz="800" dirty="0">
                <a:latin typeface="Times New Roman"/>
                <a:cs typeface="Times New Roman"/>
              </a:rPr>
              <a:t>r</a:t>
            </a:r>
            <a:r>
              <a:rPr sz="800" spc="-15" dirty="0">
                <a:latin typeface="Times New Roman"/>
                <a:cs typeface="Times New Roman"/>
              </a:rPr>
              <a:t> </a:t>
            </a:r>
            <a:r>
              <a:rPr sz="800" spc="-5" dirty="0">
                <a:latin typeface="Times New Roman"/>
                <a:cs typeface="Times New Roman"/>
              </a:rPr>
              <a:t>f</a:t>
            </a:r>
            <a:r>
              <a:rPr sz="800" spc="-10" dirty="0">
                <a:latin typeface="Times New Roman"/>
                <a:cs typeface="Times New Roman"/>
              </a:rPr>
              <a:t>o</a:t>
            </a:r>
            <a:r>
              <a:rPr sz="800" dirty="0">
                <a:latin typeface="Times New Roman"/>
                <a:cs typeface="Times New Roman"/>
              </a:rPr>
              <a:t>r</a:t>
            </a:r>
            <a:r>
              <a:rPr sz="800" spc="-5" dirty="0">
                <a:latin typeface="Times New Roman"/>
                <a:cs typeface="Times New Roman"/>
              </a:rPr>
              <a:t> </a:t>
            </a:r>
            <a:r>
              <a:rPr sz="800" spc="-30" dirty="0">
                <a:latin typeface="Times New Roman"/>
                <a:cs typeface="Times New Roman"/>
              </a:rPr>
              <a:t>I</a:t>
            </a:r>
            <a:r>
              <a:rPr sz="800" dirty="0">
                <a:latin typeface="Times New Roman"/>
                <a:cs typeface="Times New Roman"/>
              </a:rPr>
              <a:t>nt</a:t>
            </a:r>
            <a:r>
              <a:rPr sz="800" spc="-10" dirty="0">
                <a:latin typeface="Times New Roman"/>
                <a:cs typeface="Times New Roman"/>
              </a:rPr>
              <a:t>e</a:t>
            </a:r>
            <a:r>
              <a:rPr sz="800" spc="-5" dirty="0">
                <a:latin typeface="Times New Roman"/>
                <a:cs typeface="Times New Roman"/>
              </a:rPr>
              <a:t>r</a:t>
            </a:r>
            <a:r>
              <a:rPr sz="800" dirty="0">
                <a:latin typeface="Times New Roman"/>
                <a:cs typeface="Times New Roman"/>
              </a:rPr>
              <a:t>nati</a:t>
            </a:r>
            <a:r>
              <a:rPr sz="800" spc="-10" dirty="0">
                <a:latin typeface="Times New Roman"/>
                <a:cs typeface="Times New Roman"/>
              </a:rPr>
              <a:t>o</a:t>
            </a:r>
            <a:r>
              <a:rPr sz="800" dirty="0">
                <a:latin typeface="Times New Roman"/>
                <a:cs typeface="Times New Roman"/>
              </a:rPr>
              <a:t>nal</a:t>
            </a:r>
            <a:r>
              <a:rPr sz="800" spc="-30" dirty="0">
                <a:latin typeface="Times New Roman"/>
                <a:cs typeface="Times New Roman"/>
              </a:rPr>
              <a:t> </a:t>
            </a:r>
            <a:r>
              <a:rPr sz="800" spc="-5" dirty="0">
                <a:latin typeface="Times New Roman"/>
                <a:cs typeface="Times New Roman"/>
              </a:rPr>
              <a:t>D</a:t>
            </a:r>
            <a:r>
              <a:rPr sz="800" spc="-10" dirty="0">
                <a:latin typeface="Times New Roman"/>
                <a:cs typeface="Times New Roman"/>
              </a:rPr>
              <a:t>evelo</a:t>
            </a:r>
            <a:r>
              <a:rPr sz="800" dirty="0">
                <a:latin typeface="Times New Roman"/>
                <a:cs typeface="Times New Roman"/>
              </a:rPr>
              <a:t>pm</a:t>
            </a:r>
            <a:r>
              <a:rPr sz="800" spc="-15" dirty="0">
                <a:latin typeface="Times New Roman"/>
                <a:cs typeface="Times New Roman"/>
              </a:rPr>
              <a:t>e</a:t>
            </a:r>
            <a:r>
              <a:rPr sz="800" dirty="0">
                <a:latin typeface="Times New Roman"/>
                <a:cs typeface="Times New Roman"/>
              </a:rPr>
              <a:t>nt</a:t>
            </a:r>
            <a:r>
              <a:rPr sz="800" spc="5" dirty="0">
                <a:latin typeface="Times New Roman"/>
                <a:cs typeface="Times New Roman"/>
              </a:rPr>
              <a:t> </a:t>
            </a:r>
            <a:r>
              <a:rPr sz="800" dirty="0">
                <a:latin typeface="Times New Roman"/>
                <a:cs typeface="Times New Roman"/>
              </a:rPr>
              <a:t>at</a:t>
            </a:r>
            <a:r>
              <a:rPr sz="800" spc="-20" dirty="0">
                <a:latin typeface="Times New Roman"/>
                <a:cs typeface="Times New Roman"/>
              </a:rPr>
              <a:t> </a:t>
            </a:r>
            <a:r>
              <a:rPr sz="800" spc="-5" dirty="0">
                <a:latin typeface="Times New Roman"/>
                <a:cs typeface="Times New Roman"/>
              </a:rPr>
              <a:t>H</a:t>
            </a:r>
            <a:r>
              <a:rPr sz="800" dirty="0">
                <a:latin typeface="Times New Roman"/>
                <a:cs typeface="Times New Roman"/>
              </a:rPr>
              <a:t>a</a:t>
            </a:r>
            <a:r>
              <a:rPr sz="800" spc="-5" dirty="0">
                <a:latin typeface="Times New Roman"/>
                <a:cs typeface="Times New Roman"/>
              </a:rPr>
              <a:t>r</a:t>
            </a:r>
            <a:r>
              <a:rPr sz="800" spc="-10" dirty="0">
                <a:latin typeface="Times New Roman"/>
                <a:cs typeface="Times New Roman"/>
              </a:rPr>
              <a:t>v</a:t>
            </a:r>
            <a:r>
              <a:rPr sz="800" dirty="0">
                <a:latin typeface="Times New Roman"/>
                <a:cs typeface="Times New Roman"/>
              </a:rPr>
              <a:t>a</a:t>
            </a:r>
            <a:r>
              <a:rPr sz="800" spc="-5" dirty="0">
                <a:latin typeface="Times New Roman"/>
                <a:cs typeface="Times New Roman"/>
              </a:rPr>
              <a:t>r</a:t>
            </a:r>
            <a:r>
              <a:rPr sz="800" dirty="0">
                <a:latin typeface="Times New Roman"/>
                <a:cs typeface="Times New Roman"/>
              </a:rPr>
              <a:t>d</a:t>
            </a:r>
            <a:r>
              <a:rPr sz="800" spc="20" dirty="0">
                <a:latin typeface="Times New Roman"/>
                <a:cs typeface="Times New Roman"/>
              </a:rPr>
              <a:t> </a:t>
            </a:r>
            <a:r>
              <a:rPr sz="800" spc="-5" dirty="0">
                <a:latin typeface="Times New Roman"/>
                <a:cs typeface="Times New Roman"/>
              </a:rPr>
              <a:t>U</a:t>
            </a:r>
            <a:r>
              <a:rPr sz="800" dirty="0">
                <a:latin typeface="Times New Roman"/>
                <a:cs typeface="Times New Roman"/>
              </a:rPr>
              <a:t>ni</a:t>
            </a:r>
            <a:r>
              <a:rPr sz="800" spc="-10" dirty="0">
                <a:latin typeface="Times New Roman"/>
                <a:cs typeface="Times New Roman"/>
              </a:rPr>
              <a:t>ve</a:t>
            </a:r>
            <a:r>
              <a:rPr sz="800" spc="-5" dirty="0">
                <a:latin typeface="Times New Roman"/>
                <a:cs typeface="Times New Roman"/>
              </a:rPr>
              <a:t>r</a:t>
            </a:r>
            <a:r>
              <a:rPr sz="800" dirty="0">
                <a:latin typeface="Times New Roman"/>
                <a:cs typeface="Times New Roman"/>
              </a:rPr>
              <a:t>sit</a:t>
            </a:r>
            <a:r>
              <a:rPr sz="800" spc="-20" dirty="0">
                <a:latin typeface="Times New Roman"/>
                <a:cs typeface="Times New Roman"/>
              </a:rPr>
              <a:t>y</a:t>
            </a:r>
            <a:r>
              <a:rPr sz="800" dirty="0">
                <a:latin typeface="Times New Roman"/>
                <a:cs typeface="Times New Roman"/>
              </a:rPr>
              <a:t>”</a:t>
            </a:r>
            <a:endParaRPr sz="800">
              <a:latin typeface="Times New Roman"/>
              <a:cs typeface="Times New Roman"/>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403048" rIns="0" bIns="0" rtlCol="0">
            <a:spAutoFit/>
          </a:bodyPr>
          <a:lstStyle/>
          <a:p>
            <a:pPr marL="1905">
              <a:lnSpc>
                <a:spcPct val="100000"/>
              </a:lnSpc>
            </a:pPr>
            <a:r>
              <a:rPr sz="3200" dirty="0"/>
              <a:t>Curr</a:t>
            </a:r>
            <a:r>
              <a:rPr sz="3200" spc="10" dirty="0"/>
              <a:t>e</a:t>
            </a:r>
            <a:r>
              <a:rPr sz="3200" dirty="0"/>
              <a:t>nt</a:t>
            </a:r>
            <a:r>
              <a:rPr sz="3200" spc="-30" dirty="0">
                <a:latin typeface="Times New Roman"/>
                <a:cs typeface="Times New Roman"/>
              </a:rPr>
              <a:t> </a:t>
            </a:r>
            <a:r>
              <a:rPr sz="3200" spc="-5" dirty="0"/>
              <a:t>SOT</a:t>
            </a:r>
            <a:r>
              <a:rPr sz="3200" dirty="0"/>
              <a:t>A</a:t>
            </a:r>
            <a:r>
              <a:rPr sz="3200" spc="-5" dirty="0">
                <a:latin typeface="Times New Roman"/>
                <a:cs typeface="Times New Roman"/>
              </a:rPr>
              <a:t> </a:t>
            </a:r>
            <a:r>
              <a:rPr sz="3200" dirty="0"/>
              <a:t>(State</a:t>
            </a:r>
            <a:r>
              <a:rPr sz="3200" spc="-20" dirty="0">
                <a:latin typeface="Times New Roman"/>
                <a:cs typeface="Times New Roman"/>
              </a:rPr>
              <a:t> </a:t>
            </a:r>
            <a:r>
              <a:rPr sz="3200" dirty="0"/>
              <a:t>of</a:t>
            </a:r>
            <a:r>
              <a:rPr sz="3200" dirty="0">
                <a:latin typeface="Times New Roman"/>
                <a:cs typeface="Times New Roman"/>
              </a:rPr>
              <a:t> </a:t>
            </a:r>
            <a:r>
              <a:rPr sz="3200" dirty="0"/>
              <a:t>the</a:t>
            </a:r>
            <a:r>
              <a:rPr sz="3200" spc="-5" dirty="0">
                <a:latin typeface="Times New Roman"/>
                <a:cs typeface="Times New Roman"/>
              </a:rPr>
              <a:t> </a:t>
            </a:r>
            <a:r>
              <a:rPr sz="3200" spc="-5" dirty="0"/>
              <a:t>Ar</a:t>
            </a:r>
            <a:r>
              <a:rPr sz="3200" dirty="0"/>
              <a:t>t)</a:t>
            </a:r>
            <a:r>
              <a:rPr sz="3200" spc="-20" dirty="0">
                <a:latin typeface="Times New Roman"/>
                <a:cs typeface="Times New Roman"/>
              </a:rPr>
              <a:t> </a:t>
            </a:r>
            <a:r>
              <a:rPr sz="3200" dirty="0"/>
              <a:t>BID</a:t>
            </a:r>
            <a:r>
              <a:rPr sz="3200" dirty="0">
                <a:latin typeface="Times New Roman"/>
                <a:cs typeface="Times New Roman"/>
              </a:rPr>
              <a:t> </a:t>
            </a:r>
            <a:r>
              <a:rPr sz="3200" spc="-15" dirty="0"/>
              <a:t>S</a:t>
            </a:r>
            <a:r>
              <a:rPr sz="3200" dirty="0"/>
              <a:t>e</a:t>
            </a:r>
            <a:r>
              <a:rPr sz="3200" spc="5" dirty="0"/>
              <a:t>n</a:t>
            </a:r>
            <a:r>
              <a:rPr sz="3200" spc="-5" dirty="0"/>
              <a:t>sors</a:t>
            </a:r>
            <a:endParaRPr sz="3200">
              <a:latin typeface="Times New Roman"/>
              <a:cs typeface="Times New Roman"/>
            </a:endParaRPr>
          </a:p>
        </p:txBody>
      </p:sp>
      <p:sp>
        <p:nvSpPr>
          <p:cNvPr id="3" name="object 3"/>
          <p:cNvSpPr txBox="1"/>
          <p:nvPr/>
        </p:nvSpPr>
        <p:spPr>
          <a:xfrm>
            <a:off x="383540" y="6371777"/>
            <a:ext cx="7513320" cy="249554"/>
          </a:xfrm>
          <a:prstGeom prst="rect">
            <a:avLst/>
          </a:prstGeom>
        </p:spPr>
        <p:txBody>
          <a:bodyPr vert="horz" wrap="square" lIns="0" tIns="0" rIns="0" bIns="0" rtlCol="0">
            <a:spAutoFit/>
          </a:bodyPr>
          <a:lstStyle/>
          <a:p>
            <a:pPr marL="12700" marR="5080" indent="-635">
              <a:lnSpc>
                <a:spcPct val="100000"/>
              </a:lnSpc>
            </a:pPr>
            <a:r>
              <a:rPr sz="800" dirty="0">
                <a:latin typeface="Times New Roman"/>
                <a:cs typeface="Times New Roman"/>
                <a:hlinkClick r:id="rId3"/>
              </a:rPr>
              <a:t>http</a:t>
            </a:r>
            <a:r>
              <a:rPr sz="800" spc="-10" dirty="0">
                <a:latin typeface="Times New Roman"/>
                <a:cs typeface="Times New Roman"/>
                <a:hlinkClick r:id="rId3"/>
              </a:rPr>
              <a:t>:</a:t>
            </a:r>
            <a:r>
              <a:rPr sz="800" dirty="0">
                <a:latin typeface="Times New Roman"/>
                <a:cs typeface="Times New Roman"/>
                <a:hlinkClick r:id="rId3"/>
              </a:rPr>
              <a:t>/</a:t>
            </a:r>
            <a:r>
              <a:rPr sz="800" spc="5" dirty="0">
                <a:latin typeface="Times New Roman"/>
                <a:cs typeface="Times New Roman"/>
                <a:hlinkClick r:id="rId3"/>
              </a:rPr>
              <a:t>/</a:t>
            </a:r>
            <a:r>
              <a:rPr sz="800" spc="-20" dirty="0">
                <a:latin typeface="Times New Roman"/>
                <a:cs typeface="Times New Roman"/>
                <a:hlinkClick r:id="rId3"/>
              </a:rPr>
              <a:t>www</a:t>
            </a:r>
            <a:r>
              <a:rPr sz="800" dirty="0">
                <a:latin typeface="Times New Roman"/>
                <a:cs typeface="Times New Roman"/>
                <a:hlinkClick r:id="rId3"/>
              </a:rPr>
              <a:t>.bi</a:t>
            </a:r>
            <a:r>
              <a:rPr sz="800" spc="-10" dirty="0">
                <a:latin typeface="Times New Roman"/>
                <a:cs typeface="Times New Roman"/>
                <a:hlinkClick r:id="rId3"/>
              </a:rPr>
              <a:t>o</a:t>
            </a:r>
            <a:r>
              <a:rPr sz="800" dirty="0">
                <a:latin typeface="Times New Roman"/>
                <a:cs typeface="Times New Roman"/>
                <a:hlinkClick r:id="rId3"/>
              </a:rPr>
              <a:t>m</a:t>
            </a:r>
            <a:r>
              <a:rPr sz="800" spc="-15" dirty="0">
                <a:latin typeface="Times New Roman"/>
                <a:cs typeface="Times New Roman"/>
                <a:hlinkClick r:id="rId3"/>
              </a:rPr>
              <a:t>e</a:t>
            </a:r>
            <a:r>
              <a:rPr sz="800" spc="-5" dirty="0">
                <a:latin typeface="Times New Roman"/>
                <a:cs typeface="Times New Roman"/>
                <a:hlinkClick r:id="rId3"/>
              </a:rPr>
              <a:t>r</a:t>
            </a:r>
            <a:r>
              <a:rPr sz="800" dirty="0">
                <a:latin typeface="Times New Roman"/>
                <a:cs typeface="Times New Roman"/>
                <a:hlinkClick r:id="rId3"/>
              </a:rPr>
              <a:t>i</a:t>
            </a:r>
            <a:r>
              <a:rPr sz="800" spc="-10" dirty="0">
                <a:latin typeface="Times New Roman"/>
                <a:cs typeface="Times New Roman"/>
                <a:hlinkClick r:id="rId3"/>
              </a:rPr>
              <a:t>e</a:t>
            </a:r>
            <a:r>
              <a:rPr sz="800" dirty="0">
                <a:latin typeface="Times New Roman"/>
                <a:cs typeface="Times New Roman"/>
                <a:hlinkClick r:id="rId3"/>
              </a:rPr>
              <a:t>ux</a:t>
            </a:r>
            <a:r>
              <a:rPr sz="800" spc="-5" dirty="0">
                <a:latin typeface="Times New Roman"/>
                <a:cs typeface="Times New Roman"/>
                <a:hlinkClick r:id="rId3"/>
              </a:rPr>
              <a:t>-</a:t>
            </a:r>
            <a:r>
              <a:rPr sz="800" dirty="0">
                <a:latin typeface="Times New Roman"/>
                <a:cs typeface="Times New Roman"/>
                <a:hlinkClick r:id="rId3"/>
              </a:rPr>
              <a:t>dia</a:t>
            </a:r>
            <a:r>
              <a:rPr sz="800" spc="-10" dirty="0">
                <a:latin typeface="Times New Roman"/>
                <a:cs typeface="Times New Roman"/>
                <a:hlinkClick r:id="rId3"/>
              </a:rPr>
              <a:t>g</a:t>
            </a:r>
            <a:r>
              <a:rPr sz="800" dirty="0">
                <a:latin typeface="Times New Roman"/>
                <a:cs typeface="Times New Roman"/>
                <a:hlinkClick r:id="rId3"/>
              </a:rPr>
              <a:t>n</a:t>
            </a:r>
            <a:r>
              <a:rPr sz="800" spc="-10" dirty="0">
                <a:latin typeface="Times New Roman"/>
                <a:cs typeface="Times New Roman"/>
                <a:hlinkClick r:id="rId3"/>
              </a:rPr>
              <a:t>o</a:t>
            </a:r>
            <a:r>
              <a:rPr sz="800" spc="-5" dirty="0">
                <a:latin typeface="Times New Roman"/>
                <a:cs typeface="Times New Roman"/>
                <a:hlinkClick r:id="rId3"/>
              </a:rPr>
              <a:t>s</a:t>
            </a:r>
            <a:r>
              <a:rPr sz="800" dirty="0">
                <a:latin typeface="Times New Roman"/>
                <a:cs typeface="Times New Roman"/>
                <a:hlinkClick r:id="rId3"/>
              </a:rPr>
              <a:t>tic</a:t>
            </a:r>
            <a:r>
              <a:rPr sz="800" spc="-5" dirty="0">
                <a:latin typeface="Times New Roman"/>
                <a:cs typeface="Times New Roman"/>
                <a:hlinkClick r:id="rId3"/>
              </a:rPr>
              <a:t>s</a:t>
            </a:r>
            <a:r>
              <a:rPr sz="800" spc="-10" dirty="0">
                <a:latin typeface="Times New Roman"/>
                <a:cs typeface="Times New Roman"/>
                <a:hlinkClick r:id="rId3"/>
              </a:rPr>
              <a:t>.</a:t>
            </a:r>
            <a:r>
              <a:rPr sz="800" dirty="0">
                <a:latin typeface="Times New Roman"/>
                <a:cs typeface="Times New Roman"/>
                <a:hlinkClick r:id="rId3"/>
              </a:rPr>
              <a:t>c</a:t>
            </a:r>
            <a:r>
              <a:rPr sz="800" spc="-10" dirty="0">
                <a:latin typeface="Times New Roman"/>
                <a:cs typeface="Times New Roman"/>
                <a:hlinkClick r:id="rId3"/>
              </a:rPr>
              <a:t>o</a:t>
            </a:r>
            <a:r>
              <a:rPr sz="800" dirty="0">
                <a:latin typeface="Times New Roman"/>
                <a:cs typeface="Times New Roman"/>
                <a:hlinkClick r:id="rId3"/>
              </a:rPr>
              <a:t>m/</a:t>
            </a:r>
            <a:r>
              <a:rPr sz="800" spc="-5" dirty="0">
                <a:latin typeface="Times New Roman"/>
                <a:cs typeface="Times New Roman"/>
                <a:hlinkClick r:id="rId3"/>
              </a:rPr>
              <a:t>s</a:t>
            </a:r>
            <a:r>
              <a:rPr sz="800" spc="-10" dirty="0">
                <a:latin typeface="Times New Roman"/>
                <a:cs typeface="Times New Roman"/>
                <a:hlinkClick r:id="rId3"/>
              </a:rPr>
              <a:t>e</a:t>
            </a:r>
            <a:r>
              <a:rPr sz="800" spc="-5" dirty="0">
                <a:latin typeface="Times New Roman"/>
                <a:cs typeface="Times New Roman"/>
                <a:hlinkClick r:id="rId3"/>
              </a:rPr>
              <a:t>r</a:t>
            </a:r>
            <a:r>
              <a:rPr sz="800" spc="-10" dirty="0">
                <a:latin typeface="Times New Roman"/>
                <a:cs typeface="Times New Roman"/>
                <a:hlinkClick r:id="rId3"/>
              </a:rPr>
              <a:t>vle</a:t>
            </a:r>
            <a:r>
              <a:rPr sz="800" dirty="0">
                <a:latin typeface="Times New Roman"/>
                <a:cs typeface="Times New Roman"/>
                <a:hlinkClick r:id="rId3"/>
              </a:rPr>
              <a:t>t/</a:t>
            </a:r>
            <a:r>
              <a:rPr sz="800" spc="-5" dirty="0">
                <a:latin typeface="Times New Roman"/>
                <a:cs typeface="Times New Roman"/>
                <a:hlinkClick r:id="rId3"/>
              </a:rPr>
              <a:t>sr</a:t>
            </a:r>
            <a:r>
              <a:rPr sz="800" dirty="0">
                <a:latin typeface="Times New Roman"/>
                <a:cs typeface="Times New Roman"/>
                <a:hlinkClick r:id="rId3"/>
              </a:rPr>
              <a:t>t/</a:t>
            </a:r>
            <a:r>
              <a:rPr sz="800" spc="-10" dirty="0">
                <a:latin typeface="Times New Roman"/>
                <a:cs typeface="Times New Roman"/>
                <a:hlinkClick r:id="rId3"/>
              </a:rPr>
              <a:t>b</a:t>
            </a:r>
            <a:r>
              <a:rPr sz="800" dirty="0">
                <a:latin typeface="Times New Roman"/>
                <a:cs typeface="Times New Roman"/>
                <a:hlinkClick r:id="rId3"/>
              </a:rPr>
              <a:t>i</a:t>
            </a:r>
            <a:r>
              <a:rPr sz="800" spc="-10" dirty="0">
                <a:latin typeface="Times New Roman"/>
                <a:cs typeface="Times New Roman"/>
                <a:hlinkClick r:id="rId3"/>
              </a:rPr>
              <a:t>o</a:t>
            </a:r>
            <a:r>
              <a:rPr sz="800" dirty="0">
                <a:latin typeface="Times New Roman"/>
                <a:cs typeface="Times New Roman"/>
                <a:hlinkClick r:id="rId3"/>
              </a:rPr>
              <a:t>/</a:t>
            </a:r>
            <a:r>
              <a:rPr sz="800" spc="-10" dirty="0">
                <a:latin typeface="Times New Roman"/>
                <a:cs typeface="Times New Roman"/>
                <a:hlinkClick r:id="rId3"/>
              </a:rPr>
              <a:t>cl</a:t>
            </a:r>
            <a:r>
              <a:rPr sz="800" dirty="0">
                <a:latin typeface="Times New Roman"/>
                <a:cs typeface="Times New Roman"/>
                <a:hlinkClick r:id="rId3"/>
              </a:rPr>
              <a:t>ini</a:t>
            </a:r>
            <a:r>
              <a:rPr sz="800" spc="-10" dirty="0">
                <a:latin typeface="Times New Roman"/>
                <a:cs typeface="Times New Roman"/>
                <a:hlinkClick r:id="rId3"/>
              </a:rPr>
              <a:t>ca</a:t>
            </a:r>
            <a:r>
              <a:rPr sz="800" dirty="0">
                <a:latin typeface="Times New Roman"/>
                <a:cs typeface="Times New Roman"/>
                <a:hlinkClick r:id="rId3"/>
              </a:rPr>
              <a:t>l</a:t>
            </a:r>
            <a:r>
              <a:rPr sz="800" spc="-5" dirty="0">
                <a:latin typeface="Times New Roman"/>
                <a:cs typeface="Times New Roman"/>
                <a:hlinkClick r:id="rId3"/>
              </a:rPr>
              <a:t>-</a:t>
            </a:r>
            <a:r>
              <a:rPr sz="800" dirty="0">
                <a:latin typeface="Times New Roman"/>
                <a:cs typeface="Times New Roman"/>
                <a:hlinkClick r:id="rId3"/>
              </a:rPr>
              <a:t>di</a:t>
            </a:r>
            <a:r>
              <a:rPr sz="800" spc="-10" dirty="0">
                <a:latin typeface="Times New Roman"/>
                <a:cs typeface="Times New Roman"/>
                <a:hlinkClick r:id="rId3"/>
              </a:rPr>
              <a:t>ag</a:t>
            </a:r>
            <a:r>
              <a:rPr sz="800" dirty="0">
                <a:latin typeface="Times New Roman"/>
                <a:cs typeface="Times New Roman"/>
                <a:hlinkClick r:id="rId3"/>
              </a:rPr>
              <a:t>n</a:t>
            </a:r>
            <a:r>
              <a:rPr sz="800" spc="-10" dirty="0">
                <a:latin typeface="Times New Roman"/>
                <a:cs typeface="Times New Roman"/>
                <a:hlinkClick r:id="rId3"/>
              </a:rPr>
              <a:t>o</a:t>
            </a:r>
            <a:r>
              <a:rPr sz="800" spc="-5" dirty="0">
                <a:latin typeface="Times New Roman"/>
                <a:cs typeface="Times New Roman"/>
                <a:hlinkClick r:id="rId3"/>
              </a:rPr>
              <a:t>s</a:t>
            </a:r>
            <a:r>
              <a:rPr sz="800" dirty="0">
                <a:latin typeface="Times New Roman"/>
                <a:cs typeface="Times New Roman"/>
                <a:hlinkClick r:id="rId3"/>
              </a:rPr>
              <a:t>ti</a:t>
            </a:r>
            <a:r>
              <a:rPr sz="800" spc="-10" dirty="0">
                <a:latin typeface="Times New Roman"/>
                <a:cs typeface="Times New Roman"/>
                <a:hlinkClick r:id="rId3"/>
              </a:rPr>
              <a:t>c</a:t>
            </a:r>
            <a:r>
              <a:rPr sz="800" spc="-5" dirty="0">
                <a:latin typeface="Times New Roman"/>
                <a:cs typeface="Times New Roman"/>
                <a:hlinkClick r:id="rId3"/>
              </a:rPr>
              <a:t>s</a:t>
            </a:r>
            <a:r>
              <a:rPr sz="800" dirty="0">
                <a:latin typeface="Times New Roman"/>
                <a:cs typeface="Times New Roman"/>
                <a:hlinkClick r:id="rId3"/>
              </a:rPr>
              <a:t>/</a:t>
            </a:r>
            <a:r>
              <a:rPr sz="800" spc="-10" dirty="0">
                <a:latin typeface="Times New Roman"/>
                <a:cs typeface="Times New Roman"/>
                <a:hlinkClick r:id="rId3"/>
              </a:rPr>
              <a:t>d</a:t>
            </a:r>
            <a:r>
              <a:rPr sz="800" spc="-20" dirty="0">
                <a:latin typeface="Times New Roman"/>
                <a:cs typeface="Times New Roman"/>
                <a:hlinkClick r:id="rId3"/>
              </a:rPr>
              <a:t>y</a:t>
            </a:r>
            <a:r>
              <a:rPr sz="800" dirty="0">
                <a:latin typeface="Times New Roman"/>
                <a:cs typeface="Times New Roman"/>
                <a:hlinkClick r:id="rId3"/>
              </a:rPr>
              <a:t>n</a:t>
            </a:r>
            <a:r>
              <a:rPr sz="800" spc="-5" dirty="0">
                <a:latin typeface="Times New Roman"/>
                <a:cs typeface="Times New Roman"/>
                <a:hlinkClick r:id="rId3"/>
              </a:rPr>
              <a:t>P</a:t>
            </a:r>
            <a:r>
              <a:rPr sz="800" dirty="0">
                <a:latin typeface="Times New Roman"/>
                <a:cs typeface="Times New Roman"/>
                <a:hlinkClick r:id="rId3"/>
              </a:rPr>
              <a:t>a</a:t>
            </a:r>
            <a:r>
              <a:rPr sz="800" spc="-10" dirty="0">
                <a:latin typeface="Times New Roman"/>
                <a:cs typeface="Times New Roman"/>
                <a:hlinkClick r:id="rId3"/>
              </a:rPr>
              <a:t>ge?o</a:t>
            </a:r>
            <a:r>
              <a:rPr sz="800" dirty="0">
                <a:latin typeface="Times New Roman"/>
                <a:cs typeface="Times New Roman"/>
                <a:hlinkClick r:id="rId3"/>
              </a:rPr>
              <a:t>p</a:t>
            </a:r>
            <a:r>
              <a:rPr sz="800" spc="-10" dirty="0">
                <a:latin typeface="Times New Roman"/>
                <a:cs typeface="Times New Roman"/>
                <a:hlinkClick r:id="rId3"/>
              </a:rPr>
              <a:t>e</a:t>
            </a:r>
            <a:r>
              <a:rPr sz="800" dirty="0">
                <a:latin typeface="Times New Roman"/>
                <a:cs typeface="Times New Roman"/>
                <a:hlinkClick r:id="rId3"/>
              </a:rPr>
              <a:t>n=C</a:t>
            </a:r>
            <a:r>
              <a:rPr sz="800" spc="-20" dirty="0">
                <a:latin typeface="Times New Roman"/>
                <a:cs typeface="Times New Roman"/>
                <a:hlinkClick r:id="rId3"/>
              </a:rPr>
              <a:t>N</a:t>
            </a:r>
            <a:r>
              <a:rPr sz="800" spc="-25" dirty="0">
                <a:latin typeface="Times New Roman"/>
                <a:cs typeface="Times New Roman"/>
                <a:hlinkClick r:id="rId3"/>
              </a:rPr>
              <a:t>L</a:t>
            </a:r>
            <a:r>
              <a:rPr sz="800" dirty="0">
                <a:latin typeface="Times New Roman"/>
                <a:cs typeface="Times New Roman"/>
                <a:hlinkClick r:id="rId3"/>
              </a:rPr>
              <a:t>_C</a:t>
            </a:r>
            <a:r>
              <a:rPr sz="800" spc="-25" dirty="0">
                <a:latin typeface="Times New Roman"/>
                <a:cs typeface="Times New Roman"/>
                <a:hlinkClick r:id="rId3"/>
              </a:rPr>
              <a:t>L</a:t>
            </a:r>
            <a:r>
              <a:rPr sz="800" spc="-5" dirty="0">
                <a:latin typeface="Times New Roman"/>
                <a:cs typeface="Times New Roman"/>
                <a:hlinkClick r:id="rId3"/>
              </a:rPr>
              <a:t>N</a:t>
            </a:r>
            <a:r>
              <a:rPr sz="800" dirty="0">
                <a:latin typeface="Times New Roman"/>
                <a:cs typeface="Times New Roman"/>
                <a:hlinkClick r:id="rId3"/>
              </a:rPr>
              <a:t>_</a:t>
            </a:r>
            <a:r>
              <a:rPr sz="800" spc="-5" dirty="0">
                <a:latin typeface="Times New Roman"/>
                <a:cs typeface="Times New Roman"/>
                <a:hlinkClick r:id="rId3"/>
              </a:rPr>
              <a:t>P</a:t>
            </a:r>
            <a:r>
              <a:rPr sz="800" dirty="0">
                <a:latin typeface="Times New Roman"/>
                <a:cs typeface="Times New Roman"/>
                <a:hlinkClick r:id="rId3"/>
              </a:rPr>
              <a:t>R</a:t>
            </a:r>
            <a:r>
              <a:rPr sz="800" spc="-5" dirty="0">
                <a:latin typeface="Times New Roman"/>
                <a:cs typeface="Times New Roman"/>
                <a:hlinkClick r:id="rId3"/>
              </a:rPr>
              <a:t>D</a:t>
            </a:r>
            <a:r>
              <a:rPr sz="800" spc="-15" dirty="0">
                <a:latin typeface="Times New Roman"/>
                <a:cs typeface="Times New Roman"/>
                <a:hlinkClick r:id="rId3"/>
              </a:rPr>
              <a:t>&amp;</a:t>
            </a:r>
            <a:r>
              <a:rPr sz="800" dirty="0">
                <a:latin typeface="Times New Roman"/>
                <a:cs typeface="Times New Roman"/>
                <a:hlinkClick r:id="rId3"/>
              </a:rPr>
              <a:t>d</a:t>
            </a:r>
            <a:r>
              <a:rPr sz="800" spc="-10" dirty="0">
                <a:latin typeface="Times New Roman"/>
                <a:cs typeface="Times New Roman"/>
                <a:hlinkClick r:id="rId3"/>
              </a:rPr>
              <a:t>o</a:t>
            </a:r>
            <a:r>
              <a:rPr sz="800" dirty="0">
                <a:latin typeface="Times New Roman"/>
                <a:cs typeface="Times New Roman"/>
                <a:hlinkClick r:id="rId3"/>
              </a:rPr>
              <a:t>c=C</a:t>
            </a:r>
            <a:r>
              <a:rPr sz="800" spc="-5" dirty="0">
                <a:latin typeface="Times New Roman"/>
                <a:cs typeface="Times New Roman"/>
                <a:hlinkClick r:id="rId3"/>
              </a:rPr>
              <a:t>N</a:t>
            </a:r>
            <a:r>
              <a:rPr sz="800" spc="-25" dirty="0">
                <a:latin typeface="Times New Roman"/>
                <a:cs typeface="Times New Roman"/>
                <a:hlinkClick r:id="rId3"/>
              </a:rPr>
              <a:t>L</a:t>
            </a:r>
            <a:r>
              <a:rPr sz="800" dirty="0">
                <a:latin typeface="Times New Roman"/>
                <a:cs typeface="Times New Roman"/>
                <a:hlinkClick r:id="rId3"/>
              </a:rPr>
              <a:t>_</a:t>
            </a:r>
            <a:r>
              <a:rPr sz="800" spc="-5" dirty="0">
                <a:latin typeface="Times New Roman"/>
                <a:cs typeface="Times New Roman"/>
                <a:hlinkClick r:id="rId3"/>
              </a:rPr>
              <a:t>P</a:t>
            </a:r>
            <a:r>
              <a:rPr sz="800" dirty="0">
                <a:latin typeface="Times New Roman"/>
                <a:cs typeface="Times New Roman"/>
                <a:hlinkClick r:id="rId3"/>
              </a:rPr>
              <a:t>R</a:t>
            </a:r>
            <a:r>
              <a:rPr sz="800" spc="-5" dirty="0">
                <a:latin typeface="Times New Roman"/>
                <a:cs typeface="Times New Roman"/>
                <a:hlinkClick r:id="rId3"/>
              </a:rPr>
              <a:t>D</a:t>
            </a:r>
            <a:r>
              <a:rPr sz="800" dirty="0">
                <a:latin typeface="Times New Roman"/>
                <a:cs typeface="Times New Roman"/>
                <a:hlinkClick r:id="rId3"/>
              </a:rPr>
              <a:t>_C</a:t>
            </a:r>
            <a:r>
              <a:rPr sz="800" spc="-5" dirty="0">
                <a:latin typeface="Times New Roman"/>
                <a:cs typeface="Times New Roman"/>
                <a:hlinkClick r:id="rId3"/>
              </a:rPr>
              <a:t>P</a:t>
            </a:r>
            <a:r>
              <a:rPr sz="800" spc="-25" dirty="0">
                <a:latin typeface="Times New Roman"/>
                <a:cs typeface="Times New Roman"/>
                <a:hlinkClick r:id="rId3"/>
              </a:rPr>
              <a:t>L</a:t>
            </a:r>
            <a:r>
              <a:rPr sz="800" dirty="0">
                <a:latin typeface="Times New Roman"/>
                <a:cs typeface="Times New Roman"/>
                <a:hlinkClick r:id="rId3"/>
              </a:rPr>
              <a:t>_</a:t>
            </a:r>
            <a:r>
              <a:rPr sz="800" spc="-20" dirty="0">
                <a:latin typeface="Times New Roman"/>
                <a:cs typeface="Times New Roman"/>
                <a:hlinkClick r:id="rId3"/>
              </a:rPr>
              <a:t>G</a:t>
            </a:r>
            <a:r>
              <a:rPr sz="800" dirty="0">
                <a:latin typeface="Times New Roman"/>
                <a:cs typeface="Times New Roman"/>
                <a:hlinkClick r:id="rId3"/>
              </a:rPr>
              <a:t>_</a:t>
            </a:r>
            <a:r>
              <a:rPr sz="800" spc="-5" dirty="0">
                <a:latin typeface="Times New Roman"/>
                <a:cs typeface="Times New Roman"/>
                <a:hlinkClick r:id="rId3"/>
              </a:rPr>
              <a:t>P</a:t>
            </a:r>
            <a:r>
              <a:rPr sz="800" dirty="0">
                <a:latin typeface="Times New Roman"/>
                <a:cs typeface="Times New Roman"/>
                <a:hlinkClick r:id="rId3"/>
              </a:rPr>
              <a:t>R</a:t>
            </a:r>
            <a:r>
              <a:rPr sz="800" spc="-5" dirty="0">
                <a:latin typeface="Times New Roman"/>
                <a:cs typeface="Times New Roman"/>
                <a:hlinkClick r:id="rId3"/>
              </a:rPr>
              <a:t>D</a:t>
            </a:r>
            <a:r>
              <a:rPr sz="800" dirty="0">
                <a:latin typeface="Times New Roman"/>
                <a:cs typeface="Times New Roman"/>
                <a:hlinkClick r:id="rId3"/>
              </a:rPr>
              <a:t>_C</a:t>
            </a:r>
            <a:r>
              <a:rPr sz="800" spc="-25" dirty="0">
                <a:latin typeface="Times New Roman"/>
                <a:cs typeface="Times New Roman"/>
                <a:hlinkClick r:id="rId3"/>
              </a:rPr>
              <a:t>L</a:t>
            </a:r>
            <a:r>
              <a:rPr sz="800" spc="-5" dirty="0">
                <a:latin typeface="Times New Roman"/>
                <a:cs typeface="Times New Roman"/>
                <a:hlinkClick r:id="rId3"/>
              </a:rPr>
              <a:t>N</a:t>
            </a:r>
            <a:r>
              <a:rPr sz="800" dirty="0">
                <a:latin typeface="Times New Roman"/>
                <a:cs typeface="Times New Roman"/>
                <a:hlinkClick r:id="rId3"/>
              </a:rPr>
              <a:t>_11</a:t>
            </a:r>
            <a:r>
              <a:rPr sz="800" spc="-15" dirty="0">
                <a:latin typeface="Times New Roman"/>
                <a:cs typeface="Times New Roman"/>
                <a:hlinkClick r:id="rId3"/>
              </a:rPr>
              <a:t>&amp;</a:t>
            </a:r>
            <a:r>
              <a:rPr sz="800" dirty="0">
                <a:latin typeface="Times New Roman"/>
                <a:cs typeface="Times New Roman"/>
                <a:hlinkClick r:id="rId3"/>
              </a:rPr>
              <a:t>pubpa</a:t>
            </a:r>
            <a:r>
              <a:rPr sz="800" spc="35" dirty="0">
                <a:latin typeface="Times New Roman"/>
                <a:cs typeface="Times New Roman"/>
                <a:hlinkClick r:id="rId3"/>
              </a:rPr>
              <a:t>r</a:t>
            </a:r>
            <a:r>
              <a:rPr sz="800" spc="-10" dirty="0">
                <a:latin typeface="Times New Roman"/>
                <a:cs typeface="Times New Roman"/>
                <a:hlinkClick r:id="rId3"/>
              </a:rPr>
              <a:t>a</a:t>
            </a:r>
            <a:r>
              <a:rPr sz="800" dirty="0">
                <a:latin typeface="Times New Roman"/>
                <a:cs typeface="Times New Roman"/>
                <a:hlinkClick r:id="rId3"/>
              </a:rPr>
              <a:t>ms.s</a:t>
            </a:r>
            <a:r>
              <a:rPr sz="800" spc="-5" dirty="0">
                <a:latin typeface="Times New Roman"/>
                <a:cs typeface="Times New Roman"/>
                <a:hlinkClick r:id="rId3"/>
              </a:rPr>
              <a:t>f</a:t>
            </a:r>
            <a:r>
              <a:rPr sz="800" spc="-10" dirty="0">
                <a:latin typeface="Times New Roman"/>
                <a:cs typeface="Times New Roman"/>
                <a:hlinkClick r:id="rId3"/>
              </a:rPr>
              <a:t>o</a:t>
            </a:r>
            <a:r>
              <a:rPr sz="800" spc="-5" dirty="0">
                <a:latin typeface="Times New Roman"/>
                <a:cs typeface="Times New Roman"/>
                <a:hlinkClick r:id="rId3"/>
              </a:rPr>
              <a:t>r</a:t>
            </a:r>
            <a:r>
              <a:rPr sz="800" dirty="0">
                <a:latin typeface="Times New Roman"/>
                <a:cs typeface="Times New Roman"/>
                <a:hlinkClick r:id="rId3"/>
              </a:rPr>
              <a:t>m</a:t>
            </a:r>
            <a:r>
              <a:rPr sz="800" spc="-15" dirty="0">
                <a:latin typeface="Times New Roman"/>
                <a:cs typeface="Times New Roman"/>
                <a:hlinkClick r:id="rId3"/>
              </a:rPr>
              <a:t>=</a:t>
            </a:r>
            <a:r>
              <a:rPr sz="800" dirty="0">
                <a:latin typeface="Times New Roman"/>
                <a:cs typeface="Times New Roman"/>
                <a:hlinkClick r:id="rId3"/>
              </a:rPr>
              <a:t>4</a:t>
            </a:r>
            <a:r>
              <a:rPr sz="800" spc="-15" dirty="0">
                <a:latin typeface="Times New Roman"/>
                <a:cs typeface="Times New Roman"/>
                <a:hlinkClick r:id="rId3"/>
              </a:rPr>
              <a:t>&amp;</a:t>
            </a:r>
            <a:r>
              <a:rPr sz="800" spc="-10" dirty="0">
                <a:latin typeface="Times New Roman"/>
                <a:cs typeface="Times New Roman"/>
                <a:hlinkClick r:id="rId3"/>
              </a:rPr>
              <a:t>l</a:t>
            </a:r>
            <a:r>
              <a:rPr sz="800" dirty="0">
                <a:latin typeface="Times New Roman"/>
                <a:cs typeface="Times New Roman"/>
                <a:hlinkClick r:id="rId3"/>
              </a:rPr>
              <a:t>an</a:t>
            </a:r>
            <a:r>
              <a:rPr sz="800" spc="-10" dirty="0">
                <a:latin typeface="Times New Roman"/>
                <a:cs typeface="Times New Roman"/>
                <a:hlinkClick r:id="rId3"/>
              </a:rPr>
              <a:t>g</a:t>
            </a:r>
            <a:r>
              <a:rPr sz="800" dirty="0">
                <a:latin typeface="Times New Roman"/>
                <a:cs typeface="Times New Roman"/>
                <a:hlinkClick r:id="rId3"/>
              </a:rPr>
              <a:t>=</a:t>
            </a:r>
            <a:r>
              <a:rPr sz="800" spc="-10" dirty="0">
                <a:latin typeface="Times New Roman"/>
                <a:cs typeface="Times New Roman"/>
                <a:hlinkClick r:id="rId3"/>
              </a:rPr>
              <a:t>e</a:t>
            </a:r>
            <a:r>
              <a:rPr sz="800" dirty="0">
                <a:latin typeface="Times New Roman"/>
                <a:cs typeface="Times New Roman"/>
                <a:hlinkClick r:id="rId3"/>
              </a:rPr>
              <a:t>n</a:t>
            </a:r>
            <a:r>
              <a:rPr sz="800" dirty="0">
                <a:latin typeface="Times New Roman"/>
                <a:cs typeface="Times New Roman"/>
              </a:rPr>
              <a:t> </a:t>
            </a:r>
            <a:r>
              <a:rPr sz="800" dirty="0">
                <a:latin typeface="Times New Roman"/>
                <a:cs typeface="Times New Roman"/>
                <a:hlinkClick r:id="rId4"/>
              </a:rPr>
              <a:t>http</a:t>
            </a:r>
            <a:r>
              <a:rPr sz="800" spc="-10" dirty="0">
                <a:latin typeface="Times New Roman"/>
                <a:cs typeface="Times New Roman"/>
                <a:hlinkClick r:id="rId4"/>
              </a:rPr>
              <a:t>:</a:t>
            </a:r>
            <a:r>
              <a:rPr sz="800" dirty="0">
                <a:latin typeface="Times New Roman"/>
                <a:cs typeface="Times New Roman"/>
                <a:hlinkClick r:id="rId4"/>
              </a:rPr>
              <a:t>/</a:t>
            </a:r>
            <a:r>
              <a:rPr sz="800" spc="5" dirty="0">
                <a:latin typeface="Times New Roman"/>
                <a:cs typeface="Times New Roman"/>
                <a:hlinkClick r:id="rId4"/>
              </a:rPr>
              <a:t>/</a:t>
            </a:r>
            <a:r>
              <a:rPr sz="800" spc="-20" dirty="0">
                <a:latin typeface="Times New Roman"/>
                <a:cs typeface="Times New Roman"/>
                <a:hlinkClick r:id="rId4"/>
              </a:rPr>
              <a:t>www</a:t>
            </a:r>
            <a:r>
              <a:rPr sz="800" dirty="0">
                <a:latin typeface="Times New Roman"/>
                <a:cs typeface="Times New Roman"/>
                <a:hlinkClick r:id="rId4"/>
              </a:rPr>
              <a:t>.</a:t>
            </a:r>
            <a:r>
              <a:rPr sz="800" spc="-10" dirty="0">
                <a:latin typeface="Times New Roman"/>
                <a:cs typeface="Times New Roman"/>
                <a:hlinkClick r:id="rId4"/>
              </a:rPr>
              <a:t>v</a:t>
            </a:r>
            <a:r>
              <a:rPr sz="800" dirty="0">
                <a:latin typeface="Times New Roman"/>
                <a:cs typeface="Times New Roman"/>
                <a:hlinkClick r:id="rId4"/>
              </a:rPr>
              <a:t>int</a:t>
            </a:r>
            <a:r>
              <a:rPr sz="800" spc="-10" dirty="0">
                <a:latin typeface="Times New Roman"/>
                <a:cs typeface="Times New Roman"/>
                <a:hlinkClick r:id="rId4"/>
              </a:rPr>
              <a:t>e</a:t>
            </a:r>
            <a:r>
              <a:rPr sz="800" spc="-5" dirty="0">
                <a:latin typeface="Times New Roman"/>
                <a:cs typeface="Times New Roman"/>
                <a:hlinkClick r:id="rId4"/>
              </a:rPr>
              <a:t>ss</a:t>
            </a:r>
            <a:r>
              <a:rPr sz="800" spc="-15" dirty="0">
                <a:latin typeface="Times New Roman"/>
                <a:cs typeface="Times New Roman"/>
                <a:hlinkClick r:id="rId4"/>
              </a:rPr>
              <a:t>e</a:t>
            </a:r>
            <a:r>
              <a:rPr sz="800" dirty="0">
                <a:latin typeface="Times New Roman"/>
                <a:cs typeface="Times New Roman"/>
                <a:hlinkClick r:id="rId4"/>
              </a:rPr>
              <a:t>ntia</a:t>
            </a:r>
            <a:r>
              <a:rPr sz="800" spc="-10" dirty="0">
                <a:latin typeface="Times New Roman"/>
                <a:cs typeface="Times New Roman"/>
                <a:hlinkClick r:id="rId4"/>
              </a:rPr>
              <a:t>l</a:t>
            </a:r>
            <a:r>
              <a:rPr sz="800" dirty="0">
                <a:latin typeface="Times New Roman"/>
                <a:cs typeface="Times New Roman"/>
                <a:hlinkClick r:id="rId4"/>
              </a:rPr>
              <a:t>.c</a:t>
            </a:r>
            <a:r>
              <a:rPr sz="800" spc="-10" dirty="0">
                <a:latin typeface="Times New Roman"/>
                <a:cs typeface="Times New Roman"/>
                <a:hlinkClick r:id="rId4"/>
              </a:rPr>
              <a:t>o</a:t>
            </a:r>
            <a:r>
              <a:rPr sz="800" dirty="0">
                <a:latin typeface="Times New Roman"/>
                <a:cs typeface="Times New Roman"/>
                <a:hlinkClick r:id="rId4"/>
              </a:rPr>
              <a:t>m.au</a:t>
            </a:r>
            <a:r>
              <a:rPr sz="800" spc="-10" dirty="0">
                <a:latin typeface="Times New Roman"/>
                <a:cs typeface="Times New Roman"/>
                <a:hlinkClick r:id="rId4"/>
              </a:rPr>
              <a:t>/</a:t>
            </a:r>
            <a:r>
              <a:rPr sz="800" spc="-5" dirty="0">
                <a:latin typeface="Times New Roman"/>
                <a:cs typeface="Times New Roman"/>
                <a:hlinkClick r:id="rId4"/>
              </a:rPr>
              <a:t>r</a:t>
            </a:r>
            <a:r>
              <a:rPr sz="800" spc="-10" dirty="0">
                <a:latin typeface="Times New Roman"/>
                <a:cs typeface="Times New Roman"/>
                <a:hlinkClick r:id="rId4"/>
              </a:rPr>
              <a:t>e</a:t>
            </a:r>
            <a:r>
              <a:rPr sz="800" spc="-5" dirty="0">
                <a:latin typeface="Times New Roman"/>
                <a:cs typeface="Times New Roman"/>
                <a:hlinkClick r:id="rId4"/>
              </a:rPr>
              <a:t>s</a:t>
            </a:r>
            <a:r>
              <a:rPr sz="800" spc="-10" dirty="0">
                <a:latin typeface="Times New Roman"/>
                <a:cs typeface="Times New Roman"/>
                <a:hlinkClick r:id="rId4"/>
              </a:rPr>
              <a:t>o</a:t>
            </a:r>
            <a:r>
              <a:rPr sz="800" dirty="0">
                <a:latin typeface="Times New Roman"/>
                <a:cs typeface="Times New Roman"/>
                <a:hlinkClick r:id="rId4"/>
              </a:rPr>
              <a:t>u</a:t>
            </a:r>
            <a:r>
              <a:rPr sz="800" spc="-5" dirty="0">
                <a:latin typeface="Times New Roman"/>
                <a:cs typeface="Times New Roman"/>
                <a:hlinkClick r:id="rId4"/>
              </a:rPr>
              <a:t>r</a:t>
            </a:r>
            <a:r>
              <a:rPr sz="800" spc="-10" dirty="0">
                <a:latin typeface="Times New Roman"/>
                <a:cs typeface="Times New Roman"/>
                <a:hlinkClick r:id="rId4"/>
              </a:rPr>
              <a:t>ce</a:t>
            </a:r>
            <a:r>
              <a:rPr sz="800" spc="-5" dirty="0">
                <a:latin typeface="Times New Roman"/>
                <a:cs typeface="Times New Roman"/>
                <a:hlinkClick r:id="rId4"/>
              </a:rPr>
              <a:t>s</a:t>
            </a:r>
            <a:r>
              <a:rPr sz="800" dirty="0">
                <a:latin typeface="Times New Roman"/>
                <a:cs typeface="Times New Roman"/>
                <a:hlinkClick r:id="rId4"/>
              </a:rPr>
              <a:t>/</a:t>
            </a:r>
            <a:r>
              <a:rPr sz="800" spc="-10" dirty="0">
                <a:latin typeface="Times New Roman"/>
                <a:cs typeface="Times New Roman"/>
                <a:hlinkClick r:id="rId4"/>
              </a:rPr>
              <a:t>a</a:t>
            </a:r>
            <a:r>
              <a:rPr sz="800" spc="-5" dirty="0">
                <a:latin typeface="Times New Roman"/>
                <a:cs typeface="Times New Roman"/>
                <a:hlinkClick r:id="rId4"/>
              </a:rPr>
              <a:t>r</a:t>
            </a:r>
            <a:r>
              <a:rPr sz="800" dirty="0">
                <a:latin typeface="Times New Roman"/>
                <a:cs typeface="Times New Roman"/>
                <a:hlinkClick r:id="rId4"/>
              </a:rPr>
              <a:t>ti</a:t>
            </a:r>
            <a:r>
              <a:rPr sz="800" spc="-10" dirty="0">
                <a:latin typeface="Times New Roman"/>
                <a:cs typeface="Times New Roman"/>
                <a:hlinkClick r:id="rId4"/>
              </a:rPr>
              <a:t>cle</a:t>
            </a:r>
            <a:r>
              <a:rPr sz="800" spc="-5" dirty="0">
                <a:latin typeface="Times New Roman"/>
                <a:cs typeface="Times New Roman"/>
                <a:hlinkClick r:id="rId4"/>
              </a:rPr>
              <a:t>s</a:t>
            </a:r>
            <a:r>
              <a:rPr sz="800" dirty="0">
                <a:latin typeface="Times New Roman"/>
                <a:cs typeface="Times New Roman"/>
                <a:hlinkClick r:id="rId4"/>
              </a:rPr>
              <a:t>/ma</a:t>
            </a:r>
            <a:r>
              <a:rPr sz="800" spc="-10" dirty="0">
                <a:latin typeface="Times New Roman"/>
                <a:cs typeface="Times New Roman"/>
                <a:hlinkClick r:id="rId4"/>
              </a:rPr>
              <a:t>lol</a:t>
            </a:r>
            <a:r>
              <a:rPr sz="800" dirty="0">
                <a:latin typeface="Times New Roman"/>
                <a:cs typeface="Times New Roman"/>
                <a:hlinkClick r:id="rId4"/>
              </a:rPr>
              <a:t>act</a:t>
            </a:r>
            <a:r>
              <a:rPr sz="800" spc="-10" dirty="0">
                <a:latin typeface="Times New Roman"/>
                <a:cs typeface="Times New Roman"/>
                <a:hlinkClick r:id="rId4"/>
              </a:rPr>
              <a:t>i</a:t>
            </a:r>
            <a:r>
              <a:rPr sz="800" spc="15" dirty="0">
                <a:latin typeface="Times New Roman"/>
                <a:cs typeface="Times New Roman"/>
                <a:hlinkClick r:id="rId4"/>
              </a:rPr>
              <a:t>c</a:t>
            </a:r>
            <a:r>
              <a:rPr sz="800" spc="-20" dirty="0">
                <a:latin typeface="Times New Roman"/>
                <a:cs typeface="Times New Roman"/>
                <a:hlinkClick r:id="rId4"/>
              </a:rPr>
              <a:t>-</a:t>
            </a:r>
            <a:r>
              <a:rPr sz="800" spc="-5" dirty="0">
                <a:latin typeface="Times New Roman"/>
                <a:cs typeface="Times New Roman"/>
                <a:hlinkClick r:id="rId4"/>
              </a:rPr>
              <a:t>f</a:t>
            </a:r>
            <a:r>
              <a:rPr sz="800" spc="-10" dirty="0">
                <a:latin typeface="Times New Roman"/>
                <a:cs typeface="Times New Roman"/>
                <a:hlinkClick r:id="rId4"/>
              </a:rPr>
              <a:t>e</a:t>
            </a:r>
            <a:r>
              <a:rPr sz="800" spc="-5" dirty="0">
                <a:latin typeface="Times New Roman"/>
                <a:cs typeface="Times New Roman"/>
                <a:hlinkClick r:id="rId4"/>
              </a:rPr>
              <a:t>r</a:t>
            </a:r>
            <a:r>
              <a:rPr sz="800" dirty="0">
                <a:latin typeface="Times New Roman"/>
                <a:cs typeface="Times New Roman"/>
                <a:hlinkClick r:id="rId4"/>
              </a:rPr>
              <a:t>m</a:t>
            </a:r>
            <a:r>
              <a:rPr sz="800" spc="-15" dirty="0">
                <a:latin typeface="Times New Roman"/>
                <a:cs typeface="Times New Roman"/>
                <a:hlinkClick r:id="rId4"/>
              </a:rPr>
              <a:t>e</a:t>
            </a:r>
            <a:r>
              <a:rPr sz="800" dirty="0">
                <a:latin typeface="Times New Roman"/>
                <a:cs typeface="Times New Roman"/>
                <a:hlinkClick r:id="rId4"/>
              </a:rPr>
              <a:t>nt</a:t>
            </a:r>
            <a:r>
              <a:rPr sz="800" spc="-10" dirty="0">
                <a:latin typeface="Times New Roman"/>
                <a:cs typeface="Times New Roman"/>
                <a:hlinkClick r:id="rId4"/>
              </a:rPr>
              <a:t>a</a:t>
            </a:r>
            <a:r>
              <a:rPr sz="800" dirty="0">
                <a:latin typeface="Times New Roman"/>
                <a:cs typeface="Times New Roman"/>
                <a:hlinkClick r:id="rId4"/>
              </a:rPr>
              <a:t>t</a:t>
            </a:r>
            <a:r>
              <a:rPr sz="800" spc="-10" dirty="0">
                <a:latin typeface="Times New Roman"/>
                <a:cs typeface="Times New Roman"/>
                <a:hlinkClick r:id="rId4"/>
              </a:rPr>
              <a:t>io</a:t>
            </a:r>
            <a:r>
              <a:rPr sz="800" spc="5" dirty="0">
                <a:latin typeface="Times New Roman"/>
                <a:cs typeface="Times New Roman"/>
                <a:hlinkClick r:id="rId4"/>
              </a:rPr>
              <a:t>n</a:t>
            </a:r>
            <a:r>
              <a:rPr sz="800" spc="-5" dirty="0">
                <a:latin typeface="Times New Roman"/>
                <a:cs typeface="Times New Roman"/>
                <a:hlinkClick r:id="rId4"/>
              </a:rPr>
              <a:t>-</a:t>
            </a:r>
            <a:r>
              <a:rPr sz="800" dirty="0">
                <a:latin typeface="Times New Roman"/>
                <a:cs typeface="Times New Roman"/>
                <a:hlinkClick r:id="rId4"/>
              </a:rPr>
              <a:t>m</a:t>
            </a:r>
            <a:r>
              <a:rPr sz="800" spc="-10" dirty="0">
                <a:latin typeface="Times New Roman"/>
                <a:cs typeface="Times New Roman"/>
                <a:hlinkClick r:id="rId4"/>
              </a:rPr>
              <a:t>o</a:t>
            </a:r>
            <a:r>
              <a:rPr sz="800" dirty="0">
                <a:latin typeface="Times New Roman"/>
                <a:cs typeface="Times New Roman"/>
                <a:hlinkClick r:id="rId4"/>
              </a:rPr>
              <a:t>n</a:t>
            </a:r>
            <a:r>
              <a:rPr sz="800" spc="-10" dirty="0">
                <a:latin typeface="Times New Roman"/>
                <a:cs typeface="Times New Roman"/>
                <a:hlinkClick r:id="rId4"/>
              </a:rPr>
              <a:t>i</a:t>
            </a:r>
            <a:r>
              <a:rPr sz="800" dirty="0">
                <a:latin typeface="Times New Roman"/>
                <a:cs typeface="Times New Roman"/>
                <a:hlinkClick r:id="rId4"/>
              </a:rPr>
              <a:t>t</a:t>
            </a:r>
            <a:r>
              <a:rPr sz="800" spc="-10" dirty="0">
                <a:latin typeface="Times New Roman"/>
                <a:cs typeface="Times New Roman"/>
                <a:hlinkClick r:id="rId4"/>
              </a:rPr>
              <a:t>o</a:t>
            </a:r>
            <a:r>
              <a:rPr sz="800" spc="-5" dirty="0">
                <a:latin typeface="Times New Roman"/>
                <a:cs typeface="Times New Roman"/>
                <a:hlinkClick r:id="rId4"/>
              </a:rPr>
              <a:t>r</a:t>
            </a:r>
            <a:r>
              <a:rPr sz="800" dirty="0">
                <a:latin typeface="Times New Roman"/>
                <a:cs typeface="Times New Roman"/>
                <a:hlinkClick r:id="rId4"/>
              </a:rPr>
              <a:t>i</a:t>
            </a:r>
            <a:r>
              <a:rPr sz="800" spc="-10" dirty="0">
                <a:latin typeface="Times New Roman"/>
                <a:cs typeface="Times New Roman"/>
                <a:hlinkClick r:id="rId4"/>
              </a:rPr>
              <a:t>ng</a:t>
            </a:r>
            <a:r>
              <a:rPr sz="800" dirty="0">
                <a:latin typeface="Times New Roman"/>
                <a:cs typeface="Times New Roman"/>
                <a:hlinkClick r:id="rId4"/>
              </a:rPr>
              <a:t>.html</a:t>
            </a:r>
            <a:endParaRPr sz="800">
              <a:latin typeface="Times New Roman"/>
              <a:cs typeface="Times New Roman"/>
            </a:endParaRPr>
          </a:p>
        </p:txBody>
      </p:sp>
      <p:graphicFrame>
        <p:nvGraphicFramePr>
          <p:cNvPr id="4" name="object 4"/>
          <p:cNvGraphicFramePr>
            <a:graphicFrameLocks noGrp="1"/>
          </p:cNvGraphicFramePr>
          <p:nvPr/>
        </p:nvGraphicFramePr>
        <p:xfrm>
          <a:off x="1136650" y="1746250"/>
          <a:ext cx="7162797" cy="3958884"/>
        </p:xfrm>
        <a:graphic>
          <a:graphicData uri="http://schemas.openxmlformats.org/drawingml/2006/table">
            <a:tbl>
              <a:tblPr firstRow="1" bandRow="1">
                <a:tableStyleId>{2D5ABB26-0587-4C30-8999-92F81FD0307C}</a:tableStyleId>
              </a:tblPr>
              <a:tblGrid>
                <a:gridCol w="1733799"/>
                <a:gridCol w="1847600"/>
                <a:gridCol w="1790699"/>
                <a:gridCol w="1790699"/>
              </a:tblGrid>
              <a:tr h="377068">
                <a:tc>
                  <a:txBody>
                    <a:bodyPr/>
                    <a:lstStyle/>
                    <a:p>
                      <a:pPr marL="424180">
                        <a:lnSpc>
                          <a:spcPct val="100000"/>
                        </a:lnSpc>
                      </a:pPr>
                      <a:r>
                        <a:rPr sz="1200" b="1" dirty="0">
                          <a:solidFill>
                            <a:srgbClr val="FFFFFF"/>
                          </a:solidFill>
                          <a:latin typeface="Times New Roman"/>
                          <a:cs typeface="Times New Roman"/>
                        </a:rPr>
                        <a:t>SO</a:t>
                      </a:r>
                      <a:r>
                        <a:rPr sz="1200" b="1" spc="-80" dirty="0">
                          <a:solidFill>
                            <a:srgbClr val="FFFFFF"/>
                          </a:solidFill>
                          <a:latin typeface="Times New Roman"/>
                          <a:cs typeface="Times New Roman"/>
                        </a:rPr>
                        <a:t>T</a:t>
                      </a:r>
                      <a:r>
                        <a:rPr sz="1200" b="1" dirty="0">
                          <a:solidFill>
                            <a:srgbClr val="FFFFFF"/>
                          </a:solidFill>
                          <a:latin typeface="Times New Roman"/>
                          <a:cs typeface="Times New Roman"/>
                        </a:rPr>
                        <a:t>A</a:t>
                      </a:r>
                      <a:r>
                        <a:rPr sz="1200" b="1" spc="-90" dirty="0">
                          <a:solidFill>
                            <a:srgbClr val="FFFFFF"/>
                          </a:solidFill>
                          <a:latin typeface="Times New Roman"/>
                          <a:cs typeface="Times New Roman"/>
                        </a:rPr>
                        <a:t> </a:t>
                      </a:r>
                      <a:r>
                        <a:rPr sz="1200" b="1" dirty="0">
                          <a:solidFill>
                            <a:srgbClr val="FFFFFF"/>
                          </a:solidFill>
                          <a:latin typeface="Times New Roman"/>
                          <a:cs typeface="Times New Roman"/>
                        </a:rPr>
                        <a:t>S</a:t>
                      </a:r>
                      <a:r>
                        <a:rPr sz="1200" b="1" spc="-5" dirty="0">
                          <a:solidFill>
                            <a:srgbClr val="FFFFFF"/>
                          </a:solidFill>
                          <a:latin typeface="Times New Roman"/>
                          <a:cs typeface="Times New Roman"/>
                        </a:rPr>
                        <a:t>e</a:t>
                      </a:r>
                      <a:r>
                        <a:rPr sz="1200" b="1" dirty="0">
                          <a:solidFill>
                            <a:srgbClr val="FFFFFF"/>
                          </a:solidFill>
                          <a:latin typeface="Times New Roman"/>
                          <a:cs typeface="Times New Roman"/>
                        </a:rPr>
                        <a:t>n</a:t>
                      </a:r>
                      <a:r>
                        <a:rPr sz="1200" b="1" spc="-5" dirty="0">
                          <a:solidFill>
                            <a:srgbClr val="FFFFFF"/>
                          </a:solidFill>
                          <a:latin typeface="Times New Roman"/>
                          <a:cs typeface="Times New Roman"/>
                        </a:rPr>
                        <a:t>sor</a:t>
                      </a:r>
                      <a:endParaRPr sz="12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38099">
                      <a:solidFill>
                        <a:srgbClr val="FFFFFF"/>
                      </a:solidFill>
                      <a:prstDash val="solid"/>
                    </a:lnB>
                    <a:solidFill>
                      <a:srgbClr val="000000"/>
                    </a:solidFill>
                  </a:tcPr>
                </a:tc>
                <a:tc>
                  <a:txBody>
                    <a:bodyPr/>
                    <a:lstStyle/>
                    <a:p>
                      <a:pPr algn="ctr">
                        <a:lnSpc>
                          <a:spcPct val="100000"/>
                        </a:lnSpc>
                      </a:pPr>
                      <a:r>
                        <a:rPr sz="1200" b="1" spc="-15" dirty="0">
                          <a:solidFill>
                            <a:srgbClr val="FFFFFF"/>
                          </a:solidFill>
                          <a:latin typeface="Times New Roman"/>
                          <a:cs typeface="Times New Roman"/>
                        </a:rPr>
                        <a:t>P</a:t>
                      </a:r>
                      <a:r>
                        <a:rPr sz="1200" b="1" spc="-30" dirty="0">
                          <a:solidFill>
                            <a:srgbClr val="FFFFFF"/>
                          </a:solidFill>
                          <a:latin typeface="Times New Roman"/>
                          <a:cs typeface="Times New Roman"/>
                        </a:rPr>
                        <a:t>r</a:t>
                      </a:r>
                      <a:r>
                        <a:rPr sz="1200" b="1" dirty="0">
                          <a:solidFill>
                            <a:srgbClr val="FFFFFF"/>
                          </a:solidFill>
                          <a:latin typeface="Times New Roman"/>
                          <a:cs typeface="Times New Roman"/>
                        </a:rPr>
                        <a:t>os</a:t>
                      </a:r>
                      <a:endParaRPr sz="12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38099">
                      <a:solidFill>
                        <a:srgbClr val="FFFFFF"/>
                      </a:solidFill>
                      <a:prstDash val="solid"/>
                    </a:lnB>
                    <a:solidFill>
                      <a:srgbClr val="000000"/>
                    </a:solidFill>
                  </a:tcPr>
                </a:tc>
                <a:tc>
                  <a:txBody>
                    <a:bodyPr/>
                    <a:lstStyle/>
                    <a:p>
                      <a:pPr algn="ctr">
                        <a:lnSpc>
                          <a:spcPct val="100000"/>
                        </a:lnSpc>
                      </a:pPr>
                      <a:r>
                        <a:rPr sz="1200" b="1" spc="-5" dirty="0">
                          <a:solidFill>
                            <a:srgbClr val="FFFFFF"/>
                          </a:solidFill>
                          <a:latin typeface="Times New Roman"/>
                          <a:cs typeface="Times New Roman"/>
                        </a:rPr>
                        <a:t>Cons</a:t>
                      </a:r>
                      <a:endParaRPr sz="12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38099">
                      <a:solidFill>
                        <a:srgbClr val="FFFFFF"/>
                      </a:solidFill>
                      <a:prstDash val="solid"/>
                    </a:lnB>
                    <a:solidFill>
                      <a:srgbClr val="000000"/>
                    </a:solidFill>
                  </a:tcPr>
                </a:tc>
                <a:tc>
                  <a:txBody>
                    <a:bodyPr/>
                    <a:lstStyle/>
                    <a:p>
                      <a:pPr marL="2540" algn="ctr">
                        <a:lnSpc>
                          <a:spcPct val="100000"/>
                        </a:lnSpc>
                      </a:pPr>
                      <a:r>
                        <a:rPr sz="1200" b="1" spc="-15" dirty="0">
                          <a:solidFill>
                            <a:srgbClr val="FFFFFF"/>
                          </a:solidFill>
                          <a:latin typeface="Times New Roman"/>
                          <a:cs typeface="Times New Roman"/>
                        </a:rPr>
                        <a:t>P</a:t>
                      </a:r>
                      <a:r>
                        <a:rPr sz="1200" b="1" spc="-5" dirty="0">
                          <a:solidFill>
                            <a:srgbClr val="FFFFFF"/>
                          </a:solidFill>
                          <a:latin typeface="Times New Roman"/>
                          <a:cs typeface="Times New Roman"/>
                        </a:rPr>
                        <a:t>r</a:t>
                      </a:r>
                      <a:r>
                        <a:rPr sz="1200" b="1" dirty="0">
                          <a:solidFill>
                            <a:srgbClr val="FFFFFF"/>
                          </a:solidFill>
                          <a:latin typeface="Times New Roman"/>
                          <a:cs typeface="Times New Roman"/>
                        </a:rPr>
                        <a:t>ice</a:t>
                      </a:r>
                      <a:endParaRPr sz="12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38099">
                      <a:solidFill>
                        <a:srgbClr val="FFFFFF"/>
                      </a:solidFill>
                      <a:prstDash val="solid"/>
                    </a:lnB>
                    <a:solidFill>
                      <a:srgbClr val="000000"/>
                    </a:solidFill>
                  </a:tcPr>
                </a:tc>
              </a:tr>
              <a:tr h="918331">
                <a:tc>
                  <a:txBody>
                    <a:bodyPr/>
                    <a:lstStyle/>
                    <a:p>
                      <a:pPr marL="85090">
                        <a:lnSpc>
                          <a:spcPct val="100000"/>
                        </a:lnSpc>
                      </a:pPr>
                      <a:r>
                        <a:rPr sz="1200" dirty="0">
                          <a:latin typeface="Times New Roman"/>
                          <a:cs typeface="Times New Roman"/>
                        </a:rPr>
                        <a:t>Plate</a:t>
                      </a:r>
                      <a:r>
                        <a:rPr sz="1200" spc="5" dirty="0">
                          <a:latin typeface="Times New Roman"/>
                          <a:cs typeface="Times New Roman"/>
                        </a:rPr>
                        <a:t> </a:t>
                      </a:r>
                      <a:r>
                        <a:rPr sz="1200" dirty="0">
                          <a:latin typeface="Times New Roman"/>
                          <a:cs typeface="Times New Roman"/>
                        </a:rPr>
                        <a:t>Culture</a:t>
                      </a:r>
                      <a:endParaRPr sz="1200">
                        <a:latin typeface="Times New Roman"/>
                        <a:cs typeface="Times New Roman"/>
                      </a:endParaRPr>
                    </a:p>
                  </a:txBody>
                  <a:tcPr marL="0" marR="0" marT="0" marB="0">
                    <a:lnL w="12700">
                      <a:solidFill>
                        <a:srgbClr val="FFFFFF"/>
                      </a:solidFill>
                      <a:prstDash val="solid"/>
                    </a:lnL>
                    <a:lnR w="12700">
                      <a:solidFill>
                        <a:srgbClr val="FFFFFF"/>
                      </a:solidFill>
                      <a:prstDash val="solid"/>
                    </a:lnR>
                    <a:lnT w="38099">
                      <a:solidFill>
                        <a:srgbClr val="FFFFFF"/>
                      </a:solidFill>
                      <a:prstDash val="solid"/>
                    </a:lnT>
                    <a:lnB w="12700">
                      <a:solidFill>
                        <a:srgbClr val="FFFFFF"/>
                      </a:solidFill>
                      <a:prstDash val="solid"/>
                    </a:lnB>
                    <a:solidFill>
                      <a:srgbClr val="CBCBCB"/>
                    </a:solidFill>
                  </a:tcPr>
                </a:tc>
                <a:tc>
                  <a:txBody>
                    <a:bodyPr/>
                    <a:lstStyle/>
                    <a:p>
                      <a:pPr marL="85090" marR="617220">
                        <a:lnSpc>
                          <a:spcPct val="100000"/>
                        </a:lnSpc>
                      </a:pPr>
                      <a:r>
                        <a:rPr sz="1200" dirty="0">
                          <a:latin typeface="Times New Roman"/>
                          <a:cs typeface="Times New Roman"/>
                        </a:rPr>
                        <a:t>Simplest s</a:t>
                      </a:r>
                      <a:r>
                        <a:rPr sz="1200" spc="-5" dirty="0">
                          <a:latin typeface="Times New Roman"/>
                          <a:cs typeface="Times New Roman"/>
                        </a:rPr>
                        <a:t>e</a:t>
                      </a:r>
                      <a:r>
                        <a:rPr sz="1200" dirty="0">
                          <a:latin typeface="Times New Roman"/>
                          <a:cs typeface="Times New Roman"/>
                        </a:rPr>
                        <a:t>tup for b</a:t>
                      </a:r>
                      <a:r>
                        <a:rPr sz="1200" spc="-5" dirty="0">
                          <a:latin typeface="Times New Roman"/>
                          <a:cs typeface="Times New Roman"/>
                        </a:rPr>
                        <a:t>ac</a:t>
                      </a:r>
                      <a:r>
                        <a:rPr sz="1200" dirty="0">
                          <a:latin typeface="Times New Roman"/>
                          <a:cs typeface="Times New Roman"/>
                        </a:rPr>
                        <a:t>te</a:t>
                      </a:r>
                      <a:r>
                        <a:rPr sz="1200" spc="-10" dirty="0">
                          <a:latin typeface="Times New Roman"/>
                          <a:cs typeface="Times New Roman"/>
                        </a:rPr>
                        <a:t>r</a:t>
                      </a:r>
                      <a:r>
                        <a:rPr sz="1200" dirty="0">
                          <a:latin typeface="Times New Roman"/>
                          <a:cs typeface="Times New Roman"/>
                        </a:rPr>
                        <a:t>ial</a:t>
                      </a:r>
                      <a:r>
                        <a:rPr sz="1200" spc="45" dirty="0">
                          <a:latin typeface="Times New Roman"/>
                          <a:cs typeface="Times New Roman"/>
                        </a:rPr>
                        <a:t> </a:t>
                      </a:r>
                      <a:r>
                        <a:rPr sz="1200" dirty="0">
                          <a:latin typeface="Times New Roman"/>
                          <a:cs typeface="Times New Roman"/>
                        </a:rPr>
                        <a:t>d</a:t>
                      </a:r>
                      <a:r>
                        <a:rPr sz="1200" spc="-5" dirty="0">
                          <a:latin typeface="Times New Roman"/>
                          <a:cs typeface="Times New Roman"/>
                        </a:rPr>
                        <a:t>e</a:t>
                      </a:r>
                      <a:r>
                        <a:rPr sz="1200" dirty="0">
                          <a:latin typeface="Times New Roman"/>
                          <a:cs typeface="Times New Roman"/>
                        </a:rPr>
                        <a:t>te</a:t>
                      </a:r>
                      <a:r>
                        <a:rPr sz="1200" spc="-10" dirty="0">
                          <a:latin typeface="Times New Roman"/>
                          <a:cs typeface="Times New Roman"/>
                        </a:rPr>
                        <a:t>c</a:t>
                      </a:r>
                      <a:r>
                        <a:rPr sz="1200" dirty="0">
                          <a:latin typeface="Times New Roman"/>
                          <a:cs typeface="Times New Roman"/>
                        </a:rPr>
                        <a:t>tion</a:t>
                      </a:r>
                      <a:endParaRPr sz="1200">
                        <a:latin typeface="Times New Roman"/>
                        <a:cs typeface="Times New Roman"/>
                      </a:endParaRPr>
                    </a:p>
                  </a:txBody>
                  <a:tcPr marL="0" marR="0" marT="0" marB="0">
                    <a:lnL w="12700">
                      <a:solidFill>
                        <a:srgbClr val="FFFFFF"/>
                      </a:solidFill>
                      <a:prstDash val="solid"/>
                    </a:lnL>
                    <a:lnR w="12700">
                      <a:solidFill>
                        <a:srgbClr val="FFFFFF"/>
                      </a:solidFill>
                      <a:prstDash val="solid"/>
                    </a:lnR>
                    <a:lnT w="38099">
                      <a:solidFill>
                        <a:srgbClr val="FFFFFF"/>
                      </a:solidFill>
                      <a:prstDash val="solid"/>
                    </a:lnT>
                    <a:lnB w="12700">
                      <a:solidFill>
                        <a:srgbClr val="FFFFFF"/>
                      </a:solidFill>
                      <a:prstDash val="solid"/>
                    </a:lnB>
                    <a:solidFill>
                      <a:srgbClr val="CBCBCB"/>
                    </a:solidFill>
                  </a:tcPr>
                </a:tc>
                <a:tc>
                  <a:txBody>
                    <a:bodyPr/>
                    <a:lstStyle/>
                    <a:p>
                      <a:pPr marL="85725" marR="158750" indent="34925">
                        <a:lnSpc>
                          <a:spcPct val="100000"/>
                        </a:lnSpc>
                      </a:pPr>
                      <a:r>
                        <a:rPr sz="1200" spc="-90" dirty="0">
                          <a:latin typeface="Times New Roman"/>
                          <a:cs typeface="Times New Roman"/>
                        </a:rPr>
                        <a:t>T</a:t>
                      </a:r>
                      <a:r>
                        <a:rPr sz="1200" spc="-5" dirty="0">
                          <a:latin typeface="Times New Roman"/>
                          <a:cs typeface="Times New Roman"/>
                        </a:rPr>
                        <a:t>a</a:t>
                      </a:r>
                      <a:r>
                        <a:rPr sz="1200" dirty="0">
                          <a:latin typeface="Times New Roman"/>
                          <a:cs typeface="Times New Roman"/>
                        </a:rPr>
                        <a:t>k</a:t>
                      </a:r>
                      <a:r>
                        <a:rPr sz="1200" spc="-5" dirty="0">
                          <a:latin typeface="Times New Roman"/>
                          <a:cs typeface="Times New Roman"/>
                        </a:rPr>
                        <a:t>e</a:t>
                      </a:r>
                      <a:r>
                        <a:rPr sz="1200" dirty="0">
                          <a:latin typeface="Times New Roman"/>
                          <a:cs typeface="Times New Roman"/>
                        </a:rPr>
                        <a:t>s</a:t>
                      </a:r>
                      <a:r>
                        <a:rPr sz="1200" spc="25" dirty="0">
                          <a:latin typeface="Times New Roman"/>
                          <a:cs typeface="Times New Roman"/>
                        </a:rPr>
                        <a:t> </a:t>
                      </a:r>
                      <a:r>
                        <a:rPr sz="1200" dirty="0">
                          <a:latin typeface="Times New Roman"/>
                          <a:cs typeface="Times New Roman"/>
                        </a:rPr>
                        <a:t>3</a:t>
                      </a:r>
                      <a:r>
                        <a:rPr sz="1200" spc="-5" dirty="0">
                          <a:latin typeface="Times New Roman"/>
                          <a:cs typeface="Times New Roman"/>
                        </a:rPr>
                        <a:t>-</a:t>
                      </a:r>
                      <a:r>
                        <a:rPr sz="1200" dirty="0">
                          <a:latin typeface="Times New Roman"/>
                          <a:cs typeface="Times New Roman"/>
                        </a:rPr>
                        <a:t>5 d</a:t>
                      </a:r>
                      <a:r>
                        <a:rPr sz="1200" spc="-5" dirty="0">
                          <a:latin typeface="Times New Roman"/>
                          <a:cs typeface="Times New Roman"/>
                        </a:rPr>
                        <a:t>a</a:t>
                      </a:r>
                      <a:r>
                        <a:rPr sz="1200" spc="-40" dirty="0">
                          <a:latin typeface="Times New Roman"/>
                          <a:cs typeface="Times New Roman"/>
                        </a:rPr>
                        <a:t>y</a:t>
                      </a:r>
                      <a:r>
                        <a:rPr sz="1200" dirty="0">
                          <a:latin typeface="Times New Roman"/>
                          <a:cs typeface="Times New Roman"/>
                        </a:rPr>
                        <a:t>s</a:t>
                      </a:r>
                      <a:r>
                        <a:rPr sz="1200" spc="35" dirty="0">
                          <a:latin typeface="Times New Roman"/>
                          <a:cs typeface="Times New Roman"/>
                        </a:rPr>
                        <a:t> </a:t>
                      </a:r>
                      <a:r>
                        <a:rPr sz="1200" dirty="0">
                          <a:latin typeface="Times New Roman"/>
                          <a:cs typeface="Times New Roman"/>
                        </a:rPr>
                        <a:t>with</a:t>
                      </a:r>
                      <a:r>
                        <a:rPr sz="1200" spc="15" dirty="0">
                          <a:latin typeface="Times New Roman"/>
                          <a:cs typeface="Times New Roman"/>
                        </a:rPr>
                        <a:t> </a:t>
                      </a:r>
                      <a:r>
                        <a:rPr sz="1200" dirty="0">
                          <a:latin typeface="Times New Roman"/>
                          <a:cs typeface="Times New Roman"/>
                        </a:rPr>
                        <a:t>low s</a:t>
                      </a:r>
                      <a:r>
                        <a:rPr sz="1200" spc="-5" dirty="0">
                          <a:latin typeface="Times New Roman"/>
                          <a:cs typeface="Times New Roman"/>
                        </a:rPr>
                        <a:t>e</a:t>
                      </a:r>
                      <a:r>
                        <a:rPr sz="1200" dirty="0">
                          <a:latin typeface="Times New Roman"/>
                          <a:cs typeface="Times New Roman"/>
                        </a:rPr>
                        <a:t>nsitivit</a:t>
                      </a:r>
                      <a:r>
                        <a:rPr sz="1200" spc="-110" dirty="0">
                          <a:latin typeface="Times New Roman"/>
                          <a:cs typeface="Times New Roman"/>
                        </a:rPr>
                        <a:t>y</a:t>
                      </a:r>
                      <a:r>
                        <a:rPr sz="1200" dirty="0">
                          <a:latin typeface="Times New Roman"/>
                          <a:cs typeface="Times New Roman"/>
                        </a:rPr>
                        <a:t>.</a:t>
                      </a:r>
                      <a:endParaRPr sz="1200">
                        <a:latin typeface="Times New Roman"/>
                        <a:cs typeface="Times New Roman"/>
                      </a:endParaRPr>
                    </a:p>
                  </a:txBody>
                  <a:tcPr marL="0" marR="0" marT="0" marB="0">
                    <a:lnL w="12700">
                      <a:solidFill>
                        <a:srgbClr val="FFFFFF"/>
                      </a:solidFill>
                      <a:prstDash val="solid"/>
                    </a:lnL>
                    <a:lnR w="12700">
                      <a:solidFill>
                        <a:srgbClr val="FFFFFF"/>
                      </a:solidFill>
                      <a:prstDash val="solid"/>
                    </a:lnR>
                    <a:lnT w="38099">
                      <a:solidFill>
                        <a:srgbClr val="FFFFFF"/>
                      </a:solidFill>
                      <a:prstDash val="solid"/>
                    </a:lnT>
                    <a:lnB w="12700">
                      <a:solidFill>
                        <a:srgbClr val="FFFFFF"/>
                      </a:solidFill>
                      <a:prstDash val="solid"/>
                    </a:lnB>
                    <a:solidFill>
                      <a:srgbClr val="CBCBCB"/>
                    </a:solidFill>
                  </a:tcPr>
                </a:tc>
                <a:tc>
                  <a:txBody>
                    <a:bodyPr/>
                    <a:lstStyle/>
                    <a:p>
                      <a:pPr marL="86360">
                        <a:lnSpc>
                          <a:spcPct val="100000"/>
                        </a:lnSpc>
                      </a:pPr>
                      <a:r>
                        <a:rPr sz="1200" spc="-5" dirty="0">
                          <a:latin typeface="Times New Roman"/>
                          <a:cs typeface="Times New Roman"/>
                        </a:rPr>
                        <a:t>&gt;</a:t>
                      </a:r>
                      <a:r>
                        <a:rPr sz="1200" dirty="0">
                          <a:latin typeface="Times New Roman"/>
                          <a:cs typeface="Times New Roman"/>
                        </a:rPr>
                        <a:t>10$</a:t>
                      </a:r>
                      <a:endParaRPr sz="1200">
                        <a:latin typeface="Times New Roman"/>
                        <a:cs typeface="Times New Roman"/>
                      </a:endParaRPr>
                    </a:p>
                  </a:txBody>
                  <a:tcPr marL="0" marR="0" marT="0" marB="0">
                    <a:lnL w="12700">
                      <a:solidFill>
                        <a:srgbClr val="FFFFFF"/>
                      </a:solidFill>
                      <a:prstDash val="solid"/>
                    </a:lnL>
                    <a:lnR w="12700">
                      <a:solidFill>
                        <a:srgbClr val="FFFFFF"/>
                      </a:solidFill>
                      <a:prstDash val="solid"/>
                    </a:lnR>
                    <a:lnT w="38099">
                      <a:solidFill>
                        <a:srgbClr val="FFFFFF"/>
                      </a:solidFill>
                      <a:prstDash val="solid"/>
                    </a:lnT>
                    <a:lnB w="12700">
                      <a:solidFill>
                        <a:srgbClr val="FFFFFF"/>
                      </a:solidFill>
                      <a:prstDash val="solid"/>
                    </a:lnB>
                    <a:solidFill>
                      <a:srgbClr val="CBCBCB"/>
                    </a:solidFill>
                  </a:tcPr>
                </a:tc>
              </a:tr>
              <a:tr h="609599">
                <a:tc>
                  <a:txBody>
                    <a:bodyPr/>
                    <a:lstStyle/>
                    <a:p>
                      <a:pPr marL="85090">
                        <a:lnSpc>
                          <a:spcPct val="100000"/>
                        </a:lnSpc>
                      </a:pPr>
                      <a:r>
                        <a:rPr sz="1200" spc="-5" dirty="0">
                          <a:latin typeface="Times New Roman"/>
                          <a:cs typeface="Times New Roman"/>
                        </a:rPr>
                        <a:t>GRA</a:t>
                      </a:r>
                      <a:r>
                        <a:rPr sz="1200" dirty="0">
                          <a:latin typeface="Times New Roman"/>
                          <a:cs typeface="Times New Roman"/>
                        </a:rPr>
                        <a:t>M</a:t>
                      </a:r>
                      <a:r>
                        <a:rPr sz="1200" spc="-15" dirty="0">
                          <a:latin typeface="Times New Roman"/>
                          <a:cs typeface="Times New Roman"/>
                        </a:rPr>
                        <a:t> </a:t>
                      </a:r>
                      <a:r>
                        <a:rPr sz="1200" dirty="0">
                          <a:latin typeface="Times New Roman"/>
                          <a:cs typeface="Times New Roman"/>
                        </a:rPr>
                        <a:t>Stain</a:t>
                      </a:r>
                      <a:endParaRPr sz="12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7E7"/>
                    </a:solidFill>
                  </a:tcPr>
                </a:tc>
                <a:tc>
                  <a:txBody>
                    <a:bodyPr/>
                    <a:lstStyle/>
                    <a:p>
                      <a:pPr marL="85090" marR="89535">
                        <a:lnSpc>
                          <a:spcPct val="100000"/>
                        </a:lnSpc>
                      </a:pPr>
                      <a:r>
                        <a:rPr sz="1200" spc="-30" dirty="0">
                          <a:latin typeface="Times New Roman"/>
                          <a:cs typeface="Times New Roman"/>
                        </a:rPr>
                        <a:t>I</a:t>
                      </a:r>
                      <a:r>
                        <a:rPr sz="1200" dirty="0">
                          <a:latin typeface="Times New Roman"/>
                          <a:cs typeface="Times New Roman"/>
                        </a:rPr>
                        <a:t>d</a:t>
                      </a:r>
                      <a:r>
                        <a:rPr sz="1200" spc="-5" dirty="0">
                          <a:latin typeface="Times New Roman"/>
                          <a:cs typeface="Times New Roman"/>
                        </a:rPr>
                        <a:t>e</a:t>
                      </a:r>
                      <a:r>
                        <a:rPr sz="1200" dirty="0">
                          <a:latin typeface="Times New Roman"/>
                          <a:cs typeface="Times New Roman"/>
                        </a:rPr>
                        <a:t>ntifi</a:t>
                      </a:r>
                      <a:r>
                        <a:rPr sz="1200" spc="-10" dirty="0">
                          <a:latin typeface="Times New Roman"/>
                          <a:cs typeface="Times New Roman"/>
                        </a:rPr>
                        <a:t>e</a:t>
                      </a:r>
                      <a:r>
                        <a:rPr sz="1200" dirty="0">
                          <a:latin typeface="Times New Roman"/>
                          <a:cs typeface="Times New Roman"/>
                        </a:rPr>
                        <a:t>s</a:t>
                      </a:r>
                      <a:r>
                        <a:rPr sz="1200" spc="45" dirty="0">
                          <a:latin typeface="Times New Roman"/>
                          <a:cs typeface="Times New Roman"/>
                        </a:rPr>
                        <a:t> </a:t>
                      </a:r>
                      <a:r>
                        <a:rPr sz="1200" spc="-15" dirty="0">
                          <a:latin typeface="Times New Roman"/>
                          <a:cs typeface="Times New Roman"/>
                        </a:rPr>
                        <a:t>g</a:t>
                      </a:r>
                      <a:r>
                        <a:rPr sz="1200" dirty="0">
                          <a:latin typeface="Times New Roman"/>
                          <a:cs typeface="Times New Roman"/>
                        </a:rPr>
                        <a:t>r</a:t>
                      </a:r>
                      <a:r>
                        <a:rPr sz="1200" spc="-10" dirty="0">
                          <a:latin typeface="Times New Roman"/>
                          <a:cs typeface="Times New Roman"/>
                        </a:rPr>
                        <a:t>a</a:t>
                      </a:r>
                      <a:r>
                        <a:rPr sz="1200" dirty="0">
                          <a:latin typeface="Times New Roman"/>
                          <a:cs typeface="Times New Roman"/>
                        </a:rPr>
                        <a:t>m</a:t>
                      </a:r>
                      <a:r>
                        <a:rPr sz="1200" spc="25" dirty="0">
                          <a:latin typeface="Times New Roman"/>
                          <a:cs typeface="Times New Roman"/>
                        </a:rPr>
                        <a:t> </a:t>
                      </a:r>
                      <a:r>
                        <a:rPr sz="1200" dirty="0">
                          <a:latin typeface="Times New Roman"/>
                          <a:cs typeface="Times New Roman"/>
                        </a:rPr>
                        <a:t>n</a:t>
                      </a:r>
                      <a:r>
                        <a:rPr sz="1200" spc="-5" dirty="0">
                          <a:latin typeface="Times New Roman"/>
                          <a:cs typeface="Times New Roman"/>
                        </a:rPr>
                        <a:t>e</a:t>
                      </a:r>
                      <a:r>
                        <a:rPr sz="1200" spc="-15" dirty="0">
                          <a:latin typeface="Times New Roman"/>
                          <a:cs typeface="Times New Roman"/>
                        </a:rPr>
                        <a:t>g</a:t>
                      </a:r>
                      <a:r>
                        <a:rPr sz="1200" spc="-5" dirty="0">
                          <a:latin typeface="Times New Roman"/>
                          <a:cs typeface="Times New Roman"/>
                        </a:rPr>
                        <a:t>a</a:t>
                      </a:r>
                      <a:r>
                        <a:rPr sz="1200" dirty="0">
                          <a:latin typeface="Times New Roman"/>
                          <a:cs typeface="Times New Roman"/>
                        </a:rPr>
                        <a:t>tive</a:t>
                      </a:r>
                      <a:r>
                        <a:rPr sz="1200" spc="40" dirty="0">
                          <a:latin typeface="Times New Roman"/>
                          <a:cs typeface="Times New Roman"/>
                        </a:rPr>
                        <a:t> </a:t>
                      </a:r>
                      <a:r>
                        <a:rPr sz="1200" dirty="0">
                          <a:latin typeface="Times New Roman"/>
                          <a:cs typeface="Times New Roman"/>
                        </a:rPr>
                        <a:t>or positive</a:t>
                      </a:r>
                      <a:r>
                        <a:rPr sz="1200" spc="5" dirty="0">
                          <a:latin typeface="Times New Roman"/>
                          <a:cs typeface="Times New Roman"/>
                        </a:rPr>
                        <a:t> </a:t>
                      </a:r>
                      <a:r>
                        <a:rPr sz="1200" dirty="0">
                          <a:latin typeface="Times New Roman"/>
                          <a:cs typeface="Times New Roman"/>
                        </a:rPr>
                        <a:t>mi</a:t>
                      </a:r>
                      <a:r>
                        <a:rPr sz="1200" spc="-5" dirty="0">
                          <a:latin typeface="Times New Roman"/>
                          <a:cs typeface="Times New Roman"/>
                        </a:rPr>
                        <a:t>c</a:t>
                      </a:r>
                      <a:r>
                        <a:rPr sz="1200" dirty="0">
                          <a:latin typeface="Times New Roman"/>
                          <a:cs typeface="Times New Roman"/>
                        </a:rPr>
                        <a:t>rob</a:t>
                      </a:r>
                      <a:r>
                        <a:rPr sz="1200" spc="-10" dirty="0">
                          <a:latin typeface="Times New Roman"/>
                          <a:cs typeface="Times New Roman"/>
                        </a:rPr>
                        <a:t>e</a:t>
                      </a:r>
                      <a:r>
                        <a:rPr sz="1200" dirty="0">
                          <a:latin typeface="Times New Roman"/>
                          <a:cs typeface="Times New Roman"/>
                        </a:rPr>
                        <a:t>s</a:t>
                      </a:r>
                      <a:endParaRPr sz="12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7E7"/>
                    </a:solidFill>
                  </a:tcPr>
                </a:tc>
                <a:tc>
                  <a:txBody>
                    <a:bodyPr/>
                    <a:lstStyle/>
                    <a:p>
                      <a:pPr marL="85725" marR="380365">
                        <a:lnSpc>
                          <a:spcPct val="100000"/>
                        </a:lnSpc>
                      </a:pPr>
                      <a:r>
                        <a:rPr sz="1200" spc="-30" dirty="0">
                          <a:latin typeface="Times New Roman"/>
                          <a:cs typeface="Times New Roman"/>
                        </a:rPr>
                        <a:t>I</a:t>
                      </a:r>
                      <a:r>
                        <a:rPr sz="1200" dirty="0">
                          <a:latin typeface="Times New Roman"/>
                          <a:cs typeface="Times New Roman"/>
                        </a:rPr>
                        <a:t>ns</a:t>
                      </a:r>
                      <a:r>
                        <a:rPr sz="1200" spc="-5" dirty="0">
                          <a:latin typeface="Times New Roman"/>
                          <a:cs typeface="Times New Roman"/>
                        </a:rPr>
                        <a:t>e</a:t>
                      </a:r>
                      <a:r>
                        <a:rPr sz="1200" dirty="0">
                          <a:latin typeface="Times New Roman"/>
                          <a:cs typeface="Times New Roman"/>
                        </a:rPr>
                        <a:t>nsi</a:t>
                      </a:r>
                      <a:r>
                        <a:rPr sz="1200" spc="5" dirty="0">
                          <a:latin typeface="Times New Roman"/>
                          <a:cs typeface="Times New Roman"/>
                        </a:rPr>
                        <a:t>t</a:t>
                      </a:r>
                      <a:r>
                        <a:rPr sz="1200" dirty="0">
                          <a:latin typeface="Times New Roman"/>
                          <a:cs typeface="Times New Roman"/>
                        </a:rPr>
                        <a:t>ivi</a:t>
                      </a:r>
                      <a:r>
                        <a:rPr sz="1200" spc="10" dirty="0">
                          <a:latin typeface="Times New Roman"/>
                          <a:cs typeface="Times New Roman"/>
                        </a:rPr>
                        <a:t>t</a:t>
                      </a:r>
                      <a:r>
                        <a:rPr sz="1200" dirty="0">
                          <a:latin typeface="Times New Roman"/>
                          <a:cs typeface="Times New Roman"/>
                        </a:rPr>
                        <a:t>y</a:t>
                      </a:r>
                      <a:r>
                        <a:rPr sz="1200" spc="20" dirty="0">
                          <a:latin typeface="Times New Roman"/>
                          <a:cs typeface="Times New Roman"/>
                        </a:rPr>
                        <a:t> </a:t>
                      </a:r>
                      <a:r>
                        <a:rPr sz="1200" dirty="0">
                          <a:latin typeface="Times New Roman"/>
                          <a:cs typeface="Times New Roman"/>
                        </a:rPr>
                        <a:t>of </a:t>
                      </a:r>
                      <a:r>
                        <a:rPr sz="1200" spc="-10" dirty="0">
                          <a:latin typeface="Times New Roman"/>
                          <a:cs typeface="Times New Roman"/>
                        </a:rPr>
                        <a:t>G</a:t>
                      </a:r>
                      <a:r>
                        <a:rPr sz="1200" dirty="0">
                          <a:latin typeface="Times New Roman"/>
                          <a:cs typeface="Times New Roman"/>
                        </a:rPr>
                        <a:t>r</a:t>
                      </a:r>
                      <a:r>
                        <a:rPr sz="1200" spc="-10" dirty="0">
                          <a:latin typeface="Times New Roman"/>
                          <a:cs typeface="Times New Roman"/>
                        </a:rPr>
                        <a:t>a</a:t>
                      </a:r>
                      <a:r>
                        <a:rPr sz="1200" dirty="0">
                          <a:latin typeface="Times New Roman"/>
                          <a:cs typeface="Times New Roman"/>
                        </a:rPr>
                        <a:t>m </a:t>
                      </a:r>
                      <a:r>
                        <a:rPr sz="1200" spc="-5" dirty="0">
                          <a:latin typeface="Times New Roman"/>
                          <a:cs typeface="Times New Roman"/>
                        </a:rPr>
                        <a:t>smea</a:t>
                      </a:r>
                      <a:r>
                        <a:rPr sz="1200" dirty="0">
                          <a:latin typeface="Times New Roman"/>
                          <a:cs typeface="Times New Roman"/>
                        </a:rPr>
                        <a:t>r</a:t>
                      </a:r>
                      <a:endParaRPr sz="12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7E7"/>
                    </a:solidFill>
                  </a:tcPr>
                </a:tc>
                <a:tc>
                  <a:txBody>
                    <a:bodyPr/>
                    <a:lstStyle/>
                    <a:p>
                      <a:pPr marL="86360">
                        <a:lnSpc>
                          <a:spcPct val="100000"/>
                        </a:lnSpc>
                      </a:pPr>
                      <a:r>
                        <a:rPr sz="1200" spc="-5" dirty="0">
                          <a:latin typeface="Times New Roman"/>
                          <a:cs typeface="Times New Roman"/>
                        </a:rPr>
                        <a:t>&gt;</a:t>
                      </a:r>
                      <a:r>
                        <a:rPr sz="1200" dirty="0">
                          <a:latin typeface="Times New Roman"/>
                          <a:cs typeface="Times New Roman"/>
                        </a:rPr>
                        <a:t>20$</a:t>
                      </a:r>
                      <a:endParaRPr sz="12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7E7"/>
                    </a:solidFill>
                  </a:tcPr>
                </a:tc>
              </a:tr>
              <a:tr h="640079">
                <a:tc>
                  <a:txBody>
                    <a:bodyPr/>
                    <a:lstStyle/>
                    <a:p>
                      <a:pPr marL="85090">
                        <a:lnSpc>
                          <a:spcPct val="100000"/>
                        </a:lnSpc>
                      </a:pPr>
                      <a:r>
                        <a:rPr sz="1200" dirty="0">
                          <a:latin typeface="Times New Roman"/>
                          <a:cs typeface="Times New Roman"/>
                        </a:rPr>
                        <a:t>PC</a:t>
                      </a:r>
                      <a:r>
                        <a:rPr sz="1200" spc="5" dirty="0">
                          <a:latin typeface="Times New Roman"/>
                          <a:cs typeface="Times New Roman"/>
                        </a:rPr>
                        <a:t>R</a:t>
                      </a:r>
                      <a:r>
                        <a:rPr sz="1200" spc="-5" dirty="0">
                          <a:latin typeface="Times New Roman"/>
                          <a:cs typeface="Times New Roman"/>
                        </a:rPr>
                        <a:t>-</a:t>
                      </a:r>
                      <a:r>
                        <a:rPr sz="1200" spc="-15" dirty="0">
                          <a:latin typeface="Times New Roman"/>
                          <a:cs typeface="Times New Roman"/>
                        </a:rPr>
                        <a:t>g</a:t>
                      </a:r>
                      <a:r>
                        <a:rPr sz="1200" spc="-5" dirty="0">
                          <a:latin typeface="Times New Roman"/>
                          <a:cs typeface="Times New Roman"/>
                        </a:rPr>
                        <a:t>e</a:t>
                      </a:r>
                      <a:r>
                        <a:rPr sz="1200" dirty="0">
                          <a:latin typeface="Times New Roman"/>
                          <a:cs typeface="Times New Roman"/>
                        </a:rPr>
                        <a:t>l</a:t>
                      </a:r>
                      <a:r>
                        <a:rPr sz="1200" spc="10" dirty="0">
                          <a:latin typeface="Times New Roman"/>
                          <a:cs typeface="Times New Roman"/>
                        </a:rPr>
                        <a:t> </a:t>
                      </a:r>
                      <a:r>
                        <a:rPr sz="1200" dirty="0">
                          <a:latin typeface="Times New Roman"/>
                          <a:cs typeface="Times New Roman"/>
                        </a:rPr>
                        <a:t>El</a:t>
                      </a:r>
                      <a:r>
                        <a:rPr sz="1200" spc="-5" dirty="0">
                          <a:latin typeface="Times New Roman"/>
                          <a:cs typeface="Times New Roman"/>
                        </a:rPr>
                        <a:t>ec</a:t>
                      </a:r>
                      <a:r>
                        <a:rPr sz="1200" dirty="0">
                          <a:latin typeface="Times New Roman"/>
                          <a:cs typeface="Times New Roman"/>
                        </a:rPr>
                        <a:t>tropho</a:t>
                      </a:r>
                      <a:r>
                        <a:rPr sz="1200" spc="-10" dirty="0">
                          <a:latin typeface="Times New Roman"/>
                          <a:cs typeface="Times New Roman"/>
                        </a:rPr>
                        <a:t>r</a:t>
                      </a:r>
                      <a:r>
                        <a:rPr sz="1200" spc="-5" dirty="0">
                          <a:latin typeface="Times New Roman"/>
                          <a:cs typeface="Times New Roman"/>
                        </a:rPr>
                        <a:t>esis</a:t>
                      </a:r>
                      <a:endParaRPr sz="12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BCBCB"/>
                    </a:solidFill>
                  </a:tcPr>
                </a:tc>
                <a:tc>
                  <a:txBody>
                    <a:bodyPr/>
                    <a:lstStyle/>
                    <a:p>
                      <a:pPr marL="85090" marR="154305">
                        <a:lnSpc>
                          <a:spcPct val="100000"/>
                        </a:lnSpc>
                      </a:pPr>
                      <a:r>
                        <a:rPr sz="1200" spc="-5" dirty="0">
                          <a:latin typeface="Times New Roman"/>
                          <a:cs typeface="Times New Roman"/>
                        </a:rPr>
                        <a:t>Mul</a:t>
                      </a:r>
                      <a:r>
                        <a:rPr sz="1200" spc="5" dirty="0">
                          <a:latin typeface="Times New Roman"/>
                          <a:cs typeface="Times New Roman"/>
                        </a:rPr>
                        <a:t>t</a:t>
                      </a:r>
                      <a:r>
                        <a:rPr sz="1200" dirty="0">
                          <a:latin typeface="Times New Roman"/>
                          <a:cs typeface="Times New Roman"/>
                        </a:rPr>
                        <a:t>iplic</a:t>
                      </a:r>
                      <a:r>
                        <a:rPr sz="1200" spc="-10" dirty="0">
                          <a:latin typeface="Times New Roman"/>
                          <a:cs typeface="Times New Roman"/>
                        </a:rPr>
                        <a:t>a</a:t>
                      </a:r>
                      <a:r>
                        <a:rPr sz="1200" dirty="0">
                          <a:latin typeface="Times New Roman"/>
                          <a:cs typeface="Times New Roman"/>
                        </a:rPr>
                        <a:t>tion</a:t>
                      </a:r>
                      <a:r>
                        <a:rPr sz="1200" spc="20" dirty="0">
                          <a:latin typeface="Times New Roman"/>
                          <a:cs typeface="Times New Roman"/>
                        </a:rPr>
                        <a:t> </a:t>
                      </a:r>
                      <a:r>
                        <a:rPr sz="1200" dirty="0">
                          <a:latin typeface="Times New Roman"/>
                          <a:cs typeface="Times New Roman"/>
                        </a:rPr>
                        <a:t>of </a:t>
                      </a:r>
                      <a:r>
                        <a:rPr sz="1200" spc="-10" dirty="0">
                          <a:latin typeface="Times New Roman"/>
                          <a:cs typeface="Times New Roman"/>
                        </a:rPr>
                        <a:t>D</a:t>
                      </a:r>
                      <a:r>
                        <a:rPr sz="1200" spc="-5" dirty="0">
                          <a:latin typeface="Times New Roman"/>
                          <a:cs typeface="Times New Roman"/>
                        </a:rPr>
                        <a:t>NA </a:t>
                      </a:r>
                      <a:r>
                        <a:rPr sz="1200" dirty="0">
                          <a:latin typeface="Times New Roman"/>
                          <a:cs typeface="Times New Roman"/>
                        </a:rPr>
                        <a:t>r</a:t>
                      </a:r>
                      <a:r>
                        <a:rPr sz="1200" spc="-10" dirty="0">
                          <a:latin typeface="Times New Roman"/>
                          <a:cs typeface="Times New Roman"/>
                        </a:rPr>
                        <a:t>a</a:t>
                      </a:r>
                      <a:r>
                        <a:rPr sz="1200" dirty="0">
                          <a:latin typeface="Times New Roman"/>
                          <a:cs typeface="Times New Roman"/>
                        </a:rPr>
                        <a:t>ther</a:t>
                      </a:r>
                      <a:r>
                        <a:rPr sz="1200" spc="15" dirty="0">
                          <a:latin typeface="Times New Roman"/>
                          <a:cs typeface="Times New Roman"/>
                        </a:rPr>
                        <a:t> </a:t>
                      </a:r>
                      <a:r>
                        <a:rPr sz="1200" dirty="0">
                          <a:latin typeface="Times New Roman"/>
                          <a:cs typeface="Times New Roman"/>
                        </a:rPr>
                        <a:t>quickl</a:t>
                      </a:r>
                      <a:r>
                        <a:rPr sz="1200" spc="-110" dirty="0">
                          <a:latin typeface="Times New Roman"/>
                          <a:cs typeface="Times New Roman"/>
                        </a:rPr>
                        <a:t>y</a:t>
                      </a:r>
                      <a:r>
                        <a:rPr sz="1200" dirty="0">
                          <a:latin typeface="Times New Roman"/>
                          <a:cs typeface="Times New Roman"/>
                        </a:rPr>
                        <a:t>,</a:t>
                      </a:r>
                      <a:r>
                        <a:rPr sz="1200" spc="45" dirty="0">
                          <a:latin typeface="Times New Roman"/>
                          <a:cs typeface="Times New Roman"/>
                        </a:rPr>
                        <a:t> </a:t>
                      </a:r>
                      <a:r>
                        <a:rPr sz="1200" spc="-5" dirty="0">
                          <a:latin typeface="Times New Roman"/>
                          <a:cs typeface="Times New Roman"/>
                        </a:rPr>
                        <a:t>si</a:t>
                      </a:r>
                      <a:r>
                        <a:rPr sz="1200" spc="5" dirty="0">
                          <a:latin typeface="Times New Roman"/>
                          <a:cs typeface="Times New Roman"/>
                        </a:rPr>
                        <a:t>m</a:t>
                      </a:r>
                      <a:r>
                        <a:rPr sz="1200" dirty="0">
                          <a:latin typeface="Times New Roman"/>
                          <a:cs typeface="Times New Roman"/>
                        </a:rPr>
                        <a:t>ple</a:t>
                      </a:r>
                      <a:r>
                        <a:rPr sz="1200" spc="15" dirty="0">
                          <a:latin typeface="Times New Roman"/>
                          <a:cs typeface="Times New Roman"/>
                        </a:rPr>
                        <a:t> </a:t>
                      </a:r>
                      <a:r>
                        <a:rPr sz="1200" spc="-5" dirty="0">
                          <a:latin typeface="Times New Roman"/>
                          <a:cs typeface="Times New Roman"/>
                        </a:rPr>
                        <a:t>se</a:t>
                      </a:r>
                      <a:r>
                        <a:rPr sz="1200" dirty="0">
                          <a:latin typeface="Times New Roman"/>
                          <a:cs typeface="Times New Roman"/>
                        </a:rPr>
                        <a:t>t- up</a:t>
                      </a:r>
                      <a:endParaRPr sz="12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BCBCB"/>
                    </a:solidFill>
                  </a:tcPr>
                </a:tc>
                <a:tc>
                  <a:txBody>
                    <a:bodyPr/>
                    <a:lstStyle/>
                    <a:p>
                      <a:pPr marL="85725" marR="653415">
                        <a:lnSpc>
                          <a:spcPct val="100000"/>
                        </a:lnSpc>
                      </a:pPr>
                      <a:r>
                        <a:rPr sz="1200" spc="-25" dirty="0">
                          <a:latin typeface="Times New Roman"/>
                          <a:cs typeface="Times New Roman"/>
                        </a:rPr>
                        <a:t>L</a:t>
                      </a:r>
                      <a:r>
                        <a:rPr sz="1200" dirty="0">
                          <a:latin typeface="Times New Roman"/>
                          <a:cs typeface="Times New Roman"/>
                        </a:rPr>
                        <a:t>ong</a:t>
                      </a:r>
                      <a:r>
                        <a:rPr sz="1200" spc="20" dirty="0">
                          <a:latin typeface="Times New Roman"/>
                          <a:cs typeface="Times New Roman"/>
                        </a:rPr>
                        <a:t> </a:t>
                      </a:r>
                      <a:r>
                        <a:rPr sz="1200" dirty="0">
                          <a:latin typeface="Times New Roman"/>
                          <a:cs typeface="Times New Roman"/>
                        </a:rPr>
                        <a:t>time,</a:t>
                      </a:r>
                      <a:r>
                        <a:rPr sz="1200" spc="20" dirty="0">
                          <a:latin typeface="Times New Roman"/>
                          <a:cs typeface="Times New Roman"/>
                        </a:rPr>
                        <a:t> </a:t>
                      </a:r>
                      <a:r>
                        <a:rPr sz="1200" spc="-10" dirty="0">
                          <a:latin typeface="Times New Roman"/>
                          <a:cs typeface="Times New Roman"/>
                        </a:rPr>
                        <a:t>F</a:t>
                      </a:r>
                      <a:r>
                        <a:rPr sz="1200" spc="-5" dirty="0">
                          <a:latin typeface="Times New Roman"/>
                          <a:cs typeface="Times New Roman"/>
                        </a:rPr>
                        <a:t>a</a:t>
                      </a:r>
                      <a:r>
                        <a:rPr sz="1200" dirty="0">
                          <a:latin typeface="Times New Roman"/>
                          <a:cs typeface="Times New Roman"/>
                        </a:rPr>
                        <a:t>lse Posi</a:t>
                      </a:r>
                      <a:r>
                        <a:rPr sz="1200" spc="5" dirty="0">
                          <a:latin typeface="Times New Roman"/>
                          <a:cs typeface="Times New Roman"/>
                        </a:rPr>
                        <a:t>t</a:t>
                      </a:r>
                      <a:r>
                        <a:rPr sz="1200" dirty="0">
                          <a:latin typeface="Times New Roman"/>
                          <a:cs typeface="Times New Roman"/>
                        </a:rPr>
                        <a:t>ives</a:t>
                      </a:r>
                      <a:r>
                        <a:rPr sz="1200" spc="-15" dirty="0">
                          <a:latin typeface="Times New Roman"/>
                          <a:cs typeface="Times New Roman"/>
                        </a:rPr>
                        <a:t> </a:t>
                      </a:r>
                      <a:r>
                        <a:rPr sz="1200" dirty="0">
                          <a:latin typeface="Times New Roman"/>
                          <a:cs typeface="Times New Roman"/>
                        </a:rPr>
                        <a:t>9</a:t>
                      </a:r>
                      <a:r>
                        <a:rPr sz="1200" spc="-5" dirty="0">
                          <a:latin typeface="Times New Roman"/>
                          <a:cs typeface="Times New Roman"/>
                        </a:rPr>
                        <a:t>-</a:t>
                      </a:r>
                      <a:r>
                        <a:rPr sz="1200" dirty="0">
                          <a:latin typeface="Times New Roman"/>
                          <a:cs typeface="Times New Roman"/>
                        </a:rPr>
                        <a:t>57%</a:t>
                      </a:r>
                      <a:endParaRPr sz="12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BCBCB"/>
                    </a:solidFill>
                  </a:tcPr>
                </a:tc>
                <a:tc>
                  <a:txBody>
                    <a:bodyPr/>
                    <a:lstStyle/>
                    <a:p>
                      <a:pPr marL="86360">
                        <a:lnSpc>
                          <a:spcPct val="100000"/>
                        </a:lnSpc>
                      </a:pPr>
                      <a:r>
                        <a:rPr sz="1200" spc="-5" dirty="0">
                          <a:latin typeface="Times New Roman"/>
                          <a:cs typeface="Times New Roman"/>
                        </a:rPr>
                        <a:t>&gt;</a:t>
                      </a:r>
                      <a:r>
                        <a:rPr sz="1200" dirty="0">
                          <a:latin typeface="Times New Roman"/>
                          <a:cs typeface="Times New Roman"/>
                        </a:rPr>
                        <a:t>50$</a:t>
                      </a:r>
                      <a:endParaRPr sz="12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BCBCB"/>
                    </a:solidFill>
                  </a:tcPr>
                </a:tc>
              </a:tr>
              <a:tr h="608837">
                <a:tc>
                  <a:txBody>
                    <a:bodyPr/>
                    <a:lstStyle/>
                    <a:p>
                      <a:pPr marL="85090">
                        <a:lnSpc>
                          <a:spcPct val="100000"/>
                        </a:lnSpc>
                      </a:pPr>
                      <a:r>
                        <a:rPr sz="1200" spc="-10" dirty="0">
                          <a:latin typeface="Times New Roman"/>
                          <a:cs typeface="Times New Roman"/>
                        </a:rPr>
                        <a:t>F</a:t>
                      </a:r>
                      <a:r>
                        <a:rPr sz="1200" spc="-5" dirty="0">
                          <a:latin typeface="Times New Roman"/>
                          <a:cs typeface="Times New Roman"/>
                        </a:rPr>
                        <a:t>e</a:t>
                      </a:r>
                      <a:r>
                        <a:rPr sz="1200" dirty="0">
                          <a:latin typeface="Times New Roman"/>
                          <a:cs typeface="Times New Roman"/>
                        </a:rPr>
                        <a:t>rm</a:t>
                      </a:r>
                      <a:r>
                        <a:rPr sz="1200" spc="-10" dirty="0">
                          <a:latin typeface="Times New Roman"/>
                          <a:cs typeface="Times New Roman"/>
                        </a:rPr>
                        <a:t>e</a:t>
                      </a:r>
                      <a:r>
                        <a:rPr sz="1200" dirty="0">
                          <a:latin typeface="Times New Roman"/>
                          <a:cs typeface="Times New Roman"/>
                        </a:rPr>
                        <a:t>ntation</a:t>
                      </a:r>
                      <a:r>
                        <a:rPr sz="1200" spc="25" dirty="0">
                          <a:latin typeface="Times New Roman"/>
                          <a:cs typeface="Times New Roman"/>
                        </a:rPr>
                        <a:t> </a:t>
                      </a:r>
                      <a:r>
                        <a:rPr sz="1200" spc="-85" dirty="0">
                          <a:latin typeface="Times New Roman"/>
                          <a:cs typeface="Times New Roman"/>
                        </a:rPr>
                        <a:t>T</a:t>
                      </a:r>
                      <a:r>
                        <a:rPr sz="1200" spc="-5" dirty="0">
                          <a:latin typeface="Times New Roman"/>
                          <a:cs typeface="Times New Roman"/>
                        </a:rPr>
                        <a:t>est</a:t>
                      </a:r>
                      <a:endParaRPr sz="12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7E7"/>
                    </a:solidFill>
                  </a:tcPr>
                </a:tc>
                <a:tc>
                  <a:txBody>
                    <a:bodyPr/>
                    <a:lstStyle/>
                    <a:p>
                      <a:pPr marL="85090">
                        <a:lnSpc>
                          <a:spcPct val="100000"/>
                        </a:lnSpc>
                      </a:pPr>
                      <a:r>
                        <a:rPr sz="1200" spc="-45" dirty="0">
                          <a:latin typeface="Times New Roman"/>
                          <a:cs typeface="Times New Roman"/>
                        </a:rPr>
                        <a:t>W</a:t>
                      </a:r>
                      <a:r>
                        <a:rPr sz="1200" dirty="0">
                          <a:latin typeface="Times New Roman"/>
                          <a:cs typeface="Times New Roman"/>
                        </a:rPr>
                        <a:t>ill produ</a:t>
                      </a:r>
                      <a:r>
                        <a:rPr sz="1200" spc="-10" dirty="0">
                          <a:latin typeface="Times New Roman"/>
                          <a:cs typeface="Times New Roman"/>
                        </a:rPr>
                        <a:t>c</a:t>
                      </a:r>
                      <a:r>
                        <a:rPr sz="1200" dirty="0">
                          <a:latin typeface="Times New Roman"/>
                          <a:cs typeface="Times New Roman"/>
                        </a:rPr>
                        <a:t>e</a:t>
                      </a:r>
                      <a:r>
                        <a:rPr sz="1200" spc="15" dirty="0">
                          <a:latin typeface="Times New Roman"/>
                          <a:cs typeface="Times New Roman"/>
                        </a:rPr>
                        <a:t> </a:t>
                      </a:r>
                      <a:r>
                        <a:rPr sz="1200" dirty="0">
                          <a:latin typeface="Times New Roman"/>
                          <a:cs typeface="Times New Roman"/>
                        </a:rPr>
                        <a:t>hi</a:t>
                      </a:r>
                      <a:r>
                        <a:rPr sz="1200" spc="-10" dirty="0">
                          <a:latin typeface="Times New Roman"/>
                          <a:cs typeface="Times New Roman"/>
                        </a:rPr>
                        <a:t>g</a:t>
                      </a:r>
                      <a:r>
                        <a:rPr sz="1200" dirty="0">
                          <a:latin typeface="Times New Roman"/>
                          <a:cs typeface="Times New Roman"/>
                        </a:rPr>
                        <a:t>h</a:t>
                      </a:r>
                      <a:endParaRPr sz="1200">
                        <a:latin typeface="Times New Roman"/>
                        <a:cs typeface="Times New Roman"/>
                      </a:endParaRPr>
                    </a:p>
                    <a:p>
                      <a:pPr marL="85090">
                        <a:lnSpc>
                          <a:spcPct val="100000"/>
                        </a:lnSpc>
                      </a:pPr>
                      <a:r>
                        <a:rPr sz="1200" spc="-10" dirty="0">
                          <a:latin typeface="Times New Roman"/>
                          <a:cs typeface="Times New Roman"/>
                        </a:rPr>
                        <a:t>acc</a:t>
                      </a:r>
                      <a:r>
                        <a:rPr sz="1200" dirty="0">
                          <a:latin typeface="Times New Roman"/>
                          <a:cs typeface="Times New Roman"/>
                        </a:rPr>
                        <a:t>u</a:t>
                      </a:r>
                      <a:r>
                        <a:rPr sz="1200" spc="-10" dirty="0">
                          <a:latin typeface="Times New Roman"/>
                          <a:cs typeface="Times New Roman"/>
                        </a:rPr>
                        <a:t>ra</a:t>
                      </a:r>
                      <a:r>
                        <a:rPr sz="1200" dirty="0">
                          <a:latin typeface="Times New Roman"/>
                          <a:cs typeface="Times New Roman"/>
                        </a:rPr>
                        <a:t>cy</a:t>
                      </a:r>
                      <a:r>
                        <a:rPr sz="1200" spc="30" dirty="0">
                          <a:latin typeface="Times New Roman"/>
                          <a:cs typeface="Times New Roman"/>
                        </a:rPr>
                        <a:t> </a:t>
                      </a:r>
                      <a:r>
                        <a:rPr sz="1200" spc="-5" dirty="0">
                          <a:latin typeface="Times New Roman"/>
                          <a:cs typeface="Times New Roman"/>
                        </a:rPr>
                        <a:t>r</a:t>
                      </a:r>
                      <a:r>
                        <a:rPr sz="1200" spc="-10" dirty="0">
                          <a:latin typeface="Times New Roman"/>
                          <a:cs typeface="Times New Roman"/>
                        </a:rPr>
                        <a:t>e</a:t>
                      </a:r>
                      <a:r>
                        <a:rPr sz="1200" dirty="0">
                          <a:latin typeface="Times New Roman"/>
                          <a:cs typeface="Times New Roman"/>
                        </a:rPr>
                        <a:t>sult</a:t>
                      </a:r>
                      <a:endParaRPr sz="12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7E7"/>
                    </a:solidFill>
                  </a:tcPr>
                </a:tc>
                <a:tc>
                  <a:txBody>
                    <a:bodyPr/>
                    <a:lstStyle/>
                    <a:p>
                      <a:pPr marL="85725">
                        <a:lnSpc>
                          <a:spcPct val="100000"/>
                        </a:lnSpc>
                      </a:pPr>
                      <a:r>
                        <a:rPr sz="1200" spc="-90" dirty="0">
                          <a:latin typeface="Times New Roman"/>
                          <a:cs typeface="Times New Roman"/>
                        </a:rPr>
                        <a:t>T</a:t>
                      </a:r>
                      <a:r>
                        <a:rPr sz="1200" spc="-5" dirty="0">
                          <a:latin typeface="Times New Roman"/>
                          <a:cs typeface="Times New Roman"/>
                        </a:rPr>
                        <a:t>a</a:t>
                      </a:r>
                      <a:r>
                        <a:rPr sz="1200" dirty="0">
                          <a:latin typeface="Times New Roman"/>
                          <a:cs typeface="Times New Roman"/>
                        </a:rPr>
                        <a:t>k</a:t>
                      </a:r>
                      <a:r>
                        <a:rPr sz="1200" spc="-5" dirty="0">
                          <a:latin typeface="Times New Roman"/>
                          <a:cs typeface="Times New Roman"/>
                        </a:rPr>
                        <a:t>e</a:t>
                      </a:r>
                      <a:r>
                        <a:rPr sz="1200" dirty="0">
                          <a:latin typeface="Times New Roman"/>
                          <a:cs typeface="Times New Roman"/>
                        </a:rPr>
                        <a:t>s</a:t>
                      </a:r>
                      <a:r>
                        <a:rPr sz="1200" spc="20" dirty="0">
                          <a:latin typeface="Times New Roman"/>
                          <a:cs typeface="Times New Roman"/>
                        </a:rPr>
                        <a:t> </a:t>
                      </a:r>
                      <a:r>
                        <a:rPr sz="1200" dirty="0">
                          <a:latin typeface="Times New Roman"/>
                          <a:cs typeface="Times New Roman"/>
                        </a:rPr>
                        <a:t>f</a:t>
                      </a:r>
                      <a:r>
                        <a:rPr sz="1200" spc="-10" dirty="0">
                          <a:latin typeface="Times New Roman"/>
                          <a:cs typeface="Times New Roman"/>
                        </a:rPr>
                        <a:t>e</a:t>
                      </a:r>
                      <a:r>
                        <a:rPr sz="1200" dirty="0">
                          <a:latin typeface="Times New Roman"/>
                          <a:cs typeface="Times New Roman"/>
                        </a:rPr>
                        <a:t>w</a:t>
                      </a:r>
                      <a:r>
                        <a:rPr sz="1200" spc="5" dirty="0">
                          <a:latin typeface="Times New Roman"/>
                          <a:cs typeface="Times New Roman"/>
                        </a:rPr>
                        <a:t> </a:t>
                      </a:r>
                      <a:r>
                        <a:rPr sz="1200" dirty="0">
                          <a:latin typeface="Times New Roman"/>
                          <a:cs typeface="Times New Roman"/>
                        </a:rPr>
                        <a:t>d</a:t>
                      </a:r>
                      <a:r>
                        <a:rPr sz="1200" spc="-5" dirty="0">
                          <a:latin typeface="Times New Roman"/>
                          <a:cs typeface="Times New Roman"/>
                        </a:rPr>
                        <a:t>a</a:t>
                      </a:r>
                      <a:r>
                        <a:rPr sz="1200" spc="-40" dirty="0">
                          <a:latin typeface="Times New Roman"/>
                          <a:cs typeface="Times New Roman"/>
                        </a:rPr>
                        <a:t>y</a:t>
                      </a:r>
                      <a:r>
                        <a:rPr sz="1200" dirty="0">
                          <a:latin typeface="Times New Roman"/>
                          <a:cs typeface="Times New Roman"/>
                        </a:rPr>
                        <a:t>s</a:t>
                      </a:r>
                      <a:r>
                        <a:rPr sz="1200" spc="35" dirty="0">
                          <a:latin typeface="Times New Roman"/>
                          <a:cs typeface="Times New Roman"/>
                        </a:rPr>
                        <a:t> </a:t>
                      </a:r>
                      <a:r>
                        <a:rPr sz="1200" dirty="0">
                          <a:latin typeface="Times New Roman"/>
                          <a:cs typeface="Times New Roman"/>
                        </a:rPr>
                        <a:t>to r</a:t>
                      </a:r>
                      <a:r>
                        <a:rPr sz="1200" spc="-10" dirty="0">
                          <a:latin typeface="Times New Roman"/>
                          <a:cs typeface="Times New Roman"/>
                        </a:rPr>
                        <a:t>e</a:t>
                      </a:r>
                      <a:r>
                        <a:rPr sz="1200" spc="-5" dirty="0">
                          <a:latin typeface="Times New Roman"/>
                          <a:cs typeface="Times New Roman"/>
                        </a:rPr>
                        <a:t>ce</a:t>
                      </a:r>
                      <a:r>
                        <a:rPr sz="1200" dirty="0">
                          <a:latin typeface="Times New Roman"/>
                          <a:cs typeface="Times New Roman"/>
                        </a:rPr>
                        <a:t>ive</a:t>
                      </a:r>
                      <a:endParaRPr sz="1200">
                        <a:latin typeface="Times New Roman"/>
                        <a:cs typeface="Times New Roman"/>
                      </a:endParaRPr>
                    </a:p>
                    <a:p>
                      <a:pPr marL="85725">
                        <a:lnSpc>
                          <a:spcPct val="100000"/>
                        </a:lnSpc>
                      </a:pPr>
                      <a:r>
                        <a:rPr sz="1200" spc="-5" dirty="0">
                          <a:latin typeface="Times New Roman"/>
                          <a:cs typeface="Times New Roman"/>
                        </a:rPr>
                        <a:t>r</a:t>
                      </a:r>
                      <a:r>
                        <a:rPr sz="1200" spc="-10" dirty="0">
                          <a:latin typeface="Times New Roman"/>
                          <a:cs typeface="Times New Roman"/>
                        </a:rPr>
                        <a:t>e</a:t>
                      </a:r>
                      <a:r>
                        <a:rPr sz="1200" dirty="0">
                          <a:latin typeface="Times New Roman"/>
                          <a:cs typeface="Times New Roman"/>
                        </a:rPr>
                        <a:t>sult</a:t>
                      </a:r>
                      <a:endParaRPr sz="12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7E7"/>
                    </a:solidFill>
                  </a:tcPr>
                </a:tc>
                <a:tc>
                  <a:txBody>
                    <a:bodyPr/>
                    <a:lstStyle/>
                    <a:p>
                      <a:pPr marL="86360">
                        <a:lnSpc>
                          <a:spcPct val="100000"/>
                        </a:lnSpc>
                      </a:pPr>
                      <a:r>
                        <a:rPr sz="1200" spc="-5" dirty="0">
                          <a:latin typeface="Times New Roman"/>
                          <a:cs typeface="Times New Roman"/>
                        </a:rPr>
                        <a:t>&gt;</a:t>
                      </a:r>
                      <a:r>
                        <a:rPr sz="1200" dirty="0">
                          <a:latin typeface="Times New Roman"/>
                          <a:cs typeface="Times New Roman"/>
                        </a:rPr>
                        <a:t>100$</a:t>
                      </a:r>
                      <a:endParaRPr sz="12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7E7"/>
                    </a:solidFill>
                  </a:tcPr>
                </a:tc>
              </a:tr>
              <a:tr h="804970">
                <a:tc>
                  <a:txBody>
                    <a:bodyPr/>
                    <a:lstStyle/>
                    <a:p>
                      <a:pPr marL="85090">
                        <a:lnSpc>
                          <a:spcPct val="100000"/>
                        </a:lnSpc>
                      </a:pPr>
                      <a:r>
                        <a:rPr sz="1200" spc="-5" dirty="0">
                          <a:latin typeface="Times New Roman"/>
                          <a:cs typeface="Times New Roman"/>
                        </a:rPr>
                        <a:t>Molec</a:t>
                      </a:r>
                      <a:r>
                        <a:rPr sz="1200" dirty="0">
                          <a:latin typeface="Times New Roman"/>
                          <a:cs typeface="Times New Roman"/>
                        </a:rPr>
                        <a:t>ular</a:t>
                      </a:r>
                      <a:r>
                        <a:rPr sz="1200" spc="15" dirty="0">
                          <a:latin typeface="Times New Roman"/>
                          <a:cs typeface="Times New Roman"/>
                        </a:rPr>
                        <a:t> </a:t>
                      </a:r>
                      <a:r>
                        <a:rPr sz="1200" spc="-10" dirty="0">
                          <a:latin typeface="Times New Roman"/>
                          <a:cs typeface="Times New Roman"/>
                        </a:rPr>
                        <a:t>B</a:t>
                      </a:r>
                      <a:r>
                        <a:rPr sz="1200" spc="-5" dirty="0">
                          <a:latin typeface="Times New Roman"/>
                          <a:cs typeface="Times New Roman"/>
                        </a:rPr>
                        <a:t>eac</a:t>
                      </a:r>
                      <a:r>
                        <a:rPr sz="1200" dirty="0">
                          <a:latin typeface="Times New Roman"/>
                          <a:cs typeface="Times New Roman"/>
                        </a:rPr>
                        <a:t>on</a:t>
                      </a:r>
                      <a:endParaRPr sz="12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BCBCB"/>
                    </a:solidFill>
                  </a:tcPr>
                </a:tc>
                <a:tc>
                  <a:txBody>
                    <a:bodyPr/>
                    <a:lstStyle/>
                    <a:p>
                      <a:pPr marL="85090" marR="199390">
                        <a:lnSpc>
                          <a:spcPct val="100000"/>
                        </a:lnSpc>
                      </a:pPr>
                      <a:r>
                        <a:rPr sz="1200" spc="-5" dirty="0">
                          <a:latin typeface="Times New Roman"/>
                          <a:cs typeface="Times New Roman"/>
                        </a:rPr>
                        <a:t>Hi</a:t>
                      </a:r>
                      <a:r>
                        <a:rPr sz="1200" spc="-15" dirty="0">
                          <a:latin typeface="Times New Roman"/>
                          <a:cs typeface="Times New Roman"/>
                        </a:rPr>
                        <a:t>g</a:t>
                      </a:r>
                      <a:r>
                        <a:rPr sz="1200" dirty="0">
                          <a:latin typeface="Times New Roman"/>
                          <a:cs typeface="Times New Roman"/>
                        </a:rPr>
                        <a:t>h</a:t>
                      </a:r>
                      <a:r>
                        <a:rPr sz="1200" spc="10" dirty="0">
                          <a:latin typeface="Times New Roman"/>
                          <a:cs typeface="Times New Roman"/>
                        </a:rPr>
                        <a:t> </a:t>
                      </a:r>
                      <a:r>
                        <a:rPr sz="1200" spc="-5" dirty="0">
                          <a:latin typeface="Times New Roman"/>
                          <a:cs typeface="Times New Roman"/>
                        </a:rPr>
                        <a:t>si</a:t>
                      </a:r>
                      <a:r>
                        <a:rPr sz="1200" spc="-10" dirty="0">
                          <a:latin typeface="Times New Roman"/>
                          <a:cs typeface="Times New Roman"/>
                        </a:rPr>
                        <a:t>g</a:t>
                      </a:r>
                      <a:r>
                        <a:rPr sz="1200" dirty="0">
                          <a:latin typeface="Times New Roman"/>
                          <a:cs typeface="Times New Roman"/>
                        </a:rPr>
                        <a:t>n</a:t>
                      </a:r>
                      <a:r>
                        <a:rPr sz="1200" spc="-5" dirty="0">
                          <a:latin typeface="Times New Roman"/>
                          <a:cs typeface="Times New Roman"/>
                        </a:rPr>
                        <a:t>a</a:t>
                      </a:r>
                      <a:r>
                        <a:rPr sz="1200" dirty="0">
                          <a:latin typeface="Times New Roman"/>
                          <a:cs typeface="Times New Roman"/>
                        </a:rPr>
                        <a:t>l</a:t>
                      </a:r>
                      <a:r>
                        <a:rPr sz="1200" spc="25" dirty="0">
                          <a:latin typeface="Times New Roman"/>
                          <a:cs typeface="Times New Roman"/>
                        </a:rPr>
                        <a:t> </a:t>
                      </a:r>
                      <a:r>
                        <a:rPr sz="1200" dirty="0">
                          <a:latin typeface="Times New Roman"/>
                          <a:cs typeface="Times New Roman"/>
                        </a:rPr>
                        <a:t>to</a:t>
                      </a:r>
                      <a:r>
                        <a:rPr sz="1200" spc="-5" dirty="0">
                          <a:latin typeface="Times New Roman"/>
                          <a:cs typeface="Times New Roman"/>
                        </a:rPr>
                        <a:t> </a:t>
                      </a:r>
                      <a:r>
                        <a:rPr sz="1200" dirty="0">
                          <a:latin typeface="Times New Roman"/>
                          <a:cs typeface="Times New Roman"/>
                        </a:rPr>
                        <a:t>noi</a:t>
                      </a:r>
                      <a:r>
                        <a:rPr sz="1200" spc="-5" dirty="0">
                          <a:latin typeface="Times New Roman"/>
                          <a:cs typeface="Times New Roman"/>
                        </a:rPr>
                        <a:t>s</a:t>
                      </a:r>
                      <a:r>
                        <a:rPr sz="1200" dirty="0">
                          <a:latin typeface="Times New Roman"/>
                          <a:cs typeface="Times New Roman"/>
                        </a:rPr>
                        <a:t>e</a:t>
                      </a:r>
                      <a:r>
                        <a:rPr sz="1200" spc="-5" dirty="0">
                          <a:latin typeface="Times New Roman"/>
                          <a:cs typeface="Times New Roman"/>
                        </a:rPr>
                        <a:t> </a:t>
                      </a:r>
                      <a:r>
                        <a:rPr sz="1200" dirty="0">
                          <a:latin typeface="Times New Roman"/>
                          <a:cs typeface="Times New Roman"/>
                        </a:rPr>
                        <a:t>r</a:t>
                      </a:r>
                      <a:r>
                        <a:rPr sz="1200" spc="-10" dirty="0">
                          <a:latin typeface="Times New Roman"/>
                          <a:cs typeface="Times New Roman"/>
                        </a:rPr>
                        <a:t>a</a:t>
                      </a:r>
                      <a:r>
                        <a:rPr sz="1200" dirty="0">
                          <a:latin typeface="Times New Roman"/>
                          <a:cs typeface="Times New Roman"/>
                        </a:rPr>
                        <a:t>tio </a:t>
                      </a:r>
                      <a:r>
                        <a:rPr sz="1200" spc="-5" dirty="0">
                          <a:latin typeface="Times New Roman"/>
                          <a:cs typeface="Times New Roman"/>
                        </a:rPr>
                        <a:t>a</a:t>
                      </a:r>
                      <a:r>
                        <a:rPr sz="1200" dirty="0">
                          <a:latin typeface="Times New Roman"/>
                          <a:cs typeface="Times New Roman"/>
                        </a:rPr>
                        <a:t>nd</a:t>
                      </a:r>
                      <a:r>
                        <a:rPr sz="1200" spc="10" dirty="0">
                          <a:latin typeface="Times New Roman"/>
                          <a:cs typeface="Times New Roman"/>
                        </a:rPr>
                        <a:t> </a:t>
                      </a:r>
                      <a:r>
                        <a:rPr sz="1200" dirty="0">
                          <a:latin typeface="Times New Roman"/>
                          <a:cs typeface="Times New Roman"/>
                        </a:rPr>
                        <a:t>hi</a:t>
                      </a:r>
                      <a:r>
                        <a:rPr sz="1200" spc="-10" dirty="0">
                          <a:latin typeface="Times New Roman"/>
                          <a:cs typeface="Times New Roman"/>
                        </a:rPr>
                        <a:t>g</a:t>
                      </a:r>
                      <a:r>
                        <a:rPr sz="1200" dirty="0">
                          <a:latin typeface="Times New Roman"/>
                          <a:cs typeface="Times New Roman"/>
                        </a:rPr>
                        <a:t>h</a:t>
                      </a:r>
                      <a:r>
                        <a:rPr sz="1200" spc="10" dirty="0">
                          <a:latin typeface="Times New Roman"/>
                          <a:cs typeface="Times New Roman"/>
                        </a:rPr>
                        <a:t> </a:t>
                      </a:r>
                      <a:r>
                        <a:rPr sz="1200" spc="-5" dirty="0">
                          <a:latin typeface="Times New Roman"/>
                          <a:cs typeface="Times New Roman"/>
                        </a:rPr>
                        <a:t>spec</a:t>
                      </a:r>
                      <a:r>
                        <a:rPr sz="1200" dirty="0">
                          <a:latin typeface="Times New Roman"/>
                          <a:cs typeface="Times New Roman"/>
                        </a:rPr>
                        <a:t>ifi</a:t>
                      </a:r>
                      <a:r>
                        <a:rPr sz="1200" spc="-5" dirty="0">
                          <a:latin typeface="Times New Roman"/>
                          <a:cs typeface="Times New Roman"/>
                        </a:rPr>
                        <a:t>c</a:t>
                      </a:r>
                      <a:r>
                        <a:rPr sz="1200" dirty="0">
                          <a:latin typeface="Times New Roman"/>
                          <a:cs typeface="Times New Roman"/>
                        </a:rPr>
                        <a:t>i</a:t>
                      </a:r>
                      <a:r>
                        <a:rPr sz="1200" spc="15" dirty="0">
                          <a:latin typeface="Times New Roman"/>
                          <a:cs typeface="Times New Roman"/>
                        </a:rPr>
                        <a:t>t</a:t>
                      </a:r>
                      <a:r>
                        <a:rPr sz="1200" dirty="0">
                          <a:latin typeface="Times New Roman"/>
                          <a:cs typeface="Times New Roman"/>
                        </a:rPr>
                        <a:t>y</a:t>
                      </a:r>
                      <a:endParaRPr sz="12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BCBCB"/>
                    </a:solidFill>
                  </a:tcPr>
                </a:tc>
                <a:tc>
                  <a:txBody>
                    <a:bodyPr/>
                    <a:lstStyle/>
                    <a:p>
                      <a:pPr marL="85725" marR="476250">
                        <a:lnSpc>
                          <a:spcPct val="100000"/>
                        </a:lnSpc>
                      </a:pPr>
                      <a:r>
                        <a:rPr sz="1200" dirty="0">
                          <a:latin typeface="Times New Roman"/>
                          <a:cs typeface="Times New Roman"/>
                        </a:rPr>
                        <a:t>Post</a:t>
                      </a:r>
                      <a:r>
                        <a:rPr sz="1200" spc="-10" dirty="0">
                          <a:latin typeface="Times New Roman"/>
                          <a:cs typeface="Times New Roman"/>
                        </a:rPr>
                        <a:t> </a:t>
                      </a:r>
                      <a:r>
                        <a:rPr sz="1200" spc="-5" dirty="0">
                          <a:latin typeface="Times New Roman"/>
                          <a:cs typeface="Times New Roman"/>
                        </a:rPr>
                        <a:t>a</a:t>
                      </a:r>
                      <a:r>
                        <a:rPr sz="1200" dirty="0">
                          <a:latin typeface="Times New Roman"/>
                          <a:cs typeface="Times New Roman"/>
                        </a:rPr>
                        <a:t>n</a:t>
                      </a:r>
                      <a:r>
                        <a:rPr sz="1200" spc="-5" dirty="0">
                          <a:latin typeface="Times New Roman"/>
                          <a:cs typeface="Times New Roman"/>
                        </a:rPr>
                        <a:t>a</a:t>
                      </a:r>
                      <a:r>
                        <a:rPr sz="1200" dirty="0">
                          <a:latin typeface="Times New Roman"/>
                          <a:cs typeface="Times New Roman"/>
                        </a:rPr>
                        <a:t>l</a:t>
                      </a:r>
                      <a:r>
                        <a:rPr sz="1200" spc="-35" dirty="0">
                          <a:latin typeface="Times New Roman"/>
                          <a:cs typeface="Times New Roman"/>
                        </a:rPr>
                        <a:t>y</a:t>
                      </a:r>
                      <a:r>
                        <a:rPr sz="1200" spc="-5" dirty="0">
                          <a:latin typeface="Times New Roman"/>
                          <a:cs typeface="Times New Roman"/>
                        </a:rPr>
                        <a:t>si</a:t>
                      </a:r>
                      <a:r>
                        <a:rPr sz="1200" dirty="0">
                          <a:latin typeface="Times New Roman"/>
                          <a:cs typeface="Times New Roman"/>
                        </a:rPr>
                        <a:t>s</a:t>
                      </a:r>
                      <a:r>
                        <a:rPr sz="1200" spc="50" dirty="0">
                          <a:latin typeface="Times New Roman"/>
                          <a:cs typeface="Times New Roman"/>
                        </a:rPr>
                        <a:t> </a:t>
                      </a:r>
                      <a:r>
                        <a:rPr sz="1200" dirty="0">
                          <a:latin typeface="Times New Roman"/>
                          <a:cs typeface="Times New Roman"/>
                        </a:rPr>
                        <a:t>due</a:t>
                      </a:r>
                      <a:r>
                        <a:rPr sz="1200" spc="5" dirty="0">
                          <a:latin typeface="Times New Roman"/>
                          <a:cs typeface="Times New Roman"/>
                        </a:rPr>
                        <a:t> </a:t>
                      </a:r>
                      <a:r>
                        <a:rPr sz="1200" dirty="0">
                          <a:latin typeface="Times New Roman"/>
                          <a:cs typeface="Times New Roman"/>
                        </a:rPr>
                        <a:t>to mut</a:t>
                      </a:r>
                      <a:r>
                        <a:rPr sz="1200" spc="-5" dirty="0">
                          <a:latin typeface="Times New Roman"/>
                          <a:cs typeface="Times New Roman"/>
                        </a:rPr>
                        <a:t>a</a:t>
                      </a:r>
                      <a:r>
                        <a:rPr sz="1200" dirty="0">
                          <a:latin typeface="Times New Roman"/>
                          <a:cs typeface="Times New Roman"/>
                        </a:rPr>
                        <a:t>tions</a:t>
                      </a:r>
                      <a:endParaRPr sz="12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BCBCB"/>
                    </a:solidFill>
                  </a:tcPr>
                </a:tc>
                <a:tc>
                  <a:txBody>
                    <a:bodyPr/>
                    <a:lstStyle/>
                    <a:p>
                      <a:pPr marL="86360">
                        <a:lnSpc>
                          <a:spcPct val="100000"/>
                        </a:lnSpc>
                      </a:pPr>
                      <a:r>
                        <a:rPr sz="1200" spc="-5" dirty="0">
                          <a:latin typeface="Times New Roman"/>
                          <a:cs typeface="Times New Roman"/>
                        </a:rPr>
                        <a:t>&gt;</a:t>
                      </a:r>
                      <a:r>
                        <a:rPr sz="1200" dirty="0">
                          <a:latin typeface="Times New Roman"/>
                          <a:cs typeface="Times New Roman"/>
                        </a:rPr>
                        <a:t>500$</a:t>
                      </a:r>
                      <a:endParaRPr sz="12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BCBCB"/>
                    </a:solidFill>
                  </a:tcPr>
                </a:tc>
              </a:tr>
            </a:tbl>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5029200" y="4421123"/>
            <a:ext cx="2895600" cy="2057400"/>
          </a:xfrm>
          <a:prstGeom prst="rect">
            <a:avLst/>
          </a:prstGeom>
          <a:blipFill>
            <a:blip r:embed="rId3" cstate="print"/>
            <a:stretch>
              <a:fillRect/>
            </a:stretch>
          </a:blipFill>
        </p:spPr>
        <p:txBody>
          <a:bodyPr wrap="square" lIns="0" tIns="0" rIns="0" bIns="0" rtlCol="0"/>
          <a:lstStyle/>
          <a:p>
            <a:endParaRPr/>
          </a:p>
        </p:txBody>
      </p:sp>
      <p:sp>
        <p:nvSpPr>
          <p:cNvPr id="3" name="object 3"/>
          <p:cNvSpPr/>
          <p:nvPr/>
        </p:nvSpPr>
        <p:spPr>
          <a:xfrm>
            <a:off x="5198364" y="1886711"/>
            <a:ext cx="3755136" cy="2400300"/>
          </a:xfrm>
          <a:prstGeom prst="rect">
            <a:avLst/>
          </a:prstGeom>
          <a:blipFill>
            <a:blip r:embed="rId4" cstate="print"/>
            <a:stretch>
              <a:fillRect/>
            </a:stretch>
          </a:blipFill>
        </p:spPr>
        <p:txBody>
          <a:bodyPr wrap="square" lIns="0" tIns="0" rIns="0" bIns="0" rtlCol="0"/>
          <a:lstStyle/>
          <a:p>
            <a:endParaRPr/>
          </a:p>
        </p:txBody>
      </p:sp>
      <p:sp>
        <p:nvSpPr>
          <p:cNvPr id="4" name="object 4"/>
          <p:cNvSpPr txBox="1"/>
          <p:nvPr/>
        </p:nvSpPr>
        <p:spPr>
          <a:xfrm>
            <a:off x="1292734" y="922804"/>
            <a:ext cx="6557009" cy="925830"/>
          </a:xfrm>
          <a:prstGeom prst="rect">
            <a:avLst/>
          </a:prstGeom>
        </p:spPr>
        <p:txBody>
          <a:bodyPr vert="horz" wrap="square" lIns="0" tIns="0" rIns="0" bIns="0" rtlCol="0">
            <a:spAutoFit/>
          </a:bodyPr>
          <a:lstStyle/>
          <a:p>
            <a:pPr marL="12700">
              <a:lnSpc>
                <a:spcPct val="100000"/>
              </a:lnSpc>
            </a:pPr>
            <a:r>
              <a:rPr sz="4400" dirty="0">
                <a:latin typeface="Times New Roman"/>
                <a:cs typeface="Times New Roman"/>
              </a:rPr>
              <a:t>What</a:t>
            </a:r>
            <a:r>
              <a:rPr sz="4400" spc="-25" dirty="0">
                <a:latin typeface="Times New Roman"/>
                <a:cs typeface="Times New Roman"/>
              </a:rPr>
              <a:t> </a:t>
            </a:r>
            <a:r>
              <a:rPr sz="4400" dirty="0">
                <a:latin typeface="Times New Roman"/>
                <a:cs typeface="Times New Roman"/>
              </a:rPr>
              <a:t>to </a:t>
            </a:r>
            <a:r>
              <a:rPr sz="4400" spc="-5" dirty="0">
                <a:latin typeface="Times New Roman"/>
                <a:cs typeface="Times New Roman"/>
              </a:rPr>
              <a:t>Meas</a:t>
            </a:r>
            <a:r>
              <a:rPr sz="4400" spc="15" dirty="0">
                <a:latin typeface="Times New Roman"/>
                <a:cs typeface="Times New Roman"/>
              </a:rPr>
              <a:t>u</a:t>
            </a:r>
            <a:r>
              <a:rPr sz="4400" dirty="0">
                <a:latin typeface="Times New Roman"/>
                <a:cs typeface="Times New Roman"/>
              </a:rPr>
              <a:t>re</a:t>
            </a:r>
            <a:r>
              <a:rPr sz="4400" spc="-35" dirty="0">
                <a:latin typeface="Times New Roman"/>
                <a:cs typeface="Times New Roman"/>
              </a:rPr>
              <a:t> </a:t>
            </a:r>
            <a:r>
              <a:rPr sz="4400" dirty="0">
                <a:latin typeface="Times New Roman"/>
                <a:cs typeface="Times New Roman"/>
              </a:rPr>
              <a:t>for</a:t>
            </a:r>
            <a:r>
              <a:rPr sz="4400" spc="-25" dirty="0">
                <a:latin typeface="Times New Roman"/>
                <a:cs typeface="Times New Roman"/>
              </a:rPr>
              <a:t> </a:t>
            </a:r>
            <a:r>
              <a:rPr sz="4400" dirty="0">
                <a:latin typeface="Times New Roman"/>
                <a:cs typeface="Times New Roman"/>
              </a:rPr>
              <a:t>in BIDs</a:t>
            </a:r>
            <a:endParaRPr sz="4400">
              <a:latin typeface="Times New Roman"/>
              <a:cs typeface="Times New Roman"/>
            </a:endParaRPr>
          </a:p>
          <a:p>
            <a:pPr marR="71755" algn="r">
              <a:lnSpc>
                <a:spcPct val="100000"/>
              </a:lnSpc>
              <a:spcBef>
                <a:spcPts val="665"/>
              </a:spcBef>
            </a:pPr>
            <a:r>
              <a:rPr sz="1600" b="1" spc="-15" dirty="0">
                <a:latin typeface="Calibri"/>
                <a:cs typeface="Calibri"/>
              </a:rPr>
              <a:t>D</a:t>
            </a:r>
            <a:r>
              <a:rPr sz="1600" b="1" spc="-10" dirty="0">
                <a:latin typeface="Calibri"/>
                <a:cs typeface="Calibri"/>
              </a:rPr>
              <a:t>NA</a:t>
            </a:r>
            <a:r>
              <a:rPr sz="1600" b="1" spc="-40" dirty="0">
                <a:latin typeface="Times New Roman"/>
                <a:cs typeface="Times New Roman"/>
              </a:rPr>
              <a:t> </a:t>
            </a:r>
            <a:r>
              <a:rPr sz="1600" b="1" spc="-10" dirty="0">
                <a:latin typeface="Calibri"/>
                <a:cs typeface="Calibri"/>
              </a:rPr>
              <a:t>St</a:t>
            </a:r>
            <a:r>
              <a:rPr sz="1600" b="1" spc="-55" dirty="0">
                <a:latin typeface="Calibri"/>
                <a:cs typeface="Calibri"/>
              </a:rPr>
              <a:t>r</a:t>
            </a:r>
            <a:r>
              <a:rPr sz="1600" b="1" spc="-10" dirty="0">
                <a:latin typeface="Calibri"/>
                <a:cs typeface="Calibri"/>
              </a:rPr>
              <a:t>and</a:t>
            </a:r>
            <a:endParaRPr sz="1600">
              <a:latin typeface="Calibri"/>
              <a:cs typeface="Calibri"/>
            </a:endParaRPr>
          </a:p>
        </p:txBody>
      </p:sp>
      <p:sp>
        <p:nvSpPr>
          <p:cNvPr id="5" name="object 5"/>
          <p:cNvSpPr txBox="1"/>
          <p:nvPr/>
        </p:nvSpPr>
        <p:spPr>
          <a:xfrm>
            <a:off x="764536" y="2060182"/>
            <a:ext cx="3061335" cy="4530090"/>
          </a:xfrm>
          <a:prstGeom prst="rect">
            <a:avLst/>
          </a:prstGeom>
        </p:spPr>
        <p:txBody>
          <a:bodyPr vert="horz" wrap="square" lIns="0" tIns="0" rIns="0" bIns="0" rtlCol="0">
            <a:spAutoFit/>
          </a:bodyPr>
          <a:lstStyle/>
          <a:p>
            <a:pPr marL="355600" indent="-342900">
              <a:lnSpc>
                <a:spcPct val="100000"/>
              </a:lnSpc>
              <a:buFont typeface="Times New Roman"/>
              <a:buChar char="•"/>
              <a:tabLst>
                <a:tab pos="356235" algn="l"/>
              </a:tabLst>
            </a:pPr>
            <a:r>
              <a:rPr sz="2200" spc="-25" dirty="0">
                <a:latin typeface="Times New Roman"/>
                <a:cs typeface="Times New Roman"/>
              </a:rPr>
              <a:t>W</a:t>
            </a:r>
            <a:r>
              <a:rPr sz="2200" spc="-10" dirty="0">
                <a:latin typeface="Times New Roman"/>
                <a:cs typeface="Times New Roman"/>
              </a:rPr>
              <a:t>h</a:t>
            </a:r>
            <a:r>
              <a:rPr sz="2200" spc="-15" dirty="0">
                <a:latin typeface="Times New Roman"/>
                <a:cs typeface="Times New Roman"/>
              </a:rPr>
              <a:t>y</a:t>
            </a:r>
            <a:r>
              <a:rPr sz="2200" spc="-10" dirty="0">
                <a:latin typeface="Times New Roman"/>
                <a:cs typeface="Times New Roman"/>
              </a:rPr>
              <a:t> </a:t>
            </a:r>
            <a:r>
              <a:rPr sz="2200" spc="-20" dirty="0">
                <a:latin typeface="Times New Roman"/>
                <a:cs typeface="Times New Roman"/>
              </a:rPr>
              <a:t>Nucleo</a:t>
            </a:r>
            <a:r>
              <a:rPr sz="2200" spc="-5" dirty="0">
                <a:latin typeface="Times New Roman"/>
                <a:cs typeface="Times New Roman"/>
              </a:rPr>
              <a:t>t</a:t>
            </a:r>
            <a:r>
              <a:rPr sz="2200" spc="-10" dirty="0">
                <a:latin typeface="Times New Roman"/>
                <a:cs typeface="Times New Roman"/>
              </a:rPr>
              <a:t>ide</a:t>
            </a:r>
            <a:endParaRPr sz="2200">
              <a:latin typeface="Times New Roman"/>
              <a:cs typeface="Times New Roman"/>
            </a:endParaRPr>
          </a:p>
          <a:p>
            <a:pPr marL="756285" lvl="1" indent="-286385">
              <a:lnSpc>
                <a:spcPct val="100000"/>
              </a:lnSpc>
              <a:spcBef>
                <a:spcPts val="525"/>
              </a:spcBef>
              <a:buFont typeface="Times New Roman"/>
              <a:buChar char="–"/>
              <a:tabLst>
                <a:tab pos="756920" algn="l"/>
              </a:tabLst>
            </a:pPr>
            <a:r>
              <a:rPr sz="2200" spc="-10" dirty="0">
                <a:latin typeface="Times New Roman"/>
                <a:cs typeface="Times New Roman"/>
              </a:rPr>
              <a:t>Earlier/Accurate</a:t>
            </a:r>
            <a:endParaRPr sz="2200">
              <a:latin typeface="Times New Roman"/>
              <a:cs typeface="Times New Roman"/>
            </a:endParaRPr>
          </a:p>
          <a:p>
            <a:pPr marL="756285">
              <a:lnSpc>
                <a:spcPct val="100000"/>
              </a:lnSpc>
            </a:pPr>
            <a:r>
              <a:rPr sz="2200" spc="-10" dirty="0">
                <a:latin typeface="Times New Roman"/>
                <a:cs typeface="Times New Roman"/>
              </a:rPr>
              <a:t>dete</a:t>
            </a:r>
            <a:r>
              <a:rPr sz="2200" spc="-20" dirty="0">
                <a:latin typeface="Times New Roman"/>
                <a:cs typeface="Times New Roman"/>
              </a:rPr>
              <a:t>c</a:t>
            </a:r>
            <a:r>
              <a:rPr sz="2200" spc="-10" dirty="0">
                <a:latin typeface="Times New Roman"/>
                <a:cs typeface="Times New Roman"/>
              </a:rPr>
              <a:t>tion</a:t>
            </a:r>
            <a:endParaRPr sz="2200">
              <a:latin typeface="Times New Roman"/>
              <a:cs typeface="Times New Roman"/>
            </a:endParaRPr>
          </a:p>
          <a:p>
            <a:pPr marL="355600" indent="-342900">
              <a:lnSpc>
                <a:spcPct val="100000"/>
              </a:lnSpc>
              <a:spcBef>
                <a:spcPts val="530"/>
              </a:spcBef>
              <a:buFont typeface="Times New Roman"/>
              <a:buChar char="•"/>
              <a:tabLst>
                <a:tab pos="356235" algn="l"/>
              </a:tabLst>
            </a:pPr>
            <a:r>
              <a:rPr sz="2200" spc="-20" dirty="0">
                <a:latin typeface="Times New Roman"/>
                <a:cs typeface="Times New Roman"/>
              </a:rPr>
              <a:t>Goal</a:t>
            </a:r>
            <a:endParaRPr sz="2200">
              <a:latin typeface="Times New Roman"/>
              <a:cs typeface="Times New Roman"/>
            </a:endParaRPr>
          </a:p>
          <a:p>
            <a:pPr marL="756285" marR="186690" lvl="1" indent="-286385">
              <a:lnSpc>
                <a:spcPct val="100000"/>
              </a:lnSpc>
              <a:spcBef>
                <a:spcPts val="525"/>
              </a:spcBef>
              <a:buFont typeface="Times New Roman"/>
              <a:buChar char="–"/>
              <a:tabLst>
                <a:tab pos="756920" algn="l"/>
              </a:tabLst>
            </a:pPr>
            <a:r>
              <a:rPr sz="2200" spc="-15" dirty="0">
                <a:latin typeface="Times New Roman"/>
                <a:cs typeface="Times New Roman"/>
              </a:rPr>
              <a:t>EIS</a:t>
            </a:r>
            <a:r>
              <a:rPr sz="2200" spc="15" dirty="0">
                <a:latin typeface="Times New Roman"/>
                <a:cs typeface="Times New Roman"/>
              </a:rPr>
              <a:t> </a:t>
            </a:r>
            <a:r>
              <a:rPr sz="2200" spc="-15" dirty="0">
                <a:latin typeface="Times New Roman"/>
                <a:cs typeface="Times New Roman"/>
              </a:rPr>
              <a:t>and</a:t>
            </a:r>
            <a:r>
              <a:rPr sz="2200" spc="-5" dirty="0">
                <a:latin typeface="Times New Roman"/>
                <a:cs typeface="Times New Roman"/>
              </a:rPr>
              <a:t> </a:t>
            </a:r>
            <a:r>
              <a:rPr sz="2200" spc="-25" dirty="0">
                <a:latin typeface="Times New Roman"/>
                <a:cs typeface="Times New Roman"/>
              </a:rPr>
              <a:t>M</a:t>
            </a:r>
            <a:r>
              <a:rPr sz="2200" spc="-10" dirty="0">
                <a:latin typeface="Times New Roman"/>
                <a:cs typeface="Times New Roman"/>
              </a:rPr>
              <a:t>olecular </a:t>
            </a:r>
            <a:r>
              <a:rPr sz="2200" spc="-15" dirty="0">
                <a:latin typeface="Times New Roman"/>
                <a:cs typeface="Times New Roman"/>
              </a:rPr>
              <a:t>Be</a:t>
            </a:r>
            <a:r>
              <a:rPr sz="2200" spc="-20" dirty="0">
                <a:latin typeface="Times New Roman"/>
                <a:cs typeface="Times New Roman"/>
              </a:rPr>
              <a:t>a</a:t>
            </a:r>
            <a:r>
              <a:rPr sz="2200" spc="-15" dirty="0">
                <a:latin typeface="Times New Roman"/>
                <a:cs typeface="Times New Roman"/>
              </a:rPr>
              <a:t>con</a:t>
            </a:r>
            <a:endParaRPr sz="2200">
              <a:latin typeface="Times New Roman"/>
              <a:cs typeface="Times New Roman"/>
            </a:endParaRPr>
          </a:p>
          <a:p>
            <a:pPr marL="355600" indent="-342900">
              <a:lnSpc>
                <a:spcPct val="100000"/>
              </a:lnSpc>
              <a:spcBef>
                <a:spcPts val="525"/>
              </a:spcBef>
              <a:buFont typeface="Times New Roman"/>
              <a:buChar char="•"/>
              <a:tabLst>
                <a:tab pos="356235" algn="l"/>
              </a:tabLst>
            </a:pPr>
            <a:r>
              <a:rPr sz="2200" spc="-10" dirty="0">
                <a:latin typeface="Times New Roman"/>
                <a:cs typeface="Times New Roman"/>
              </a:rPr>
              <a:t>Ideal </a:t>
            </a:r>
            <a:r>
              <a:rPr sz="2200" spc="-20" dirty="0">
                <a:latin typeface="Times New Roman"/>
                <a:cs typeface="Times New Roman"/>
              </a:rPr>
              <a:t>Meth</a:t>
            </a:r>
            <a:r>
              <a:rPr sz="2200" spc="-10" dirty="0">
                <a:latin typeface="Times New Roman"/>
                <a:cs typeface="Times New Roman"/>
              </a:rPr>
              <a:t>o</a:t>
            </a:r>
            <a:r>
              <a:rPr sz="2200" spc="-15" dirty="0">
                <a:latin typeface="Times New Roman"/>
                <a:cs typeface="Times New Roman"/>
              </a:rPr>
              <a:t>d</a:t>
            </a:r>
            <a:endParaRPr sz="2200">
              <a:latin typeface="Times New Roman"/>
              <a:cs typeface="Times New Roman"/>
            </a:endParaRPr>
          </a:p>
          <a:p>
            <a:pPr marL="756285" lvl="1" indent="-286385">
              <a:lnSpc>
                <a:spcPct val="100000"/>
              </a:lnSpc>
              <a:spcBef>
                <a:spcPts val="530"/>
              </a:spcBef>
              <a:buFont typeface="Times New Roman"/>
              <a:buChar char="–"/>
              <a:tabLst>
                <a:tab pos="756920" algn="l"/>
              </a:tabLst>
            </a:pPr>
            <a:r>
              <a:rPr sz="2200" spc="-15" dirty="0">
                <a:latin typeface="Times New Roman"/>
                <a:cs typeface="Times New Roman"/>
              </a:rPr>
              <a:t>L</a:t>
            </a:r>
            <a:r>
              <a:rPr sz="2200" spc="-10" dirty="0">
                <a:latin typeface="Times New Roman"/>
                <a:cs typeface="Times New Roman"/>
              </a:rPr>
              <a:t>o</a:t>
            </a:r>
            <a:r>
              <a:rPr sz="2200" spc="-20" dirty="0">
                <a:latin typeface="Times New Roman"/>
                <a:cs typeface="Times New Roman"/>
              </a:rPr>
              <a:t>w</a:t>
            </a:r>
            <a:r>
              <a:rPr sz="2200" spc="-5" dirty="0">
                <a:latin typeface="Times New Roman"/>
                <a:cs typeface="Times New Roman"/>
              </a:rPr>
              <a:t> </a:t>
            </a:r>
            <a:r>
              <a:rPr sz="2200" spc="-10" dirty="0">
                <a:latin typeface="Times New Roman"/>
                <a:cs typeface="Times New Roman"/>
              </a:rPr>
              <a:t>cost</a:t>
            </a:r>
            <a:endParaRPr sz="2200">
              <a:latin typeface="Times New Roman"/>
              <a:cs typeface="Times New Roman"/>
            </a:endParaRPr>
          </a:p>
          <a:p>
            <a:pPr marL="756285" lvl="1" indent="-286385">
              <a:lnSpc>
                <a:spcPct val="100000"/>
              </a:lnSpc>
              <a:spcBef>
                <a:spcPts val="525"/>
              </a:spcBef>
              <a:buFont typeface="Times New Roman"/>
              <a:buChar char="–"/>
              <a:tabLst>
                <a:tab pos="756920" algn="l"/>
              </a:tabLst>
            </a:pPr>
            <a:r>
              <a:rPr sz="2200" spc="-20" dirty="0">
                <a:latin typeface="Times New Roman"/>
                <a:cs typeface="Times New Roman"/>
              </a:rPr>
              <a:t>Hig</a:t>
            </a:r>
            <a:r>
              <a:rPr sz="2200" spc="-15" dirty="0">
                <a:latin typeface="Times New Roman"/>
                <a:cs typeface="Times New Roman"/>
              </a:rPr>
              <a:t>h</a:t>
            </a:r>
            <a:r>
              <a:rPr sz="2200" dirty="0">
                <a:latin typeface="Times New Roman"/>
                <a:cs typeface="Times New Roman"/>
              </a:rPr>
              <a:t> </a:t>
            </a:r>
            <a:r>
              <a:rPr sz="2200" spc="-15" dirty="0">
                <a:latin typeface="Times New Roman"/>
                <a:cs typeface="Times New Roman"/>
              </a:rPr>
              <a:t>specificity</a:t>
            </a:r>
            <a:r>
              <a:rPr sz="2200" spc="20" dirty="0">
                <a:latin typeface="Times New Roman"/>
                <a:cs typeface="Times New Roman"/>
              </a:rPr>
              <a:t> </a:t>
            </a:r>
            <a:r>
              <a:rPr sz="2200" spc="-15" dirty="0">
                <a:latin typeface="Times New Roman"/>
                <a:cs typeface="Times New Roman"/>
              </a:rPr>
              <a:t>and</a:t>
            </a:r>
            <a:endParaRPr sz="2200">
              <a:latin typeface="Times New Roman"/>
              <a:cs typeface="Times New Roman"/>
            </a:endParaRPr>
          </a:p>
          <a:p>
            <a:pPr marL="756285">
              <a:lnSpc>
                <a:spcPct val="100000"/>
              </a:lnSpc>
            </a:pPr>
            <a:r>
              <a:rPr sz="2200" spc="-15" dirty="0">
                <a:latin typeface="Times New Roman"/>
                <a:cs typeface="Times New Roman"/>
              </a:rPr>
              <a:t>s</a:t>
            </a:r>
            <a:r>
              <a:rPr sz="2200" spc="-20" dirty="0">
                <a:latin typeface="Times New Roman"/>
                <a:cs typeface="Times New Roman"/>
              </a:rPr>
              <a:t>e</a:t>
            </a:r>
            <a:r>
              <a:rPr sz="2200" spc="-10" dirty="0">
                <a:latin typeface="Times New Roman"/>
                <a:cs typeface="Times New Roman"/>
              </a:rPr>
              <a:t>nsitivity</a:t>
            </a:r>
            <a:endParaRPr sz="2200">
              <a:latin typeface="Times New Roman"/>
              <a:cs typeface="Times New Roman"/>
            </a:endParaRPr>
          </a:p>
          <a:p>
            <a:pPr marL="756285" lvl="1" indent="-286385">
              <a:lnSpc>
                <a:spcPct val="100000"/>
              </a:lnSpc>
              <a:spcBef>
                <a:spcPts val="530"/>
              </a:spcBef>
              <a:buFont typeface="Times New Roman"/>
              <a:buChar char="–"/>
              <a:tabLst>
                <a:tab pos="756920" algn="l"/>
              </a:tabLst>
            </a:pPr>
            <a:r>
              <a:rPr sz="2200" spc="-20" dirty="0">
                <a:latin typeface="Times New Roman"/>
                <a:cs typeface="Times New Roman"/>
              </a:rPr>
              <a:t>Quic</a:t>
            </a:r>
            <a:r>
              <a:rPr sz="2200" spc="-15" dirty="0">
                <a:latin typeface="Times New Roman"/>
                <a:cs typeface="Times New Roman"/>
              </a:rPr>
              <a:t>k</a:t>
            </a:r>
            <a:r>
              <a:rPr sz="2200" spc="5" dirty="0">
                <a:latin typeface="Times New Roman"/>
                <a:cs typeface="Times New Roman"/>
              </a:rPr>
              <a:t> </a:t>
            </a:r>
            <a:r>
              <a:rPr sz="2200" spc="-10" dirty="0">
                <a:latin typeface="Times New Roman"/>
                <a:cs typeface="Times New Roman"/>
              </a:rPr>
              <a:t>response ti</a:t>
            </a:r>
            <a:r>
              <a:rPr sz="2200" spc="-35" dirty="0">
                <a:latin typeface="Times New Roman"/>
                <a:cs typeface="Times New Roman"/>
              </a:rPr>
              <a:t>m</a:t>
            </a:r>
            <a:r>
              <a:rPr sz="2200" spc="-10" dirty="0">
                <a:latin typeface="Times New Roman"/>
                <a:cs typeface="Times New Roman"/>
              </a:rPr>
              <a:t>e</a:t>
            </a:r>
            <a:endParaRPr sz="2200">
              <a:latin typeface="Times New Roman"/>
              <a:cs typeface="Times New Roman"/>
            </a:endParaRPr>
          </a:p>
          <a:p>
            <a:pPr marL="12700">
              <a:lnSpc>
                <a:spcPct val="100000"/>
              </a:lnSpc>
              <a:spcBef>
                <a:spcPts val="525"/>
              </a:spcBef>
            </a:pPr>
            <a:r>
              <a:rPr sz="2200" spc="-10" dirty="0">
                <a:latin typeface="Times New Roman"/>
                <a:cs typeface="Times New Roman"/>
              </a:rPr>
              <a:t>•</a:t>
            </a:r>
            <a:endParaRPr sz="2200">
              <a:latin typeface="Times New Roman"/>
              <a:cs typeface="Times New Roman"/>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3995928" y="4216908"/>
            <a:ext cx="1652015" cy="2225040"/>
          </a:xfrm>
          <a:prstGeom prst="rect">
            <a:avLst/>
          </a:prstGeom>
          <a:blipFill>
            <a:blip r:embed="rId3" cstate="print"/>
            <a:stretch>
              <a:fillRect/>
            </a:stretch>
          </a:blipFill>
        </p:spPr>
        <p:txBody>
          <a:bodyPr wrap="square" lIns="0" tIns="0" rIns="0" bIns="0" rtlCol="0"/>
          <a:lstStyle/>
          <a:p>
            <a:endParaRPr/>
          </a:p>
        </p:txBody>
      </p:sp>
      <p:sp>
        <p:nvSpPr>
          <p:cNvPr id="3" name="object 3"/>
          <p:cNvSpPr txBox="1">
            <a:spLocks noGrp="1"/>
          </p:cNvSpPr>
          <p:nvPr>
            <p:ph type="title"/>
          </p:nvPr>
        </p:nvSpPr>
        <p:spPr>
          <a:prstGeom prst="rect">
            <a:avLst/>
          </a:prstGeom>
        </p:spPr>
        <p:txBody>
          <a:bodyPr vert="horz" wrap="square" lIns="0" tIns="148471" rIns="0" bIns="0" rtlCol="0">
            <a:spAutoFit/>
          </a:bodyPr>
          <a:lstStyle/>
          <a:p>
            <a:pPr marL="1451610">
              <a:lnSpc>
                <a:spcPts val="5260"/>
              </a:lnSpc>
            </a:pPr>
            <a:r>
              <a:rPr dirty="0"/>
              <a:t>Experimental</a:t>
            </a:r>
            <a:r>
              <a:rPr spc="-50" dirty="0">
                <a:latin typeface="Times New Roman"/>
                <a:cs typeface="Times New Roman"/>
              </a:rPr>
              <a:t> </a:t>
            </a:r>
            <a:r>
              <a:rPr spc="-5" dirty="0"/>
              <a:t>Setup</a:t>
            </a:r>
          </a:p>
        </p:txBody>
      </p:sp>
      <p:sp>
        <p:nvSpPr>
          <p:cNvPr id="4" name="object 4"/>
          <p:cNvSpPr txBox="1"/>
          <p:nvPr/>
        </p:nvSpPr>
        <p:spPr>
          <a:xfrm>
            <a:off x="478945" y="1475917"/>
            <a:ext cx="7383145" cy="254635"/>
          </a:xfrm>
          <a:prstGeom prst="rect">
            <a:avLst/>
          </a:prstGeom>
        </p:spPr>
        <p:txBody>
          <a:bodyPr vert="horz" wrap="square" lIns="0" tIns="0" rIns="0" bIns="0" rtlCol="0">
            <a:spAutoFit/>
          </a:bodyPr>
          <a:lstStyle/>
          <a:p>
            <a:pPr marL="355600" indent="-342900">
              <a:lnSpc>
                <a:spcPts val="2390"/>
              </a:lnSpc>
              <a:buFont typeface="Times New Roman"/>
              <a:buChar char="•"/>
              <a:tabLst>
                <a:tab pos="355600" algn="l"/>
              </a:tabLst>
            </a:pPr>
            <a:r>
              <a:rPr sz="2000" spc="-5" dirty="0">
                <a:latin typeface="Times New Roman"/>
                <a:cs typeface="Times New Roman"/>
              </a:rPr>
              <a:t>Usi</a:t>
            </a:r>
            <a:r>
              <a:rPr sz="2000" dirty="0">
                <a:latin typeface="Times New Roman"/>
                <a:cs typeface="Times New Roman"/>
              </a:rPr>
              <a:t>ng</a:t>
            </a:r>
            <a:r>
              <a:rPr sz="2000" spc="-15" dirty="0">
                <a:latin typeface="Times New Roman"/>
                <a:cs typeface="Times New Roman"/>
              </a:rPr>
              <a:t> </a:t>
            </a:r>
            <a:r>
              <a:rPr sz="2000" dirty="0">
                <a:latin typeface="Times New Roman"/>
                <a:cs typeface="Times New Roman"/>
              </a:rPr>
              <a:t>TP</a:t>
            </a:r>
            <a:r>
              <a:rPr sz="2000" spc="-10" dirty="0">
                <a:latin typeface="Times New Roman"/>
                <a:cs typeface="Times New Roman"/>
              </a:rPr>
              <a:t> </a:t>
            </a:r>
            <a:r>
              <a:rPr sz="2000" dirty="0">
                <a:latin typeface="Times New Roman"/>
                <a:cs typeface="Times New Roman"/>
              </a:rPr>
              <a:t>co</a:t>
            </a:r>
            <a:r>
              <a:rPr sz="2000" spc="-20" dirty="0">
                <a:latin typeface="Times New Roman"/>
                <a:cs typeface="Times New Roman"/>
              </a:rPr>
              <a:t>m</a:t>
            </a:r>
            <a:r>
              <a:rPr sz="2000" dirty="0">
                <a:latin typeface="Times New Roman"/>
                <a:cs typeface="Times New Roman"/>
              </a:rPr>
              <a:t>bined</a:t>
            </a:r>
            <a:r>
              <a:rPr sz="2000" spc="-20" dirty="0">
                <a:latin typeface="Times New Roman"/>
                <a:cs typeface="Times New Roman"/>
              </a:rPr>
              <a:t> </a:t>
            </a:r>
            <a:r>
              <a:rPr sz="2000" spc="-5" dirty="0">
                <a:latin typeface="Times New Roman"/>
                <a:cs typeface="Times New Roman"/>
              </a:rPr>
              <a:t>wit</a:t>
            </a:r>
            <a:r>
              <a:rPr sz="2000" dirty="0">
                <a:latin typeface="Times New Roman"/>
                <a:cs typeface="Times New Roman"/>
              </a:rPr>
              <a:t>h</a:t>
            </a:r>
            <a:r>
              <a:rPr sz="2000" spc="-20" dirty="0">
                <a:latin typeface="Times New Roman"/>
                <a:cs typeface="Times New Roman"/>
              </a:rPr>
              <a:t> </a:t>
            </a:r>
            <a:r>
              <a:rPr sz="2000" dirty="0">
                <a:latin typeface="Times New Roman"/>
                <a:cs typeface="Times New Roman"/>
              </a:rPr>
              <a:t>EIS</a:t>
            </a:r>
            <a:r>
              <a:rPr sz="2000" spc="-5" dirty="0">
                <a:latin typeface="Times New Roman"/>
                <a:cs typeface="Times New Roman"/>
              </a:rPr>
              <a:t> </a:t>
            </a:r>
            <a:r>
              <a:rPr sz="2000" spc="-10" dirty="0">
                <a:latin typeface="Times New Roman"/>
                <a:cs typeface="Times New Roman"/>
              </a:rPr>
              <a:t>i</a:t>
            </a:r>
            <a:r>
              <a:rPr sz="2000" spc="-25" dirty="0">
                <a:latin typeface="Times New Roman"/>
                <a:cs typeface="Times New Roman"/>
              </a:rPr>
              <a:t>mm</a:t>
            </a:r>
            <a:r>
              <a:rPr sz="2000" dirty="0">
                <a:latin typeface="Times New Roman"/>
                <a:cs typeface="Times New Roman"/>
              </a:rPr>
              <a:t>o</a:t>
            </a:r>
            <a:r>
              <a:rPr sz="2000" spc="10" dirty="0">
                <a:latin typeface="Times New Roman"/>
                <a:cs typeface="Times New Roman"/>
              </a:rPr>
              <a:t>b</a:t>
            </a:r>
            <a:r>
              <a:rPr sz="2000" dirty="0">
                <a:latin typeface="Times New Roman"/>
                <a:cs typeface="Times New Roman"/>
              </a:rPr>
              <a:t>i</a:t>
            </a:r>
            <a:r>
              <a:rPr sz="2000" spc="-10" dirty="0">
                <a:latin typeface="Times New Roman"/>
                <a:cs typeface="Times New Roman"/>
              </a:rPr>
              <a:t>l</a:t>
            </a:r>
            <a:r>
              <a:rPr sz="2000" dirty="0">
                <a:latin typeface="Times New Roman"/>
                <a:cs typeface="Times New Roman"/>
              </a:rPr>
              <a:t>i</a:t>
            </a:r>
            <a:r>
              <a:rPr sz="2000" spc="-10" dirty="0">
                <a:latin typeface="Times New Roman"/>
                <a:cs typeface="Times New Roman"/>
              </a:rPr>
              <a:t>z</a:t>
            </a:r>
            <a:r>
              <a:rPr sz="2000" dirty="0">
                <a:latin typeface="Times New Roman"/>
                <a:cs typeface="Times New Roman"/>
              </a:rPr>
              <a:t>a</a:t>
            </a:r>
            <a:r>
              <a:rPr sz="2000" spc="-10" dirty="0">
                <a:latin typeface="Times New Roman"/>
                <a:cs typeface="Times New Roman"/>
              </a:rPr>
              <a:t>t</a:t>
            </a:r>
            <a:r>
              <a:rPr sz="2000" dirty="0">
                <a:latin typeface="Times New Roman"/>
                <a:cs typeface="Times New Roman"/>
              </a:rPr>
              <a:t>ion</a:t>
            </a:r>
            <a:r>
              <a:rPr sz="2000" spc="-20" dirty="0">
                <a:latin typeface="Times New Roman"/>
                <a:cs typeface="Times New Roman"/>
              </a:rPr>
              <a:t> </a:t>
            </a:r>
            <a:r>
              <a:rPr sz="2000" dirty="0">
                <a:latin typeface="Times New Roman"/>
                <a:cs typeface="Times New Roman"/>
              </a:rPr>
              <a:t>che</a:t>
            </a:r>
            <a:r>
              <a:rPr sz="2000" spc="-20" dirty="0">
                <a:latin typeface="Times New Roman"/>
                <a:cs typeface="Times New Roman"/>
              </a:rPr>
              <a:t>m</a:t>
            </a:r>
            <a:r>
              <a:rPr sz="2000" dirty="0">
                <a:latin typeface="Times New Roman"/>
                <a:cs typeface="Times New Roman"/>
              </a:rPr>
              <a:t>is</a:t>
            </a:r>
            <a:r>
              <a:rPr sz="2000" spc="-15" dirty="0">
                <a:latin typeface="Times New Roman"/>
                <a:cs typeface="Times New Roman"/>
              </a:rPr>
              <a:t>t</a:t>
            </a:r>
            <a:r>
              <a:rPr sz="2000" dirty="0">
                <a:latin typeface="Times New Roman"/>
                <a:cs typeface="Times New Roman"/>
              </a:rPr>
              <a:t>ry</a:t>
            </a:r>
            <a:r>
              <a:rPr sz="2000" spc="-10" dirty="0">
                <a:latin typeface="Times New Roman"/>
                <a:cs typeface="Times New Roman"/>
              </a:rPr>
              <a:t> </a:t>
            </a:r>
            <a:r>
              <a:rPr sz="2000" dirty="0">
                <a:latin typeface="Times New Roman"/>
                <a:cs typeface="Times New Roman"/>
              </a:rPr>
              <a:t>f</a:t>
            </a:r>
            <a:r>
              <a:rPr sz="2000" spc="5" dirty="0">
                <a:latin typeface="Times New Roman"/>
                <a:cs typeface="Times New Roman"/>
              </a:rPr>
              <a:t>o</a:t>
            </a:r>
            <a:r>
              <a:rPr sz="2000" dirty="0">
                <a:latin typeface="Times New Roman"/>
                <a:cs typeface="Times New Roman"/>
              </a:rPr>
              <a:t>r</a:t>
            </a:r>
            <a:r>
              <a:rPr sz="2000" spc="-15" dirty="0">
                <a:latin typeface="Times New Roman"/>
                <a:cs typeface="Times New Roman"/>
              </a:rPr>
              <a:t> </a:t>
            </a:r>
            <a:r>
              <a:rPr sz="2000" dirty="0">
                <a:latin typeface="Times New Roman"/>
                <a:cs typeface="Times New Roman"/>
              </a:rPr>
              <a:t>detec</a:t>
            </a:r>
            <a:r>
              <a:rPr sz="2000" spc="-10" dirty="0">
                <a:latin typeface="Times New Roman"/>
                <a:cs typeface="Times New Roman"/>
              </a:rPr>
              <a:t>t</a:t>
            </a:r>
            <a:r>
              <a:rPr sz="2000" dirty="0">
                <a:latin typeface="Times New Roman"/>
                <a:cs typeface="Times New Roman"/>
              </a:rPr>
              <a:t>ion</a:t>
            </a:r>
            <a:endParaRPr sz="2000">
              <a:latin typeface="Times New Roman"/>
              <a:cs typeface="Times New Roman"/>
            </a:endParaRPr>
          </a:p>
        </p:txBody>
      </p:sp>
      <p:sp>
        <p:nvSpPr>
          <p:cNvPr id="5" name="object 5"/>
          <p:cNvSpPr txBox="1"/>
          <p:nvPr/>
        </p:nvSpPr>
        <p:spPr>
          <a:xfrm>
            <a:off x="478945" y="1828978"/>
            <a:ext cx="4526280" cy="1011555"/>
          </a:xfrm>
          <a:prstGeom prst="rect">
            <a:avLst/>
          </a:prstGeom>
        </p:spPr>
        <p:txBody>
          <a:bodyPr vert="horz" wrap="square" lIns="0" tIns="0" rIns="0" bIns="0" rtlCol="0">
            <a:spAutoFit/>
          </a:bodyPr>
          <a:lstStyle/>
          <a:p>
            <a:pPr marL="469900">
              <a:lnSpc>
                <a:spcPct val="100000"/>
              </a:lnSpc>
              <a:tabLst>
                <a:tab pos="1010919" algn="l"/>
              </a:tabLst>
            </a:pPr>
            <a:r>
              <a:rPr sz="2000" dirty="0">
                <a:latin typeface="Times New Roman"/>
                <a:cs typeface="Times New Roman"/>
              </a:rPr>
              <a:t>–	</a:t>
            </a:r>
            <a:r>
              <a:rPr sz="2000" spc="-5" dirty="0">
                <a:latin typeface="Times New Roman"/>
                <a:cs typeface="Times New Roman"/>
              </a:rPr>
              <a:t>N</a:t>
            </a:r>
            <a:r>
              <a:rPr sz="2000" spc="10" dirty="0">
                <a:latin typeface="Times New Roman"/>
                <a:cs typeface="Times New Roman"/>
              </a:rPr>
              <a:t>u</a:t>
            </a:r>
            <a:r>
              <a:rPr sz="2000" dirty="0">
                <a:latin typeface="Times New Roman"/>
                <a:cs typeface="Times New Roman"/>
              </a:rPr>
              <a:t>c</a:t>
            </a:r>
            <a:r>
              <a:rPr sz="2000" spc="-10" dirty="0">
                <a:latin typeface="Times New Roman"/>
                <a:cs typeface="Times New Roman"/>
              </a:rPr>
              <a:t>l</a:t>
            </a:r>
            <a:r>
              <a:rPr sz="2000" dirty="0">
                <a:latin typeface="Times New Roman"/>
                <a:cs typeface="Times New Roman"/>
              </a:rPr>
              <a:t>eotid</a:t>
            </a:r>
            <a:r>
              <a:rPr sz="2000" spc="-5" dirty="0">
                <a:latin typeface="Times New Roman"/>
                <a:cs typeface="Times New Roman"/>
              </a:rPr>
              <a:t>e</a:t>
            </a:r>
            <a:r>
              <a:rPr sz="2000" spc="-10" dirty="0">
                <a:latin typeface="Times New Roman"/>
                <a:cs typeface="Times New Roman"/>
              </a:rPr>
              <a:t>-</a:t>
            </a:r>
            <a:r>
              <a:rPr sz="2000" dirty="0">
                <a:latin typeface="Times New Roman"/>
                <a:cs typeface="Times New Roman"/>
              </a:rPr>
              <a:t>nuc</a:t>
            </a:r>
            <a:r>
              <a:rPr sz="2000" spc="-10" dirty="0">
                <a:latin typeface="Times New Roman"/>
                <a:cs typeface="Times New Roman"/>
              </a:rPr>
              <a:t>l</a:t>
            </a:r>
            <a:r>
              <a:rPr sz="2000" dirty="0">
                <a:latin typeface="Times New Roman"/>
                <a:cs typeface="Times New Roman"/>
              </a:rPr>
              <a:t>e</a:t>
            </a:r>
            <a:r>
              <a:rPr sz="2000" spc="-10" dirty="0">
                <a:latin typeface="Times New Roman"/>
                <a:cs typeface="Times New Roman"/>
              </a:rPr>
              <a:t>o</a:t>
            </a:r>
            <a:r>
              <a:rPr sz="2000" dirty="0">
                <a:latin typeface="Times New Roman"/>
                <a:cs typeface="Times New Roman"/>
              </a:rPr>
              <a:t>t</a:t>
            </a:r>
            <a:r>
              <a:rPr sz="2000" spc="-10" dirty="0">
                <a:latin typeface="Times New Roman"/>
                <a:cs typeface="Times New Roman"/>
              </a:rPr>
              <a:t>i</a:t>
            </a:r>
            <a:r>
              <a:rPr sz="2000" dirty="0">
                <a:latin typeface="Times New Roman"/>
                <a:cs typeface="Times New Roman"/>
              </a:rPr>
              <a:t>de</a:t>
            </a:r>
            <a:r>
              <a:rPr sz="2000" spc="-55" dirty="0">
                <a:latin typeface="Times New Roman"/>
                <a:cs typeface="Times New Roman"/>
              </a:rPr>
              <a:t> </a:t>
            </a:r>
            <a:r>
              <a:rPr sz="2000" dirty="0">
                <a:latin typeface="Times New Roman"/>
                <a:cs typeface="Times New Roman"/>
              </a:rPr>
              <a:t>interac</a:t>
            </a:r>
            <a:r>
              <a:rPr sz="2000" spc="-15" dirty="0">
                <a:latin typeface="Times New Roman"/>
                <a:cs typeface="Times New Roman"/>
              </a:rPr>
              <a:t>t</a:t>
            </a:r>
            <a:r>
              <a:rPr sz="2000" dirty="0">
                <a:latin typeface="Times New Roman"/>
                <a:cs typeface="Times New Roman"/>
              </a:rPr>
              <a:t>ions</a:t>
            </a:r>
            <a:endParaRPr sz="2000">
              <a:latin typeface="Times New Roman"/>
              <a:cs typeface="Times New Roman"/>
            </a:endParaRPr>
          </a:p>
          <a:p>
            <a:pPr marL="355600" indent="-342900">
              <a:lnSpc>
                <a:spcPct val="100000"/>
              </a:lnSpc>
              <a:spcBef>
                <a:spcPts val="480"/>
              </a:spcBef>
              <a:buFont typeface="Times New Roman"/>
              <a:buChar char="•"/>
              <a:tabLst>
                <a:tab pos="355600" algn="l"/>
              </a:tabLst>
            </a:pPr>
            <a:r>
              <a:rPr sz="2000" dirty="0">
                <a:latin typeface="Times New Roman"/>
                <a:cs typeface="Times New Roman"/>
              </a:rPr>
              <a:t>EIS</a:t>
            </a:r>
            <a:endParaRPr sz="2000">
              <a:latin typeface="Times New Roman"/>
              <a:cs typeface="Times New Roman"/>
            </a:endParaRPr>
          </a:p>
          <a:p>
            <a:pPr marL="469900">
              <a:lnSpc>
                <a:spcPct val="100000"/>
              </a:lnSpc>
              <a:spcBef>
                <a:spcPts val="480"/>
              </a:spcBef>
            </a:pPr>
            <a:r>
              <a:rPr sz="2000" dirty="0">
                <a:latin typeface="Times New Roman"/>
                <a:cs typeface="Times New Roman"/>
              </a:rPr>
              <a:t>–</a:t>
            </a:r>
            <a:endParaRPr sz="2000">
              <a:latin typeface="Times New Roman"/>
              <a:cs typeface="Times New Roman"/>
            </a:endParaRPr>
          </a:p>
        </p:txBody>
      </p:sp>
      <p:sp>
        <p:nvSpPr>
          <p:cNvPr id="6" name="object 6"/>
          <p:cNvSpPr txBox="1"/>
          <p:nvPr/>
        </p:nvSpPr>
        <p:spPr>
          <a:xfrm>
            <a:off x="1222955" y="2560253"/>
            <a:ext cx="2296795" cy="280670"/>
          </a:xfrm>
          <a:prstGeom prst="rect">
            <a:avLst/>
          </a:prstGeom>
        </p:spPr>
        <p:txBody>
          <a:bodyPr vert="horz" wrap="square" lIns="0" tIns="0" rIns="0" bIns="0" rtlCol="0">
            <a:spAutoFit/>
          </a:bodyPr>
          <a:lstStyle/>
          <a:p>
            <a:pPr marL="12700">
              <a:lnSpc>
                <a:spcPct val="100000"/>
              </a:lnSpc>
            </a:pPr>
            <a:r>
              <a:rPr sz="2000" dirty="0">
                <a:latin typeface="Times New Roman"/>
                <a:cs typeface="Times New Roman"/>
              </a:rPr>
              <a:t>Three</a:t>
            </a:r>
            <a:r>
              <a:rPr sz="2000" spc="-30" dirty="0">
                <a:latin typeface="Times New Roman"/>
                <a:cs typeface="Times New Roman"/>
              </a:rPr>
              <a:t> </a:t>
            </a:r>
            <a:r>
              <a:rPr sz="2000" dirty="0">
                <a:latin typeface="Times New Roman"/>
                <a:cs typeface="Times New Roman"/>
              </a:rPr>
              <a:t>e</a:t>
            </a:r>
            <a:r>
              <a:rPr sz="2000" spc="-10" dirty="0">
                <a:latin typeface="Times New Roman"/>
                <a:cs typeface="Times New Roman"/>
              </a:rPr>
              <a:t>l</a:t>
            </a:r>
            <a:r>
              <a:rPr sz="2000" dirty="0">
                <a:latin typeface="Times New Roman"/>
                <a:cs typeface="Times New Roman"/>
              </a:rPr>
              <a:t>ec</a:t>
            </a:r>
            <a:r>
              <a:rPr sz="2000" spc="-15" dirty="0">
                <a:latin typeface="Times New Roman"/>
                <a:cs typeface="Times New Roman"/>
              </a:rPr>
              <a:t>t</a:t>
            </a:r>
            <a:r>
              <a:rPr sz="2000" dirty="0">
                <a:latin typeface="Times New Roman"/>
                <a:cs typeface="Times New Roman"/>
              </a:rPr>
              <a:t>r</a:t>
            </a:r>
            <a:r>
              <a:rPr sz="2000" spc="5" dirty="0">
                <a:latin typeface="Times New Roman"/>
                <a:cs typeface="Times New Roman"/>
              </a:rPr>
              <a:t>o</a:t>
            </a:r>
            <a:r>
              <a:rPr sz="2000" dirty="0">
                <a:latin typeface="Times New Roman"/>
                <a:cs typeface="Times New Roman"/>
              </a:rPr>
              <a:t>de</a:t>
            </a:r>
            <a:r>
              <a:rPr sz="2000" spc="-35" dirty="0">
                <a:latin typeface="Times New Roman"/>
                <a:cs typeface="Times New Roman"/>
              </a:rPr>
              <a:t> </a:t>
            </a:r>
            <a:r>
              <a:rPr sz="2000" spc="-5" dirty="0">
                <a:latin typeface="Times New Roman"/>
                <a:cs typeface="Times New Roman"/>
              </a:rPr>
              <a:t>set</a:t>
            </a:r>
            <a:r>
              <a:rPr sz="2000" spc="5" dirty="0">
                <a:latin typeface="Times New Roman"/>
                <a:cs typeface="Times New Roman"/>
              </a:rPr>
              <a:t>-</a:t>
            </a:r>
            <a:r>
              <a:rPr sz="2000" dirty="0">
                <a:latin typeface="Times New Roman"/>
                <a:cs typeface="Times New Roman"/>
              </a:rPr>
              <a:t>up</a:t>
            </a:r>
            <a:endParaRPr sz="2000">
              <a:latin typeface="Times New Roman"/>
              <a:cs typeface="Times New Roman"/>
            </a:endParaRPr>
          </a:p>
        </p:txBody>
      </p:sp>
      <p:sp>
        <p:nvSpPr>
          <p:cNvPr id="7" name="object 7"/>
          <p:cNvSpPr txBox="1"/>
          <p:nvPr/>
        </p:nvSpPr>
        <p:spPr>
          <a:xfrm>
            <a:off x="478945" y="2926513"/>
            <a:ext cx="1321435" cy="280035"/>
          </a:xfrm>
          <a:prstGeom prst="rect">
            <a:avLst/>
          </a:prstGeom>
        </p:spPr>
        <p:txBody>
          <a:bodyPr vert="horz" wrap="square" lIns="0" tIns="0" rIns="0" bIns="0" rtlCol="0">
            <a:spAutoFit/>
          </a:bodyPr>
          <a:lstStyle/>
          <a:p>
            <a:pPr marL="355600" indent="-342900">
              <a:lnSpc>
                <a:spcPct val="100000"/>
              </a:lnSpc>
              <a:buFont typeface="Times New Roman"/>
              <a:buChar char="•"/>
              <a:tabLst>
                <a:tab pos="355600" algn="l"/>
              </a:tabLst>
            </a:pPr>
            <a:r>
              <a:rPr sz="2000" spc="-5" dirty="0">
                <a:latin typeface="Times New Roman"/>
                <a:cs typeface="Times New Roman"/>
              </a:rPr>
              <a:t>H</a:t>
            </a:r>
            <a:r>
              <a:rPr sz="2000" spc="10" dirty="0">
                <a:latin typeface="Times New Roman"/>
                <a:cs typeface="Times New Roman"/>
              </a:rPr>
              <a:t>o</a:t>
            </a:r>
            <a:r>
              <a:rPr sz="2000" dirty="0">
                <a:latin typeface="Times New Roman"/>
                <a:cs typeface="Times New Roman"/>
              </a:rPr>
              <a:t>t</a:t>
            </a:r>
            <a:r>
              <a:rPr sz="2000" spc="-15" dirty="0">
                <a:latin typeface="Times New Roman"/>
                <a:cs typeface="Times New Roman"/>
              </a:rPr>
              <a:t> </a:t>
            </a:r>
            <a:r>
              <a:rPr sz="2000" spc="-5" dirty="0">
                <a:latin typeface="Times New Roman"/>
                <a:cs typeface="Times New Roman"/>
              </a:rPr>
              <a:t>Pla</a:t>
            </a:r>
            <a:r>
              <a:rPr sz="2000" spc="-10" dirty="0">
                <a:latin typeface="Times New Roman"/>
                <a:cs typeface="Times New Roman"/>
              </a:rPr>
              <a:t>t</a:t>
            </a:r>
            <a:r>
              <a:rPr sz="2000" dirty="0">
                <a:latin typeface="Times New Roman"/>
                <a:cs typeface="Times New Roman"/>
              </a:rPr>
              <a:t>e</a:t>
            </a:r>
            <a:endParaRPr sz="2000">
              <a:latin typeface="Times New Roman"/>
              <a:cs typeface="Times New Roman"/>
            </a:endParaRPr>
          </a:p>
        </p:txBody>
      </p:sp>
      <p:sp>
        <p:nvSpPr>
          <p:cNvPr id="8" name="object 8"/>
          <p:cNvSpPr txBox="1"/>
          <p:nvPr/>
        </p:nvSpPr>
        <p:spPr>
          <a:xfrm>
            <a:off x="936145" y="3292273"/>
            <a:ext cx="3255645" cy="280035"/>
          </a:xfrm>
          <a:prstGeom prst="rect">
            <a:avLst/>
          </a:prstGeom>
        </p:spPr>
        <p:txBody>
          <a:bodyPr vert="horz" wrap="square" lIns="0" tIns="0" rIns="0" bIns="0" rtlCol="0">
            <a:spAutoFit/>
          </a:bodyPr>
          <a:lstStyle/>
          <a:p>
            <a:pPr marL="12700">
              <a:lnSpc>
                <a:spcPct val="100000"/>
              </a:lnSpc>
              <a:tabLst>
                <a:tab pos="299085" algn="l"/>
              </a:tabLst>
            </a:pPr>
            <a:r>
              <a:rPr sz="2000" dirty="0">
                <a:latin typeface="Times New Roman"/>
                <a:cs typeface="Times New Roman"/>
              </a:rPr>
              <a:t>–	</a:t>
            </a:r>
            <a:r>
              <a:rPr sz="2000" spc="-5" dirty="0">
                <a:latin typeface="Times New Roman"/>
                <a:cs typeface="Times New Roman"/>
              </a:rPr>
              <a:t>O</a:t>
            </a:r>
            <a:r>
              <a:rPr sz="2000" spc="10" dirty="0">
                <a:latin typeface="Times New Roman"/>
                <a:cs typeface="Times New Roman"/>
              </a:rPr>
              <a:t>p</a:t>
            </a:r>
            <a:r>
              <a:rPr sz="2000" dirty="0">
                <a:latin typeface="Times New Roman"/>
                <a:cs typeface="Times New Roman"/>
              </a:rPr>
              <a:t>t</a:t>
            </a:r>
            <a:r>
              <a:rPr sz="2000" spc="-10" dirty="0">
                <a:latin typeface="Times New Roman"/>
                <a:cs typeface="Times New Roman"/>
              </a:rPr>
              <a:t>i</a:t>
            </a:r>
            <a:r>
              <a:rPr sz="2000" spc="-25" dirty="0">
                <a:latin typeface="Times New Roman"/>
                <a:cs typeface="Times New Roman"/>
              </a:rPr>
              <a:t>m</a:t>
            </a:r>
            <a:r>
              <a:rPr sz="2000" dirty="0">
                <a:latin typeface="Times New Roman"/>
                <a:cs typeface="Times New Roman"/>
              </a:rPr>
              <a:t>al</a:t>
            </a:r>
            <a:r>
              <a:rPr sz="2000" spc="-15" dirty="0">
                <a:latin typeface="Times New Roman"/>
                <a:cs typeface="Times New Roman"/>
              </a:rPr>
              <a:t> </a:t>
            </a:r>
            <a:r>
              <a:rPr sz="2000" dirty="0">
                <a:latin typeface="Times New Roman"/>
                <a:cs typeface="Times New Roman"/>
              </a:rPr>
              <a:t>binding</a:t>
            </a:r>
            <a:r>
              <a:rPr sz="2000" spc="-40" dirty="0">
                <a:latin typeface="Times New Roman"/>
                <a:cs typeface="Times New Roman"/>
              </a:rPr>
              <a:t> </a:t>
            </a:r>
            <a:r>
              <a:rPr sz="2000" dirty="0">
                <a:latin typeface="Times New Roman"/>
                <a:cs typeface="Times New Roman"/>
              </a:rPr>
              <a:t>t</a:t>
            </a:r>
            <a:r>
              <a:rPr sz="2000" spc="-10" dirty="0">
                <a:latin typeface="Times New Roman"/>
                <a:cs typeface="Times New Roman"/>
              </a:rPr>
              <a:t>e</a:t>
            </a:r>
            <a:r>
              <a:rPr sz="2000" spc="-25" dirty="0">
                <a:latin typeface="Times New Roman"/>
                <a:cs typeface="Times New Roman"/>
              </a:rPr>
              <a:t>m</a:t>
            </a:r>
            <a:r>
              <a:rPr sz="2000" dirty="0">
                <a:latin typeface="Times New Roman"/>
                <a:cs typeface="Times New Roman"/>
              </a:rPr>
              <a:t>pe</a:t>
            </a:r>
            <a:r>
              <a:rPr sz="2000" spc="5" dirty="0">
                <a:latin typeface="Times New Roman"/>
                <a:cs typeface="Times New Roman"/>
              </a:rPr>
              <a:t>r</a:t>
            </a:r>
            <a:r>
              <a:rPr sz="2000" dirty="0">
                <a:latin typeface="Times New Roman"/>
                <a:cs typeface="Times New Roman"/>
              </a:rPr>
              <a:t>a</a:t>
            </a:r>
            <a:r>
              <a:rPr sz="2000" spc="-10" dirty="0">
                <a:latin typeface="Times New Roman"/>
                <a:cs typeface="Times New Roman"/>
              </a:rPr>
              <a:t>t</a:t>
            </a:r>
            <a:r>
              <a:rPr sz="2000" dirty="0">
                <a:latin typeface="Times New Roman"/>
                <a:cs typeface="Times New Roman"/>
              </a:rPr>
              <a:t>u</a:t>
            </a:r>
            <a:r>
              <a:rPr sz="2000" spc="5" dirty="0">
                <a:latin typeface="Times New Roman"/>
                <a:cs typeface="Times New Roman"/>
              </a:rPr>
              <a:t>r</a:t>
            </a:r>
            <a:r>
              <a:rPr sz="2000" dirty="0">
                <a:latin typeface="Times New Roman"/>
                <a:cs typeface="Times New Roman"/>
              </a:rPr>
              <a:t>e</a:t>
            </a:r>
            <a:endParaRPr sz="2000">
              <a:latin typeface="Times New Roman"/>
              <a:cs typeface="Times New Roman"/>
            </a:endParaRPr>
          </a:p>
        </p:txBody>
      </p:sp>
      <p:sp>
        <p:nvSpPr>
          <p:cNvPr id="9" name="object 9"/>
          <p:cNvSpPr/>
          <p:nvPr/>
        </p:nvSpPr>
        <p:spPr>
          <a:xfrm>
            <a:off x="489204" y="3808476"/>
            <a:ext cx="2651760" cy="1298448"/>
          </a:xfrm>
          <a:prstGeom prst="rect">
            <a:avLst/>
          </a:prstGeom>
          <a:blipFill>
            <a:blip r:embed="rId4" cstate="print"/>
            <a:stretch>
              <a:fillRect/>
            </a:stretch>
          </a:blipFill>
        </p:spPr>
        <p:txBody>
          <a:bodyPr wrap="square" lIns="0" tIns="0" rIns="0" bIns="0" rtlCol="0"/>
          <a:lstStyle/>
          <a:p>
            <a:endParaRPr/>
          </a:p>
        </p:txBody>
      </p:sp>
      <p:sp>
        <p:nvSpPr>
          <p:cNvPr id="10" name="object 10"/>
          <p:cNvSpPr/>
          <p:nvPr/>
        </p:nvSpPr>
        <p:spPr>
          <a:xfrm>
            <a:off x="493776" y="5262371"/>
            <a:ext cx="2651760" cy="1284732"/>
          </a:xfrm>
          <a:prstGeom prst="rect">
            <a:avLst/>
          </a:prstGeom>
          <a:blipFill>
            <a:blip r:embed="rId5" cstate="print"/>
            <a:stretch>
              <a:fillRect/>
            </a:stretch>
          </a:blipFill>
        </p:spPr>
        <p:txBody>
          <a:bodyPr wrap="square" lIns="0" tIns="0" rIns="0" bIns="0" rtlCol="0"/>
          <a:lstStyle/>
          <a:p>
            <a:endParaRPr/>
          </a:p>
        </p:txBody>
      </p:sp>
      <p:sp>
        <p:nvSpPr>
          <p:cNvPr id="11" name="object 11"/>
          <p:cNvSpPr/>
          <p:nvPr/>
        </p:nvSpPr>
        <p:spPr>
          <a:xfrm>
            <a:off x="1188719" y="5751576"/>
            <a:ext cx="457200" cy="530860"/>
          </a:xfrm>
          <a:custGeom>
            <a:avLst/>
            <a:gdLst/>
            <a:ahLst/>
            <a:cxnLst/>
            <a:rect l="l" t="t" r="r" b="b"/>
            <a:pathLst>
              <a:path w="457200" h="530860">
                <a:moveTo>
                  <a:pt x="0" y="265175"/>
                </a:moveTo>
                <a:lnTo>
                  <a:pt x="2992" y="222161"/>
                </a:lnTo>
                <a:lnTo>
                  <a:pt x="11655" y="181357"/>
                </a:lnTo>
                <a:lnTo>
                  <a:pt x="25517" y="143309"/>
                </a:lnTo>
                <a:lnTo>
                  <a:pt x="44109" y="108563"/>
                </a:lnTo>
                <a:lnTo>
                  <a:pt x="66959" y="77665"/>
                </a:lnTo>
                <a:lnTo>
                  <a:pt x="108187" y="39727"/>
                </a:lnTo>
                <a:lnTo>
                  <a:pt x="156348" y="13518"/>
                </a:lnTo>
                <a:lnTo>
                  <a:pt x="209852" y="879"/>
                </a:lnTo>
                <a:lnTo>
                  <a:pt x="228599" y="0"/>
                </a:lnTo>
                <a:lnTo>
                  <a:pt x="247347" y="879"/>
                </a:lnTo>
                <a:lnTo>
                  <a:pt x="300851" y="13518"/>
                </a:lnTo>
                <a:lnTo>
                  <a:pt x="349012" y="39727"/>
                </a:lnTo>
                <a:lnTo>
                  <a:pt x="390240" y="77665"/>
                </a:lnTo>
                <a:lnTo>
                  <a:pt x="413090" y="108563"/>
                </a:lnTo>
                <a:lnTo>
                  <a:pt x="431682" y="143309"/>
                </a:lnTo>
                <a:lnTo>
                  <a:pt x="445544" y="181357"/>
                </a:lnTo>
                <a:lnTo>
                  <a:pt x="454207" y="222161"/>
                </a:lnTo>
                <a:lnTo>
                  <a:pt x="457199" y="265175"/>
                </a:lnTo>
                <a:lnTo>
                  <a:pt x="456442" y="286925"/>
                </a:lnTo>
                <a:lnTo>
                  <a:pt x="450555" y="328903"/>
                </a:lnTo>
                <a:lnTo>
                  <a:pt x="439234" y="368397"/>
                </a:lnTo>
                <a:lnTo>
                  <a:pt x="422948" y="404862"/>
                </a:lnTo>
                <a:lnTo>
                  <a:pt x="402168" y="437752"/>
                </a:lnTo>
                <a:lnTo>
                  <a:pt x="363603" y="479190"/>
                </a:lnTo>
                <a:lnTo>
                  <a:pt x="317577" y="509514"/>
                </a:lnTo>
                <a:lnTo>
                  <a:pt x="265677" y="526881"/>
                </a:lnTo>
                <a:lnTo>
                  <a:pt x="228599" y="530351"/>
                </a:lnTo>
                <a:lnTo>
                  <a:pt x="209852" y="529472"/>
                </a:lnTo>
                <a:lnTo>
                  <a:pt x="156348" y="516833"/>
                </a:lnTo>
                <a:lnTo>
                  <a:pt x="108187" y="490624"/>
                </a:lnTo>
                <a:lnTo>
                  <a:pt x="66959" y="452686"/>
                </a:lnTo>
                <a:lnTo>
                  <a:pt x="44109" y="421788"/>
                </a:lnTo>
                <a:lnTo>
                  <a:pt x="25517" y="387042"/>
                </a:lnTo>
                <a:lnTo>
                  <a:pt x="11655" y="348994"/>
                </a:lnTo>
                <a:lnTo>
                  <a:pt x="2992" y="308190"/>
                </a:lnTo>
                <a:lnTo>
                  <a:pt x="0" y="265175"/>
                </a:lnTo>
                <a:close/>
              </a:path>
            </a:pathLst>
          </a:custGeom>
          <a:ln w="9143">
            <a:solidFill>
              <a:srgbClr val="000000"/>
            </a:solidFill>
            <a:prstDash val="lgDash"/>
          </a:ln>
        </p:spPr>
        <p:txBody>
          <a:bodyPr wrap="square" lIns="0" tIns="0" rIns="0" bIns="0" rtlCol="0"/>
          <a:lstStyle/>
          <a:p>
            <a:endParaRPr/>
          </a:p>
        </p:txBody>
      </p:sp>
      <p:sp>
        <p:nvSpPr>
          <p:cNvPr id="12" name="object 12"/>
          <p:cNvSpPr/>
          <p:nvPr/>
        </p:nvSpPr>
        <p:spPr>
          <a:xfrm>
            <a:off x="6301739" y="6045327"/>
            <a:ext cx="709040" cy="323468"/>
          </a:xfrm>
          <a:prstGeom prst="rect">
            <a:avLst/>
          </a:prstGeom>
          <a:blipFill>
            <a:blip r:embed="rId6" cstate="print"/>
            <a:stretch>
              <a:fillRect/>
            </a:stretch>
          </a:blipFill>
        </p:spPr>
        <p:txBody>
          <a:bodyPr wrap="square" lIns="0" tIns="0" rIns="0" bIns="0" rtlCol="0"/>
          <a:lstStyle/>
          <a:p>
            <a:endParaRPr/>
          </a:p>
        </p:txBody>
      </p:sp>
      <p:sp>
        <p:nvSpPr>
          <p:cNvPr id="13" name="object 13"/>
          <p:cNvSpPr/>
          <p:nvPr/>
        </p:nvSpPr>
        <p:spPr>
          <a:xfrm>
            <a:off x="7010796" y="5937503"/>
            <a:ext cx="107807" cy="431291"/>
          </a:xfrm>
          <a:prstGeom prst="rect">
            <a:avLst/>
          </a:prstGeom>
          <a:blipFill>
            <a:blip r:embed="rId7" cstate="print"/>
            <a:stretch>
              <a:fillRect/>
            </a:stretch>
          </a:blipFill>
        </p:spPr>
        <p:txBody>
          <a:bodyPr wrap="square" lIns="0" tIns="0" rIns="0" bIns="0" rtlCol="0"/>
          <a:lstStyle/>
          <a:p>
            <a:endParaRPr/>
          </a:p>
        </p:txBody>
      </p:sp>
      <p:sp>
        <p:nvSpPr>
          <p:cNvPr id="14" name="object 14"/>
          <p:cNvSpPr/>
          <p:nvPr/>
        </p:nvSpPr>
        <p:spPr>
          <a:xfrm>
            <a:off x="6301739" y="5937503"/>
            <a:ext cx="816863" cy="107822"/>
          </a:xfrm>
          <a:prstGeom prst="rect">
            <a:avLst/>
          </a:prstGeom>
          <a:blipFill>
            <a:blip r:embed="rId8" cstate="print"/>
            <a:stretch>
              <a:fillRect/>
            </a:stretch>
          </a:blipFill>
        </p:spPr>
        <p:txBody>
          <a:bodyPr wrap="square" lIns="0" tIns="0" rIns="0" bIns="0" rtlCol="0"/>
          <a:lstStyle/>
          <a:p>
            <a:endParaRPr/>
          </a:p>
        </p:txBody>
      </p:sp>
      <p:sp>
        <p:nvSpPr>
          <p:cNvPr id="15" name="object 15"/>
          <p:cNvSpPr/>
          <p:nvPr/>
        </p:nvSpPr>
        <p:spPr>
          <a:xfrm>
            <a:off x="6560819" y="4671059"/>
            <a:ext cx="355092" cy="1153667"/>
          </a:xfrm>
          <a:prstGeom prst="rect">
            <a:avLst/>
          </a:prstGeom>
          <a:blipFill>
            <a:blip r:embed="rId9" cstate="print"/>
            <a:stretch>
              <a:fillRect/>
            </a:stretch>
          </a:blipFill>
        </p:spPr>
        <p:txBody>
          <a:bodyPr wrap="square" lIns="0" tIns="0" rIns="0" bIns="0" rtlCol="0"/>
          <a:lstStyle/>
          <a:p>
            <a:endParaRPr/>
          </a:p>
        </p:txBody>
      </p:sp>
      <p:sp>
        <p:nvSpPr>
          <p:cNvPr id="16" name="object 16"/>
          <p:cNvSpPr/>
          <p:nvPr/>
        </p:nvSpPr>
        <p:spPr>
          <a:xfrm>
            <a:off x="6599681" y="4709922"/>
            <a:ext cx="222885" cy="993775"/>
          </a:xfrm>
          <a:custGeom>
            <a:avLst/>
            <a:gdLst/>
            <a:ahLst/>
            <a:cxnLst/>
            <a:rect l="l" t="t" r="r" b="b"/>
            <a:pathLst>
              <a:path w="222884" h="993775">
                <a:moveTo>
                  <a:pt x="222503" y="965453"/>
                </a:moveTo>
                <a:lnTo>
                  <a:pt x="111856" y="965453"/>
                </a:lnTo>
                <a:lnTo>
                  <a:pt x="131769" y="965925"/>
                </a:lnTo>
                <a:lnTo>
                  <a:pt x="150501" y="967232"/>
                </a:lnTo>
                <a:lnTo>
                  <a:pt x="196510" y="975395"/>
                </a:lnTo>
                <a:lnTo>
                  <a:pt x="222503" y="993266"/>
                </a:lnTo>
                <a:lnTo>
                  <a:pt x="222503" y="965453"/>
                </a:lnTo>
                <a:close/>
              </a:path>
              <a:path w="222884" h="993775">
                <a:moveTo>
                  <a:pt x="110647" y="0"/>
                </a:moveTo>
                <a:lnTo>
                  <a:pt x="72002" y="1777"/>
                </a:lnTo>
                <a:lnTo>
                  <a:pt x="25993" y="9936"/>
                </a:lnTo>
                <a:lnTo>
                  <a:pt x="0" y="27812"/>
                </a:lnTo>
                <a:lnTo>
                  <a:pt x="10" y="992882"/>
                </a:lnTo>
                <a:lnTo>
                  <a:pt x="2035" y="987943"/>
                </a:lnTo>
                <a:lnTo>
                  <a:pt x="7362" y="983298"/>
                </a:lnTo>
                <a:lnTo>
                  <a:pt x="55679" y="969191"/>
                </a:lnTo>
                <a:lnTo>
                  <a:pt x="111856" y="965453"/>
                </a:lnTo>
                <a:lnTo>
                  <a:pt x="222503" y="965453"/>
                </a:lnTo>
                <a:lnTo>
                  <a:pt x="222493" y="27428"/>
                </a:lnTo>
                <a:lnTo>
                  <a:pt x="182353" y="6435"/>
                </a:lnTo>
                <a:lnTo>
                  <a:pt x="130670" y="440"/>
                </a:lnTo>
                <a:lnTo>
                  <a:pt x="110647" y="0"/>
                </a:lnTo>
                <a:close/>
              </a:path>
            </a:pathLst>
          </a:custGeom>
          <a:solidFill>
            <a:srgbClr val="000000"/>
          </a:solidFill>
        </p:spPr>
        <p:txBody>
          <a:bodyPr wrap="square" lIns="0" tIns="0" rIns="0" bIns="0" rtlCol="0"/>
          <a:lstStyle/>
          <a:p>
            <a:endParaRPr/>
          </a:p>
        </p:txBody>
      </p:sp>
      <p:sp>
        <p:nvSpPr>
          <p:cNvPr id="17" name="object 17"/>
          <p:cNvSpPr/>
          <p:nvPr/>
        </p:nvSpPr>
        <p:spPr>
          <a:xfrm>
            <a:off x="6599692" y="5675376"/>
            <a:ext cx="222885" cy="55880"/>
          </a:xfrm>
          <a:custGeom>
            <a:avLst/>
            <a:gdLst/>
            <a:ahLst/>
            <a:cxnLst/>
            <a:rect l="l" t="t" r="r" b="b"/>
            <a:pathLst>
              <a:path w="222884" h="55879">
                <a:moveTo>
                  <a:pt x="110471" y="0"/>
                </a:moveTo>
                <a:lnTo>
                  <a:pt x="71878" y="1793"/>
                </a:lnTo>
                <a:lnTo>
                  <a:pt x="25940" y="10020"/>
                </a:lnTo>
                <a:lnTo>
                  <a:pt x="0" y="28196"/>
                </a:lnTo>
                <a:lnTo>
                  <a:pt x="2025" y="33135"/>
                </a:lnTo>
                <a:lnTo>
                  <a:pt x="40140" y="49185"/>
                </a:lnTo>
                <a:lnTo>
                  <a:pt x="91822" y="55184"/>
                </a:lnTo>
                <a:lnTo>
                  <a:pt x="111845" y="55624"/>
                </a:lnTo>
                <a:lnTo>
                  <a:pt x="131758" y="55153"/>
                </a:lnTo>
                <a:lnTo>
                  <a:pt x="183172" y="49033"/>
                </a:lnTo>
                <a:lnTo>
                  <a:pt x="220713" y="32795"/>
                </a:lnTo>
                <a:lnTo>
                  <a:pt x="222493" y="27812"/>
                </a:lnTo>
                <a:lnTo>
                  <a:pt x="222479" y="27364"/>
                </a:lnTo>
                <a:lnTo>
                  <a:pt x="182232" y="6422"/>
                </a:lnTo>
                <a:lnTo>
                  <a:pt x="130516" y="439"/>
                </a:lnTo>
                <a:lnTo>
                  <a:pt x="110471" y="0"/>
                </a:lnTo>
                <a:close/>
              </a:path>
            </a:pathLst>
          </a:custGeom>
          <a:solidFill>
            <a:srgbClr val="656565"/>
          </a:solidFill>
        </p:spPr>
        <p:txBody>
          <a:bodyPr wrap="square" lIns="0" tIns="0" rIns="0" bIns="0" rtlCol="0"/>
          <a:lstStyle/>
          <a:p>
            <a:endParaRPr/>
          </a:p>
        </p:txBody>
      </p:sp>
      <p:sp>
        <p:nvSpPr>
          <p:cNvPr id="18" name="object 18"/>
          <p:cNvSpPr/>
          <p:nvPr/>
        </p:nvSpPr>
        <p:spPr>
          <a:xfrm>
            <a:off x="6599681" y="5675376"/>
            <a:ext cx="222885" cy="55880"/>
          </a:xfrm>
          <a:custGeom>
            <a:avLst/>
            <a:gdLst/>
            <a:ahLst/>
            <a:cxnLst/>
            <a:rect l="l" t="t" r="r" b="b"/>
            <a:pathLst>
              <a:path w="222884" h="55879">
                <a:moveTo>
                  <a:pt x="0" y="27812"/>
                </a:moveTo>
                <a:lnTo>
                  <a:pt x="39321" y="6591"/>
                </a:lnTo>
                <a:lnTo>
                  <a:pt x="90734" y="471"/>
                </a:lnTo>
                <a:lnTo>
                  <a:pt x="110647" y="0"/>
                </a:lnTo>
                <a:lnTo>
                  <a:pt x="130670" y="440"/>
                </a:lnTo>
                <a:lnTo>
                  <a:pt x="182353" y="6439"/>
                </a:lnTo>
                <a:lnTo>
                  <a:pt x="220468" y="22489"/>
                </a:lnTo>
                <a:lnTo>
                  <a:pt x="222493" y="27428"/>
                </a:lnTo>
                <a:lnTo>
                  <a:pt x="220720" y="32521"/>
                </a:lnTo>
                <a:lnTo>
                  <a:pt x="183246" y="48985"/>
                </a:lnTo>
                <a:lnTo>
                  <a:pt x="131909" y="55146"/>
                </a:lnTo>
                <a:lnTo>
                  <a:pt x="112022" y="55624"/>
                </a:lnTo>
                <a:lnTo>
                  <a:pt x="91977" y="55185"/>
                </a:lnTo>
                <a:lnTo>
                  <a:pt x="40261" y="49202"/>
                </a:lnTo>
                <a:lnTo>
                  <a:pt x="2077" y="33189"/>
                </a:lnTo>
                <a:lnTo>
                  <a:pt x="0" y="27812"/>
                </a:lnTo>
                <a:close/>
              </a:path>
            </a:pathLst>
          </a:custGeom>
          <a:ln w="25907">
            <a:solidFill>
              <a:srgbClr val="3F3F3F"/>
            </a:solidFill>
          </a:ln>
        </p:spPr>
        <p:txBody>
          <a:bodyPr wrap="square" lIns="0" tIns="0" rIns="0" bIns="0" rtlCol="0"/>
          <a:lstStyle/>
          <a:p>
            <a:endParaRPr/>
          </a:p>
        </p:txBody>
      </p:sp>
      <p:sp>
        <p:nvSpPr>
          <p:cNvPr id="19" name="object 19"/>
          <p:cNvSpPr/>
          <p:nvPr/>
        </p:nvSpPr>
        <p:spPr>
          <a:xfrm>
            <a:off x="6599681" y="4709922"/>
            <a:ext cx="222885" cy="993775"/>
          </a:xfrm>
          <a:custGeom>
            <a:avLst/>
            <a:gdLst/>
            <a:ahLst/>
            <a:cxnLst/>
            <a:rect l="l" t="t" r="r" b="b"/>
            <a:pathLst>
              <a:path w="222884" h="993775">
                <a:moveTo>
                  <a:pt x="0" y="993266"/>
                </a:moveTo>
                <a:lnTo>
                  <a:pt x="0" y="27812"/>
                </a:lnTo>
                <a:lnTo>
                  <a:pt x="1779" y="22826"/>
                </a:lnTo>
                <a:lnTo>
                  <a:pt x="39321" y="6587"/>
                </a:lnTo>
                <a:lnTo>
                  <a:pt x="90734" y="470"/>
                </a:lnTo>
                <a:lnTo>
                  <a:pt x="110647" y="0"/>
                </a:lnTo>
                <a:lnTo>
                  <a:pt x="130670" y="440"/>
                </a:lnTo>
                <a:lnTo>
                  <a:pt x="182353" y="6435"/>
                </a:lnTo>
                <a:lnTo>
                  <a:pt x="220468" y="22485"/>
                </a:lnTo>
                <a:lnTo>
                  <a:pt x="222493" y="27428"/>
                </a:lnTo>
                <a:lnTo>
                  <a:pt x="222503" y="993266"/>
                </a:lnTo>
              </a:path>
            </a:pathLst>
          </a:custGeom>
          <a:ln w="25907">
            <a:solidFill>
              <a:srgbClr val="3F3F3F"/>
            </a:solidFill>
          </a:ln>
        </p:spPr>
        <p:txBody>
          <a:bodyPr wrap="square" lIns="0" tIns="0" rIns="0" bIns="0" rtlCol="0"/>
          <a:lstStyle/>
          <a:p>
            <a:endParaRPr/>
          </a:p>
        </p:txBody>
      </p:sp>
      <p:sp>
        <p:nvSpPr>
          <p:cNvPr id="20" name="object 20"/>
          <p:cNvSpPr/>
          <p:nvPr/>
        </p:nvSpPr>
        <p:spPr>
          <a:xfrm>
            <a:off x="6649211" y="4283964"/>
            <a:ext cx="155448" cy="519684"/>
          </a:xfrm>
          <a:prstGeom prst="rect">
            <a:avLst/>
          </a:prstGeom>
          <a:blipFill>
            <a:blip r:embed="rId10" cstate="print"/>
            <a:stretch>
              <a:fillRect/>
            </a:stretch>
          </a:blipFill>
        </p:spPr>
        <p:txBody>
          <a:bodyPr wrap="square" lIns="0" tIns="0" rIns="0" bIns="0" rtlCol="0"/>
          <a:lstStyle/>
          <a:p>
            <a:endParaRPr/>
          </a:p>
        </p:txBody>
      </p:sp>
      <p:sp>
        <p:nvSpPr>
          <p:cNvPr id="21" name="object 21"/>
          <p:cNvSpPr/>
          <p:nvPr/>
        </p:nvSpPr>
        <p:spPr>
          <a:xfrm>
            <a:off x="6699503" y="4322826"/>
            <a:ext cx="0" cy="382905"/>
          </a:xfrm>
          <a:custGeom>
            <a:avLst/>
            <a:gdLst/>
            <a:ahLst/>
            <a:cxnLst/>
            <a:rect l="l" t="t" r="r" b="b"/>
            <a:pathLst>
              <a:path h="382904">
                <a:moveTo>
                  <a:pt x="0" y="0"/>
                </a:moveTo>
                <a:lnTo>
                  <a:pt x="0" y="382655"/>
                </a:lnTo>
              </a:path>
            </a:pathLst>
          </a:custGeom>
          <a:ln w="24129">
            <a:solidFill>
              <a:srgbClr val="3F3F3F"/>
            </a:solidFill>
          </a:ln>
        </p:spPr>
        <p:txBody>
          <a:bodyPr wrap="square" lIns="0" tIns="0" rIns="0" bIns="0" rtlCol="0"/>
          <a:lstStyle/>
          <a:p>
            <a:endParaRPr/>
          </a:p>
        </p:txBody>
      </p:sp>
      <p:sp>
        <p:nvSpPr>
          <p:cNvPr id="22" name="object 22"/>
          <p:cNvSpPr/>
          <p:nvPr/>
        </p:nvSpPr>
        <p:spPr>
          <a:xfrm>
            <a:off x="6688073" y="4704207"/>
            <a:ext cx="22860" cy="5715"/>
          </a:xfrm>
          <a:custGeom>
            <a:avLst/>
            <a:gdLst/>
            <a:ahLst/>
            <a:cxnLst/>
            <a:rect l="l" t="t" r="r" b="b"/>
            <a:pathLst>
              <a:path w="22859" h="5714">
                <a:moveTo>
                  <a:pt x="17769" y="0"/>
                </a:moveTo>
                <a:lnTo>
                  <a:pt x="5090" y="0"/>
                </a:lnTo>
                <a:lnTo>
                  <a:pt x="0" y="1274"/>
                </a:lnTo>
                <a:lnTo>
                  <a:pt x="0" y="4440"/>
                </a:lnTo>
                <a:lnTo>
                  <a:pt x="5090" y="5714"/>
                </a:lnTo>
                <a:lnTo>
                  <a:pt x="17769" y="5714"/>
                </a:lnTo>
                <a:lnTo>
                  <a:pt x="22859" y="4440"/>
                </a:lnTo>
                <a:lnTo>
                  <a:pt x="22859" y="1274"/>
                </a:lnTo>
                <a:lnTo>
                  <a:pt x="17769" y="0"/>
                </a:lnTo>
                <a:close/>
              </a:path>
            </a:pathLst>
          </a:custGeom>
          <a:solidFill>
            <a:srgbClr val="8B8B8B"/>
          </a:solidFill>
        </p:spPr>
        <p:txBody>
          <a:bodyPr wrap="square" lIns="0" tIns="0" rIns="0" bIns="0" rtlCol="0"/>
          <a:lstStyle/>
          <a:p>
            <a:endParaRPr/>
          </a:p>
        </p:txBody>
      </p:sp>
      <p:sp>
        <p:nvSpPr>
          <p:cNvPr id="23" name="object 23"/>
          <p:cNvSpPr/>
          <p:nvPr/>
        </p:nvSpPr>
        <p:spPr>
          <a:xfrm>
            <a:off x="6688073" y="4704207"/>
            <a:ext cx="22860" cy="5715"/>
          </a:xfrm>
          <a:custGeom>
            <a:avLst/>
            <a:gdLst/>
            <a:ahLst/>
            <a:cxnLst/>
            <a:rect l="l" t="t" r="r" b="b"/>
            <a:pathLst>
              <a:path w="22859" h="5714">
                <a:moveTo>
                  <a:pt x="0" y="2798"/>
                </a:moveTo>
                <a:lnTo>
                  <a:pt x="0" y="1274"/>
                </a:lnTo>
                <a:lnTo>
                  <a:pt x="5090" y="0"/>
                </a:lnTo>
                <a:lnTo>
                  <a:pt x="11429" y="0"/>
                </a:lnTo>
                <a:lnTo>
                  <a:pt x="17769" y="0"/>
                </a:lnTo>
                <a:lnTo>
                  <a:pt x="22859" y="1274"/>
                </a:lnTo>
                <a:lnTo>
                  <a:pt x="22859" y="2798"/>
                </a:lnTo>
                <a:lnTo>
                  <a:pt x="22859" y="4440"/>
                </a:lnTo>
                <a:lnTo>
                  <a:pt x="17769" y="5714"/>
                </a:lnTo>
                <a:lnTo>
                  <a:pt x="11429" y="5714"/>
                </a:lnTo>
                <a:lnTo>
                  <a:pt x="5090" y="5714"/>
                </a:lnTo>
                <a:lnTo>
                  <a:pt x="0" y="4440"/>
                </a:lnTo>
                <a:lnTo>
                  <a:pt x="0" y="2798"/>
                </a:lnTo>
                <a:close/>
              </a:path>
            </a:pathLst>
          </a:custGeom>
          <a:ln w="25907">
            <a:solidFill>
              <a:srgbClr val="1F1F1F"/>
            </a:solidFill>
          </a:ln>
        </p:spPr>
        <p:txBody>
          <a:bodyPr wrap="square" lIns="0" tIns="0" rIns="0" bIns="0" rtlCol="0"/>
          <a:lstStyle/>
          <a:p>
            <a:endParaRPr/>
          </a:p>
        </p:txBody>
      </p:sp>
      <p:sp>
        <p:nvSpPr>
          <p:cNvPr id="24" name="object 24"/>
          <p:cNvSpPr/>
          <p:nvPr/>
        </p:nvSpPr>
        <p:spPr>
          <a:xfrm>
            <a:off x="6688073" y="4322826"/>
            <a:ext cx="22860" cy="384175"/>
          </a:xfrm>
          <a:custGeom>
            <a:avLst/>
            <a:gdLst/>
            <a:ahLst/>
            <a:cxnLst/>
            <a:rect l="l" t="t" r="r" b="b"/>
            <a:pathLst>
              <a:path w="22859" h="384175">
                <a:moveTo>
                  <a:pt x="0" y="384179"/>
                </a:moveTo>
                <a:lnTo>
                  <a:pt x="0" y="2798"/>
                </a:lnTo>
                <a:lnTo>
                  <a:pt x="0" y="1274"/>
                </a:lnTo>
                <a:lnTo>
                  <a:pt x="5090" y="0"/>
                </a:lnTo>
                <a:lnTo>
                  <a:pt x="11429" y="0"/>
                </a:lnTo>
                <a:lnTo>
                  <a:pt x="17769" y="0"/>
                </a:lnTo>
                <a:lnTo>
                  <a:pt x="22859" y="1274"/>
                </a:lnTo>
                <a:lnTo>
                  <a:pt x="22859" y="2798"/>
                </a:lnTo>
                <a:lnTo>
                  <a:pt x="22859" y="384179"/>
                </a:lnTo>
              </a:path>
            </a:pathLst>
          </a:custGeom>
          <a:ln w="25907">
            <a:solidFill>
              <a:srgbClr val="1F1F1F"/>
            </a:solidFill>
          </a:ln>
        </p:spPr>
        <p:txBody>
          <a:bodyPr wrap="square" lIns="0" tIns="0" rIns="0" bIns="0" rtlCol="0"/>
          <a:lstStyle/>
          <a:p>
            <a:endParaRPr/>
          </a:p>
        </p:txBody>
      </p:sp>
      <p:sp>
        <p:nvSpPr>
          <p:cNvPr id="25" name="object 25"/>
          <p:cNvSpPr/>
          <p:nvPr/>
        </p:nvSpPr>
        <p:spPr>
          <a:xfrm>
            <a:off x="6595871" y="5657088"/>
            <a:ext cx="216407" cy="70103"/>
          </a:xfrm>
          <a:prstGeom prst="rect">
            <a:avLst/>
          </a:prstGeom>
          <a:blipFill>
            <a:blip r:embed="rId11" cstate="print"/>
            <a:stretch>
              <a:fillRect/>
            </a:stretch>
          </a:blipFill>
        </p:spPr>
        <p:txBody>
          <a:bodyPr wrap="square" lIns="0" tIns="0" rIns="0" bIns="0" rtlCol="0"/>
          <a:lstStyle/>
          <a:p>
            <a:endParaRPr/>
          </a:p>
        </p:txBody>
      </p:sp>
      <p:sp>
        <p:nvSpPr>
          <p:cNvPr id="26" name="object 26"/>
          <p:cNvSpPr/>
          <p:nvPr/>
        </p:nvSpPr>
        <p:spPr>
          <a:xfrm>
            <a:off x="6569964" y="5567171"/>
            <a:ext cx="348996" cy="729995"/>
          </a:xfrm>
          <a:prstGeom prst="rect">
            <a:avLst/>
          </a:prstGeom>
          <a:blipFill>
            <a:blip r:embed="rId12" cstate="print"/>
            <a:stretch>
              <a:fillRect/>
            </a:stretch>
          </a:blipFill>
        </p:spPr>
        <p:txBody>
          <a:bodyPr wrap="square" lIns="0" tIns="0" rIns="0" bIns="0" rtlCol="0"/>
          <a:lstStyle/>
          <a:p>
            <a:endParaRPr/>
          </a:p>
        </p:txBody>
      </p:sp>
      <p:sp>
        <p:nvSpPr>
          <p:cNvPr id="27" name="object 27"/>
          <p:cNvSpPr/>
          <p:nvPr/>
        </p:nvSpPr>
        <p:spPr>
          <a:xfrm>
            <a:off x="6608826" y="5606034"/>
            <a:ext cx="216535" cy="596265"/>
          </a:xfrm>
          <a:custGeom>
            <a:avLst/>
            <a:gdLst/>
            <a:ahLst/>
            <a:cxnLst/>
            <a:rect l="l" t="t" r="r" b="b"/>
            <a:pathLst>
              <a:path w="216534" h="596264">
                <a:moveTo>
                  <a:pt x="216407" y="0"/>
                </a:moveTo>
                <a:lnTo>
                  <a:pt x="0" y="0"/>
                </a:lnTo>
                <a:lnTo>
                  <a:pt x="0" y="189762"/>
                </a:lnTo>
                <a:lnTo>
                  <a:pt x="3379" y="230787"/>
                </a:lnTo>
                <a:lnTo>
                  <a:pt x="9431" y="279311"/>
                </a:lnTo>
                <a:lnTo>
                  <a:pt x="17375" y="334969"/>
                </a:lnTo>
                <a:lnTo>
                  <a:pt x="26202" y="390485"/>
                </a:lnTo>
                <a:lnTo>
                  <a:pt x="34899" y="438582"/>
                </a:lnTo>
                <a:lnTo>
                  <a:pt x="44548" y="478596"/>
                </a:lnTo>
                <a:lnTo>
                  <a:pt x="49529" y="494675"/>
                </a:lnTo>
                <a:lnTo>
                  <a:pt x="66438" y="540323"/>
                </a:lnTo>
                <a:lnTo>
                  <a:pt x="85727" y="576245"/>
                </a:lnTo>
                <a:lnTo>
                  <a:pt x="113891" y="596035"/>
                </a:lnTo>
                <a:lnTo>
                  <a:pt x="119995" y="591816"/>
                </a:lnTo>
                <a:lnTo>
                  <a:pt x="144751" y="552350"/>
                </a:lnTo>
                <a:lnTo>
                  <a:pt x="162418" y="507325"/>
                </a:lnTo>
                <a:lnTo>
                  <a:pt x="173095" y="474405"/>
                </a:lnTo>
                <a:lnTo>
                  <a:pt x="175010" y="468392"/>
                </a:lnTo>
                <a:lnTo>
                  <a:pt x="184852" y="422055"/>
                </a:lnTo>
                <a:lnTo>
                  <a:pt x="193450" y="371539"/>
                </a:lnTo>
                <a:lnTo>
                  <a:pt x="201940" y="315691"/>
                </a:lnTo>
                <a:lnTo>
                  <a:pt x="209287" y="261871"/>
                </a:lnTo>
                <a:lnTo>
                  <a:pt x="214455" y="217441"/>
                </a:lnTo>
                <a:lnTo>
                  <a:pt x="216407" y="189762"/>
                </a:lnTo>
                <a:lnTo>
                  <a:pt x="216407" y="0"/>
                </a:lnTo>
                <a:close/>
              </a:path>
            </a:pathLst>
          </a:custGeom>
          <a:solidFill>
            <a:srgbClr val="E4F3F4"/>
          </a:solidFill>
        </p:spPr>
        <p:txBody>
          <a:bodyPr wrap="square" lIns="0" tIns="0" rIns="0" bIns="0" rtlCol="0"/>
          <a:lstStyle/>
          <a:p>
            <a:endParaRPr/>
          </a:p>
        </p:txBody>
      </p:sp>
      <p:sp>
        <p:nvSpPr>
          <p:cNvPr id="28" name="object 28"/>
          <p:cNvSpPr/>
          <p:nvPr/>
        </p:nvSpPr>
        <p:spPr>
          <a:xfrm>
            <a:off x="6608826" y="5606034"/>
            <a:ext cx="216535" cy="596265"/>
          </a:xfrm>
          <a:custGeom>
            <a:avLst/>
            <a:gdLst/>
            <a:ahLst/>
            <a:cxnLst/>
            <a:rect l="l" t="t" r="r" b="b"/>
            <a:pathLst>
              <a:path w="216534" h="596264">
                <a:moveTo>
                  <a:pt x="216407" y="0"/>
                </a:moveTo>
                <a:lnTo>
                  <a:pt x="216407" y="189762"/>
                </a:lnTo>
                <a:lnTo>
                  <a:pt x="216178" y="196673"/>
                </a:lnTo>
                <a:lnTo>
                  <a:pt x="211303" y="245654"/>
                </a:lnTo>
                <a:lnTo>
                  <a:pt x="204568" y="297162"/>
                </a:lnTo>
                <a:lnTo>
                  <a:pt x="196343" y="353152"/>
                </a:lnTo>
                <a:lnTo>
                  <a:pt x="187666" y="406263"/>
                </a:lnTo>
                <a:lnTo>
                  <a:pt x="179572" y="449135"/>
                </a:lnTo>
                <a:lnTo>
                  <a:pt x="173095" y="474405"/>
                </a:lnTo>
                <a:lnTo>
                  <a:pt x="167897" y="490958"/>
                </a:lnTo>
                <a:lnTo>
                  <a:pt x="150800" y="538317"/>
                </a:lnTo>
                <a:lnTo>
                  <a:pt x="132395" y="576008"/>
                </a:lnTo>
                <a:lnTo>
                  <a:pt x="113891" y="596035"/>
                </a:lnTo>
                <a:lnTo>
                  <a:pt x="106669" y="594933"/>
                </a:lnTo>
                <a:lnTo>
                  <a:pt x="79077" y="565815"/>
                </a:lnTo>
                <a:lnTo>
                  <a:pt x="60501" y="525816"/>
                </a:lnTo>
                <a:lnTo>
                  <a:pt x="44548" y="478596"/>
                </a:lnTo>
                <a:lnTo>
                  <a:pt x="42457" y="471985"/>
                </a:lnTo>
                <a:lnTo>
                  <a:pt x="32076" y="423823"/>
                </a:lnTo>
                <a:lnTo>
                  <a:pt x="23224" y="372444"/>
                </a:lnTo>
                <a:lnTo>
                  <a:pt x="14579" y="316073"/>
                </a:lnTo>
                <a:lnTo>
                  <a:pt x="7153" y="261984"/>
                </a:lnTo>
                <a:lnTo>
                  <a:pt x="1956" y="217455"/>
                </a:lnTo>
                <a:lnTo>
                  <a:pt x="0" y="189762"/>
                </a:lnTo>
                <a:lnTo>
                  <a:pt x="0" y="0"/>
                </a:lnTo>
                <a:lnTo>
                  <a:pt x="216407" y="0"/>
                </a:lnTo>
                <a:close/>
              </a:path>
            </a:pathLst>
          </a:custGeom>
          <a:ln w="25907">
            <a:solidFill>
              <a:srgbClr val="91D050"/>
            </a:solidFill>
          </a:ln>
        </p:spPr>
        <p:txBody>
          <a:bodyPr wrap="square" lIns="0" tIns="0" rIns="0" bIns="0" rtlCol="0"/>
          <a:lstStyle/>
          <a:p>
            <a:endParaRPr/>
          </a:p>
        </p:txBody>
      </p:sp>
      <p:sp>
        <p:nvSpPr>
          <p:cNvPr id="29" name="object 29"/>
          <p:cNvSpPr/>
          <p:nvPr/>
        </p:nvSpPr>
        <p:spPr>
          <a:xfrm>
            <a:off x="6595871" y="5963411"/>
            <a:ext cx="281940" cy="32003"/>
          </a:xfrm>
          <a:prstGeom prst="rect">
            <a:avLst/>
          </a:prstGeom>
          <a:blipFill>
            <a:blip r:embed="rId13" cstate="print"/>
            <a:stretch>
              <a:fillRect/>
            </a:stretch>
          </a:blipFill>
        </p:spPr>
        <p:txBody>
          <a:bodyPr wrap="square" lIns="0" tIns="0" rIns="0" bIns="0" rtlCol="0"/>
          <a:lstStyle/>
          <a:p>
            <a:endParaRPr/>
          </a:p>
        </p:txBody>
      </p:sp>
      <p:sp>
        <p:nvSpPr>
          <p:cNvPr id="30" name="object 30"/>
          <p:cNvSpPr/>
          <p:nvPr/>
        </p:nvSpPr>
        <p:spPr>
          <a:xfrm>
            <a:off x="6655307" y="5303520"/>
            <a:ext cx="277368" cy="794004"/>
          </a:xfrm>
          <a:prstGeom prst="rect">
            <a:avLst/>
          </a:prstGeom>
          <a:blipFill>
            <a:blip r:embed="rId14" cstate="print"/>
            <a:stretch>
              <a:fillRect/>
            </a:stretch>
          </a:blipFill>
        </p:spPr>
        <p:txBody>
          <a:bodyPr wrap="square" lIns="0" tIns="0" rIns="0" bIns="0" rtlCol="0"/>
          <a:lstStyle/>
          <a:p>
            <a:endParaRPr/>
          </a:p>
        </p:txBody>
      </p:sp>
      <p:sp>
        <p:nvSpPr>
          <p:cNvPr id="31" name="object 31"/>
          <p:cNvSpPr/>
          <p:nvPr/>
        </p:nvSpPr>
        <p:spPr>
          <a:xfrm>
            <a:off x="6754912" y="5349653"/>
            <a:ext cx="132080" cy="648335"/>
          </a:xfrm>
          <a:custGeom>
            <a:avLst/>
            <a:gdLst/>
            <a:ahLst/>
            <a:cxnLst/>
            <a:rect l="l" t="t" r="r" b="b"/>
            <a:pathLst>
              <a:path w="132079" h="648335">
                <a:moveTo>
                  <a:pt x="338" y="423364"/>
                </a:moveTo>
                <a:lnTo>
                  <a:pt x="210" y="443961"/>
                </a:lnTo>
                <a:lnTo>
                  <a:pt x="99" y="464403"/>
                </a:lnTo>
                <a:lnTo>
                  <a:pt x="23" y="484536"/>
                </a:lnTo>
                <a:lnTo>
                  <a:pt x="0" y="504205"/>
                </a:lnTo>
                <a:lnTo>
                  <a:pt x="44" y="523256"/>
                </a:lnTo>
                <a:lnTo>
                  <a:pt x="751" y="575149"/>
                </a:lnTo>
                <a:lnTo>
                  <a:pt x="2667" y="615905"/>
                </a:lnTo>
                <a:lnTo>
                  <a:pt x="9765" y="647742"/>
                </a:lnTo>
                <a:lnTo>
                  <a:pt x="11920" y="647303"/>
                </a:lnTo>
                <a:lnTo>
                  <a:pt x="28067" y="597083"/>
                </a:lnTo>
                <a:lnTo>
                  <a:pt x="38542" y="544250"/>
                </a:lnTo>
                <a:lnTo>
                  <a:pt x="50860" y="476270"/>
                </a:lnTo>
                <a:lnTo>
                  <a:pt x="57489" y="438216"/>
                </a:lnTo>
                <a:lnTo>
                  <a:pt x="64311" y="398315"/>
                </a:lnTo>
                <a:lnTo>
                  <a:pt x="71238" y="357214"/>
                </a:lnTo>
                <a:lnTo>
                  <a:pt x="78181" y="315560"/>
                </a:lnTo>
                <a:lnTo>
                  <a:pt x="85050" y="274000"/>
                </a:lnTo>
                <a:lnTo>
                  <a:pt x="91757" y="233180"/>
                </a:lnTo>
                <a:lnTo>
                  <a:pt x="98212" y="193747"/>
                </a:lnTo>
                <a:lnTo>
                  <a:pt x="104327" y="156347"/>
                </a:lnTo>
                <a:lnTo>
                  <a:pt x="110012" y="121629"/>
                </a:lnTo>
                <a:lnTo>
                  <a:pt x="119736" y="62821"/>
                </a:lnTo>
                <a:lnTo>
                  <a:pt x="126673" y="22498"/>
                </a:lnTo>
                <a:lnTo>
                  <a:pt x="131694" y="0"/>
                </a:lnTo>
                <a:lnTo>
                  <a:pt x="131652" y="2334"/>
                </a:lnTo>
                <a:lnTo>
                  <a:pt x="125326" y="51135"/>
                </a:lnTo>
                <a:lnTo>
                  <a:pt x="117636" y="104039"/>
                </a:lnTo>
                <a:lnTo>
                  <a:pt x="111350" y="146337"/>
                </a:lnTo>
                <a:lnTo>
                  <a:pt x="104396" y="192682"/>
                </a:lnTo>
                <a:lnTo>
                  <a:pt x="96995" y="241724"/>
                </a:lnTo>
                <a:lnTo>
                  <a:pt x="93197" y="266834"/>
                </a:lnTo>
                <a:lnTo>
                  <a:pt x="89371" y="292111"/>
                </a:lnTo>
              </a:path>
            </a:pathLst>
          </a:custGeom>
          <a:ln w="38099">
            <a:solidFill>
              <a:srgbClr val="7F7F7F"/>
            </a:solidFill>
          </a:ln>
        </p:spPr>
        <p:txBody>
          <a:bodyPr wrap="square" lIns="0" tIns="0" rIns="0" bIns="0" rtlCol="0"/>
          <a:lstStyle/>
          <a:p>
            <a:endParaRPr/>
          </a:p>
        </p:txBody>
      </p:sp>
      <p:sp>
        <p:nvSpPr>
          <p:cNvPr id="32" name="object 32"/>
          <p:cNvSpPr/>
          <p:nvPr/>
        </p:nvSpPr>
        <p:spPr>
          <a:xfrm>
            <a:off x="6496811" y="5276088"/>
            <a:ext cx="277367" cy="795528"/>
          </a:xfrm>
          <a:prstGeom prst="rect">
            <a:avLst/>
          </a:prstGeom>
          <a:blipFill>
            <a:blip r:embed="rId15" cstate="print"/>
            <a:stretch>
              <a:fillRect/>
            </a:stretch>
          </a:blipFill>
        </p:spPr>
        <p:txBody>
          <a:bodyPr wrap="square" lIns="0" tIns="0" rIns="0" bIns="0" rtlCol="0"/>
          <a:lstStyle/>
          <a:p>
            <a:endParaRPr/>
          </a:p>
        </p:txBody>
      </p:sp>
      <p:sp>
        <p:nvSpPr>
          <p:cNvPr id="33" name="object 33"/>
          <p:cNvSpPr txBox="1"/>
          <p:nvPr/>
        </p:nvSpPr>
        <p:spPr>
          <a:xfrm>
            <a:off x="6342384" y="6172681"/>
            <a:ext cx="694055" cy="203835"/>
          </a:xfrm>
          <a:prstGeom prst="rect">
            <a:avLst/>
          </a:prstGeom>
        </p:spPr>
        <p:txBody>
          <a:bodyPr vert="horz" wrap="square" lIns="0" tIns="0" rIns="0" bIns="0" rtlCol="0">
            <a:spAutoFit/>
          </a:bodyPr>
          <a:lstStyle/>
          <a:p>
            <a:pPr marL="12700">
              <a:lnSpc>
                <a:spcPct val="100000"/>
              </a:lnSpc>
            </a:pPr>
            <a:r>
              <a:rPr sz="1400" spc="-10" dirty="0">
                <a:latin typeface="Times New Roman"/>
                <a:cs typeface="Times New Roman"/>
              </a:rPr>
              <a:t>H</a:t>
            </a:r>
            <a:r>
              <a:rPr sz="1400" dirty="0">
                <a:latin typeface="Times New Roman"/>
                <a:cs typeface="Times New Roman"/>
              </a:rPr>
              <a:t>ot</a:t>
            </a:r>
            <a:r>
              <a:rPr sz="1400" spc="-10" dirty="0">
                <a:latin typeface="Times New Roman"/>
                <a:cs typeface="Times New Roman"/>
              </a:rPr>
              <a:t> </a:t>
            </a:r>
            <a:r>
              <a:rPr sz="1400" spc="-5" dirty="0">
                <a:latin typeface="Times New Roman"/>
                <a:cs typeface="Times New Roman"/>
              </a:rPr>
              <a:t>P</a:t>
            </a:r>
            <a:r>
              <a:rPr sz="1400" dirty="0">
                <a:latin typeface="Times New Roman"/>
                <a:cs typeface="Times New Roman"/>
              </a:rPr>
              <a:t>late</a:t>
            </a:r>
            <a:endParaRPr sz="1400">
              <a:latin typeface="Times New Roman"/>
              <a:cs typeface="Times New Roman"/>
            </a:endParaRPr>
          </a:p>
        </p:txBody>
      </p:sp>
      <p:sp>
        <p:nvSpPr>
          <p:cNvPr id="34" name="object 34"/>
          <p:cNvSpPr/>
          <p:nvPr/>
        </p:nvSpPr>
        <p:spPr>
          <a:xfrm>
            <a:off x="6950964" y="4785359"/>
            <a:ext cx="1126235" cy="832104"/>
          </a:xfrm>
          <a:prstGeom prst="rect">
            <a:avLst/>
          </a:prstGeom>
          <a:blipFill>
            <a:blip r:embed="rId16" cstate="print"/>
            <a:stretch>
              <a:fillRect/>
            </a:stretch>
          </a:blipFill>
        </p:spPr>
        <p:txBody>
          <a:bodyPr wrap="square" lIns="0" tIns="0" rIns="0" bIns="0" rtlCol="0"/>
          <a:lstStyle/>
          <a:p>
            <a:endParaRPr/>
          </a:p>
        </p:txBody>
      </p:sp>
      <p:sp>
        <p:nvSpPr>
          <p:cNvPr id="35" name="object 35"/>
          <p:cNvSpPr/>
          <p:nvPr/>
        </p:nvSpPr>
        <p:spPr>
          <a:xfrm>
            <a:off x="6783323" y="5614416"/>
            <a:ext cx="460375" cy="518159"/>
          </a:xfrm>
          <a:custGeom>
            <a:avLst/>
            <a:gdLst/>
            <a:ahLst/>
            <a:cxnLst/>
            <a:rect l="l" t="t" r="r" b="b"/>
            <a:pathLst>
              <a:path w="460375" h="518160">
                <a:moveTo>
                  <a:pt x="115061" y="288035"/>
                </a:moveTo>
                <a:lnTo>
                  <a:pt x="0" y="403097"/>
                </a:lnTo>
                <a:lnTo>
                  <a:pt x="115061" y="518159"/>
                </a:lnTo>
                <a:lnTo>
                  <a:pt x="115061" y="460628"/>
                </a:lnTo>
                <a:lnTo>
                  <a:pt x="258958" y="460628"/>
                </a:lnTo>
                <a:lnTo>
                  <a:pt x="307317" y="454776"/>
                </a:lnTo>
                <a:lnTo>
                  <a:pt x="351445" y="438153"/>
                </a:lnTo>
                <a:lnTo>
                  <a:pt x="389939" y="412157"/>
                </a:lnTo>
                <a:lnTo>
                  <a:pt x="421399" y="378188"/>
                </a:lnTo>
                <a:lnTo>
                  <a:pt x="440703" y="345566"/>
                </a:lnTo>
                <a:lnTo>
                  <a:pt x="115061" y="345566"/>
                </a:lnTo>
                <a:lnTo>
                  <a:pt x="115061" y="288035"/>
                </a:lnTo>
                <a:close/>
              </a:path>
              <a:path w="460375" h="518160">
                <a:moveTo>
                  <a:pt x="460247" y="0"/>
                </a:moveTo>
                <a:lnTo>
                  <a:pt x="345185" y="0"/>
                </a:lnTo>
                <a:lnTo>
                  <a:pt x="344732" y="268171"/>
                </a:lnTo>
                <a:lnTo>
                  <a:pt x="342086" y="282277"/>
                </a:lnTo>
                <a:lnTo>
                  <a:pt x="321816" y="318338"/>
                </a:lnTo>
                <a:lnTo>
                  <a:pt x="287259" y="340809"/>
                </a:lnTo>
                <a:lnTo>
                  <a:pt x="258958" y="345566"/>
                </a:lnTo>
                <a:lnTo>
                  <a:pt x="440703" y="345566"/>
                </a:lnTo>
                <a:lnTo>
                  <a:pt x="454395" y="307657"/>
                </a:lnTo>
                <a:lnTo>
                  <a:pt x="460247" y="259268"/>
                </a:lnTo>
                <a:lnTo>
                  <a:pt x="460247" y="0"/>
                </a:lnTo>
                <a:close/>
              </a:path>
            </a:pathLst>
          </a:custGeom>
          <a:solidFill>
            <a:srgbClr val="690F2D"/>
          </a:solidFill>
        </p:spPr>
        <p:txBody>
          <a:bodyPr wrap="square" lIns="0" tIns="0" rIns="0" bIns="0" rtlCol="0"/>
          <a:lstStyle/>
          <a:p>
            <a:endParaRPr/>
          </a:p>
        </p:txBody>
      </p:sp>
      <p:sp>
        <p:nvSpPr>
          <p:cNvPr id="36" name="object 36"/>
          <p:cNvSpPr/>
          <p:nvPr/>
        </p:nvSpPr>
        <p:spPr>
          <a:xfrm>
            <a:off x="5795009" y="5279897"/>
            <a:ext cx="644651" cy="609599"/>
          </a:xfrm>
          <a:prstGeom prst="rect">
            <a:avLst/>
          </a:prstGeom>
          <a:blipFill>
            <a:blip r:embed="rId17" cstate="print"/>
            <a:stretch>
              <a:fillRect/>
            </a:stretch>
          </a:blipFill>
        </p:spPr>
        <p:txBody>
          <a:bodyPr wrap="square" lIns="0" tIns="0" rIns="0" bIns="0" rtlCol="0"/>
          <a:lstStyle/>
          <a:p>
            <a:endParaRPr/>
          </a:p>
        </p:txBody>
      </p:sp>
      <p:sp>
        <p:nvSpPr>
          <p:cNvPr id="37" name="object 37"/>
          <p:cNvSpPr/>
          <p:nvPr/>
        </p:nvSpPr>
        <p:spPr>
          <a:xfrm>
            <a:off x="5795009" y="5279897"/>
            <a:ext cx="645160" cy="609600"/>
          </a:xfrm>
          <a:custGeom>
            <a:avLst/>
            <a:gdLst/>
            <a:ahLst/>
            <a:cxnLst/>
            <a:rect l="l" t="t" r="r" b="b"/>
            <a:pathLst>
              <a:path w="645160" h="609600">
                <a:moveTo>
                  <a:pt x="0" y="152399"/>
                </a:moveTo>
                <a:lnTo>
                  <a:pt x="339851" y="152399"/>
                </a:lnTo>
                <a:lnTo>
                  <a:pt x="339851" y="0"/>
                </a:lnTo>
                <a:lnTo>
                  <a:pt x="644651" y="304799"/>
                </a:lnTo>
                <a:lnTo>
                  <a:pt x="339851" y="609599"/>
                </a:lnTo>
                <a:lnTo>
                  <a:pt x="339851" y="457199"/>
                </a:lnTo>
                <a:lnTo>
                  <a:pt x="0" y="457199"/>
                </a:lnTo>
                <a:lnTo>
                  <a:pt x="152399" y="304799"/>
                </a:lnTo>
                <a:lnTo>
                  <a:pt x="0" y="152399"/>
                </a:lnTo>
                <a:close/>
              </a:path>
            </a:pathLst>
          </a:custGeom>
          <a:ln w="25907">
            <a:solidFill>
              <a:srgbClr val="88A3A6"/>
            </a:solidFill>
          </a:ln>
        </p:spPr>
        <p:txBody>
          <a:bodyPr wrap="square" lIns="0" tIns="0" rIns="0" bIns="0" rtlCol="0"/>
          <a:lstStyle/>
          <a:p>
            <a:endParaRPr/>
          </a:p>
        </p:txBody>
      </p:sp>
      <p:sp>
        <p:nvSpPr>
          <p:cNvPr id="38" name="object 38"/>
          <p:cNvSpPr/>
          <p:nvPr/>
        </p:nvSpPr>
        <p:spPr>
          <a:xfrm>
            <a:off x="3444239" y="4343400"/>
            <a:ext cx="4958080" cy="2464435"/>
          </a:xfrm>
          <a:custGeom>
            <a:avLst/>
            <a:gdLst/>
            <a:ahLst/>
            <a:cxnLst/>
            <a:rect l="l" t="t" r="r" b="b"/>
            <a:pathLst>
              <a:path w="4958080" h="2464434">
                <a:moveTo>
                  <a:pt x="0" y="1232153"/>
                </a:moveTo>
                <a:lnTo>
                  <a:pt x="8217" y="1131102"/>
                </a:lnTo>
                <a:lnTo>
                  <a:pt x="32445" y="1032300"/>
                </a:lnTo>
                <a:lnTo>
                  <a:pt x="72044" y="936064"/>
                </a:lnTo>
                <a:lnTo>
                  <a:pt x="126377" y="842711"/>
                </a:lnTo>
                <a:lnTo>
                  <a:pt x="194806" y="752558"/>
                </a:lnTo>
                <a:lnTo>
                  <a:pt x="276692" y="665923"/>
                </a:lnTo>
                <a:lnTo>
                  <a:pt x="371397" y="583122"/>
                </a:lnTo>
                <a:lnTo>
                  <a:pt x="478284" y="504474"/>
                </a:lnTo>
                <a:lnTo>
                  <a:pt x="596714" y="430295"/>
                </a:lnTo>
                <a:lnTo>
                  <a:pt x="726048" y="360902"/>
                </a:lnTo>
                <a:lnTo>
                  <a:pt x="865650" y="296612"/>
                </a:lnTo>
                <a:lnTo>
                  <a:pt x="1014880" y="237743"/>
                </a:lnTo>
                <a:lnTo>
                  <a:pt x="1173101" y="184613"/>
                </a:lnTo>
                <a:lnTo>
                  <a:pt x="1339675" y="137537"/>
                </a:lnTo>
                <a:lnTo>
                  <a:pt x="1513963" y="96833"/>
                </a:lnTo>
                <a:lnTo>
                  <a:pt x="1695327" y="62819"/>
                </a:lnTo>
                <a:lnTo>
                  <a:pt x="1883130" y="35811"/>
                </a:lnTo>
                <a:lnTo>
                  <a:pt x="2076732" y="16127"/>
                </a:lnTo>
                <a:lnTo>
                  <a:pt x="2275497" y="4084"/>
                </a:lnTo>
                <a:lnTo>
                  <a:pt x="2478785" y="0"/>
                </a:lnTo>
                <a:lnTo>
                  <a:pt x="2682078" y="4084"/>
                </a:lnTo>
                <a:lnTo>
                  <a:pt x="2880846" y="16127"/>
                </a:lnTo>
                <a:lnTo>
                  <a:pt x="3074451" y="35811"/>
                </a:lnTo>
                <a:lnTo>
                  <a:pt x="3262255" y="62819"/>
                </a:lnTo>
                <a:lnTo>
                  <a:pt x="3443621" y="96833"/>
                </a:lnTo>
                <a:lnTo>
                  <a:pt x="3617909" y="137537"/>
                </a:lnTo>
                <a:lnTo>
                  <a:pt x="3784483" y="184613"/>
                </a:lnTo>
                <a:lnTo>
                  <a:pt x="3942704" y="237743"/>
                </a:lnTo>
                <a:lnTo>
                  <a:pt x="4091933" y="296612"/>
                </a:lnTo>
                <a:lnTo>
                  <a:pt x="4231534" y="360902"/>
                </a:lnTo>
                <a:lnTo>
                  <a:pt x="4360867" y="430295"/>
                </a:lnTo>
                <a:lnTo>
                  <a:pt x="4479296" y="504474"/>
                </a:lnTo>
                <a:lnTo>
                  <a:pt x="4586181" y="583122"/>
                </a:lnTo>
                <a:lnTo>
                  <a:pt x="4680885" y="665923"/>
                </a:lnTo>
                <a:lnTo>
                  <a:pt x="4762769" y="752558"/>
                </a:lnTo>
                <a:lnTo>
                  <a:pt x="4831197" y="842711"/>
                </a:lnTo>
                <a:lnTo>
                  <a:pt x="4885529" y="936064"/>
                </a:lnTo>
                <a:lnTo>
                  <a:pt x="4925127" y="1032300"/>
                </a:lnTo>
                <a:lnTo>
                  <a:pt x="4949354" y="1131102"/>
                </a:lnTo>
                <a:lnTo>
                  <a:pt x="4957571" y="1232153"/>
                </a:lnTo>
                <a:lnTo>
                  <a:pt x="4949354" y="1333210"/>
                </a:lnTo>
                <a:lnTo>
                  <a:pt x="4925127" y="1432016"/>
                </a:lnTo>
                <a:lnTo>
                  <a:pt x="4885529" y="1528255"/>
                </a:lnTo>
                <a:lnTo>
                  <a:pt x="4831197" y="1621610"/>
                </a:lnTo>
                <a:lnTo>
                  <a:pt x="4762769" y="1711765"/>
                </a:lnTo>
                <a:lnTo>
                  <a:pt x="4680885" y="1798400"/>
                </a:lnTo>
                <a:lnTo>
                  <a:pt x="4586181" y="1881201"/>
                </a:lnTo>
                <a:lnTo>
                  <a:pt x="4479296" y="1959849"/>
                </a:lnTo>
                <a:lnTo>
                  <a:pt x="4360867" y="2034027"/>
                </a:lnTo>
                <a:lnTo>
                  <a:pt x="4231534" y="2103419"/>
                </a:lnTo>
                <a:lnTo>
                  <a:pt x="4091933" y="2167707"/>
                </a:lnTo>
                <a:lnTo>
                  <a:pt x="3942704" y="2226574"/>
                </a:lnTo>
                <a:lnTo>
                  <a:pt x="3784483" y="2279703"/>
                </a:lnTo>
                <a:lnTo>
                  <a:pt x="3617909" y="2326777"/>
                </a:lnTo>
                <a:lnTo>
                  <a:pt x="3443621" y="2367479"/>
                </a:lnTo>
                <a:lnTo>
                  <a:pt x="3262255" y="2401492"/>
                </a:lnTo>
                <a:lnTo>
                  <a:pt x="3074451" y="2428498"/>
                </a:lnTo>
                <a:lnTo>
                  <a:pt x="2880846" y="2448181"/>
                </a:lnTo>
                <a:lnTo>
                  <a:pt x="2682078" y="2460223"/>
                </a:lnTo>
                <a:lnTo>
                  <a:pt x="2478785" y="2464307"/>
                </a:lnTo>
                <a:lnTo>
                  <a:pt x="2275497" y="2460223"/>
                </a:lnTo>
                <a:lnTo>
                  <a:pt x="2076732" y="2448181"/>
                </a:lnTo>
                <a:lnTo>
                  <a:pt x="1883130" y="2428498"/>
                </a:lnTo>
                <a:lnTo>
                  <a:pt x="1695327" y="2401492"/>
                </a:lnTo>
                <a:lnTo>
                  <a:pt x="1513963" y="2367479"/>
                </a:lnTo>
                <a:lnTo>
                  <a:pt x="1339675" y="2326777"/>
                </a:lnTo>
                <a:lnTo>
                  <a:pt x="1173101" y="2279703"/>
                </a:lnTo>
                <a:lnTo>
                  <a:pt x="1014880" y="2226574"/>
                </a:lnTo>
                <a:lnTo>
                  <a:pt x="865650" y="2167707"/>
                </a:lnTo>
                <a:lnTo>
                  <a:pt x="726048" y="2103419"/>
                </a:lnTo>
                <a:lnTo>
                  <a:pt x="596714" y="2034027"/>
                </a:lnTo>
                <a:lnTo>
                  <a:pt x="478284" y="1959849"/>
                </a:lnTo>
                <a:lnTo>
                  <a:pt x="371397" y="1881201"/>
                </a:lnTo>
                <a:lnTo>
                  <a:pt x="276692" y="1798400"/>
                </a:lnTo>
                <a:lnTo>
                  <a:pt x="194806" y="1711765"/>
                </a:lnTo>
                <a:lnTo>
                  <a:pt x="126377" y="1621610"/>
                </a:lnTo>
                <a:lnTo>
                  <a:pt x="72044" y="1528255"/>
                </a:lnTo>
                <a:lnTo>
                  <a:pt x="32445" y="1432016"/>
                </a:lnTo>
                <a:lnTo>
                  <a:pt x="8217" y="1333210"/>
                </a:lnTo>
                <a:lnTo>
                  <a:pt x="0" y="1232153"/>
                </a:lnTo>
                <a:close/>
              </a:path>
            </a:pathLst>
          </a:custGeom>
          <a:ln w="9143">
            <a:solidFill>
              <a:srgbClr val="000000"/>
            </a:solidFill>
          </a:ln>
        </p:spPr>
        <p:txBody>
          <a:bodyPr wrap="square" lIns="0" tIns="0" rIns="0" bIns="0" rtlCol="0"/>
          <a:lstStyle/>
          <a:p>
            <a:endParaRPr/>
          </a:p>
        </p:txBody>
      </p:sp>
      <p:sp>
        <p:nvSpPr>
          <p:cNvPr id="39" name="object 39"/>
          <p:cNvSpPr txBox="1"/>
          <p:nvPr/>
        </p:nvSpPr>
        <p:spPr>
          <a:xfrm>
            <a:off x="4385567" y="6105840"/>
            <a:ext cx="1311275" cy="480059"/>
          </a:xfrm>
          <a:prstGeom prst="rect">
            <a:avLst/>
          </a:prstGeom>
        </p:spPr>
        <p:txBody>
          <a:bodyPr vert="horz" wrap="square" lIns="0" tIns="0" rIns="0" bIns="0" rtlCol="0">
            <a:spAutoFit/>
          </a:bodyPr>
          <a:lstStyle/>
          <a:p>
            <a:pPr marL="12700" marR="5080">
              <a:lnSpc>
                <a:spcPct val="100000"/>
              </a:lnSpc>
            </a:pPr>
            <a:r>
              <a:rPr sz="1050" dirty="0">
                <a:latin typeface="Times New Roman"/>
                <a:cs typeface="Times New Roman"/>
              </a:rPr>
              <a:t>Ten</a:t>
            </a:r>
            <a:r>
              <a:rPr sz="1050" spc="-10" dirty="0">
                <a:latin typeface="Times New Roman"/>
                <a:cs typeface="Times New Roman"/>
              </a:rPr>
              <a:t>t</a:t>
            </a:r>
            <a:r>
              <a:rPr sz="1050" dirty="0">
                <a:latin typeface="Times New Roman"/>
                <a:cs typeface="Times New Roman"/>
              </a:rPr>
              <a:t>ac</a:t>
            </a:r>
            <a:r>
              <a:rPr sz="1050" spc="-10" dirty="0">
                <a:latin typeface="Times New Roman"/>
                <a:cs typeface="Times New Roman"/>
              </a:rPr>
              <a:t>l</a:t>
            </a:r>
            <a:r>
              <a:rPr sz="1050" dirty="0">
                <a:latin typeface="Times New Roman"/>
                <a:cs typeface="Times New Roman"/>
              </a:rPr>
              <a:t>e</a:t>
            </a:r>
            <a:r>
              <a:rPr sz="1050" spc="-35" dirty="0">
                <a:latin typeface="Times New Roman"/>
                <a:cs typeface="Times New Roman"/>
              </a:rPr>
              <a:t> </a:t>
            </a:r>
            <a:r>
              <a:rPr sz="1050" dirty="0">
                <a:latin typeface="Times New Roman"/>
                <a:cs typeface="Times New Roman"/>
              </a:rPr>
              <a:t>p</a:t>
            </a:r>
            <a:r>
              <a:rPr sz="1050" spc="-5" dirty="0">
                <a:latin typeface="Times New Roman"/>
                <a:cs typeface="Times New Roman"/>
              </a:rPr>
              <a:t>r</a:t>
            </a:r>
            <a:r>
              <a:rPr sz="1050" dirty="0">
                <a:latin typeface="Times New Roman"/>
                <a:cs typeface="Times New Roman"/>
              </a:rPr>
              <a:t>obe </a:t>
            </a:r>
            <a:r>
              <a:rPr sz="1050" spc="-5" dirty="0">
                <a:latin typeface="Times New Roman"/>
                <a:cs typeface="Times New Roman"/>
              </a:rPr>
              <a:t>f</a:t>
            </a:r>
            <a:r>
              <a:rPr sz="1050" dirty="0">
                <a:latin typeface="Times New Roman"/>
                <a:cs typeface="Times New Roman"/>
              </a:rPr>
              <a:t>unc</a:t>
            </a:r>
            <a:r>
              <a:rPr sz="1050" spc="-10" dirty="0">
                <a:latin typeface="Times New Roman"/>
                <a:cs typeface="Times New Roman"/>
              </a:rPr>
              <a:t>ti</a:t>
            </a:r>
            <a:r>
              <a:rPr sz="1050" dirty="0">
                <a:latin typeface="Times New Roman"/>
                <a:cs typeface="Times New Roman"/>
              </a:rPr>
              <a:t>ona</a:t>
            </a:r>
            <a:r>
              <a:rPr sz="1050" spc="-10" dirty="0">
                <a:latin typeface="Times New Roman"/>
                <a:cs typeface="Times New Roman"/>
              </a:rPr>
              <a:t>li</a:t>
            </a:r>
            <a:r>
              <a:rPr sz="1050" dirty="0">
                <a:latin typeface="Times New Roman"/>
                <a:cs typeface="Times New Roman"/>
              </a:rPr>
              <a:t>zed</a:t>
            </a:r>
            <a:r>
              <a:rPr sz="1050" spc="-40" dirty="0">
                <a:latin typeface="Times New Roman"/>
                <a:cs typeface="Times New Roman"/>
              </a:rPr>
              <a:t> </a:t>
            </a:r>
            <a:r>
              <a:rPr sz="1050" dirty="0">
                <a:latin typeface="Times New Roman"/>
                <a:cs typeface="Times New Roman"/>
              </a:rPr>
              <a:t>go</a:t>
            </a:r>
            <a:r>
              <a:rPr sz="1050" spc="-10" dirty="0">
                <a:latin typeface="Times New Roman"/>
                <a:cs typeface="Times New Roman"/>
              </a:rPr>
              <a:t>l</a:t>
            </a:r>
            <a:r>
              <a:rPr sz="1050" dirty="0">
                <a:latin typeface="Times New Roman"/>
                <a:cs typeface="Times New Roman"/>
              </a:rPr>
              <a:t>d</a:t>
            </a:r>
            <a:r>
              <a:rPr sz="1050" spc="-15" dirty="0">
                <a:latin typeface="Times New Roman"/>
                <a:cs typeface="Times New Roman"/>
              </a:rPr>
              <a:t> </a:t>
            </a:r>
            <a:r>
              <a:rPr sz="1050" dirty="0">
                <a:latin typeface="Times New Roman"/>
                <a:cs typeface="Times New Roman"/>
              </a:rPr>
              <a:t>d</a:t>
            </a:r>
            <a:r>
              <a:rPr sz="1050" spc="-10" dirty="0">
                <a:latin typeface="Times New Roman"/>
                <a:cs typeface="Times New Roman"/>
              </a:rPr>
              <a:t>i</a:t>
            </a:r>
            <a:r>
              <a:rPr sz="1050" spc="-5" dirty="0">
                <a:latin typeface="Times New Roman"/>
                <a:cs typeface="Times New Roman"/>
              </a:rPr>
              <a:t>sk </a:t>
            </a:r>
            <a:r>
              <a:rPr sz="1050" dirty="0">
                <a:latin typeface="Times New Roman"/>
                <a:cs typeface="Times New Roman"/>
              </a:rPr>
              <a:t>e</a:t>
            </a:r>
            <a:r>
              <a:rPr sz="1050" spc="-10" dirty="0">
                <a:latin typeface="Times New Roman"/>
                <a:cs typeface="Times New Roman"/>
              </a:rPr>
              <a:t>l</a:t>
            </a:r>
            <a:r>
              <a:rPr sz="1050" dirty="0">
                <a:latin typeface="Times New Roman"/>
                <a:cs typeface="Times New Roman"/>
              </a:rPr>
              <a:t>ec</a:t>
            </a:r>
            <a:r>
              <a:rPr sz="1050" spc="-10" dirty="0">
                <a:latin typeface="Times New Roman"/>
                <a:cs typeface="Times New Roman"/>
              </a:rPr>
              <a:t>t</a:t>
            </a:r>
            <a:r>
              <a:rPr sz="1050" spc="-5" dirty="0">
                <a:latin typeface="Times New Roman"/>
                <a:cs typeface="Times New Roman"/>
              </a:rPr>
              <a:t>r</a:t>
            </a:r>
            <a:r>
              <a:rPr sz="1050" dirty="0">
                <a:latin typeface="Times New Roman"/>
                <a:cs typeface="Times New Roman"/>
              </a:rPr>
              <a:t>ode</a:t>
            </a:r>
            <a:endParaRPr sz="1050">
              <a:latin typeface="Times New Roman"/>
              <a:cs typeface="Times New Roman"/>
            </a:endParaRPr>
          </a:p>
        </p:txBody>
      </p:sp>
      <p:sp>
        <p:nvSpPr>
          <p:cNvPr id="40" name="object 40"/>
          <p:cNvSpPr txBox="1"/>
          <p:nvPr/>
        </p:nvSpPr>
        <p:spPr>
          <a:xfrm>
            <a:off x="6255770" y="6424963"/>
            <a:ext cx="775335" cy="320040"/>
          </a:xfrm>
          <a:prstGeom prst="rect">
            <a:avLst/>
          </a:prstGeom>
        </p:spPr>
        <p:txBody>
          <a:bodyPr vert="horz" wrap="square" lIns="0" tIns="0" rIns="0" bIns="0" rtlCol="0">
            <a:spAutoFit/>
          </a:bodyPr>
          <a:lstStyle/>
          <a:p>
            <a:pPr marL="12700" marR="5080">
              <a:lnSpc>
                <a:spcPct val="100000"/>
              </a:lnSpc>
            </a:pPr>
            <a:r>
              <a:rPr sz="1050" dirty="0">
                <a:latin typeface="Times New Roman"/>
                <a:cs typeface="Times New Roman"/>
              </a:rPr>
              <a:t>B</a:t>
            </a:r>
            <a:r>
              <a:rPr sz="1050" spc="-20" dirty="0">
                <a:latin typeface="Times New Roman"/>
                <a:cs typeface="Times New Roman"/>
              </a:rPr>
              <a:t>I</a:t>
            </a:r>
            <a:r>
              <a:rPr sz="1050" dirty="0">
                <a:latin typeface="Times New Roman"/>
                <a:cs typeface="Times New Roman"/>
              </a:rPr>
              <a:t>D</a:t>
            </a:r>
            <a:r>
              <a:rPr sz="1050" spc="5" dirty="0">
                <a:latin typeface="Times New Roman"/>
                <a:cs typeface="Times New Roman"/>
              </a:rPr>
              <a:t> </a:t>
            </a:r>
            <a:r>
              <a:rPr sz="1050" dirty="0">
                <a:latin typeface="Times New Roman"/>
                <a:cs typeface="Times New Roman"/>
              </a:rPr>
              <a:t>b</a:t>
            </a:r>
            <a:r>
              <a:rPr sz="1050" spc="-10" dirty="0">
                <a:latin typeface="Times New Roman"/>
                <a:cs typeface="Times New Roman"/>
              </a:rPr>
              <a:t>i</a:t>
            </a:r>
            <a:r>
              <a:rPr sz="1050" dirty="0">
                <a:latin typeface="Times New Roman"/>
                <a:cs typeface="Times New Roman"/>
              </a:rPr>
              <a:t>nds</a:t>
            </a:r>
            <a:r>
              <a:rPr sz="1050" spc="-15" dirty="0">
                <a:latin typeface="Times New Roman"/>
                <a:cs typeface="Times New Roman"/>
              </a:rPr>
              <a:t> </a:t>
            </a:r>
            <a:r>
              <a:rPr sz="1050" spc="-10" dirty="0">
                <a:latin typeface="Times New Roman"/>
                <a:cs typeface="Times New Roman"/>
              </a:rPr>
              <a:t>t</a:t>
            </a:r>
            <a:r>
              <a:rPr sz="1050" dirty="0">
                <a:latin typeface="Times New Roman"/>
                <a:cs typeface="Times New Roman"/>
              </a:rPr>
              <a:t>o </a:t>
            </a:r>
            <a:r>
              <a:rPr sz="1050" spc="-10" dirty="0">
                <a:latin typeface="Times New Roman"/>
                <a:cs typeface="Times New Roman"/>
              </a:rPr>
              <a:t>t</a:t>
            </a:r>
            <a:r>
              <a:rPr sz="1050" dirty="0">
                <a:latin typeface="Times New Roman"/>
                <a:cs typeface="Times New Roman"/>
              </a:rPr>
              <a:t>en</a:t>
            </a:r>
            <a:r>
              <a:rPr sz="1050" spc="-10" dirty="0">
                <a:latin typeface="Times New Roman"/>
                <a:cs typeface="Times New Roman"/>
              </a:rPr>
              <a:t>t</a:t>
            </a:r>
            <a:r>
              <a:rPr sz="1050" dirty="0">
                <a:latin typeface="Times New Roman"/>
                <a:cs typeface="Times New Roman"/>
              </a:rPr>
              <a:t>ac</a:t>
            </a:r>
            <a:r>
              <a:rPr sz="1050" spc="-10" dirty="0">
                <a:latin typeface="Times New Roman"/>
                <a:cs typeface="Times New Roman"/>
              </a:rPr>
              <a:t>l</a:t>
            </a:r>
            <a:r>
              <a:rPr sz="1050" dirty="0">
                <a:latin typeface="Times New Roman"/>
                <a:cs typeface="Times New Roman"/>
              </a:rPr>
              <a:t>e</a:t>
            </a:r>
            <a:r>
              <a:rPr sz="1050" spc="-25" dirty="0">
                <a:latin typeface="Times New Roman"/>
                <a:cs typeface="Times New Roman"/>
              </a:rPr>
              <a:t> </a:t>
            </a:r>
            <a:r>
              <a:rPr sz="1050" dirty="0">
                <a:latin typeface="Times New Roman"/>
                <a:cs typeface="Times New Roman"/>
              </a:rPr>
              <a:t>p</a:t>
            </a:r>
            <a:r>
              <a:rPr sz="1050" spc="-5" dirty="0">
                <a:latin typeface="Times New Roman"/>
                <a:cs typeface="Times New Roman"/>
              </a:rPr>
              <a:t>r</a:t>
            </a:r>
            <a:r>
              <a:rPr sz="1050" dirty="0">
                <a:latin typeface="Times New Roman"/>
                <a:cs typeface="Times New Roman"/>
              </a:rPr>
              <a:t>obe</a:t>
            </a:r>
            <a:endParaRPr sz="1050">
              <a:latin typeface="Times New Roman"/>
              <a:cs typeface="Times New Roman"/>
            </a:endParaRPr>
          </a:p>
        </p:txBody>
      </p:sp>
      <p:sp>
        <p:nvSpPr>
          <p:cNvPr id="41" name="object 41"/>
          <p:cNvSpPr/>
          <p:nvPr/>
        </p:nvSpPr>
        <p:spPr>
          <a:xfrm>
            <a:off x="5404103" y="3276600"/>
            <a:ext cx="3429000" cy="0"/>
          </a:xfrm>
          <a:custGeom>
            <a:avLst/>
            <a:gdLst/>
            <a:ahLst/>
            <a:cxnLst/>
            <a:rect l="l" t="t" r="r" b="b"/>
            <a:pathLst>
              <a:path w="3429000">
                <a:moveTo>
                  <a:pt x="0" y="0"/>
                </a:moveTo>
                <a:lnTo>
                  <a:pt x="3428999" y="0"/>
                </a:lnTo>
              </a:path>
            </a:pathLst>
          </a:custGeom>
          <a:ln w="9143">
            <a:solidFill>
              <a:srgbClr val="000000"/>
            </a:solidFill>
          </a:ln>
        </p:spPr>
        <p:txBody>
          <a:bodyPr wrap="square" lIns="0" tIns="0" rIns="0" bIns="0" rtlCol="0"/>
          <a:lstStyle/>
          <a:p>
            <a:endParaRPr/>
          </a:p>
        </p:txBody>
      </p:sp>
      <p:sp>
        <p:nvSpPr>
          <p:cNvPr id="42" name="object 42"/>
          <p:cNvSpPr/>
          <p:nvPr/>
        </p:nvSpPr>
        <p:spPr>
          <a:xfrm>
            <a:off x="5480303" y="3200400"/>
            <a:ext cx="0" cy="76200"/>
          </a:xfrm>
          <a:custGeom>
            <a:avLst/>
            <a:gdLst/>
            <a:ahLst/>
            <a:cxnLst/>
            <a:rect l="l" t="t" r="r" b="b"/>
            <a:pathLst>
              <a:path h="76200">
                <a:moveTo>
                  <a:pt x="0" y="76199"/>
                </a:moveTo>
                <a:lnTo>
                  <a:pt x="0" y="0"/>
                </a:lnTo>
              </a:path>
            </a:pathLst>
          </a:custGeom>
          <a:ln w="9143">
            <a:solidFill>
              <a:srgbClr val="000000"/>
            </a:solidFill>
          </a:ln>
        </p:spPr>
        <p:txBody>
          <a:bodyPr wrap="square" lIns="0" tIns="0" rIns="0" bIns="0" rtlCol="0"/>
          <a:lstStyle/>
          <a:p>
            <a:endParaRPr/>
          </a:p>
        </p:txBody>
      </p:sp>
      <p:sp>
        <p:nvSpPr>
          <p:cNvPr id="43" name="object 43"/>
          <p:cNvSpPr/>
          <p:nvPr/>
        </p:nvSpPr>
        <p:spPr>
          <a:xfrm>
            <a:off x="5556503" y="3200400"/>
            <a:ext cx="0" cy="76200"/>
          </a:xfrm>
          <a:custGeom>
            <a:avLst/>
            <a:gdLst/>
            <a:ahLst/>
            <a:cxnLst/>
            <a:rect l="l" t="t" r="r" b="b"/>
            <a:pathLst>
              <a:path h="76200">
                <a:moveTo>
                  <a:pt x="0" y="76199"/>
                </a:moveTo>
                <a:lnTo>
                  <a:pt x="0" y="0"/>
                </a:lnTo>
              </a:path>
            </a:pathLst>
          </a:custGeom>
          <a:ln w="9143">
            <a:solidFill>
              <a:srgbClr val="000000"/>
            </a:solidFill>
          </a:ln>
        </p:spPr>
        <p:txBody>
          <a:bodyPr wrap="square" lIns="0" tIns="0" rIns="0" bIns="0" rtlCol="0"/>
          <a:lstStyle/>
          <a:p>
            <a:endParaRPr/>
          </a:p>
        </p:txBody>
      </p:sp>
      <p:sp>
        <p:nvSpPr>
          <p:cNvPr id="44" name="object 44"/>
          <p:cNvSpPr/>
          <p:nvPr/>
        </p:nvSpPr>
        <p:spPr>
          <a:xfrm>
            <a:off x="5632703" y="3200400"/>
            <a:ext cx="0" cy="76200"/>
          </a:xfrm>
          <a:custGeom>
            <a:avLst/>
            <a:gdLst/>
            <a:ahLst/>
            <a:cxnLst/>
            <a:rect l="l" t="t" r="r" b="b"/>
            <a:pathLst>
              <a:path h="76200">
                <a:moveTo>
                  <a:pt x="0" y="76199"/>
                </a:moveTo>
                <a:lnTo>
                  <a:pt x="0" y="0"/>
                </a:lnTo>
              </a:path>
            </a:pathLst>
          </a:custGeom>
          <a:ln w="9143">
            <a:solidFill>
              <a:srgbClr val="000000"/>
            </a:solidFill>
          </a:ln>
        </p:spPr>
        <p:txBody>
          <a:bodyPr wrap="square" lIns="0" tIns="0" rIns="0" bIns="0" rtlCol="0"/>
          <a:lstStyle/>
          <a:p>
            <a:endParaRPr/>
          </a:p>
        </p:txBody>
      </p:sp>
      <p:sp>
        <p:nvSpPr>
          <p:cNvPr id="45" name="object 45"/>
          <p:cNvSpPr/>
          <p:nvPr/>
        </p:nvSpPr>
        <p:spPr>
          <a:xfrm>
            <a:off x="5708903" y="3200400"/>
            <a:ext cx="0" cy="76200"/>
          </a:xfrm>
          <a:custGeom>
            <a:avLst/>
            <a:gdLst/>
            <a:ahLst/>
            <a:cxnLst/>
            <a:rect l="l" t="t" r="r" b="b"/>
            <a:pathLst>
              <a:path h="76200">
                <a:moveTo>
                  <a:pt x="0" y="76199"/>
                </a:moveTo>
                <a:lnTo>
                  <a:pt x="0" y="0"/>
                </a:lnTo>
              </a:path>
            </a:pathLst>
          </a:custGeom>
          <a:ln w="9143">
            <a:solidFill>
              <a:srgbClr val="000000"/>
            </a:solidFill>
          </a:ln>
        </p:spPr>
        <p:txBody>
          <a:bodyPr wrap="square" lIns="0" tIns="0" rIns="0" bIns="0" rtlCol="0"/>
          <a:lstStyle/>
          <a:p>
            <a:endParaRPr/>
          </a:p>
        </p:txBody>
      </p:sp>
      <p:sp>
        <p:nvSpPr>
          <p:cNvPr id="46" name="object 46"/>
          <p:cNvSpPr/>
          <p:nvPr/>
        </p:nvSpPr>
        <p:spPr>
          <a:xfrm>
            <a:off x="5785103" y="3200400"/>
            <a:ext cx="0" cy="76200"/>
          </a:xfrm>
          <a:custGeom>
            <a:avLst/>
            <a:gdLst/>
            <a:ahLst/>
            <a:cxnLst/>
            <a:rect l="l" t="t" r="r" b="b"/>
            <a:pathLst>
              <a:path h="76200">
                <a:moveTo>
                  <a:pt x="0" y="76199"/>
                </a:moveTo>
                <a:lnTo>
                  <a:pt x="0" y="0"/>
                </a:lnTo>
              </a:path>
            </a:pathLst>
          </a:custGeom>
          <a:ln w="9143">
            <a:solidFill>
              <a:srgbClr val="000000"/>
            </a:solidFill>
          </a:ln>
        </p:spPr>
        <p:txBody>
          <a:bodyPr wrap="square" lIns="0" tIns="0" rIns="0" bIns="0" rtlCol="0"/>
          <a:lstStyle/>
          <a:p>
            <a:endParaRPr/>
          </a:p>
        </p:txBody>
      </p:sp>
      <p:sp>
        <p:nvSpPr>
          <p:cNvPr id="47" name="object 47"/>
          <p:cNvSpPr/>
          <p:nvPr/>
        </p:nvSpPr>
        <p:spPr>
          <a:xfrm>
            <a:off x="5861303" y="3200400"/>
            <a:ext cx="0" cy="76200"/>
          </a:xfrm>
          <a:custGeom>
            <a:avLst/>
            <a:gdLst/>
            <a:ahLst/>
            <a:cxnLst/>
            <a:rect l="l" t="t" r="r" b="b"/>
            <a:pathLst>
              <a:path h="76200">
                <a:moveTo>
                  <a:pt x="0" y="76199"/>
                </a:moveTo>
                <a:lnTo>
                  <a:pt x="0" y="0"/>
                </a:lnTo>
              </a:path>
            </a:pathLst>
          </a:custGeom>
          <a:ln w="9143">
            <a:solidFill>
              <a:srgbClr val="000000"/>
            </a:solidFill>
          </a:ln>
        </p:spPr>
        <p:txBody>
          <a:bodyPr wrap="square" lIns="0" tIns="0" rIns="0" bIns="0" rtlCol="0"/>
          <a:lstStyle/>
          <a:p>
            <a:endParaRPr/>
          </a:p>
        </p:txBody>
      </p:sp>
      <p:sp>
        <p:nvSpPr>
          <p:cNvPr id="48" name="object 48"/>
          <p:cNvSpPr/>
          <p:nvPr/>
        </p:nvSpPr>
        <p:spPr>
          <a:xfrm>
            <a:off x="5410200" y="3200400"/>
            <a:ext cx="0" cy="76200"/>
          </a:xfrm>
          <a:custGeom>
            <a:avLst/>
            <a:gdLst/>
            <a:ahLst/>
            <a:cxnLst/>
            <a:rect l="l" t="t" r="r" b="b"/>
            <a:pathLst>
              <a:path h="76200">
                <a:moveTo>
                  <a:pt x="0" y="76199"/>
                </a:moveTo>
                <a:lnTo>
                  <a:pt x="0" y="0"/>
                </a:lnTo>
              </a:path>
            </a:pathLst>
          </a:custGeom>
          <a:ln w="9143">
            <a:solidFill>
              <a:srgbClr val="000000"/>
            </a:solidFill>
          </a:ln>
        </p:spPr>
        <p:txBody>
          <a:bodyPr wrap="square" lIns="0" tIns="0" rIns="0" bIns="0" rtlCol="0"/>
          <a:lstStyle/>
          <a:p>
            <a:endParaRPr/>
          </a:p>
        </p:txBody>
      </p:sp>
      <p:sp>
        <p:nvSpPr>
          <p:cNvPr id="49" name="object 49"/>
          <p:cNvSpPr/>
          <p:nvPr/>
        </p:nvSpPr>
        <p:spPr>
          <a:xfrm>
            <a:off x="5937503" y="3200400"/>
            <a:ext cx="0" cy="76200"/>
          </a:xfrm>
          <a:custGeom>
            <a:avLst/>
            <a:gdLst/>
            <a:ahLst/>
            <a:cxnLst/>
            <a:rect l="l" t="t" r="r" b="b"/>
            <a:pathLst>
              <a:path h="76200">
                <a:moveTo>
                  <a:pt x="0" y="76199"/>
                </a:moveTo>
                <a:lnTo>
                  <a:pt x="0" y="0"/>
                </a:lnTo>
              </a:path>
            </a:pathLst>
          </a:custGeom>
          <a:ln w="9143">
            <a:solidFill>
              <a:srgbClr val="000000"/>
            </a:solidFill>
          </a:ln>
        </p:spPr>
        <p:txBody>
          <a:bodyPr wrap="square" lIns="0" tIns="0" rIns="0" bIns="0" rtlCol="0"/>
          <a:lstStyle/>
          <a:p>
            <a:endParaRPr/>
          </a:p>
        </p:txBody>
      </p:sp>
      <p:sp>
        <p:nvSpPr>
          <p:cNvPr id="50" name="object 50"/>
          <p:cNvSpPr/>
          <p:nvPr/>
        </p:nvSpPr>
        <p:spPr>
          <a:xfrm>
            <a:off x="6013703" y="3200400"/>
            <a:ext cx="0" cy="76200"/>
          </a:xfrm>
          <a:custGeom>
            <a:avLst/>
            <a:gdLst/>
            <a:ahLst/>
            <a:cxnLst/>
            <a:rect l="l" t="t" r="r" b="b"/>
            <a:pathLst>
              <a:path h="76200">
                <a:moveTo>
                  <a:pt x="0" y="76199"/>
                </a:moveTo>
                <a:lnTo>
                  <a:pt x="0" y="0"/>
                </a:lnTo>
              </a:path>
            </a:pathLst>
          </a:custGeom>
          <a:ln w="9143">
            <a:solidFill>
              <a:srgbClr val="000000"/>
            </a:solidFill>
          </a:ln>
        </p:spPr>
        <p:txBody>
          <a:bodyPr wrap="square" lIns="0" tIns="0" rIns="0" bIns="0" rtlCol="0"/>
          <a:lstStyle/>
          <a:p>
            <a:endParaRPr/>
          </a:p>
        </p:txBody>
      </p:sp>
      <p:sp>
        <p:nvSpPr>
          <p:cNvPr id="51" name="object 51"/>
          <p:cNvSpPr/>
          <p:nvPr/>
        </p:nvSpPr>
        <p:spPr>
          <a:xfrm>
            <a:off x="6089903" y="3200400"/>
            <a:ext cx="0" cy="76200"/>
          </a:xfrm>
          <a:custGeom>
            <a:avLst/>
            <a:gdLst/>
            <a:ahLst/>
            <a:cxnLst/>
            <a:rect l="l" t="t" r="r" b="b"/>
            <a:pathLst>
              <a:path h="76200">
                <a:moveTo>
                  <a:pt x="0" y="76199"/>
                </a:moveTo>
                <a:lnTo>
                  <a:pt x="0" y="0"/>
                </a:lnTo>
              </a:path>
            </a:pathLst>
          </a:custGeom>
          <a:ln w="9143">
            <a:solidFill>
              <a:srgbClr val="000000"/>
            </a:solidFill>
          </a:ln>
        </p:spPr>
        <p:txBody>
          <a:bodyPr wrap="square" lIns="0" tIns="0" rIns="0" bIns="0" rtlCol="0"/>
          <a:lstStyle/>
          <a:p>
            <a:endParaRPr/>
          </a:p>
        </p:txBody>
      </p:sp>
      <p:sp>
        <p:nvSpPr>
          <p:cNvPr id="52" name="object 52"/>
          <p:cNvSpPr/>
          <p:nvPr/>
        </p:nvSpPr>
        <p:spPr>
          <a:xfrm>
            <a:off x="6166103" y="3200400"/>
            <a:ext cx="0" cy="76200"/>
          </a:xfrm>
          <a:custGeom>
            <a:avLst/>
            <a:gdLst/>
            <a:ahLst/>
            <a:cxnLst/>
            <a:rect l="l" t="t" r="r" b="b"/>
            <a:pathLst>
              <a:path h="76200">
                <a:moveTo>
                  <a:pt x="0" y="76199"/>
                </a:moveTo>
                <a:lnTo>
                  <a:pt x="0" y="0"/>
                </a:lnTo>
              </a:path>
            </a:pathLst>
          </a:custGeom>
          <a:ln w="9143">
            <a:solidFill>
              <a:srgbClr val="000000"/>
            </a:solidFill>
          </a:ln>
        </p:spPr>
        <p:txBody>
          <a:bodyPr wrap="square" lIns="0" tIns="0" rIns="0" bIns="0" rtlCol="0"/>
          <a:lstStyle/>
          <a:p>
            <a:endParaRPr/>
          </a:p>
        </p:txBody>
      </p:sp>
      <p:sp>
        <p:nvSpPr>
          <p:cNvPr id="53" name="object 53"/>
          <p:cNvSpPr/>
          <p:nvPr/>
        </p:nvSpPr>
        <p:spPr>
          <a:xfrm>
            <a:off x="6323075" y="3200400"/>
            <a:ext cx="0" cy="76200"/>
          </a:xfrm>
          <a:custGeom>
            <a:avLst/>
            <a:gdLst/>
            <a:ahLst/>
            <a:cxnLst/>
            <a:rect l="l" t="t" r="r" b="b"/>
            <a:pathLst>
              <a:path h="76200">
                <a:moveTo>
                  <a:pt x="0" y="76199"/>
                </a:moveTo>
                <a:lnTo>
                  <a:pt x="0" y="0"/>
                </a:lnTo>
              </a:path>
            </a:pathLst>
          </a:custGeom>
          <a:ln w="9143">
            <a:solidFill>
              <a:srgbClr val="000000"/>
            </a:solidFill>
          </a:ln>
        </p:spPr>
        <p:txBody>
          <a:bodyPr wrap="square" lIns="0" tIns="0" rIns="0" bIns="0" rtlCol="0"/>
          <a:lstStyle/>
          <a:p>
            <a:endParaRPr/>
          </a:p>
        </p:txBody>
      </p:sp>
      <p:sp>
        <p:nvSpPr>
          <p:cNvPr id="54" name="object 54"/>
          <p:cNvSpPr/>
          <p:nvPr/>
        </p:nvSpPr>
        <p:spPr>
          <a:xfrm>
            <a:off x="6242303" y="3200400"/>
            <a:ext cx="0" cy="76200"/>
          </a:xfrm>
          <a:custGeom>
            <a:avLst/>
            <a:gdLst/>
            <a:ahLst/>
            <a:cxnLst/>
            <a:rect l="l" t="t" r="r" b="b"/>
            <a:pathLst>
              <a:path h="76200">
                <a:moveTo>
                  <a:pt x="0" y="76199"/>
                </a:moveTo>
                <a:lnTo>
                  <a:pt x="0" y="0"/>
                </a:lnTo>
              </a:path>
            </a:pathLst>
          </a:custGeom>
          <a:ln w="9143">
            <a:solidFill>
              <a:srgbClr val="000000"/>
            </a:solidFill>
          </a:ln>
        </p:spPr>
        <p:txBody>
          <a:bodyPr wrap="square" lIns="0" tIns="0" rIns="0" bIns="0" rtlCol="0"/>
          <a:lstStyle/>
          <a:p>
            <a:endParaRPr/>
          </a:p>
        </p:txBody>
      </p:sp>
      <p:sp>
        <p:nvSpPr>
          <p:cNvPr id="55" name="object 55"/>
          <p:cNvSpPr/>
          <p:nvPr/>
        </p:nvSpPr>
        <p:spPr>
          <a:xfrm>
            <a:off x="6394703" y="3200400"/>
            <a:ext cx="0" cy="76200"/>
          </a:xfrm>
          <a:custGeom>
            <a:avLst/>
            <a:gdLst/>
            <a:ahLst/>
            <a:cxnLst/>
            <a:rect l="l" t="t" r="r" b="b"/>
            <a:pathLst>
              <a:path h="76200">
                <a:moveTo>
                  <a:pt x="0" y="76199"/>
                </a:moveTo>
                <a:lnTo>
                  <a:pt x="0" y="0"/>
                </a:lnTo>
              </a:path>
            </a:pathLst>
          </a:custGeom>
          <a:ln w="9143">
            <a:solidFill>
              <a:srgbClr val="000000"/>
            </a:solidFill>
          </a:ln>
        </p:spPr>
        <p:txBody>
          <a:bodyPr wrap="square" lIns="0" tIns="0" rIns="0" bIns="0" rtlCol="0"/>
          <a:lstStyle/>
          <a:p>
            <a:endParaRPr/>
          </a:p>
        </p:txBody>
      </p:sp>
      <p:sp>
        <p:nvSpPr>
          <p:cNvPr id="56" name="object 56"/>
          <p:cNvSpPr/>
          <p:nvPr/>
        </p:nvSpPr>
        <p:spPr>
          <a:xfrm>
            <a:off x="6470903" y="3200400"/>
            <a:ext cx="0" cy="76200"/>
          </a:xfrm>
          <a:custGeom>
            <a:avLst/>
            <a:gdLst/>
            <a:ahLst/>
            <a:cxnLst/>
            <a:rect l="l" t="t" r="r" b="b"/>
            <a:pathLst>
              <a:path h="76200">
                <a:moveTo>
                  <a:pt x="0" y="76199"/>
                </a:moveTo>
                <a:lnTo>
                  <a:pt x="0" y="0"/>
                </a:lnTo>
              </a:path>
            </a:pathLst>
          </a:custGeom>
          <a:ln w="9143">
            <a:solidFill>
              <a:srgbClr val="000000"/>
            </a:solidFill>
          </a:ln>
        </p:spPr>
        <p:txBody>
          <a:bodyPr wrap="square" lIns="0" tIns="0" rIns="0" bIns="0" rtlCol="0"/>
          <a:lstStyle/>
          <a:p>
            <a:endParaRPr/>
          </a:p>
        </p:txBody>
      </p:sp>
      <p:sp>
        <p:nvSpPr>
          <p:cNvPr id="57" name="object 57"/>
          <p:cNvSpPr/>
          <p:nvPr/>
        </p:nvSpPr>
        <p:spPr>
          <a:xfrm>
            <a:off x="6547103" y="3200400"/>
            <a:ext cx="0" cy="76200"/>
          </a:xfrm>
          <a:custGeom>
            <a:avLst/>
            <a:gdLst/>
            <a:ahLst/>
            <a:cxnLst/>
            <a:rect l="l" t="t" r="r" b="b"/>
            <a:pathLst>
              <a:path h="76200">
                <a:moveTo>
                  <a:pt x="0" y="76199"/>
                </a:moveTo>
                <a:lnTo>
                  <a:pt x="0" y="0"/>
                </a:lnTo>
              </a:path>
            </a:pathLst>
          </a:custGeom>
          <a:ln w="9143">
            <a:solidFill>
              <a:srgbClr val="000000"/>
            </a:solidFill>
          </a:ln>
        </p:spPr>
        <p:txBody>
          <a:bodyPr wrap="square" lIns="0" tIns="0" rIns="0" bIns="0" rtlCol="0"/>
          <a:lstStyle/>
          <a:p>
            <a:endParaRPr/>
          </a:p>
        </p:txBody>
      </p:sp>
      <p:sp>
        <p:nvSpPr>
          <p:cNvPr id="58" name="object 58"/>
          <p:cNvSpPr/>
          <p:nvPr/>
        </p:nvSpPr>
        <p:spPr>
          <a:xfrm>
            <a:off x="6623303" y="3200400"/>
            <a:ext cx="0" cy="76200"/>
          </a:xfrm>
          <a:custGeom>
            <a:avLst/>
            <a:gdLst/>
            <a:ahLst/>
            <a:cxnLst/>
            <a:rect l="l" t="t" r="r" b="b"/>
            <a:pathLst>
              <a:path h="76200">
                <a:moveTo>
                  <a:pt x="0" y="76199"/>
                </a:moveTo>
                <a:lnTo>
                  <a:pt x="0" y="0"/>
                </a:lnTo>
              </a:path>
            </a:pathLst>
          </a:custGeom>
          <a:ln w="9143">
            <a:solidFill>
              <a:srgbClr val="000000"/>
            </a:solidFill>
          </a:ln>
        </p:spPr>
        <p:txBody>
          <a:bodyPr wrap="square" lIns="0" tIns="0" rIns="0" bIns="0" rtlCol="0"/>
          <a:lstStyle/>
          <a:p>
            <a:endParaRPr/>
          </a:p>
        </p:txBody>
      </p:sp>
      <p:sp>
        <p:nvSpPr>
          <p:cNvPr id="59" name="object 59"/>
          <p:cNvSpPr/>
          <p:nvPr/>
        </p:nvSpPr>
        <p:spPr>
          <a:xfrm>
            <a:off x="6763511" y="3200400"/>
            <a:ext cx="0" cy="76200"/>
          </a:xfrm>
          <a:custGeom>
            <a:avLst/>
            <a:gdLst/>
            <a:ahLst/>
            <a:cxnLst/>
            <a:rect l="l" t="t" r="r" b="b"/>
            <a:pathLst>
              <a:path h="76200">
                <a:moveTo>
                  <a:pt x="0" y="76199"/>
                </a:moveTo>
                <a:lnTo>
                  <a:pt x="0" y="0"/>
                </a:lnTo>
              </a:path>
            </a:pathLst>
          </a:custGeom>
          <a:ln w="9143">
            <a:solidFill>
              <a:srgbClr val="000000"/>
            </a:solidFill>
          </a:ln>
        </p:spPr>
        <p:txBody>
          <a:bodyPr wrap="square" lIns="0" tIns="0" rIns="0" bIns="0" rtlCol="0"/>
          <a:lstStyle/>
          <a:p>
            <a:endParaRPr/>
          </a:p>
        </p:txBody>
      </p:sp>
      <p:sp>
        <p:nvSpPr>
          <p:cNvPr id="60" name="object 60"/>
          <p:cNvSpPr/>
          <p:nvPr/>
        </p:nvSpPr>
        <p:spPr>
          <a:xfrm>
            <a:off x="6839711" y="3200400"/>
            <a:ext cx="0" cy="76200"/>
          </a:xfrm>
          <a:custGeom>
            <a:avLst/>
            <a:gdLst/>
            <a:ahLst/>
            <a:cxnLst/>
            <a:rect l="l" t="t" r="r" b="b"/>
            <a:pathLst>
              <a:path h="76200">
                <a:moveTo>
                  <a:pt x="0" y="76199"/>
                </a:moveTo>
                <a:lnTo>
                  <a:pt x="0" y="0"/>
                </a:lnTo>
              </a:path>
            </a:pathLst>
          </a:custGeom>
          <a:ln w="9143">
            <a:solidFill>
              <a:srgbClr val="000000"/>
            </a:solidFill>
          </a:ln>
        </p:spPr>
        <p:txBody>
          <a:bodyPr wrap="square" lIns="0" tIns="0" rIns="0" bIns="0" rtlCol="0"/>
          <a:lstStyle/>
          <a:p>
            <a:endParaRPr/>
          </a:p>
        </p:txBody>
      </p:sp>
      <p:sp>
        <p:nvSpPr>
          <p:cNvPr id="61" name="object 61"/>
          <p:cNvSpPr/>
          <p:nvPr/>
        </p:nvSpPr>
        <p:spPr>
          <a:xfrm>
            <a:off x="6915911" y="3200400"/>
            <a:ext cx="0" cy="76200"/>
          </a:xfrm>
          <a:custGeom>
            <a:avLst/>
            <a:gdLst/>
            <a:ahLst/>
            <a:cxnLst/>
            <a:rect l="l" t="t" r="r" b="b"/>
            <a:pathLst>
              <a:path h="76200">
                <a:moveTo>
                  <a:pt x="0" y="76199"/>
                </a:moveTo>
                <a:lnTo>
                  <a:pt x="0" y="0"/>
                </a:lnTo>
              </a:path>
            </a:pathLst>
          </a:custGeom>
          <a:ln w="9143">
            <a:solidFill>
              <a:srgbClr val="000000"/>
            </a:solidFill>
          </a:ln>
        </p:spPr>
        <p:txBody>
          <a:bodyPr wrap="square" lIns="0" tIns="0" rIns="0" bIns="0" rtlCol="0"/>
          <a:lstStyle/>
          <a:p>
            <a:endParaRPr/>
          </a:p>
        </p:txBody>
      </p:sp>
      <p:sp>
        <p:nvSpPr>
          <p:cNvPr id="62" name="object 62"/>
          <p:cNvSpPr/>
          <p:nvPr/>
        </p:nvSpPr>
        <p:spPr>
          <a:xfrm>
            <a:off x="6992111" y="3200400"/>
            <a:ext cx="0" cy="76200"/>
          </a:xfrm>
          <a:custGeom>
            <a:avLst/>
            <a:gdLst/>
            <a:ahLst/>
            <a:cxnLst/>
            <a:rect l="l" t="t" r="r" b="b"/>
            <a:pathLst>
              <a:path h="76200">
                <a:moveTo>
                  <a:pt x="0" y="76199"/>
                </a:moveTo>
                <a:lnTo>
                  <a:pt x="0" y="0"/>
                </a:lnTo>
              </a:path>
            </a:pathLst>
          </a:custGeom>
          <a:ln w="9143">
            <a:solidFill>
              <a:srgbClr val="000000"/>
            </a:solidFill>
          </a:ln>
        </p:spPr>
        <p:txBody>
          <a:bodyPr wrap="square" lIns="0" tIns="0" rIns="0" bIns="0" rtlCol="0"/>
          <a:lstStyle/>
          <a:p>
            <a:endParaRPr/>
          </a:p>
        </p:txBody>
      </p:sp>
      <p:sp>
        <p:nvSpPr>
          <p:cNvPr id="63" name="object 63"/>
          <p:cNvSpPr/>
          <p:nvPr/>
        </p:nvSpPr>
        <p:spPr>
          <a:xfrm>
            <a:off x="7068311" y="3200400"/>
            <a:ext cx="0" cy="76200"/>
          </a:xfrm>
          <a:custGeom>
            <a:avLst/>
            <a:gdLst/>
            <a:ahLst/>
            <a:cxnLst/>
            <a:rect l="l" t="t" r="r" b="b"/>
            <a:pathLst>
              <a:path h="76200">
                <a:moveTo>
                  <a:pt x="0" y="76199"/>
                </a:moveTo>
                <a:lnTo>
                  <a:pt x="0" y="0"/>
                </a:lnTo>
              </a:path>
            </a:pathLst>
          </a:custGeom>
          <a:ln w="9143">
            <a:solidFill>
              <a:srgbClr val="000000"/>
            </a:solidFill>
          </a:ln>
        </p:spPr>
        <p:txBody>
          <a:bodyPr wrap="square" lIns="0" tIns="0" rIns="0" bIns="0" rtlCol="0"/>
          <a:lstStyle/>
          <a:p>
            <a:endParaRPr/>
          </a:p>
        </p:txBody>
      </p:sp>
      <p:sp>
        <p:nvSpPr>
          <p:cNvPr id="64" name="object 64"/>
          <p:cNvSpPr/>
          <p:nvPr/>
        </p:nvSpPr>
        <p:spPr>
          <a:xfrm>
            <a:off x="7144511" y="3200400"/>
            <a:ext cx="0" cy="76200"/>
          </a:xfrm>
          <a:custGeom>
            <a:avLst/>
            <a:gdLst/>
            <a:ahLst/>
            <a:cxnLst/>
            <a:rect l="l" t="t" r="r" b="b"/>
            <a:pathLst>
              <a:path h="76200">
                <a:moveTo>
                  <a:pt x="0" y="76199"/>
                </a:moveTo>
                <a:lnTo>
                  <a:pt x="0" y="0"/>
                </a:lnTo>
              </a:path>
            </a:pathLst>
          </a:custGeom>
          <a:ln w="9143">
            <a:solidFill>
              <a:srgbClr val="000000"/>
            </a:solidFill>
          </a:ln>
        </p:spPr>
        <p:txBody>
          <a:bodyPr wrap="square" lIns="0" tIns="0" rIns="0" bIns="0" rtlCol="0"/>
          <a:lstStyle/>
          <a:p>
            <a:endParaRPr/>
          </a:p>
        </p:txBody>
      </p:sp>
      <p:sp>
        <p:nvSpPr>
          <p:cNvPr id="65" name="object 65"/>
          <p:cNvSpPr/>
          <p:nvPr/>
        </p:nvSpPr>
        <p:spPr>
          <a:xfrm>
            <a:off x="6691883" y="3200400"/>
            <a:ext cx="0" cy="76200"/>
          </a:xfrm>
          <a:custGeom>
            <a:avLst/>
            <a:gdLst/>
            <a:ahLst/>
            <a:cxnLst/>
            <a:rect l="l" t="t" r="r" b="b"/>
            <a:pathLst>
              <a:path h="76200">
                <a:moveTo>
                  <a:pt x="0" y="76199"/>
                </a:moveTo>
                <a:lnTo>
                  <a:pt x="0" y="0"/>
                </a:lnTo>
              </a:path>
            </a:pathLst>
          </a:custGeom>
          <a:ln w="9143">
            <a:solidFill>
              <a:srgbClr val="000000"/>
            </a:solidFill>
          </a:ln>
        </p:spPr>
        <p:txBody>
          <a:bodyPr wrap="square" lIns="0" tIns="0" rIns="0" bIns="0" rtlCol="0"/>
          <a:lstStyle/>
          <a:p>
            <a:endParaRPr/>
          </a:p>
        </p:txBody>
      </p:sp>
      <p:sp>
        <p:nvSpPr>
          <p:cNvPr id="66" name="object 66"/>
          <p:cNvSpPr/>
          <p:nvPr/>
        </p:nvSpPr>
        <p:spPr>
          <a:xfrm>
            <a:off x="7220711" y="3200400"/>
            <a:ext cx="0" cy="76200"/>
          </a:xfrm>
          <a:custGeom>
            <a:avLst/>
            <a:gdLst/>
            <a:ahLst/>
            <a:cxnLst/>
            <a:rect l="l" t="t" r="r" b="b"/>
            <a:pathLst>
              <a:path h="76200">
                <a:moveTo>
                  <a:pt x="0" y="76199"/>
                </a:moveTo>
                <a:lnTo>
                  <a:pt x="0" y="0"/>
                </a:lnTo>
              </a:path>
            </a:pathLst>
          </a:custGeom>
          <a:ln w="9143">
            <a:solidFill>
              <a:srgbClr val="000000"/>
            </a:solidFill>
          </a:ln>
        </p:spPr>
        <p:txBody>
          <a:bodyPr wrap="square" lIns="0" tIns="0" rIns="0" bIns="0" rtlCol="0"/>
          <a:lstStyle/>
          <a:p>
            <a:endParaRPr/>
          </a:p>
        </p:txBody>
      </p:sp>
      <p:sp>
        <p:nvSpPr>
          <p:cNvPr id="67" name="object 67"/>
          <p:cNvSpPr/>
          <p:nvPr/>
        </p:nvSpPr>
        <p:spPr>
          <a:xfrm>
            <a:off x="7296911" y="3200400"/>
            <a:ext cx="0" cy="76200"/>
          </a:xfrm>
          <a:custGeom>
            <a:avLst/>
            <a:gdLst/>
            <a:ahLst/>
            <a:cxnLst/>
            <a:rect l="l" t="t" r="r" b="b"/>
            <a:pathLst>
              <a:path h="76200">
                <a:moveTo>
                  <a:pt x="0" y="76199"/>
                </a:moveTo>
                <a:lnTo>
                  <a:pt x="0" y="0"/>
                </a:lnTo>
              </a:path>
            </a:pathLst>
          </a:custGeom>
          <a:ln w="9143">
            <a:solidFill>
              <a:srgbClr val="000000"/>
            </a:solidFill>
          </a:ln>
        </p:spPr>
        <p:txBody>
          <a:bodyPr wrap="square" lIns="0" tIns="0" rIns="0" bIns="0" rtlCol="0"/>
          <a:lstStyle/>
          <a:p>
            <a:endParaRPr/>
          </a:p>
        </p:txBody>
      </p:sp>
      <p:sp>
        <p:nvSpPr>
          <p:cNvPr id="68" name="object 68"/>
          <p:cNvSpPr/>
          <p:nvPr/>
        </p:nvSpPr>
        <p:spPr>
          <a:xfrm>
            <a:off x="7373111" y="3200400"/>
            <a:ext cx="0" cy="76200"/>
          </a:xfrm>
          <a:custGeom>
            <a:avLst/>
            <a:gdLst/>
            <a:ahLst/>
            <a:cxnLst/>
            <a:rect l="l" t="t" r="r" b="b"/>
            <a:pathLst>
              <a:path h="76200">
                <a:moveTo>
                  <a:pt x="0" y="76199"/>
                </a:moveTo>
                <a:lnTo>
                  <a:pt x="0" y="0"/>
                </a:lnTo>
              </a:path>
            </a:pathLst>
          </a:custGeom>
          <a:ln w="9143">
            <a:solidFill>
              <a:srgbClr val="000000"/>
            </a:solidFill>
          </a:ln>
        </p:spPr>
        <p:txBody>
          <a:bodyPr wrap="square" lIns="0" tIns="0" rIns="0" bIns="0" rtlCol="0"/>
          <a:lstStyle/>
          <a:p>
            <a:endParaRPr/>
          </a:p>
        </p:txBody>
      </p:sp>
      <p:sp>
        <p:nvSpPr>
          <p:cNvPr id="69" name="object 69"/>
          <p:cNvSpPr/>
          <p:nvPr/>
        </p:nvSpPr>
        <p:spPr>
          <a:xfrm>
            <a:off x="7449311" y="3200400"/>
            <a:ext cx="0" cy="76200"/>
          </a:xfrm>
          <a:custGeom>
            <a:avLst/>
            <a:gdLst/>
            <a:ahLst/>
            <a:cxnLst/>
            <a:rect l="l" t="t" r="r" b="b"/>
            <a:pathLst>
              <a:path h="76200">
                <a:moveTo>
                  <a:pt x="0" y="76199"/>
                </a:moveTo>
                <a:lnTo>
                  <a:pt x="0" y="0"/>
                </a:lnTo>
              </a:path>
            </a:pathLst>
          </a:custGeom>
          <a:ln w="9143">
            <a:solidFill>
              <a:srgbClr val="000000"/>
            </a:solidFill>
          </a:ln>
        </p:spPr>
        <p:txBody>
          <a:bodyPr wrap="square" lIns="0" tIns="0" rIns="0" bIns="0" rtlCol="0"/>
          <a:lstStyle/>
          <a:p>
            <a:endParaRPr/>
          </a:p>
        </p:txBody>
      </p:sp>
      <p:sp>
        <p:nvSpPr>
          <p:cNvPr id="70" name="object 70"/>
          <p:cNvSpPr/>
          <p:nvPr/>
        </p:nvSpPr>
        <p:spPr>
          <a:xfrm>
            <a:off x="7606283" y="3200400"/>
            <a:ext cx="0" cy="76200"/>
          </a:xfrm>
          <a:custGeom>
            <a:avLst/>
            <a:gdLst/>
            <a:ahLst/>
            <a:cxnLst/>
            <a:rect l="l" t="t" r="r" b="b"/>
            <a:pathLst>
              <a:path h="76200">
                <a:moveTo>
                  <a:pt x="0" y="76199"/>
                </a:moveTo>
                <a:lnTo>
                  <a:pt x="0" y="0"/>
                </a:lnTo>
              </a:path>
            </a:pathLst>
          </a:custGeom>
          <a:ln w="9143">
            <a:solidFill>
              <a:srgbClr val="000000"/>
            </a:solidFill>
          </a:ln>
        </p:spPr>
        <p:txBody>
          <a:bodyPr wrap="square" lIns="0" tIns="0" rIns="0" bIns="0" rtlCol="0"/>
          <a:lstStyle/>
          <a:p>
            <a:endParaRPr/>
          </a:p>
        </p:txBody>
      </p:sp>
      <p:sp>
        <p:nvSpPr>
          <p:cNvPr id="71" name="object 71"/>
          <p:cNvSpPr/>
          <p:nvPr/>
        </p:nvSpPr>
        <p:spPr>
          <a:xfrm>
            <a:off x="7525511" y="3200400"/>
            <a:ext cx="0" cy="76200"/>
          </a:xfrm>
          <a:custGeom>
            <a:avLst/>
            <a:gdLst/>
            <a:ahLst/>
            <a:cxnLst/>
            <a:rect l="l" t="t" r="r" b="b"/>
            <a:pathLst>
              <a:path h="76200">
                <a:moveTo>
                  <a:pt x="0" y="76199"/>
                </a:moveTo>
                <a:lnTo>
                  <a:pt x="0" y="0"/>
                </a:lnTo>
              </a:path>
            </a:pathLst>
          </a:custGeom>
          <a:ln w="9143">
            <a:solidFill>
              <a:srgbClr val="000000"/>
            </a:solidFill>
          </a:ln>
        </p:spPr>
        <p:txBody>
          <a:bodyPr wrap="square" lIns="0" tIns="0" rIns="0" bIns="0" rtlCol="0"/>
          <a:lstStyle/>
          <a:p>
            <a:endParaRPr/>
          </a:p>
        </p:txBody>
      </p:sp>
      <p:sp>
        <p:nvSpPr>
          <p:cNvPr id="72" name="object 72"/>
          <p:cNvSpPr/>
          <p:nvPr/>
        </p:nvSpPr>
        <p:spPr>
          <a:xfrm>
            <a:off x="7677911" y="3200400"/>
            <a:ext cx="0" cy="76200"/>
          </a:xfrm>
          <a:custGeom>
            <a:avLst/>
            <a:gdLst/>
            <a:ahLst/>
            <a:cxnLst/>
            <a:rect l="l" t="t" r="r" b="b"/>
            <a:pathLst>
              <a:path h="76200">
                <a:moveTo>
                  <a:pt x="0" y="76199"/>
                </a:moveTo>
                <a:lnTo>
                  <a:pt x="0" y="0"/>
                </a:lnTo>
              </a:path>
            </a:pathLst>
          </a:custGeom>
          <a:ln w="9143">
            <a:solidFill>
              <a:srgbClr val="000000"/>
            </a:solidFill>
          </a:ln>
        </p:spPr>
        <p:txBody>
          <a:bodyPr wrap="square" lIns="0" tIns="0" rIns="0" bIns="0" rtlCol="0"/>
          <a:lstStyle/>
          <a:p>
            <a:endParaRPr/>
          </a:p>
        </p:txBody>
      </p:sp>
      <p:sp>
        <p:nvSpPr>
          <p:cNvPr id="73" name="object 73"/>
          <p:cNvSpPr/>
          <p:nvPr/>
        </p:nvSpPr>
        <p:spPr>
          <a:xfrm>
            <a:off x="7754111" y="3200400"/>
            <a:ext cx="0" cy="76200"/>
          </a:xfrm>
          <a:custGeom>
            <a:avLst/>
            <a:gdLst/>
            <a:ahLst/>
            <a:cxnLst/>
            <a:rect l="l" t="t" r="r" b="b"/>
            <a:pathLst>
              <a:path h="76200">
                <a:moveTo>
                  <a:pt x="0" y="76199"/>
                </a:moveTo>
                <a:lnTo>
                  <a:pt x="0" y="0"/>
                </a:lnTo>
              </a:path>
            </a:pathLst>
          </a:custGeom>
          <a:ln w="9143">
            <a:solidFill>
              <a:srgbClr val="000000"/>
            </a:solidFill>
          </a:ln>
        </p:spPr>
        <p:txBody>
          <a:bodyPr wrap="square" lIns="0" tIns="0" rIns="0" bIns="0" rtlCol="0"/>
          <a:lstStyle/>
          <a:p>
            <a:endParaRPr/>
          </a:p>
        </p:txBody>
      </p:sp>
      <p:sp>
        <p:nvSpPr>
          <p:cNvPr id="74" name="object 74"/>
          <p:cNvSpPr/>
          <p:nvPr/>
        </p:nvSpPr>
        <p:spPr>
          <a:xfrm>
            <a:off x="7830311" y="3200400"/>
            <a:ext cx="0" cy="76200"/>
          </a:xfrm>
          <a:custGeom>
            <a:avLst/>
            <a:gdLst/>
            <a:ahLst/>
            <a:cxnLst/>
            <a:rect l="l" t="t" r="r" b="b"/>
            <a:pathLst>
              <a:path h="76200">
                <a:moveTo>
                  <a:pt x="0" y="76199"/>
                </a:moveTo>
                <a:lnTo>
                  <a:pt x="0" y="0"/>
                </a:lnTo>
              </a:path>
            </a:pathLst>
          </a:custGeom>
          <a:ln w="9143">
            <a:solidFill>
              <a:srgbClr val="000000"/>
            </a:solidFill>
          </a:ln>
        </p:spPr>
        <p:txBody>
          <a:bodyPr wrap="square" lIns="0" tIns="0" rIns="0" bIns="0" rtlCol="0"/>
          <a:lstStyle/>
          <a:p>
            <a:endParaRPr/>
          </a:p>
        </p:txBody>
      </p:sp>
      <p:sp>
        <p:nvSpPr>
          <p:cNvPr id="75" name="object 75"/>
          <p:cNvSpPr/>
          <p:nvPr/>
        </p:nvSpPr>
        <p:spPr>
          <a:xfrm>
            <a:off x="7912607" y="3200400"/>
            <a:ext cx="0" cy="76200"/>
          </a:xfrm>
          <a:custGeom>
            <a:avLst/>
            <a:gdLst/>
            <a:ahLst/>
            <a:cxnLst/>
            <a:rect l="l" t="t" r="r" b="b"/>
            <a:pathLst>
              <a:path h="76200">
                <a:moveTo>
                  <a:pt x="0" y="76199"/>
                </a:moveTo>
                <a:lnTo>
                  <a:pt x="0" y="0"/>
                </a:lnTo>
              </a:path>
            </a:pathLst>
          </a:custGeom>
          <a:ln w="9143">
            <a:solidFill>
              <a:srgbClr val="000000"/>
            </a:solidFill>
          </a:ln>
        </p:spPr>
        <p:txBody>
          <a:bodyPr wrap="square" lIns="0" tIns="0" rIns="0" bIns="0" rtlCol="0"/>
          <a:lstStyle/>
          <a:p>
            <a:endParaRPr/>
          </a:p>
        </p:txBody>
      </p:sp>
      <p:sp>
        <p:nvSpPr>
          <p:cNvPr id="76" name="object 76"/>
          <p:cNvSpPr/>
          <p:nvPr/>
        </p:nvSpPr>
        <p:spPr>
          <a:xfrm>
            <a:off x="8071103" y="3200400"/>
            <a:ext cx="0" cy="76200"/>
          </a:xfrm>
          <a:custGeom>
            <a:avLst/>
            <a:gdLst/>
            <a:ahLst/>
            <a:cxnLst/>
            <a:rect l="l" t="t" r="r" b="b"/>
            <a:pathLst>
              <a:path h="76200">
                <a:moveTo>
                  <a:pt x="0" y="76199"/>
                </a:moveTo>
                <a:lnTo>
                  <a:pt x="0" y="0"/>
                </a:lnTo>
              </a:path>
            </a:pathLst>
          </a:custGeom>
          <a:ln w="9143">
            <a:solidFill>
              <a:srgbClr val="000000"/>
            </a:solidFill>
          </a:ln>
        </p:spPr>
        <p:txBody>
          <a:bodyPr wrap="square" lIns="0" tIns="0" rIns="0" bIns="0" rtlCol="0"/>
          <a:lstStyle/>
          <a:p>
            <a:endParaRPr/>
          </a:p>
        </p:txBody>
      </p:sp>
      <p:sp>
        <p:nvSpPr>
          <p:cNvPr id="77" name="object 77"/>
          <p:cNvSpPr/>
          <p:nvPr/>
        </p:nvSpPr>
        <p:spPr>
          <a:xfrm>
            <a:off x="8147303" y="3200400"/>
            <a:ext cx="0" cy="76200"/>
          </a:xfrm>
          <a:custGeom>
            <a:avLst/>
            <a:gdLst/>
            <a:ahLst/>
            <a:cxnLst/>
            <a:rect l="l" t="t" r="r" b="b"/>
            <a:pathLst>
              <a:path h="76200">
                <a:moveTo>
                  <a:pt x="0" y="76199"/>
                </a:moveTo>
                <a:lnTo>
                  <a:pt x="0" y="0"/>
                </a:lnTo>
              </a:path>
            </a:pathLst>
          </a:custGeom>
          <a:ln w="9143">
            <a:solidFill>
              <a:srgbClr val="000000"/>
            </a:solidFill>
          </a:ln>
        </p:spPr>
        <p:txBody>
          <a:bodyPr wrap="square" lIns="0" tIns="0" rIns="0" bIns="0" rtlCol="0"/>
          <a:lstStyle/>
          <a:p>
            <a:endParaRPr/>
          </a:p>
        </p:txBody>
      </p:sp>
      <p:sp>
        <p:nvSpPr>
          <p:cNvPr id="78" name="object 78"/>
          <p:cNvSpPr/>
          <p:nvPr/>
        </p:nvSpPr>
        <p:spPr>
          <a:xfrm>
            <a:off x="8223503" y="3200400"/>
            <a:ext cx="0" cy="76200"/>
          </a:xfrm>
          <a:custGeom>
            <a:avLst/>
            <a:gdLst/>
            <a:ahLst/>
            <a:cxnLst/>
            <a:rect l="l" t="t" r="r" b="b"/>
            <a:pathLst>
              <a:path h="76200">
                <a:moveTo>
                  <a:pt x="0" y="76199"/>
                </a:moveTo>
                <a:lnTo>
                  <a:pt x="0" y="0"/>
                </a:lnTo>
              </a:path>
            </a:pathLst>
          </a:custGeom>
          <a:ln w="9143">
            <a:solidFill>
              <a:srgbClr val="000000"/>
            </a:solidFill>
          </a:ln>
        </p:spPr>
        <p:txBody>
          <a:bodyPr wrap="square" lIns="0" tIns="0" rIns="0" bIns="0" rtlCol="0"/>
          <a:lstStyle/>
          <a:p>
            <a:endParaRPr/>
          </a:p>
        </p:txBody>
      </p:sp>
      <p:sp>
        <p:nvSpPr>
          <p:cNvPr id="79" name="object 79"/>
          <p:cNvSpPr/>
          <p:nvPr/>
        </p:nvSpPr>
        <p:spPr>
          <a:xfrm>
            <a:off x="8299703" y="3200400"/>
            <a:ext cx="0" cy="76200"/>
          </a:xfrm>
          <a:custGeom>
            <a:avLst/>
            <a:gdLst/>
            <a:ahLst/>
            <a:cxnLst/>
            <a:rect l="l" t="t" r="r" b="b"/>
            <a:pathLst>
              <a:path h="76200">
                <a:moveTo>
                  <a:pt x="0" y="76199"/>
                </a:moveTo>
                <a:lnTo>
                  <a:pt x="0" y="0"/>
                </a:lnTo>
              </a:path>
            </a:pathLst>
          </a:custGeom>
          <a:ln w="9143">
            <a:solidFill>
              <a:srgbClr val="000000"/>
            </a:solidFill>
          </a:ln>
        </p:spPr>
        <p:txBody>
          <a:bodyPr wrap="square" lIns="0" tIns="0" rIns="0" bIns="0" rtlCol="0"/>
          <a:lstStyle/>
          <a:p>
            <a:endParaRPr/>
          </a:p>
        </p:txBody>
      </p:sp>
      <p:sp>
        <p:nvSpPr>
          <p:cNvPr id="80" name="object 80"/>
          <p:cNvSpPr/>
          <p:nvPr/>
        </p:nvSpPr>
        <p:spPr>
          <a:xfrm>
            <a:off x="8375903" y="3200400"/>
            <a:ext cx="0" cy="76200"/>
          </a:xfrm>
          <a:custGeom>
            <a:avLst/>
            <a:gdLst/>
            <a:ahLst/>
            <a:cxnLst/>
            <a:rect l="l" t="t" r="r" b="b"/>
            <a:pathLst>
              <a:path h="76200">
                <a:moveTo>
                  <a:pt x="0" y="76199"/>
                </a:moveTo>
                <a:lnTo>
                  <a:pt x="0" y="0"/>
                </a:lnTo>
              </a:path>
            </a:pathLst>
          </a:custGeom>
          <a:ln w="9143">
            <a:solidFill>
              <a:srgbClr val="000000"/>
            </a:solidFill>
          </a:ln>
        </p:spPr>
        <p:txBody>
          <a:bodyPr wrap="square" lIns="0" tIns="0" rIns="0" bIns="0" rtlCol="0"/>
          <a:lstStyle/>
          <a:p>
            <a:endParaRPr/>
          </a:p>
        </p:txBody>
      </p:sp>
      <p:sp>
        <p:nvSpPr>
          <p:cNvPr id="81" name="object 81"/>
          <p:cNvSpPr/>
          <p:nvPr/>
        </p:nvSpPr>
        <p:spPr>
          <a:xfrm>
            <a:off x="8452103" y="3200400"/>
            <a:ext cx="0" cy="76200"/>
          </a:xfrm>
          <a:custGeom>
            <a:avLst/>
            <a:gdLst/>
            <a:ahLst/>
            <a:cxnLst/>
            <a:rect l="l" t="t" r="r" b="b"/>
            <a:pathLst>
              <a:path h="76200">
                <a:moveTo>
                  <a:pt x="0" y="76199"/>
                </a:moveTo>
                <a:lnTo>
                  <a:pt x="0" y="0"/>
                </a:lnTo>
              </a:path>
            </a:pathLst>
          </a:custGeom>
          <a:ln w="9143">
            <a:solidFill>
              <a:srgbClr val="000000"/>
            </a:solidFill>
          </a:ln>
        </p:spPr>
        <p:txBody>
          <a:bodyPr wrap="square" lIns="0" tIns="0" rIns="0" bIns="0" rtlCol="0"/>
          <a:lstStyle/>
          <a:p>
            <a:endParaRPr/>
          </a:p>
        </p:txBody>
      </p:sp>
      <p:sp>
        <p:nvSpPr>
          <p:cNvPr id="82" name="object 82"/>
          <p:cNvSpPr/>
          <p:nvPr/>
        </p:nvSpPr>
        <p:spPr>
          <a:xfrm>
            <a:off x="8001000" y="3200400"/>
            <a:ext cx="0" cy="76200"/>
          </a:xfrm>
          <a:custGeom>
            <a:avLst/>
            <a:gdLst/>
            <a:ahLst/>
            <a:cxnLst/>
            <a:rect l="l" t="t" r="r" b="b"/>
            <a:pathLst>
              <a:path h="76200">
                <a:moveTo>
                  <a:pt x="0" y="76199"/>
                </a:moveTo>
                <a:lnTo>
                  <a:pt x="0" y="0"/>
                </a:lnTo>
              </a:path>
            </a:pathLst>
          </a:custGeom>
          <a:ln w="9143">
            <a:solidFill>
              <a:srgbClr val="000000"/>
            </a:solidFill>
          </a:ln>
        </p:spPr>
        <p:txBody>
          <a:bodyPr wrap="square" lIns="0" tIns="0" rIns="0" bIns="0" rtlCol="0"/>
          <a:lstStyle/>
          <a:p>
            <a:endParaRPr/>
          </a:p>
        </p:txBody>
      </p:sp>
      <p:sp>
        <p:nvSpPr>
          <p:cNvPr id="83" name="object 83"/>
          <p:cNvSpPr/>
          <p:nvPr/>
        </p:nvSpPr>
        <p:spPr>
          <a:xfrm>
            <a:off x="8528303" y="3200400"/>
            <a:ext cx="0" cy="76200"/>
          </a:xfrm>
          <a:custGeom>
            <a:avLst/>
            <a:gdLst/>
            <a:ahLst/>
            <a:cxnLst/>
            <a:rect l="l" t="t" r="r" b="b"/>
            <a:pathLst>
              <a:path h="76200">
                <a:moveTo>
                  <a:pt x="0" y="76199"/>
                </a:moveTo>
                <a:lnTo>
                  <a:pt x="0" y="0"/>
                </a:lnTo>
              </a:path>
            </a:pathLst>
          </a:custGeom>
          <a:ln w="9143">
            <a:solidFill>
              <a:srgbClr val="000000"/>
            </a:solidFill>
          </a:ln>
        </p:spPr>
        <p:txBody>
          <a:bodyPr wrap="square" lIns="0" tIns="0" rIns="0" bIns="0" rtlCol="0"/>
          <a:lstStyle/>
          <a:p>
            <a:endParaRPr/>
          </a:p>
        </p:txBody>
      </p:sp>
      <p:sp>
        <p:nvSpPr>
          <p:cNvPr id="84" name="object 84"/>
          <p:cNvSpPr/>
          <p:nvPr/>
        </p:nvSpPr>
        <p:spPr>
          <a:xfrm>
            <a:off x="8604503" y="3200400"/>
            <a:ext cx="0" cy="76200"/>
          </a:xfrm>
          <a:custGeom>
            <a:avLst/>
            <a:gdLst/>
            <a:ahLst/>
            <a:cxnLst/>
            <a:rect l="l" t="t" r="r" b="b"/>
            <a:pathLst>
              <a:path h="76200">
                <a:moveTo>
                  <a:pt x="0" y="76199"/>
                </a:moveTo>
                <a:lnTo>
                  <a:pt x="0" y="0"/>
                </a:lnTo>
              </a:path>
            </a:pathLst>
          </a:custGeom>
          <a:ln w="9143">
            <a:solidFill>
              <a:srgbClr val="000000"/>
            </a:solidFill>
          </a:ln>
        </p:spPr>
        <p:txBody>
          <a:bodyPr wrap="square" lIns="0" tIns="0" rIns="0" bIns="0" rtlCol="0"/>
          <a:lstStyle/>
          <a:p>
            <a:endParaRPr/>
          </a:p>
        </p:txBody>
      </p:sp>
      <p:sp>
        <p:nvSpPr>
          <p:cNvPr id="85" name="object 85"/>
          <p:cNvSpPr/>
          <p:nvPr/>
        </p:nvSpPr>
        <p:spPr>
          <a:xfrm>
            <a:off x="8680703" y="3200400"/>
            <a:ext cx="0" cy="76200"/>
          </a:xfrm>
          <a:custGeom>
            <a:avLst/>
            <a:gdLst/>
            <a:ahLst/>
            <a:cxnLst/>
            <a:rect l="l" t="t" r="r" b="b"/>
            <a:pathLst>
              <a:path h="76200">
                <a:moveTo>
                  <a:pt x="0" y="76199"/>
                </a:moveTo>
                <a:lnTo>
                  <a:pt x="0" y="0"/>
                </a:lnTo>
              </a:path>
            </a:pathLst>
          </a:custGeom>
          <a:ln w="9143">
            <a:solidFill>
              <a:srgbClr val="000000"/>
            </a:solidFill>
          </a:ln>
        </p:spPr>
        <p:txBody>
          <a:bodyPr wrap="square" lIns="0" tIns="0" rIns="0" bIns="0" rtlCol="0"/>
          <a:lstStyle/>
          <a:p>
            <a:endParaRPr/>
          </a:p>
        </p:txBody>
      </p:sp>
      <p:sp>
        <p:nvSpPr>
          <p:cNvPr id="86" name="object 86"/>
          <p:cNvSpPr/>
          <p:nvPr/>
        </p:nvSpPr>
        <p:spPr>
          <a:xfrm>
            <a:off x="8756903" y="3200400"/>
            <a:ext cx="0" cy="76200"/>
          </a:xfrm>
          <a:custGeom>
            <a:avLst/>
            <a:gdLst/>
            <a:ahLst/>
            <a:cxnLst/>
            <a:rect l="l" t="t" r="r" b="b"/>
            <a:pathLst>
              <a:path h="76200">
                <a:moveTo>
                  <a:pt x="0" y="76199"/>
                </a:moveTo>
                <a:lnTo>
                  <a:pt x="0" y="0"/>
                </a:lnTo>
              </a:path>
            </a:pathLst>
          </a:custGeom>
          <a:ln w="9143">
            <a:solidFill>
              <a:srgbClr val="000000"/>
            </a:solidFill>
          </a:ln>
        </p:spPr>
        <p:txBody>
          <a:bodyPr wrap="square" lIns="0" tIns="0" rIns="0" bIns="0" rtlCol="0"/>
          <a:lstStyle/>
          <a:p>
            <a:endParaRPr/>
          </a:p>
        </p:txBody>
      </p:sp>
      <p:sp>
        <p:nvSpPr>
          <p:cNvPr id="87" name="object 87"/>
          <p:cNvSpPr/>
          <p:nvPr/>
        </p:nvSpPr>
        <p:spPr>
          <a:xfrm>
            <a:off x="8833103" y="3200400"/>
            <a:ext cx="0" cy="76200"/>
          </a:xfrm>
          <a:custGeom>
            <a:avLst/>
            <a:gdLst/>
            <a:ahLst/>
            <a:cxnLst/>
            <a:rect l="l" t="t" r="r" b="b"/>
            <a:pathLst>
              <a:path h="76200">
                <a:moveTo>
                  <a:pt x="0" y="76199"/>
                </a:moveTo>
                <a:lnTo>
                  <a:pt x="0" y="0"/>
                </a:lnTo>
              </a:path>
            </a:pathLst>
          </a:custGeom>
          <a:ln w="9143">
            <a:solidFill>
              <a:srgbClr val="000000"/>
            </a:solidFill>
          </a:ln>
        </p:spPr>
        <p:txBody>
          <a:bodyPr wrap="square" lIns="0" tIns="0" rIns="0" bIns="0" rtlCol="0"/>
          <a:lstStyle/>
          <a:p>
            <a:endParaRPr/>
          </a:p>
        </p:txBody>
      </p:sp>
      <p:sp>
        <p:nvSpPr>
          <p:cNvPr id="88" name="object 88"/>
          <p:cNvSpPr/>
          <p:nvPr/>
        </p:nvSpPr>
        <p:spPr>
          <a:xfrm>
            <a:off x="5463540" y="3058667"/>
            <a:ext cx="204215" cy="234696"/>
          </a:xfrm>
          <a:prstGeom prst="rect">
            <a:avLst/>
          </a:prstGeom>
          <a:blipFill>
            <a:blip r:embed="rId18" cstate="print"/>
            <a:stretch>
              <a:fillRect/>
            </a:stretch>
          </a:blipFill>
        </p:spPr>
        <p:txBody>
          <a:bodyPr wrap="square" lIns="0" tIns="0" rIns="0" bIns="0" rtlCol="0"/>
          <a:lstStyle/>
          <a:p>
            <a:endParaRPr/>
          </a:p>
        </p:txBody>
      </p:sp>
      <p:sp>
        <p:nvSpPr>
          <p:cNvPr id="89" name="object 89"/>
          <p:cNvSpPr/>
          <p:nvPr/>
        </p:nvSpPr>
        <p:spPr>
          <a:xfrm>
            <a:off x="5382767" y="3057144"/>
            <a:ext cx="204215" cy="234696"/>
          </a:xfrm>
          <a:prstGeom prst="rect">
            <a:avLst/>
          </a:prstGeom>
          <a:blipFill>
            <a:blip r:embed="rId19" cstate="print"/>
            <a:stretch>
              <a:fillRect/>
            </a:stretch>
          </a:blipFill>
        </p:spPr>
        <p:txBody>
          <a:bodyPr wrap="square" lIns="0" tIns="0" rIns="0" bIns="0" rtlCol="0"/>
          <a:lstStyle/>
          <a:p>
            <a:endParaRPr/>
          </a:p>
        </p:txBody>
      </p:sp>
      <p:sp>
        <p:nvSpPr>
          <p:cNvPr id="90" name="object 90"/>
          <p:cNvSpPr/>
          <p:nvPr/>
        </p:nvSpPr>
        <p:spPr>
          <a:xfrm>
            <a:off x="5309615" y="3058667"/>
            <a:ext cx="214884" cy="234696"/>
          </a:xfrm>
          <a:prstGeom prst="rect">
            <a:avLst/>
          </a:prstGeom>
          <a:blipFill>
            <a:blip r:embed="rId20" cstate="print"/>
            <a:stretch>
              <a:fillRect/>
            </a:stretch>
          </a:blipFill>
        </p:spPr>
        <p:txBody>
          <a:bodyPr wrap="square" lIns="0" tIns="0" rIns="0" bIns="0" rtlCol="0"/>
          <a:lstStyle/>
          <a:p>
            <a:endParaRPr/>
          </a:p>
        </p:txBody>
      </p:sp>
      <p:sp>
        <p:nvSpPr>
          <p:cNvPr id="91" name="object 91"/>
          <p:cNvSpPr/>
          <p:nvPr/>
        </p:nvSpPr>
        <p:spPr>
          <a:xfrm>
            <a:off x="5695188" y="3057144"/>
            <a:ext cx="204215" cy="234696"/>
          </a:xfrm>
          <a:prstGeom prst="rect">
            <a:avLst/>
          </a:prstGeom>
          <a:blipFill>
            <a:blip r:embed="rId21" cstate="print"/>
            <a:stretch>
              <a:fillRect/>
            </a:stretch>
          </a:blipFill>
        </p:spPr>
        <p:txBody>
          <a:bodyPr wrap="square" lIns="0" tIns="0" rIns="0" bIns="0" rtlCol="0"/>
          <a:lstStyle/>
          <a:p>
            <a:endParaRPr/>
          </a:p>
        </p:txBody>
      </p:sp>
      <p:sp>
        <p:nvSpPr>
          <p:cNvPr id="92" name="object 92"/>
          <p:cNvSpPr/>
          <p:nvPr/>
        </p:nvSpPr>
        <p:spPr>
          <a:xfrm>
            <a:off x="5612891" y="3055620"/>
            <a:ext cx="204215" cy="234696"/>
          </a:xfrm>
          <a:prstGeom prst="rect">
            <a:avLst/>
          </a:prstGeom>
          <a:blipFill>
            <a:blip r:embed="rId22" cstate="print"/>
            <a:stretch>
              <a:fillRect/>
            </a:stretch>
          </a:blipFill>
        </p:spPr>
        <p:txBody>
          <a:bodyPr wrap="square" lIns="0" tIns="0" rIns="0" bIns="0" rtlCol="0"/>
          <a:lstStyle/>
          <a:p>
            <a:endParaRPr/>
          </a:p>
        </p:txBody>
      </p:sp>
      <p:sp>
        <p:nvSpPr>
          <p:cNvPr id="93" name="object 93"/>
          <p:cNvSpPr/>
          <p:nvPr/>
        </p:nvSpPr>
        <p:spPr>
          <a:xfrm>
            <a:off x="5529071" y="3058667"/>
            <a:ext cx="214884" cy="234696"/>
          </a:xfrm>
          <a:prstGeom prst="rect">
            <a:avLst/>
          </a:prstGeom>
          <a:blipFill>
            <a:blip r:embed="rId23" cstate="print"/>
            <a:stretch>
              <a:fillRect/>
            </a:stretch>
          </a:blipFill>
        </p:spPr>
        <p:txBody>
          <a:bodyPr wrap="square" lIns="0" tIns="0" rIns="0" bIns="0" rtlCol="0"/>
          <a:lstStyle/>
          <a:p>
            <a:endParaRPr/>
          </a:p>
        </p:txBody>
      </p:sp>
      <p:sp>
        <p:nvSpPr>
          <p:cNvPr id="94" name="object 94"/>
          <p:cNvSpPr/>
          <p:nvPr/>
        </p:nvSpPr>
        <p:spPr>
          <a:xfrm>
            <a:off x="5920740" y="3057144"/>
            <a:ext cx="204215" cy="234696"/>
          </a:xfrm>
          <a:prstGeom prst="rect">
            <a:avLst/>
          </a:prstGeom>
          <a:blipFill>
            <a:blip r:embed="rId24" cstate="print"/>
            <a:stretch>
              <a:fillRect/>
            </a:stretch>
          </a:blipFill>
        </p:spPr>
        <p:txBody>
          <a:bodyPr wrap="square" lIns="0" tIns="0" rIns="0" bIns="0" rtlCol="0"/>
          <a:lstStyle/>
          <a:p>
            <a:endParaRPr/>
          </a:p>
        </p:txBody>
      </p:sp>
      <p:sp>
        <p:nvSpPr>
          <p:cNvPr id="95" name="object 95"/>
          <p:cNvSpPr/>
          <p:nvPr/>
        </p:nvSpPr>
        <p:spPr>
          <a:xfrm>
            <a:off x="5836920" y="3055620"/>
            <a:ext cx="211836" cy="234696"/>
          </a:xfrm>
          <a:prstGeom prst="rect">
            <a:avLst/>
          </a:prstGeom>
          <a:blipFill>
            <a:blip r:embed="rId25" cstate="print"/>
            <a:stretch>
              <a:fillRect/>
            </a:stretch>
          </a:blipFill>
        </p:spPr>
        <p:txBody>
          <a:bodyPr wrap="square" lIns="0" tIns="0" rIns="0" bIns="0" rtlCol="0"/>
          <a:lstStyle/>
          <a:p>
            <a:endParaRPr/>
          </a:p>
        </p:txBody>
      </p:sp>
      <p:sp>
        <p:nvSpPr>
          <p:cNvPr id="96" name="object 96"/>
          <p:cNvSpPr/>
          <p:nvPr/>
        </p:nvSpPr>
        <p:spPr>
          <a:xfrm>
            <a:off x="5766815" y="3058667"/>
            <a:ext cx="214884" cy="234696"/>
          </a:xfrm>
          <a:prstGeom prst="rect">
            <a:avLst/>
          </a:prstGeom>
          <a:blipFill>
            <a:blip r:embed="rId26" cstate="print"/>
            <a:stretch>
              <a:fillRect/>
            </a:stretch>
          </a:blipFill>
        </p:spPr>
        <p:txBody>
          <a:bodyPr wrap="square" lIns="0" tIns="0" rIns="0" bIns="0" rtlCol="0"/>
          <a:lstStyle/>
          <a:p>
            <a:endParaRPr/>
          </a:p>
        </p:txBody>
      </p:sp>
      <p:sp>
        <p:nvSpPr>
          <p:cNvPr id="97" name="object 97"/>
          <p:cNvSpPr/>
          <p:nvPr/>
        </p:nvSpPr>
        <p:spPr>
          <a:xfrm>
            <a:off x="6143244" y="3057144"/>
            <a:ext cx="214884" cy="234696"/>
          </a:xfrm>
          <a:prstGeom prst="rect">
            <a:avLst/>
          </a:prstGeom>
          <a:blipFill>
            <a:blip r:embed="rId27" cstate="print"/>
            <a:stretch>
              <a:fillRect/>
            </a:stretch>
          </a:blipFill>
        </p:spPr>
        <p:txBody>
          <a:bodyPr wrap="square" lIns="0" tIns="0" rIns="0" bIns="0" rtlCol="0"/>
          <a:lstStyle/>
          <a:p>
            <a:endParaRPr/>
          </a:p>
        </p:txBody>
      </p:sp>
      <p:sp>
        <p:nvSpPr>
          <p:cNvPr id="98" name="object 98"/>
          <p:cNvSpPr/>
          <p:nvPr/>
        </p:nvSpPr>
        <p:spPr>
          <a:xfrm>
            <a:off x="6067044" y="3055620"/>
            <a:ext cx="204215" cy="234696"/>
          </a:xfrm>
          <a:prstGeom prst="rect">
            <a:avLst/>
          </a:prstGeom>
          <a:blipFill>
            <a:blip r:embed="rId28" cstate="print"/>
            <a:stretch>
              <a:fillRect/>
            </a:stretch>
          </a:blipFill>
        </p:spPr>
        <p:txBody>
          <a:bodyPr wrap="square" lIns="0" tIns="0" rIns="0" bIns="0" rtlCol="0"/>
          <a:lstStyle/>
          <a:p>
            <a:endParaRPr/>
          </a:p>
        </p:txBody>
      </p:sp>
      <p:sp>
        <p:nvSpPr>
          <p:cNvPr id="99" name="object 99"/>
          <p:cNvSpPr/>
          <p:nvPr/>
        </p:nvSpPr>
        <p:spPr>
          <a:xfrm>
            <a:off x="5999988" y="3058667"/>
            <a:ext cx="204215" cy="234696"/>
          </a:xfrm>
          <a:prstGeom prst="rect">
            <a:avLst/>
          </a:prstGeom>
          <a:blipFill>
            <a:blip r:embed="rId29" cstate="print"/>
            <a:stretch>
              <a:fillRect/>
            </a:stretch>
          </a:blipFill>
        </p:spPr>
        <p:txBody>
          <a:bodyPr wrap="square" lIns="0" tIns="0" rIns="0" bIns="0" rtlCol="0"/>
          <a:lstStyle/>
          <a:p>
            <a:endParaRPr/>
          </a:p>
        </p:txBody>
      </p:sp>
      <p:sp>
        <p:nvSpPr>
          <p:cNvPr id="100" name="object 100"/>
          <p:cNvSpPr/>
          <p:nvPr/>
        </p:nvSpPr>
        <p:spPr>
          <a:xfrm>
            <a:off x="6373367" y="3057144"/>
            <a:ext cx="214884" cy="234696"/>
          </a:xfrm>
          <a:prstGeom prst="rect">
            <a:avLst/>
          </a:prstGeom>
          <a:blipFill>
            <a:blip r:embed="rId30" cstate="print"/>
            <a:stretch>
              <a:fillRect/>
            </a:stretch>
          </a:blipFill>
        </p:spPr>
        <p:txBody>
          <a:bodyPr wrap="square" lIns="0" tIns="0" rIns="0" bIns="0" rtlCol="0"/>
          <a:lstStyle/>
          <a:p>
            <a:endParaRPr/>
          </a:p>
        </p:txBody>
      </p:sp>
      <p:sp>
        <p:nvSpPr>
          <p:cNvPr id="101" name="object 101"/>
          <p:cNvSpPr/>
          <p:nvPr/>
        </p:nvSpPr>
        <p:spPr>
          <a:xfrm>
            <a:off x="6297167" y="3055620"/>
            <a:ext cx="204215" cy="234696"/>
          </a:xfrm>
          <a:prstGeom prst="rect">
            <a:avLst/>
          </a:prstGeom>
          <a:blipFill>
            <a:blip r:embed="rId31" cstate="print"/>
            <a:stretch>
              <a:fillRect/>
            </a:stretch>
          </a:blipFill>
        </p:spPr>
        <p:txBody>
          <a:bodyPr wrap="square" lIns="0" tIns="0" rIns="0" bIns="0" rtlCol="0"/>
          <a:lstStyle/>
          <a:p>
            <a:endParaRPr/>
          </a:p>
        </p:txBody>
      </p:sp>
      <p:sp>
        <p:nvSpPr>
          <p:cNvPr id="102" name="object 102"/>
          <p:cNvSpPr/>
          <p:nvPr/>
        </p:nvSpPr>
        <p:spPr>
          <a:xfrm>
            <a:off x="6225540" y="3058667"/>
            <a:ext cx="211836" cy="234696"/>
          </a:xfrm>
          <a:prstGeom prst="rect">
            <a:avLst/>
          </a:prstGeom>
          <a:blipFill>
            <a:blip r:embed="rId32" cstate="print"/>
            <a:stretch>
              <a:fillRect/>
            </a:stretch>
          </a:blipFill>
        </p:spPr>
        <p:txBody>
          <a:bodyPr wrap="square" lIns="0" tIns="0" rIns="0" bIns="0" rtlCol="0"/>
          <a:lstStyle/>
          <a:p>
            <a:endParaRPr/>
          </a:p>
        </p:txBody>
      </p:sp>
      <p:sp>
        <p:nvSpPr>
          <p:cNvPr id="103" name="object 103"/>
          <p:cNvSpPr/>
          <p:nvPr/>
        </p:nvSpPr>
        <p:spPr>
          <a:xfrm>
            <a:off x="6605016" y="3057144"/>
            <a:ext cx="204216" cy="234696"/>
          </a:xfrm>
          <a:prstGeom prst="rect">
            <a:avLst/>
          </a:prstGeom>
          <a:blipFill>
            <a:blip r:embed="rId33" cstate="print"/>
            <a:stretch>
              <a:fillRect/>
            </a:stretch>
          </a:blipFill>
        </p:spPr>
        <p:txBody>
          <a:bodyPr wrap="square" lIns="0" tIns="0" rIns="0" bIns="0" rtlCol="0"/>
          <a:lstStyle/>
          <a:p>
            <a:endParaRPr/>
          </a:p>
        </p:txBody>
      </p:sp>
      <p:sp>
        <p:nvSpPr>
          <p:cNvPr id="104" name="object 104"/>
          <p:cNvSpPr/>
          <p:nvPr/>
        </p:nvSpPr>
        <p:spPr>
          <a:xfrm>
            <a:off x="6518147" y="3055620"/>
            <a:ext cx="214883" cy="234696"/>
          </a:xfrm>
          <a:prstGeom prst="rect">
            <a:avLst/>
          </a:prstGeom>
          <a:blipFill>
            <a:blip r:embed="rId34" cstate="print"/>
            <a:stretch>
              <a:fillRect/>
            </a:stretch>
          </a:blipFill>
        </p:spPr>
        <p:txBody>
          <a:bodyPr wrap="square" lIns="0" tIns="0" rIns="0" bIns="0" rtlCol="0"/>
          <a:lstStyle/>
          <a:p>
            <a:endParaRPr/>
          </a:p>
        </p:txBody>
      </p:sp>
      <p:sp>
        <p:nvSpPr>
          <p:cNvPr id="105" name="object 105"/>
          <p:cNvSpPr/>
          <p:nvPr/>
        </p:nvSpPr>
        <p:spPr>
          <a:xfrm>
            <a:off x="6455664" y="3058667"/>
            <a:ext cx="204215" cy="234696"/>
          </a:xfrm>
          <a:prstGeom prst="rect">
            <a:avLst/>
          </a:prstGeom>
          <a:blipFill>
            <a:blip r:embed="rId35" cstate="print"/>
            <a:stretch>
              <a:fillRect/>
            </a:stretch>
          </a:blipFill>
        </p:spPr>
        <p:txBody>
          <a:bodyPr wrap="square" lIns="0" tIns="0" rIns="0" bIns="0" rtlCol="0"/>
          <a:lstStyle/>
          <a:p>
            <a:endParaRPr/>
          </a:p>
        </p:txBody>
      </p:sp>
      <p:sp>
        <p:nvSpPr>
          <p:cNvPr id="106" name="object 106"/>
          <p:cNvSpPr/>
          <p:nvPr/>
        </p:nvSpPr>
        <p:spPr>
          <a:xfrm>
            <a:off x="6824471" y="3052572"/>
            <a:ext cx="214883" cy="234696"/>
          </a:xfrm>
          <a:prstGeom prst="rect">
            <a:avLst/>
          </a:prstGeom>
          <a:blipFill>
            <a:blip r:embed="rId36" cstate="print"/>
            <a:stretch>
              <a:fillRect/>
            </a:stretch>
          </a:blipFill>
        </p:spPr>
        <p:txBody>
          <a:bodyPr wrap="square" lIns="0" tIns="0" rIns="0" bIns="0" rtlCol="0"/>
          <a:lstStyle/>
          <a:p>
            <a:endParaRPr/>
          </a:p>
        </p:txBody>
      </p:sp>
      <p:sp>
        <p:nvSpPr>
          <p:cNvPr id="107" name="object 107"/>
          <p:cNvSpPr/>
          <p:nvPr/>
        </p:nvSpPr>
        <p:spPr>
          <a:xfrm>
            <a:off x="6742176" y="3051048"/>
            <a:ext cx="214883" cy="234696"/>
          </a:xfrm>
          <a:prstGeom prst="rect">
            <a:avLst/>
          </a:prstGeom>
          <a:blipFill>
            <a:blip r:embed="rId37" cstate="print"/>
            <a:stretch>
              <a:fillRect/>
            </a:stretch>
          </a:blipFill>
        </p:spPr>
        <p:txBody>
          <a:bodyPr wrap="square" lIns="0" tIns="0" rIns="0" bIns="0" rtlCol="0"/>
          <a:lstStyle/>
          <a:p>
            <a:endParaRPr/>
          </a:p>
        </p:txBody>
      </p:sp>
      <p:sp>
        <p:nvSpPr>
          <p:cNvPr id="108" name="object 108"/>
          <p:cNvSpPr/>
          <p:nvPr/>
        </p:nvSpPr>
        <p:spPr>
          <a:xfrm>
            <a:off x="6681216" y="3054095"/>
            <a:ext cx="204216" cy="234696"/>
          </a:xfrm>
          <a:prstGeom prst="rect">
            <a:avLst/>
          </a:prstGeom>
          <a:blipFill>
            <a:blip r:embed="rId38" cstate="print"/>
            <a:stretch>
              <a:fillRect/>
            </a:stretch>
          </a:blipFill>
        </p:spPr>
        <p:txBody>
          <a:bodyPr wrap="square" lIns="0" tIns="0" rIns="0" bIns="0" rtlCol="0"/>
          <a:lstStyle/>
          <a:p>
            <a:endParaRPr/>
          </a:p>
        </p:txBody>
      </p:sp>
      <p:sp>
        <p:nvSpPr>
          <p:cNvPr id="109" name="object 109"/>
          <p:cNvSpPr/>
          <p:nvPr/>
        </p:nvSpPr>
        <p:spPr>
          <a:xfrm>
            <a:off x="7046976" y="3052572"/>
            <a:ext cx="204216" cy="234696"/>
          </a:xfrm>
          <a:prstGeom prst="rect">
            <a:avLst/>
          </a:prstGeom>
          <a:blipFill>
            <a:blip r:embed="rId39" cstate="print"/>
            <a:stretch>
              <a:fillRect/>
            </a:stretch>
          </a:blipFill>
        </p:spPr>
        <p:txBody>
          <a:bodyPr wrap="square" lIns="0" tIns="0" rIns="0" bIns="0" rtlCol="0"/>
          <a:lstStyle/>
          <a:p>
            <a:endParaRPr/>
          </a:p>
        </p:txBody>
      </p:sp>
      <p:sp>
        <p:nvSpPr>
          <p:cNvPr id="110" name="object 110"/>
          <p:cNvSpPr/>
          <p:nvPr/>
        </p:nvSpPr>
        <p:spPr>
          <a:xfrm>
            <a:off x="6972300" y="3055620"/>
            <a:ext cx="204216" cy="234696"/>
          </a:xfrm>
          <a:prstGeom prst="rect">
            <a:avLst/>
          </a:prstGeom>
          <a:blipFill>
            <a:blip r:embed="rId40" cstate="print"/>
            <a:stretch>
              <a:fillRect/>
            </a:stretch>
          </a:blipFill>
        </p:spPr>
        <p:txBody>
          <a:bodyPr wrap="square" lIns="0" tIns="0" rIns="0" bIns="0" rtlCol="0"/>
          <a:lstStyle/>
          <a:p>
            <a:endParaRPr/>
          </a:p>
        </p:txBody>
      </p:sp>
      <p:sp>
        <p:nvSpPr>
          <p:cNvPr id="111" name="object 111"/>
          <p:cNvSpPr/>
          <p:nvPr/>
        </p:nvSpPr>
        <p:spPr>
          <a:xfrm>
            <a:off x="6902195" y="3058667"/>
            <a:ext cx="211835" cy="234696"/>
          </a:xfrm>
          <a:prstGeom prst="rect">
            <a:avLst/>
          </a:prstGeom>
          <a:blipFill>
            <a:blip r:embed="rId41" cstate="print"/>
            <a:stretch>
              <a:fillRect/>
            </a:stretch>
          </a:blipFill>
        </p:spPr>
        <p:txBody>
          <a:bodyPr wrap="square" lIns="0" tIns="0" rIns="0" bIns="0" rtlCol="0"/>
          <a:lstStyle/>
          <a:p>
            <a:endParaRPr/>
          </a:p>
        </p:txBody>
      </p:sp>
      <p:sp>
        <p:nvSpPr>
          <p:cNvPr id="112" name="object 112"/>
          <p:cNvSpPr/>
          <p:nvPr/>
        </p:nvSpPr>
        <p:spPr>
          <a:xfrm>
            <a:off x="7275576" y="3054095"/>
            <a:ext cx="211835" cy="234696"/>
          </a:xfrm>
          <a:prstGeom prst="rect">
            <a:avLst/>
          </a:prstGeom>
          <a:blipFill>
            <a:blip r:embed="rId42" cstate="print"/>
            <a:stretch>
              <a:fillRect/>
            </a:stretch>
          </a:blipFill>
        </p:spPr>
        <p:txBody>
          <a:bodyPr wrap="square" lIns="0" tIns="0" rIns="0" bIns="0" rtlCol="0"/>
          <a:lstStyle/>
          <a:p>
            <a:endParaRPr/>
          </a:p>
        </p:txBody>
      </p:sp>
      <p:sp>
        <p:nvSpPr>
          <p:cNvPr id="113" name="object 113"/>
          <p:cNvSpPr/>
          <p:nvPr/>
        </p:nvSpPr>
        <p:spPr>
          <a:xfrm>
            <a:off x="7202423" y="3057144"/>
            <a:ext cx="204216" cy="234696"/>
          </a:xfrm>
          <a:prstGeom prst="rect">
            <a:avLst/>
          </a:prstGeom>
          <a:blipFill>
            <a:blip r:embed="rId43" cstate="print"/>
            <a:stretch>
              <a:fillRect/>
            </a:stretch>
          </a:blipFill>
        </p:spPr>
        <p:txBody>
          <a:bodyPr wrap="square" lIns="0" tIns="0" rIns="0" bIns="0" rtlCol="0"/>
          <a:lstStyle/>
          <a:p>
            <a:endParaRPr/>
          </a:p>
        </p:txBody>
      </p:sp>
      <p:sp>
        <p:nvSpPr>
          <p:cNvPr id="114" name="object 114"/>
          <p:cNvSpPr/>
          <p:nvPr/>
        </p:nvSpPr>
        <p:spPr>
          <a:xfrm>
            <a:off x="7129271" y="3054095"/>
            <a:ext cx="204216" cy="234696"/>
          </a:xfrm>
          <a:prstGeom prst="rect">
            <a:avLst/>
          </a:prstGeom>
          <a:blipFill>
            <a:blip r:embed="rId44" cstate="print"/>
            <a:stretch>
              <a:fillRect/>
            </a:stretch>
          </a:blipFill>
        </p:spPr>
        <p:txBody>
          <a:bodyPr wrap="square" lIns="0" tIns="0" rIns="0" bIns="0" rtlCol="0"/>
          <a:lstStyle/>
          <a:p>
            <a:endParaRPr/>
          </a:p>
        </p:txBody>
      </p:sp>
      <p:sp>
        <p:nvSpPr>
          <p:cNvPr id="115" name="object 115"/>
          <p:cNvSpPr/>
          <p:nvPr/>
        </p:nvSpPr>
        <p:spPr>
          <a:xfrm>
            <a:off x="7510271" y="3057144"/>
            <a:ext cx="211835" cy="234696"/>
          </a:xfrm>
          <a:prstGeom prst="rect">
            <a:avLst/>
          </a:prstGeom>
          <a:blipFill>
            <a:blip r:embed="rId45" cstate="print"/>
            <a:stretch>
              <a:fillRect/>
            </a:stretch>
          </a:blipFill>
        </p:spPr>
        <p:txBody>
          <a:bodyPr wrap="square" lIns="0" tIns="0" rIns="0" bIns="0" rtlCol="0"/>
          <a:lstStyle/>
          <a:p>
            <a:endParaRPr/>
          </a:p>
        </p:txBody>
      </p:sp>
      <p:sp>
        <p:nvSpPr>
          <p:cNvPr id="116" name="object 116"/>
          <p:cNvSpPr/>
          <p:nvPr/>
        </p:nvSpPr>
        <p:spPr>
          <a:xfrm>
            <a:off x="7426452" y="3055620"/>
            <a:ext cx="214883" cy="234696"/>
          </a:xfrm>
          <a:prstGeom prst="rect">
            <a:avLst/>
          </a:prstGeom>
          <a:blipFill>
            <a:blip r:embed="rId46" cstate="print"/>
            <a:stretch>
              <a:fillRect/>
            </a:stretch>
          </a:blipFill>
        </p:spPr>
        <p:txBody>
          <a:bodyPr wrap="square" lIns="0" tIns="0" rIns="0" bIns="0" rtlCol="0"/>
          <a:lstStyle/>
          <a:p>
            <a:endParaRPr/>
          </a:p>
        </p:txBody>
      </p:sp>
      <p:sp>
        <p:nvSpPr>
          <p:cNvPr id="117" name="object 117"/>
          <p:cNvSpPr/>
          <p:nvPr/>
        </p:nvSpPr>
        <p:spPr>
          <a:xfrm>
            <a:off x="7350252" y="3051048"/>
            <a:ext cx="211835" cy="234696"/>
          </a:xfrm>
          <a:prstGeom prst="rect">
            <a:avLst/>
          </a:prstGeom>
          <a:blipFill>
            <a:blip r:embed="rId47" cstate="print"/>
            <a:stretch>
              <a:fillRect/>
            </a:stretch>
          </a:blipFill>
        </p:spPr>
        <p:txBody>
          <a:bodyPr wrap="square" lIns="0" tIns="0" rIns="0" bIns="0" rtlCol="0"/>
          <a:lstStyle/>
          <a:p>
            <a:endParaRPr/>
          </a:p>
        </p:txBody>
      </p:sp>
      <p:sp>
        <p:nvSpPr>
          <p:cNvPr id="118" name="object 118"/>
          <p:cNvSpPr/>
          <p:nvPr/>
        </p:nvSpPr>
        <p:spPr>
          <a:xfrm>
            <a:off x="7737347" y="3060192"/>
            <a:ext cx="204216" cy="234696"/>
          </a:xfrm>
          <a:prstGeom prst="rect">
            <a:avLst/>
          </a:prstGeom>
          <a:blipFill>
            <a:blip r:embed="rId48" cstate="print"/>
            <a:stretch>
              <a:fillRect/>
            </a:stretch>
          </a:blipFill>
        </p:spPr>
        <p:txBody>
          <a:bodyPr wrap="square" lIns="0" tIns="0" rIns="0" bIns="0" rtlCol="0"/>
          <a:lstStyle/>
          <a:p>
            <a:endParaRPr/>
          </a:p>
        </p:txBody>
      </p:sp>
      <p:sp>
        <p:nvSpPr>
          <p:cNvPr id="119" name="object 119"/>
          <p:cNvSpPr/>
          <p:nvPr/>
        </p:nvSpPr>
        <p:spPr>
          <a:xfrm>
            <a:off x="7650480" y="3058667"/>
            <a:ext cx="214883" cy="234696"/>
          </a:xfrm>
          <a:prstGeom prst="rect">
            <a:avLst/>
          </a:prstGeom>
          <a:blipFill>
            <a:blip r:embed="rId49" cstate="print"/>
            <a:stretch>
              <a:fillRect/>
            </a:stretch>
          </a:blipFill>
        </p:spPr>
        <p:txBody>
          <a:bodyPr wrap="square" lIns="0" tIns="0" rIns="0" bIns="0" rtlCol="0"/>
          <a:lstStyle/>
          <a:p>
            <a:endParaRPr/>
          </a:p>
        </p:txBody>
      </p:sp>
      <p:sp>
        <p:nvSpPr>
          <p:cNvPr id="120" name="object 120"/>
          <p:cNvSpPr/>
          <p:nvPr/>
        </p:nvSpPr>
        <p:spPr>
          <a:xfrm>
            <a:off x="7584947" y="3060192"/>
            <a:ext cx="211835" cy="234696"/>
          </a:xfrm>
          <a:prstGeom prst="rect">
            <a:avLst/>
          </a:prstGeom>
          <a:blipFill>
            <a:blip r:embed="rId50" cstate="print"/>
            <a:stretch>
              <a:fillRect/>
            </a:stretch>
          </a:blipFill>
        </p:spPr>
        <p:txBody>
          <a:bodyPr wrap="square" lIns="0" tIns="0" rIns="0" bIns="0" rtlCol="0"/>
          <a:lstStyle/>
          <a:p>
            <a:endParaRPr/>
          </a:p>
        </p:txBody>
      </p:sp>
      <p:sp>
        <p:nvSpPr>
          <p:cNvPr id="121" name="object 121"/>
          <p:cNvSpPr/>
          <p:nvPr/>
        </p:nvSpPr>
        <p:spPr>
          <a:xfrm>
            <a:off x="7973568" y="3057144"/>
            <a:ext cx="214883" cy="234696"/>
          </a:xfrm>
          <a:prstGeom prst="rect">
            <a:avLst/>
          </a:prstGeom>
          <a:blipFill>
            <a:blip r:embed="rId51" cstate="print"/>
            <a:stretch>
              <a:fillRect/>
            </a:stretch>
          </a:blipFill>
        </p:spPr>
        <p:txBody>
          <a:bodyPr wrap="square" lIns="0" tIns="0" rIns="0" bIns="0" rtlCol="0"/>
          <a:lstStyle/>
          <a:p>
            <a:endParaRPr/>
          </a:p>
        </p:txBody>
      </p:sp>
      <p:sp>
        <p:nvSpPr>
          <p:cNvPr id="122" name="object 122"/>
          <p:cNvSpPr/>
          <p:nvPr/>
        </p:nvSpPr>
        <p:spPr>
          <a:xfrm>
            <a:off x="7908035" y="3057144"/>
            <a:ext cx="204216" cy="234696"/>
          </a:xfrm>
          <a:prstGeom prst="rect">
            <a:avLst/>
          </a:prstGeom>
          <a:blipFill>
            <a:blip r:embed="rId52" cstate="print"/>
            <a:stretch>
              <a:fillRect/>
            </a:stretch>
          </a:blipFill>
        </p:spPr>
        <p:txBody>
          <a:bodyPr wrap="square" lIns="0" tIns="0" rIns="0" bIns="0" rtlCol="0"/>
          <a:lstStyle/>
          <a:p>
            <a:endParaRPr/>
          </a:p>
        </p:txBody>
      </p:sp>
      <p:sp>
        <p:nvSpPr>
          <p:cNvPr id="123" name="object 123"/>
          <p:cNvSpPr/>
          <p:nvPr/>
        </p:nvSpPr>
        <p:spPr>
          <a:xfrm>
            <a:off x="7816595" y="3061716"/>
            <a:ext cx="211835" cy="234696"/>
          </a:xfrm>
          <a:prstGeom prst="rect">
            <a:avLst/>
          </a:prstGeom>
          <a:blipFill>
            <a:blip r:embed="rId53" cstate="print"/>
            <a:stretch>
              <a:fillRect/>
            </a:stretch>
          </a:blipFill>
        </p:spPr>
        <p:txBody>
          <a:bodyPr wrap="square" lIns="0" tIns="0" rIns="0" bIns="0" rtlCol="0"/>
          <a:lstStyle/>
          <a:p>
            <a:endParaRPr/>
          </a:p>
        </p:txBody>
      </p:sp>
      <p:sp>
        <p:nvSpPr>
          <p:cNvPr id="124" name="object 124"/>
          <p:cNvSpPr/>
          <p:nvPr/>
        </p:nvSpPr>
        <p:spPr>
          <a:xfrm>
            <a:off x="8200643" y="3055620"/>
            <a:ext cx="214883" cy="234696"/>
          </a:xfrm>
          <a:prstGeom prst="rect">
            <a:avLst/>
          </a:prstGeom>
          <a:blipFill>
            <a:blip r:embed="rId54" cstate="print"/>
            <a:stretch>
              <a:fillRect/>
            </a:stretch>
          </a:blipFill>
        </p:spPr>
        <p:txBody>
          <a:bodyPr wrap="square" lIns="0" tIns="0" rIns="0" bIns="0" rtlCol="0"/>
          <a:lstStyle/>
          <a:p>
            <a:endParaRPr/>
          </a:p>
        </p:txBody>
      </p:sp>
      <p:sp>
        <p:nvSpPr>
          <p:cNvPr id="125" name="object 125"/>
          <p:cNvSpPr/>
          <p:nvPr/>
        </p:nvSpPr>
        <p:spPr>
          <a:xfrm>
            <a:off x="8119871" y="3054095"/>
            <a:ext cx="214883" cy="234696"/>
          </a:xfrm>
          <a:prstGeom prst="rect">
            <a:avLst/>
          </a:prstGeom>
          <a:blipFill>
            <a:blip r:embed="rId55" cstate="print"/>
            <a:stretch>
              <a:fillRect/>
            </a:stretch>
          </a:blipFill>
        </p:spPr>
        <p:txBody>
          <a:bodyPr wrap="square" lIns="0" tIns="0" rIns="0" bIns="0" rtlCol="0"/>
          <a:lstStyle/>
          <a:p>
            <a:endParaRPr/>
          </a:p>
        </p:txBody>
      </p:sp>
      <p:sp>
        <p:nvSpPr>
          <p:cNvPr id="126" name="object 126"/>
          <p:cNvSpPr/>
          <p:nvPr/>
        </p:nvSpPr>
        <p:spPr>
          <a:xfrm>
            <a:off x="8052816" y="3055620"/>
            <a:ext cx="214883" cy="234696"/>
          </a:xfrm>
          <a:prstGeom prst="rect">
            <a:avLst/>
          </a:prstGeom>
          <a:blipFill>
            <a:blip r:embed="rId56" cstate="print"/>
            <a:stretch>
              <a:fillRect/>
            </a:stretch>
          </a:blipFill>
        </p:spPr>
        <p:txBody>
          <a:bodyPr wrap="square" lIns="0" tIns="0" rIns="0" bIns="0" rtlCol="0"/>
          <a:lstStyle/>
          <a:p>
            <a:endParaRPr/>
          </a:p>
        </p:txBody>
      </p:sp>
      <p:sp>
        <p:nvSpPr>
          <p:cNvPr id="127" name="object 127"/>
          <p:cNvSpPr/>
          <p:nvPr/>
        </p:nvSpPr>
        <p:spPr>
          <a:xfrm>
            <a:off x="8435340" y="3054095"/>
            <a:ext cx="211835" cy="234696"/>
          </a:xfrm>
          <a:prstGeom prst="rect">
            <a:avLst/>
          </a:prstGeom>
          <a:blipFill>
            <a:blip r:embed="rId57" cstate="print"/>
            <a:stretch>
              <a:fillRect/>
            </a:stretch>
          </a:blipFill>
        </p:spPr>
        <p:txBody>
          <a:bodyPr wrap="square" lIns="0" tIns="0" rIns="0" bIns="0" rtlCol="0"/>
          <a:lstStyle/>
          <a:p>
            <a:endParaRPr/>
          </a:p>
        </p:txBody>
      </p:sp>
      <p:sp>
        <p:nvSpPr>
          <p:cNvPr id="128" name="object 128"/>
          <p:cNvSpPr/>
          <p:nvPr/>
        </p:nvSpPr>
        <p:spPr>
          <a:xfrm>
            <a:off x="8356092" y="3052572"/>
            <a:ext cx="204216" cy="234696"/>
          </a:xfrm>
          <a:prstGeom prst="rect">
            <a:avLst/>
          </a:prstGeom>
          <a:blipFill>
            <a:blip r:embed="rId58" cstate="print"/>
            <a:stretch>
              <a:fillRect/>
            </a:stretch>
          </a:blipFill>
        </p:spPr>
        <p:txBody>
          <a:bodyPr wrap="square" lIns="0" tIns="0" rIns="0" bIns="0" rtlCol="0"/>
          <a:lstStyle/>
          <a:p>
            <a:endParaRPr/>
          </a:p>
        </p:txBody>
      </p:sp>
      <p:sp>
        <p:nvSpPr>
          <p:cNvPr id="129" name="object 129"/>
          <p:cNvSpPr/>
          <p:nvPr/>
        </p:nvSpPr>
        <p:spPr>
          <a:xfrm>
            <a:off x="8289035" y="3055620"/>
            <a:ext cx="204216" cy="234696"/>
          </a:xfrm>
          <a:prstGeom prst="rect">
            <a:avLst/>
          </a:prstGeom>
          <a:blipFill>
            <a:blip r:embed="rId59" cstate="print"/>
            <a:stretch>
              <a:fillRect/>
            </a:stretch>
          </a:blipFill>
        </p:spPr>
        <p:txBody>
          <a:bodyPr wrap="square" lIns="0" tIns="0" rIns="0" bIns="0" rtlCol="0"/>
          <a:lstStyle/>
          <a:p>
            <a:endParaRPr/>
          </a:p>
        </p:txBody>
      </p:sp>
      <p:sp>
        <p:nvSpPr>
          <p:cNvPr id="130" name="object 130"/>
          <p:cNvSpPr/>
          <p:nvPr/>
        </p:nvSpPr>
        <p:spPr>
          <a:xfrm>
            <a:off x="8662416" y="3051048"/>
            <a:ext cx="204216" cy="234696"/>
          </a:xfrm>
          <a:prstGeom prst="rect">
            <a:avLst/>
          </a:prstGeom>
          <a:blipFill>
            <a:blip r:embed="rId60" cstate="print"/>
            <a:stretch>
              <a:fillRect/>
            </a:stretch>
          </a:blipFill>
        </p:spPr>
        <p:txBody>
          <a:bodyPr wrap="square" lIns="0" tIns="0" rIns="0" bIns="0" rtlCol="0"/>
          <a:lstStyle/>
          <a:p>
            <a:endParaRPr/>
          </a:p>
        </p:txBody>
      </p:sp>
      <p:sp>
        <p:nvSpPr>
          <p:cNvPr id="131" name="object 131"/>
          <p:cNvSpPr/>
          <p:nvPr/>
        </p:nvSpPr>
        <p:spPr>
          <a:xfrm>
            <a:off x="8575547" y="3049523"/>
            <a:ext cx="214883" cy="234696"/>
          </a:xfrm>
          <a:prstGeom prst="rect">
            <a:avLst/>
          </a:prstGeom>
          <a:blipFill>
            <a:blip r:embed="rId61" cstate="print"/>
            <a:stretch>
              <a:fillRect/>
            </a:stretch>
          </a:blipFill>
        </p:spPr>
        <p:txBody>
          <a:bodyPr wrap="square" lIns="0" tIns="0" rIns="0" bIns="0" rtlCol="0"/>
          <a:lstStyle/>
          <a:p>
            <a:endParaRPr/>
          </a:p>
        </p:txBody>
      </p:sp>
      <p:sp>
        <p:nvSpPr>
          <p:cNvPr id="132" name="object 132"/>
          <p:cNvSpPr/>
          <p:nvPr/>
        </p:nvSpPr>
        <p:spPr>
          <a:xfrm>
            <a:off x="8514588" y="3052572"/>
            <a:ext cx="204216" cy="234696"/>
          </a:xfrm>
          <a:prstGeom prst="rect">
            <a:avLst/>
          </a:prstGeom>
          <a:blipFill>
            <a:blip r:embed="rId62" cstate="print"/>
            <a:stretch>
              <a:fillRect/>
            </a:stretch>
          </a:blipFill>
        </p:spPr>
        <p:txBody>
          <a:bodyPr wrap="square" lIns="0" tIns="0" rIns="0" bIns="0" rtlCol="0"/>
          <a:lstStyle/>
          <a:p>
            <a:endParaRPr/>
          </a:p>
        </p:txBody>
      </p:sp>
      <p:sp>
        <p:nvSpPr>
          <p:cNvPr id="133" name="object 133"/>
          <p:cNvSpPr/>
          <p:nvPr/>
        </p:nvSpPr>
        <p:spPr>
          <a:xfrm>
            <a:off x="8741664" y="3055620"/>
            <a:ext cx="204216" cy="234696"/>
          </a:xfrm>
          <a:prstGeom prst="rect">
            <a:avLst/>
          </a:prstGeom>
          <a:blipFill>
            <a:blip r:embed="rId63" cstate="print"/>
            <a:stretch>
              <a:fillRect/>
            </a:stretch>
          </a:blipFill>
        </p:spPr>
        <p:txBody>
          <a:bodyPr wrap="square" lIns="0" tIns="0" rIns="0" bIns="0" rtlCol="0"/>
          <a:lstStyle/>
          <a:p>
            <a:endParaRPr/>
          </a:p>
        </p:txBody>
      </p:sp>
      <p:sp>
        <p:nvSpPr>
          <p:cNvPr id="134" name="object 134"/>
          <p:cNvSpPr txBox="1"/>
          <p:nvPr/>
        </p:nvSpPr>
        <p:spPr>
          <a:xfrm>
            <a:off x="4871977" y="2833949"/>
            <a:ext cx="4015104" cy="528320"/>
          </a:xfrm>
          <a:prstGeom prst="rect">
            <a:avLst/>
          </a:prstGeom>
        </p:spPr>
        <p:txBody>
          <a:bodyPr vert="horz" wrap="square" lIns="0" tIns="0" rIns="0" bIns="0" rtlCol="0">
            <a:spAutoFit/>
          </a:bodyPr>
          <a:lstStyle/>
          <a:p>
            <a:pPr marR="52705" algn="ctr">
              <a:lnSpc>
                <a:spcPts val="1750"/>
              </a:lnSpc>
            </a:pPr>
            <a:r>
              <a:rPr sz="1800" spc="-130" dirty="0">
                <a:latin typeface="Times New Roman"/>
                <a:cs typeface="Times New Roman"/>
              </a:rPr>
              <a:t>T</a:t>
            </a:r>
            <a:r>
              <a:rPr sz="1800" spc="-10" dirty="0">
                <a:latin typeface="Times New Roman"/>
                <a:cs typeface="Times New Roman"/>
              </a:rPr>
              <a:t>a</a:t>
            </a:r>
            <a:r>
              <a:rPr sz="1800" spc="-45" dirty="0">
                <a:latin typeface="Times New Roman"/>
                <a:cs typeface="Times New Roman"/>
              </a:rPr>
              <a:t>r</a:t>
            </a:r>
            <a:r>
              <a:rPr sz="1800" spc="-10" dirty="0">
                <a:latin typeface="Times New Roman"/>
                <a:cs typeface="Times New Roman"/>
              </a:rPr>
              <a:t>get</a:t>
            </a:r>
            <a:r>
              <a:rPr sz="1800" spc="-15" dirty="0">
                <a:latin typeface="Times New Roman"/>
                <a:cs typeface="Times New Roman"/>
              </a:rPr>
              <a:t> Sequen</a:t>
            </a:r>
            <a:r>
              <a:rPr sz="1800" spc="-5" dirty="0">
                <a:latin typeface="Times New Roman"/>
                <a:cs typeface="Times New Roman"/>
              </a:rPr>
              <a:t>c</a:t>
            </a:r>
            <a:r>
              <a:rPr sz="1800" spc="-10" dirty="0">
                <a:latin typeface="Times New Roman"/>
                <a:cs typeface="Times New Roman"/>
              </a:rPr>
              <a:t>e</a:t>
            </a:r>
            <a:endParaRPr sz="1800">
              <a:latin typeface="Times New Roman"/>
              <a:cs typeface="Times New Roman"/>
            </a:endParaRPr>
          </a:p>
          <a:p>
            <a:pPr algn="ctr">
              <a:lnSpc>
                <a:spcPts val="1750"/>
              </a:lnSpc>
            </a:pPr>
            <a:r>
              <a:rPr sz="2700" spc="-44" baseline="-26234" dirty="0">
                <a:latin typeface="Times New Roman"/>
                <a:cs typeface="Times New Roman"/>
              </a:rPr>
              <a:t>W</a:t>
            </a:r>
            <a:r>
              <a:rPr sz="2700" spc="-142" baseline="-26234" dirty="0">
                <a:latin typeface="Times New Roman"/>
                <a:cs typeface="Times New Roman"/>
              </a:rPr>
              <a:t>T</a:t>
            </a:r>
            <a:r>
              <a:rPr sz="2700" spc="-7" baseline="-26234" dirty="0">
                <a:latin typeface="Times New Roman"/>
                <a:cs typeface="Times New Roman"/>
              </a:rPr>
              <a:t>:</a:t>
            </a:r>
            <a:r>
              <a:rPr sz="2700" baseline="-26234" dirty="0">
                <a:latin typeface="Times New Roman"/>
                <a:cs typeface="Times New Roman"/>
              </a:rPr>
              <a:t> </a:t>
            </a:r>
            <a:r>
              <a:rPr sz="2700" spc="-330" baseline="-26234" dirty="0">
                <a:latin typeface="Times New Roman"/>
                <a:cs typeface="Times New Roman"/>
              </a:rPr>
              <a:t> </a:t>
            </a:r>
            <a:r>
              <a:rPr sz="800" spc="-10" dirty="0">
                <a:latin typeface="Times New Roman"/>
                <a:cs typeface="Times New Roman"/>
              </a:rPr>
              <a:t>A</a:t>
            </a:r>
            <a:r>
              <a:rPr sz="1200" baseline="3472" dirty="0">
                <a:latin typeface="Times New Roman"/>
                <a:cs typeface="Times New Roman"/>
              </a:rPr>
              <a:t>T</a:t>
            </a:r>
            <a:r>
              <a:rPr sz="1200" spc="-82" baseline="3472" dirty="0">
                <a:latin typeface="Times New Roman"/>
                <a:cs typeface="Times New Roman"/>
              </a:rPr>
              <a:t> </a:t>
            </a:r>
            <a:r>
              <a:rPr sz="1200" spc="30" baseline="3472" dirty="0">
                <a:latin typeface="Times New Roman"/>
                <a:cs typeface="Times New Roman"/>
              </a:rPr>
              <a:t>T</a:t>
            </a:r>
            <a:r>
              <a:rPr sz="1200" spc="112" baseline="3472" dirty="0">
                <a:latin typeface="Times New Roman"/>
                <a:cs typeface="Times New Roman"/>
              </a:rPr>
              <a:t>A</a:t>
            </a:r>
            <a:r>
              <a:rPr sz="1200" baseline="3472" dirty="0">
                <a:latin typeface="Times New Roman"/>
                <a:cs typeface="Times New Roman"/>
              </a:rPr>
              <a:t>T</a:t>
            </a:r>
            <a:r>
              <a:rPr sz="1200" spc="-82" baseline="3472" dirty="0">
                <a:latin typeface="Times New Roman"/>
                <a:cs typeface="Times New Roman"/>
              </a:rPr>
              <a:t> </a:t>
            </a:r>
            <a:r>
              <a:rPr sz="1200" spc="112" baseline="3472" dirty="0">
                <a:latin typeface="Times New Roman"/>
                <a:cs typeface="Times New Roman"/>
              </a:rPr>
              <a:t>T</a:t>
            </a:r>
            <a:r>
              <a:rPr sz="1200" spc="-52" baseline="3472" dirty="0">
                <a:latin typeface="Times New Roman"/>
                <a:cs typeface="Times New Roman"/>
              </a:rPr>
              <a:t>A</a:t>
            </a:r>
            <a:r>
              <a:rPr sz="1200" baseline="3472" dirty="0">
                <a:latin typeface="Times New Roman"/>
                <a:cs typeface="Times New Roman"/>
              </a:rPr>
              <a:t>C</a:t>
            </a:r>
            <a:r>
              <a:rPr sz="1200" spc="-112" baseline="3472" dirty="0">
                <a:latin typeface="Times New Roman"/>
                <a:cs typeface="Times New Roman"/>
              </a:rPr>
              <a:t> </a:t>
            </a:r>
            <a:r>
              <a:rPr sz="1200" baseline="3472" dirty="0">
                <a:latin typeface="Times New Roman"/>
                <a:cs typeface="Times New Roman"/>
              </a:rPr>
              <a:t>T</a:t>
            </a:r>
            <a:r>
              <a:rPr sz="1200" spc="-104" baseline="3472" dirty="0">
                <a:latin typeface="Times New Roman"/>
                <a:cs typeface="Times New Roman"/>
              </a:rPr>
              <a:t> </a:t>
            </a:r>
            <a:r>
              <a:rPr sz="1200" spc="60" baseline="3472" dirty="0">
                <a:latin typeface="Times New Roman"/>
                <a:cs typeface="Times New Roman"/>
              </a:rPr>
              <a:t>T</a:t>
            </a:r>
            <a:r>
              <a:rPr sz="1200" baseline="3472" dirty="0">
                <a:latin typeface="Times New Roman"/>
                <a:cs typeface="Times New Roman"/>
              </a:rPr>
              <a:t>T</a:t>
            </a:r>
            <a:r>
              <a:rPr sz="1200" spc="-150" baseline="3472" dirty="0">
                <a:latin typeface="Times New Roman"/>
                <a:cs typeface="Times New Roman"/>
              </a:rPr>
              <a:t> </a:t>
            </a:r>
            <a:r>
              <a:rPr sz="1200" spc="104" baseline="3472" dirty="0">
                <a:latin typeface="Times New Roman"/>
                <a:cs typeface="Times New Roman"/>
              </a:rPr>
              <a:t>A</a:t>
            </a:r>
            <a:r>
              <a:rPr sz="1200" spc="22" baseline="3472" dirty="0">
                <a:latin typeface="Times New Roman"/>
                <a:cs typeface="Times New Roman"/>
              </a:rPr>
              <a:t>C</a:t>
            </a:r>
            <a:r>
              <a:rPr sz="1200" baseline="3472" dirty="0">
                <a:latin typeface="Times New Roman"/>
                <a:cs typeface="Times New Roman"/>
              </a:rPr>
              <a:t>T</a:t>
            </a:r>
            <a:r>
              <a:rPr sz="1200" spc="-142" baseline="3472" dirty="0">
                <a:latin typeface="Times New Roman"/>
                <a:cs typeface="Times New Roman"/>
              </a:rPr>
              <a:t> </a:t>
            </a:r>
            <a:r>
              <a:rPr sz="1200" spc="104" baseline="3472" dirty="0">
                <a:latin typeface="Times New Roman"/>
                <a:cs typeface="Times New Roman"/>
              </a:rPr>
              <a:t>A</a:t>
            </a:r>
            <a:r>
              <a:rPr sz="1200" spc="-15" baseline="3472" dirty="0">
                <a:latin typeface="Times New Roman"/>
                <a:cs typeface="Times New Roman"/>
              </a:rPr>
              <a:t>T</a:t>
            </a:r>
            <a:r>
              <a:rPr sz="1200" baseline="3472" dirty="0">
                <a:latin typeface="Times New Roman"/>
                <a:cs typeface="Times New Roman"/>
              </a:rPr>
              <a:t>A</a:t>
            </a:r>
            <a:r>
              <a:rPr sz="1200" spc="-142" baseline="3472" dirty="0">
                <a:latin typeface="Times New Roman"/>
                <a:cs typeface="Times New Roman"/>
              </a:rPr>
              <a:t> </a:t>
            </a:r>
            <a:r>
              <a:rPr sz="1200" baseline="3472" dirty="0">
                <a:latin typeface="Times New Roman"/>
                <a:cs typeface="Times New Roman"/>
              </a:rPr>
              <a:t>T</a:t>
            </a:r>
            <a:r>
              <a:rPr sz="1200" spc="-142" baseline="3472" dirty="0">
                <a:latin typeface="Times New Roman"/>
                <a:cs typeface="Times New Roman"/>
              </a:rPr>
              <a:t> </a:t>
            </a:r>
            <a:r>
              <a:rPr sz="1200" spc="-7" baseline="3472" dirty="0">
                <a:latin typeface="Times New Roman"/>
                <a:cs typeface="Times New Roman"/>
              </a:rPr>
              <a:t>T</a:t>
            </a:r>
            <a:r>
              <a:rPr sz="1200" spc="89" baseline="6944" dirty="0">
                <a:latin typeface="Times New Roman"/>
                <a:cs typeface="Times New Roman"/>
              </a:rPr>
              <a:t>A</a:t>
            </a:r>
            <a:r>
              <a:rPr sz="1200" spc="44" baseline="3472" dirty="0">
                <a:latin typeface="Times New Roman"/>
                <a:cs typeface="Times New Roman"/>
              </a:rPr>
              <a:t>G</a:t>
            </a:r>
            <a:r>
              <a:rPr sz="1200" spc="22" baseline="3472" dirty="0">
                <a:latin typeface="Times New Roman"/>
                <a:cs typeface="Times New Roman"/>
              </a:rPr>
              <a:t>C</a:t>
            </a:r>
            <a:r>
              <a:rPr sz="1200" spc="135" baseline="3472" dirty="0">
                <a:latin typeface="Times New Roman"/>
                <a:cs typeface="Times New Roman"/>
              </a:rPr>
              <a:t>T</a:t>
            </a:r>
            <a:r>
              <a:rPr sz="1200" baseline="3472" dirty="0">
                <a:latin typeface="Times New Roman"/>
                <a:cs typeface="Times New Roman"/>
              </a:rPr>
              <a:t>T</a:t>
            </a:r>
            <a:r>
              <a:rPr sz="1200" spc="-67" baseline="3472" dirty="0">
                <a:latin typeface="Times New Roman"/>
                <a:cs typeface="Times New Roman"/>
              </a:rPr>
              <a:t> </a:t>
            </a:r>
            <a:r>
              <a:rPr sz="1200" spc="112" baseline="3472" dirty="0">
                <a:latin typeface="Times New Roman"/>
                <a:cs typeface="Times New Roman"/>
              </a:rPr>
              <a:t>T</a:t>
            </a:r>
            <a:r>
              <a:rPr sz="1200" spc="120" baseline="3472" dirty="0">
                <a:latin typeface="Times New Roman"/>
                <a:cs typeface="Times New Roman"/>
              </a:rPr>
              <a:t>T</a:t>
            </a:r>
            <a:r>
              <a:rPr sz="1200" spc="82" baseline="3472" dirty="0">
                <a:latin typeface="Times New Roman"/>
                <a:cs typeface="Times New Roman"/>
              </a:rPr>
              <a:t>C</a:t>
            </a:r>
            <a:r>
              <a:rPr sz="1200" spc="89" baseline="6944" dirty="0">
                <a:latin typeface="Times New Roman"/>
                <a:cs typeface="Times New Roman"/>
              </a:rPr>
              <a:t>C</a:t>
            </a:r>
            <a:r>
              <a:rPr sz="1200" spc="112" baseline="3472" dirty="0">
                <a:latin typeface="Times New Roman"/>
                <a:cs typeface="Times New Roman"/>
              </a:rPr>
              <a:t>G</a:t>
            </a:r>
            <a:r>
              <a:rPr sz="1200" spc="82" baseline="3472" dirty="0">
                <a:latin typeface="Times New Roman"/>
                <a:cs typeface="Times New Roman"/>
              </a:rPr>
              <a:t>C</a:t>
            </a:r>
            <a:r>
              <a:rPr sz="800" spc="-25" dirty="0">
                <a:latin typeface="Times New Roman"/>
                <a:cs typeface="Times New Roman"/>
              </a:rPr>
              <a:t>C</a:t>
            </a:r>
            <a:r>
              <a:rPr sz="1200" baseline="3472" dirty="0">
                <a:latin typeface="Times New Roman"/>
                <a:cs typeface="Times New Roman"/>
              </a:rPr>
              <a:t>A</a:t>
            </a:r>
            <a:r>
              <a:rPr sz="1200" spc="-150" baseline="3472" dirty="0">
                <a:latin typeface="Times New Roman"/>
                <a:cs typeface="Times New Roman"/>
              </a:rPr>
              <a:t> </a:t>
            </a:r>
            <a:r>
              <a:rPr sz="800" dirty="0">
                <a:latin typeface="Times New Roman"/>
                <a:cs typeface="Times New Roman"/>
              </a:rPr>
              <a:t>T</a:t>
            </a:r>
            <a:r>
              <a:rPr sz="800" spc="-75" dirty="0">
                <a:latin typeface="Times New Roman"/>
                <a:cs typeface="Times New Roman"/>
              </a:rPr>
              <a:t> </a:t>
            </a:r>
            <a:r>
              <a:rPr sz="800" dirty="0">
                <a:latin typeface="Times New Roman"/>
                <a:cs typeface="Times New Roman"/>
              </a:rPr>
              <a:t>C</a:t>
            </a:r>
            <a:r>
              <a:rPr sz="800" spc="-10" dirty="0">
                <a:latin typeface="Times New Roman"/>
                <a:cs typeface="Times New Roman"/>
              </a:rPr>
              <a:t> </a:t>
            </a:r>
            <a:r>
              <a:rPr sz="1200" spc="15" baseline="3472" dirty="0">
                <a:latin typeface="Times New Roman"/>
                <a:cs typeface="Times New Roman"/>
              </a:rPr>
              <a:t>T</a:t>
            </a:r>
            <a:r>
              <a:rPr sz="1200" spc="67" baseline="3472" dirty="0">
                <a:latin typeface="Times New Roman"/>
                <a:cs typeface="Times New Roman"/>
              </a:rPr>
              <a:t>A</a:t>
            </a:r>
            <a:r>
              <a:rPr sz="1200" spc="-75" baseline="3472" dirty="0">
                <a:latin typeface="Times New Roman"/>
                <a:cs typeface="Times New Roman"/>
              </a:rPr>
              <a:t>A</a:t>
            </a:r>
            <a:r>
              <a:rPr sz="1200" spc="89" baseline="3472" dirty="0">
                <a:latin typeface="Times New Roman"/>
                <a:cs typeface="Times New Roman"/>
              </a:rPr>
              <a:t>A</a:t>
            </a:r>
            <a:r>
              <a:rPr sz="1200" baseline="3472" dirty="0">
                <a:latin typeface="Times New Roman"/>
                <a:cs typeface="Times New Roman"/>
              </a:rPr>
              <a:t>A</a:t>
            </a:r>
            <a:r>
              <a:rPr sz="1200" spc="-142" baseline="3472" dirty="0">
                <a:latin typeface="Times New Roman"/>
                <a:cs typeface="Times New Roman"/>
              </a:rPr>
              <a:t> </a:t>
            </a:r>
            <a:r>
              <a:rPr sz="1200" spc="52" baseline="3472" dirty="0">
                <a:latin typeface="Times New Roman"/>
                <a:cs typeface="Times New Roman"/>
              </a:rPr>
              <a:t>T</a:t>
            </a:r>
            <a:r>
              <a:rPr sz="1200" baseline="3472" dirty="0">
                <a:latin typeface="Times New Roman"/>
                <a:cs typeface="Times New Roman"/>
              </a:rPr>
              <a:t>T</a:t>
            </a:r>
            <a:r>
              <a:rPr sz="1200" spc="-112" baseline="3472" dirty="0">
                <a:latin typeface="Times New Roman"/>
                <a:cs typeface="Times New Roman"/>
              </a:rPr>
              <a:t> </a:t>
            </a:r>
            <a:r>
              <a:rPr sz="1200" spc="127" baseline="3472" dirty="0">
                <a:latin typeface="Times New Roman"/>
                <a:cs typeface="Times New Roman"/>
              </a:rPr>
              <a:t>C</a:t>
            </a:r>
            <a:r>
              <a:rPr sz="1200" spc="-7" baseline="6944" dirty="0">
                <a:latin typeface="Times New Roman"/>
                <a:cs typeface="Times New Roman"/>
              </a:rPr>
              <a:t>T</a:t>
            </a:r>
            <a:r>
              <a:rPr sz="1200" baseline="6944" dirty="0">
                <a:latin typeface="Times New Roman"/>
                <a:cs typeface="Times New Roman"/>
              </a:rPr>
              <a:t>A</a:t>
            </a:r>
            <a:r>
              <a:rPr sz="1200" spc="-142" baseline="6944" dirty="0">
                <a:latin typeface="Times New Roman"/>
                <a:cs typeface="Times New Roman"/>
              </a:rPr>
              <a:t> </a:t>
            </a:r>
            <a:r>
              <a:rPr sz="1200" baseline="6944" dirty="0">
                <a:latin typeface="Times New Roman"/>
                <a:cs typeface="Times New Roman"/>
              </a:rPr>
              <a:t>T</a:t>
            </a:r>
            <a:r>
              <a:rPr sz="1200" spc="-104" baseline="6944" dirty="0">
                <a:latin typeface="Times New Roman"/>
                <a:cs typeface="Times New Roman"/>
              </a:rPr>
              <a:t> </a:t>
            </a:r>
            <a:r>
              <a:rPr sz="1200" baseline="3472" dirty="0">
                <a:latin typeface="Times New Roman"/>
                <a:cs typeface="Times New Roman"/>
              </a:rPr>
              <a:t>T</a:t>
            </a:r>
            <a:endParaRPr sz="1200" baseline="3472">
              <a:latin typeface="Times New Roman"/>
              <a:cs typeface="Times New Roman"/>
            </a:endParaRPr>
          </a:p>
        </p:txBody>
      </p:sp>
      <p:sp>
        <p:nvSpPr>
          <p:cNvPr id="135" name="object 135"/>
          <p:cNvSpPr/>
          <p:nvPr/>
        </p:nvSpPr>
        <p:spPr>
          <a:xfrm>
            <a:off x="5410200" y="3864864"/>
            <a:ext cx="3429000" cy="0"/>
          </a:xfrm>
          <a:custGeom>
            <a:avLst/>
            <a:gdLst/>
            <a:ahLst/>
            <a:cxnLst/>
            <a:rect l="l" t="t" r="r" b="b"/>
            <a:pathLst>
              <a:path w="3429000">
                <a:moveTo>
                  <a:pt x="0" y="0"/>
                </a:moveTo>
                <a:lnTo>
                  <a:pt x="3428999" y="0"/>
                </a:lnTo>
              </a:path>
            </a:pathLst>
          </a:custGeom>
          <a:ln w="9143">
            <a:solidFill>
              <a:srgbClr val="000000"/>
            </a:solidFill>
          </a:ln>
        </p:spPr>
        <p:txBody>
          <a:bodyPr wrap="square" lIns="0" tIns="0" rIns="0" bIns="0" rtlCol="0"/>
          <a:lstStyle/>
          <a:p>
            <a:endParaRPr/>
          </a:p>
        </p:txBody>
      </p:sp>
      <p:sp>
        <p:nvSpPr>
          <p:cNvPr id="136" name="object 136"/>
          <p:cNvSpPr/>
          <p:nvPr/>
        </p:nvSpPr>
        <p:spPr>
          <a:xfrm>
            <a:off x="5486400" y="3788664"/>
            <a:ext cx="0" cy="76200"/>
          </a:xfrm>
          <a:custGeom>
            <a:avLst/>
            <a:gdLst/>
            <a:ahLst/>
            <a:cxnLst/>
            <a:rect l="l" t="t" r="r" b="b"/>
            <a:pathLst>
              <a:path h="76200">
                <a:moveTo>
                  <a:pt x="0" y="76199"/>
                </a:moveTo>
                <a:lnTo>
                  <a:pt x="0" y="0"/>
                </a:lnTo>
              </a:path>
            </a:pathLst>
          </a:custGeom>
          <a:ln w="9143">
            <a:solidFill>
              <a:srgbClr val="000000"/>
            </a:solidFill>
          </a:ln>
        </p:spPr>
        <p:txBody>
          <a:bodyPr wrap="square" lIns="0" tIns="0" rIns="0" bIns="0" rtlCol="0"/>
          <a:lstStyle/>
          <a:p>
            <a:endParaRPr/>
          </a:p>
        </p:txBody>
      </p:sp>
      <p:sp>
        <p:nvSpPr>
          <p:cNvPr id="137" name="object 137"/>
          <p:cNvSpPr/>
          <p:nvPr/>
        </p:nvSpPr>
        <p:spPr>
          <a:xfrm>
            <a:off x="5562600" y="3788664"/>
            <a:ext cx="0" cy="76200"/>
          </a:xfrm>
          <a:custGeom>
            <a:avLst/>
            <a:gdLst/>
            <a:ahLst/>
            <a:cxnLst/>
            <a:rect l="l" t="t" r="r" b="b"/>
            <a:pathLst>
              <a:path h="76200">
                <a:moveTo>
                  <a:pt x="0" y="76199"/>
                </a:moveTo>
                <a:lnTo>
                  <a:pt x="0" y="0"/>
                </a:lnTo>
              </a:path>
            </a:pathLst>
          </a:custGeom>
          <a:ln w="9143">
            <a:solidFill>
              <a:srgbClr val="000000"/>
            </a:solidFill>
          </a:ln>
        </p:spPr>
        <p:txBody>
          <a:bodyPr wrap="square" lIns="0" tIns="0" rIns="0" bIns="0" rtlCol="0"/>
          <a:lstStyle/>
          <a:p>
            <a:endParaRPr/>
          </a:p>
        </p:txBody>
      </p:sp>
      <p:sp>
        <p:nvSpPr>
          <p:cNvPr id="138" name="object 138"/>
          <p:cNvSpPr/>
          <p:nvPr/>
        </p:nvSpPr>
        <p:spPr>
          <a:xfrm>
            <a:off x="5638800" y="3788664"/>
            <a:ext cx="0" cy="76200"/>
          </a:xfrm>
          <a:custGeom>
            <a:avLst/>
            <a:gdLst/>
            <a:ahLst/>
            <a:cxnLst/>
            <a:rect l="l" t="t" r="r" b="b"/>
            <a:pathLst>
              <a:path h="76200">
                <a:moveTo>
                  <a:pt x="0" y="76199"/>
                </a:moveTo>
                <a:lnTo>
                  <a:pt x="0" y="0"/>
                </a:lnTo>
              </a:path>
            </a:pathLst>
          </a:custGeom>
          <a:ln w="9143">
            <a:solidFill>
              <a:srgbClr val="000000"/>
            </a:solidFill>
          </a:ln>
        </p:spPr>
        <p:txBody>
          <a:bodyPr wrap="square" lIns="0" tIns="0" rIns="0" bIns="0" rtlCol="0"/>
          <a:lstStyle/>
          <a:p>
            <a:endParaRPr/>
          </a:p>
        </p:txBody>
      </p:sp>
      <p:sp>
        <p:nvSpPr>
          <p:cNvPr id="139" name="object 139"/>
          <p:cNvSpPr/>
          <p:nvPr/>
        </p:nvSpPr>
        <p:spPr>
          <a:xfrm>
            <a:off x="5715000" y="3788664"/>
            <a:ext cx="0" cy="76200"/>
          </a:xfrm>
          <a:custGeom>
            <a:avLst/>
            <a:gdLst/>
            <a:ahLst/>
            <a:cxnLst/>
            <a:rect l="l" t="t" r="r" b="b"/>
            <a:pathLst>
              <a:path h="76200">
                <a:moveTo>
                  <a:pt x="0" y="76199"/>
                </a:moveTo>
                <a:lnTo>
                  <a:pt x="0" y="0"/>
                </a:lnTo>
              </a:path>
            </a:pathLst>
          </a:custGeom>
          <a:ln w="9143">
            <a:solidFill>
              <a:srgbClr val="000000"/>
            </a:solidFill>
          </a:ln>
        </p:spPr>
        <p:txBody>
          <a:bodyPr wrap="square" lIns="0" tIns="0" rIns="0" bIns="0" rtlCol="0"/>
          <a:lstStyle/>
          <a:p>
            <a:endParaRPr/>
          </a:p>
        </p:txBody>
      </p:sp>
      <p:sp>
        <p:nvSpPr>
          <p:cNvPr id="140" name="object 140"/>
          <p:cNvSpPr/>
          <p:nvPr/>
        </p:nvSpPr>
        <p:spPr>
          <a:xfrm>
            <a:off x="5791200" y="3788664"/>
            <a:ext cx="0" cy="76200"/>
          </a:xfrm>
          <a:custGeom>
            <a:avLst/>
            <a:gdLst/>
            <a:ahLst/>
            <a:cxnLst/>
            <a:rect l="l" t="t" r="r" b="b"/>
            <a:pathLst>
              <a:path h="76200">
                <a:moveTo>
                  <a:pt x="0" y="76199"/>
                </a:moveTo>
                <a:lnTo>
                  <a:pt x="0" y="0"/>
                </a:lnTo>
              </a:path>
            </a:pathLst>
          </a:custGeom>
          <a:ln w="9143">
            <a:solidFill>
              <a:srgbClr val="000000"/>
            </a:solidFill>
          </a:ln>
        </p:spPr>
        <p:txBody>
          <a:bodyPr wrap="square" lIns="0" tIns="0" rIns="0" bIns="0" rtlCol="0"/>
          <a:lstStyle/>
          <a:p>
            <a:endParaRPr/>
          </a:p>
        </p:txBody>
      </p:sp>
      <p:sp>
        <p:nvSpPr>
          <p:cNvPr id="141" name="object 141"/>
          <p:cNvSpPr/>
          <p:nvPr/>
        </p:nvSpPr>
        <p:spPr>
          <a:xfrm>
            <a:off x="5867400" y="3788664"/>
            <a:ext cx="0" cy="76200"/>
          </a:xfrm>
          <a:custGeom>
            <a:avLst/>
            <a:gdLst/>
            <a:ahLst/>
            <a:cxnLst/>
            <a:rect l="l" t="t" r="r" b="b"/>
            <a:pathLst>
              <a:path h="76200">
                <a:moveTo>
                  <a:pt x="0" y="76199"/>
                </a:moveTo>
                <a:lnTo>
                  <a:pt x="0" y="0"/>
                </a:lnTo>
              </a:path>
            </a:pathLst>
          </a:custGeom>
          <a:ln w="9143">
            <a:solidFill>
              <a:srgbClr val="000000"/>
            </a:solidFill>
          </a:ln>
        </p:spPr>
        <p:txBody>
          <a:bodyPr wrap="square" lIns="0" tIns="0" rIns="0" bIns="0" rtlCol="0"/>
          <a:lstStyle/>
          <a:p>
            <a:endParaRPr/>
          </a:p>
        </p:txBody>
      </p:sp>
      <p:sp>
        <p:nvSpPr>
          <p:cNvPr id="142" name="object 142"/>
          <p:cNvSpPr/>
          <p:nvPr/>
        </p:nvSpPr>
        <p:spPr>
          <a:xfrm>
            <a:off x="5416295" y="3788664"/>
            <a:ext cx="0" cy="76200"/>
          </a:xfrm>
          <a:custGeom>
            <a:avLst/>
            <a:gdLst/>
            <a:ahLst/>
            <a:cxnLst/>
            <a:rect l="l" t="t" r="r" b="b"/>
            <a:pathLst>
              <a:path h="76200">
                <a:moveTo>
                  <a:pt x="0" y="76199"/>
                </a:moveTo>
                <a:lnTo>
                  <a:pt x="0" y="0"/>
                </a:lnTo>
              </a:path>
            </a:pathLst>
          </a:custGeom>
          <a:ln w="9143">
            <a:solidFill>
              <a:srgbClr val="000000"/>
            </a:solidFill>
          </a:ln>
        </p:spPr>
        <p:txBody>
          <a:bodyPr wrap="square" lIns="0" tIns="0" rIns="0" bIns="0" rtlCol="0"/>
          <a:lstStyle/>
          <a:p>
            <a:endParaRPr/>
          </a:p>
        </p:txBody>
      </p:sp>
      <p:sp>
        <p:nvSpPr>
          <p:cNvPr id="143" name="object 143"/>
          <p:cNvSpPr/>
          <p:nvPr/>
        </p:nvSpPr>
        <p:spPr>
          <a:xfrm>
            <a:off x="5943600" y="3788664"/>
            <a:ext cx="0" cy="76200"/>
          </a:xfrm>
          <a:custGeom>
            <a:avLst/>
            <a:gdLst/>
            <a:ahLst/>
            <a:cxnLst/>
            <a:rect l="l" t="t" r="r" b="b"/>
            <a:pathLst>
              <a:path h="76200">
                <a:moveTo>
                  <a:pt x="0" y="76199"/>
                </a:moveTo>
                <a:lnTo>
                  <a:pt x="0" y="0"/>
                </a:lnTo>
              </a:path>
            </a:pathLst>
          </a:custGeom>
          <a:ln w="9143">
            <a:solidFill>
              <a:srgbClr val="000000"/>
            </a:solidFill>
          </a:ln>
        </p:spPr>
        <p:txBody>
          <a:bodyPr wrap="square" lIns="0" tIns="0" rIns="0" bIns="0" rtlCol="0"/>
          <a:lstStyle/>
          <a:p>
            <a:endParaRPr/>
          </a:p>
        </p:txBody>
      </p:sp>
      <p:sp>
        <p:nvSpPr>
          <p:cNvPr id="144" name="object 144"/>
          <p:cNvSpPr/>
          <p:nvPr/>
        </p:nvSpPr>
        <p:spPr>
          <a:xfrm>
            <a:off x="6019800" y="3788664"/>
            <a:ext cx="0" cy="76200"/>
          </a:xfrm>
          <a:custGeom>
            <a:avLst/>
            <a:gdLst/>
            <a:ahLst/>
            <a:cxnLst/>
            <a:rect l="l" t="t" r="r" b="b"/>
            <a:pathLst>
              <a:path h="76200">
                <a:moveTo>
                  <a:pt x="0" y="76199"/>
                </a:moveTo>
                <a:lnTo>
                  <a:pt x="0" y="0"/>
                </a:lnTo>
              </a:path>
            </a:pathLst>
          </a:custGeom>
          <a:ln w="9143">
            <a:solidFill>
              <a:srgbClr val="000000"/>
            </a:solidFill>
          </a:ln>
        </p:spPr>
        <p:txBody>
          <a:bodyPr wrap="square" lIns="0" tIns="0" rIns="0" bIns="0" rtlCol="0"/>
          <a:lstStyle/>
          <a:p>
            <a:endParaRPr/>
          </a:p>
        </p:txBody>
      </p:sp>
      <p:sp>
        <p:nvSpPr>
          <p:cNvPr id="145" name="object 145"/>
          <p:cNvSpPr/>
          <p:nvPr/>
        </p:nvSpPr>
        <p:spPr>
          <a:xfrm>
            <a:off x="6096000" y="3788664"/>
            <a:ext cx="0" cy="76200"/>
          </a:xfrm>
          <a:custGeom>
            <a:avLst/>
            <a:gdLst/>
            <a:ahLst/>
            <a:cxnLst/>
            <a:rect l="l" t="t" r="r" b="b"/>
            <a:pathLst>
              <a:path h="76200">
                <a:moveTo>
                  <a:pt x="0" y="76199"/>
                </a:moveTo>
                <a:lnTo>
                  <a:pt x="0" y="0"/>
                </a:lnTo>
              </a:path>
            </a:pathLst>
          </a:custGeom>
          <a:ln w="9143">
            <a:solidFill>
              <a:srgbClr val="000000"/>
            </a:solidFill>
          </a:ln>
        </p:spPr>
        <p:txBody>
          <a:bodyPr wrap="square" lIns="0" tIns="0" rIns="0" bIns="0" rtlCol="0"/>
          <a:lstStyle/>
          <a:p>
            <a:endParaRPr/>
          </a:p>
        </p:txBody>
      </p:sp>
      <p:sp>
        <p:nvSpPr>
          <p:cNvPr id="146" name="object 146"/>
          <p:cNvSpPr/>
          <p:nvPr/>
        </p:nvSpPr>
        <p:spPr>
          <a:xfrm>
            <a:off x="6172200" y="3788664"/>
            <a:ext cx="0" cy="76200"/>
          </a:xfrm>
          <a:custGeom>
            <a:avLst/>
            <a:gdLst/>
            <a:ahLst/>
            <a:cxnLst/>
            <a:rect l="l" t="t" r="r" b="b"/>
            <a:pathLst>
              <a:path h="76200">
                <a:moveTo>
                  <a:pt x="0" y="76199"/>
                </a:moveTo>
                <a:lnTo>
                  <a:pt x="0" y="0"/>
                </a:lnTo>
              </a:path>
            </a:pathLst>
          </a:custGeom>
          <a:ln w="9143">
            <a:solidFill>
              <a:srgbClr val="000000"/>
            </a:solidFill>
          </a:ln>
        </p:spPr>
        <p:txBody>
          <a:bodyPr wrap="square" lIns="0" tIns="0" rIns="0" bIns="0" rtlCol="0"/>
          <a:lstStyle/>
          <a:p>
            <a:endParaRPr/>
          </a:p>
        </p:txBody>
      </p:sp>
      <p:sp>
        <p:nvSpPr>
          <p:cNvPr id="147" name="object 147"/>
          <p:cNvSpPr/>
          <p:nvPr/>
        </p:nvSpPr>
        <p:spPr>
          <a:xfrm>
            <a:off x="6329171" y="3788664"/>
            <a:ext cx="0" cy="76200"/>
          </a:xfrm>
          <a:custGeom>
            <a:avLst/>
            <a:gdLst/>
            <a:ahLst/>
            <a:cxnLst/>
            <a:rect l="l" t="t" r="r" b="b"/>
            <a:pathLst>
              <a:path h="76200">
                <a:moveTo>
                  <a:pt x="0" y="76199"/>
                </a:moveTo>
                <a:lnTo>
                  <a:pt x="0" y="0"/>
                </a:lnTo>
              </a:path>
            </a:pathLst>
          </a:custGeom>
          <a:ln w="9143">
            <a:solidFill>
              <a:srgbClr val="000000"/>
            </a:solidFill>
          </a:ln>
        </p:spPr>
        <p:txBody>
          <a:bodyPr wrap="square" lIns="0" tIns="0" rIns="0" bIns="0" rtlCol="0"/>
          <a:lstStyle/>
          <a:p>
            <a:endParaRPr/>
          </a:p>
        </p:txBody>
      </p:sp>
      <p:sp>
        <p:nvSpPr>
          <p:cNvPr id="148" name="object 148"/>
          <p:cNvSpPr/>
          <p:nvPr/>
        </p:nvSpPr>
        <p:spPr>
          <a:xfrm>
            <a:off x="6248400" y="3788664"/>
            <a:ext cx="0" cy="76200"/>
          </a:xfrm>
          <a:custGeom>
            <a:avLst/>
            <a:gdLst/>
            <a:ahLst/>
            <a:cxnLst/>
            <a:rect l="l" t="t" r="r" b="b"/>
            <a:pathLst>
              <a:path h="76200">
                <a:moveTo>
                  <a:pt x="0" y="76199"/>
                </a:moveTo>
                <a:lnTo>
                  <a:pt x="0" y="0"/>
                </a:lnTo>
              </a:path>
            </a:pathLst>
          </a:custGeom>
          <a:ln w="9143">
            <a:solidFill>
              <a:srgbClr val="000000"/>
            </a:solidFill>
          </a:ln>
        </p:spPr>
        <p:txBody>
          <a:bodyPr wrap="square" lIns="0" tIns="0" rIns="0" bIns="0" rtlCol="0"/>
          <a:lstStyle/>
          <a:p>
            <a:endParaRPr/>
          </a:p>
        </p:txBody>
      </p:sp>
      <p:sp>
        <p:nvSpPr>
          <p:cNvPr id="149" name="object 149"/>
          <p:cNvSpPr/>
          <p:nvPr/>
        </p:nvSpPr>
        <p:spPr>
          <a:xfrm>
            <a:off x="6400800" y="3788664"/>
            <a:ext cx="0" cy="76200"/>
          </a:xfrm>
          <a:custGeom>
            <a:avLst/>
            <a:gdLst/>
            <a:ahLst/>
            <a:cxnLst/>
            <a:rect l="l" t="t" r="r" b="b"/>
            <a:pathLst>
              <a:path h="76200">
                <a:moveTo>
                  <a:pt x="0" y="76199"/>
                </a:moveTo>
                <a:lnTo>
                  <a:pt x="0" y="0"/>
                </a:lnTo>
              </a:path>
            </a:pathLst>
          </a:custGeom>
          <a:ln w="9143">
            <a:solidFill>
              <a:srgbClr val="000000"/>
            </a:solidFill>
          </a:ln>
        </p:spPr>
        <p:txBody>
          <a:bodyPr wrap="square" lIns="0" tIns="0" rIns="0" bIns="0" rtlCol="0"/>
          <a:lstStyle/>
          <a:p>
            <a:endParaRPr/>
          </a:p>
        </p:txBody>
      </p:sp>
      <p:sp>
        <p:nvSpPr>
          <p:cNvPr id="150" name="object 150"/>
          <p:cNvSpPr/>
          <p:nvPr/>
        </p:nvSpPr>
        <p:spPr>
          <a:xfrm>
            <a:off x="6477000" y="3788664"/>
            <a:ext cx="0" cy="76200"/>
          </a:xfrm>
          <a:custGeom>
            <a:avLst/>
            <a:gdLst/>
            <a:ahLst/>
            <a:cxnLst/>
            <a:rect l="l" t="t" r="r" b="b"/>
            <a:pathLst>
              <a:path h="76200">
                <a:moveTo>
                  <a:pt x="0" y="76199"/>
                </a:moveTo>
                <a:lnTo>
                  <a:pt x="0" y="0"/>
                </a:lnTo>
              </a:path>
            </a:pathLst>
          </a:custGeom>
          <a:ln w="9143">
            <a:solidFill>
              <a:srgbClr val="000000"/>
            </a:solidFill>
          </a:ln>
        </p:spPr>
        <p:txBody>
          <a:bodyPr wrap="square" lIns="0" tIns="0" rIns="0" bIns="0" rtlCol="0"/>
          <a:lstStyle/>
          <a:p>
            <a:endParaRPr/>
          </a:p>
        </p:txBody>
      </p:sp>
      <p:sp>
        <p:nvSpPr>
          <p:cNvPr id="151" name="object 151"/>
          <p:cNvSpPr/>
          <p:nvPr/>
        </p:nvSpPr>
        <p:spPr>
          <a:xfrm>
            <a:off x="6553200" y="3788664"/>
            <a:ext cx="0" cy="76200"/>
          </a:xfrm>
          <a:custGeom>
            <a:avLst/>
            <a:gdLst/>
            <a:ahLst/>
            <a:cxnLst/>
            <a:rect l="l" t="t" r="r" b="b"/>
            <a:pathLst>
              <a:path h="76200">
                <a:moveTo>
                  <a:pt x="0" y="76199"/>
                </a:moveTo>
                <a:lnTo>
                  <a:pt x="0" y="0"/>
                </a:lnTo>
              </a:path>
            </a:pathLst>
          </a:custGeom>
          <a:ln w="9143">
            <a:solidFill>
              <a:srgbClr val="000000"/>
            </a:solidFill>
          </a:ln>
        </p:spPr>
        <p:txBody>
          <a:bodyPr wrap="square" lIns="0" tIns="0" rIns="0" bIns="0" rtlCol="0"/>
          <a:lstStyle/>
          <a:p>
            <a:endParaRPr/>
          </a:p>
        </p:txBody>
      </p:sp>
      <p:sp>
        <p:nvSpPr>
          <p:cNvPr id="152" name="object 152"/>
          <p:cNvSpPr/>
          <p:nvPr/>
        </p:nvSpPr>
        <p:spPr>
          <a:xfrm>
            <a:off x="6629400" y="3788664"/>
            <a:ext cx="0" cy="76200"/>
          </a:xfrm>
          <a:custGeom>
            <a:avLst/>
            <a:gdLst/>
            <a:ahLst/>
            <a:cxnLst/>
            <a:rect l="l" t="t" r="r" b="b"/>
            <a:pathLst>
              <a:path h="76200">
                <a:moveTo>
                  <a:pt x="0" y="76199"/>
                </a:moveTo>
                <a:lnTo>
                  <a:pt x="0" y="0"/>
                </a:lnTo>
              </a:path>
            </a:pathLst>
          </a:custGeom>
          <a:ln w="9143">
            <a:solidFill>
              <a:srgbClr val="000000"/>
            </a:solidFill>
          </a:ln>
        </p:spPr>
        <p:txBody>
          <a:bodyPr wrap="square" lIns="0" tIns="0" rIns="0" bIns="0" rtlCol="0"/>
          <a:lstStyle/>
          <a:p>
            <a:endParaRPr/>
          </a:p>
        </p:txBody>
      </p:sp>
      <p:sp>
        <p:nvSpPr>
          <p:cNvPr id="153" name="object 153"/>
          <p:cNvSpPr/>
          <p:nvPr/>
        </p:nvSpPr>
        <p:spPr>
          <a:xfrm>
            <a:off x="6769607" y="3788664"/>
            <a:ext cx="0" cy="76200"/>
          </a:xfrm>
          <a:custGeom>
            <a:avLst/>
            <a:gdLst/>
            <a:ahLst/>
            <a:cxnLst/>
            <a:rect l="l" t="t" r="r" b="b"/>
            <a:pathLst>
              <a:path h="76200">
                <a:moveTo>
                  <a:pt x="0" y="76199"/>
                </a:moveTo>
                <a:lnTo>
                  <a:pt x="0" y="0"/>
                </a:lnTo>
              </a:path>
            </a:pathLst>
          </a:custGeom>
          <a:ln w="9143">
            <a:solidFill>
              <a:srgbClr val="000000"/>
            </a:solidFill>
          </a:ln>
        </p:spPr>
        <p:txBody>
          <a:bodyPr wrap="square" lIns="0" tIns="0" rIns="0" bIns="0" rtlCol="0"/>
          <a:lstStyle/>
          <a:p>
            <a:endParaRPr/>
          </a:p>
        </p:txBody>
      </p:sp>
      <p:sp>
        <p:nvSpPr>
          <p:cNvPr id="154" name="object 154"/>
          <p:cNvSpPr/>
          <p:nvPr/>
        </p:nvSpPr>
        <p:spPr>
          <a:xfrm>
            <a:off x="6845807" y="3788664"/>
            <a:ext cx="0" cy="76200"/>
          </a:xfrm>
          <a:custGeom>
            <a:avLst/>
            <a:gdLst/>
            <a:ahLst/>
            <a:cxnLst/>
            <a:rect l="l" t="t" r="r" b="b"/>
            <a:pathLst>
              <a:path h="76200">
                <a:moveTo>
                  <a:pt x="0" y="76199"/>
                </a:moveTo>
                <a:lnTo>
                  <a:pt x="0" y="0"/>
                </a:lnTo>
              </a:path>
            </a:pathLst>
          </a:custGeom>
          <a:ln w="9143">
            <a:solidFill>
              <a:srgbClr val="000000"/>
            </a:solidFill>
          </a:ln>
        </p:spPr>
        <p:txBody>
          <a:bodyPr wrap="square" lIns="0" tIns="0" rIns="0" bIns="0" rtlCol="0"/>
          <a:lstStyle/>
          <a:p>
            <a:endParaRPr/>
          </a:p>
        </p:txBody>
      </p:sp>
      <p:sp>
        <p:nvSpPr>
          <p:cNvPr id="155" name="object 155"/>
          <p:cNvSpPr/>
          <p:nvPr/>
        </p:nvSpPr>
        <p:spPr>
          <a:xfrm>
            <a:off x="6922007" y="3788664"/>
            <a:ext cx="0" cy="76200"/>
          </a:xfrm>
          <a:custGeom>
            <a:avLst/>
            <a:gdLst/>
            <a:ahLst/>
            <a:cxnLst/>
            <a:rect l="l" t="t" r="r" b="b"/>
            <a:pathLst>
              <a:path h="76200">
                <a:moveTo>
                  <a:pt x="0" y="76199"/>
                </a:moveTo>
                <a:lnTo>
                  <a:pt x="0" y="0"/>
                </a:lnTo>
              </a:path>
            </a:pathLst>
          </a:custGeom>
          <a:ln w="9143">
            <a:solidFill>
              <a:srgbClr val="000000"/>
            </a:solidFill>
          </a:ln>
        </p:spPr>
        <p:txBody>
          <a:bodyPr wrap="square" lIns="0" tIns="0" rIns="0" bIns="0" rtlCol="0"/>
          <a:lstStyle/>
          <a:p>
            <a:endParaRPr/>
          </a:p>
        </p:txBody>
      </p:sp>
      <p:sp>
        <p:nvSpPr>
          <p:cNvPr id="156" name="object 156"/>
          <p:cNvSpPr/>
          <p:nvPr/>
        </p:nvSpPr>
        <p:spPr>
          <a:xfrm>
            <a:off x="6998207" y="3788664"/>
            <a:ext cx="0" cy="76200"/>
          </a:xfrm>
          <a:custGeom>
            <a:avLst/>
            <a:gdLst/>
            <a:ahLst/>
            <a:cxnLst/>
            <a:rect l="l" t="t" r="r" b="b"/>
            <a:pathLst>
              <a:path h="76200">
                <a:moveTo>
                  <a:pt x="0" y="76199"/>
                </a:moveTo>
                <a:lnTo>
                  <a:pt x="0" y="0"/>
                </a:lnTo>
              </a:path>
            </a:pathLst>
          </a:custGeom>
          <a:ln w="9143">
            <a:solidFill>
              <a:srgbClr val="000000"/>
            </a:solidFill>
          </a:ln>
        </p:spPr>
        <p:txBody>
          <a:bodyPr wrap="square" lIns="0" tIns="0" rIns="0" bIns="0" rtlCol="0"/>
          <a:lstStyle/>
          <a:p>
            <a:endParaRPr/>
          </a:p>
        </p:txBody>
      </p:sp>
      <p:sp>
        <p:nvSpPr>
          <p:cNvPr id="157" name="object 157"/>
          <p:cNvSpPr/>
          <p:nvPr/>
        </p:nvSpPr>
        <p:spPr>
          <a:xfrm>
            <a:off x="7074407" y="3788664"/>
            <a:ext cx="0" cy="76200"/>
          </a:xfrm>
          <a:custGeom>
            <a:avLst/>
            <a:gdLst/>
            <a:ahLst/>
            <a:cxnLst/>
            <a:rect l="l" t="t" r="r" b="b"/>
            <a:pathLst>
              <a:path h="76200">
                <a:moveTo>
                  <a:pt x="0" y="76199"/>
                </a:moveTo>
                <a:lnTo>
                  <a:pt x="0" y="0"/>
                </a:lnTo>
              </a:path>
            </a:pathLst>
          </a:custGeom>
          <a:ln w="9143">
            <a:solidFill>
              <a:srgbClr val="000000"/>
            </a:solidFill>
          </a:ln>
        </p:spPr>
        <p:txBody>
          <a:bodyPr wrap="square" lIns="0" tIns="0" rIns="0" bIns="0" rtlCol="0"/>
          <a:lstStyle/>
          <a:p>
            <a:endParaRPr/>
          </a:p>
        </p:txBody>
      </p:sp>
      <p:sp>
        <p:nvSpPr>
          <p:cNvPr id="158" name="object 158"/>
          <p:cNvSpPr/>
          <p:nvPr/>
        </p:nvSpPr>
        <p:spPr>
          <a:xfrm>
            <a:off x="7150607" y="3788664"/>
            <a:ext cx="0" cy="76200"/>
          </a:xfrm>
          <a:custGeom>
            <a:avLst/>
            <a:gdLst/>
            <a:ahLst/>
            <a:cxnLst/>
            <a:rect l="l" t="t" r="r" b="b"/>
            <a:pathLst>
              <a:path h="76200">
                <a:moveTo>
                  <a:pt x="0" y="76199"/>
                </a:moveTo>
                <a:lnTo>
                  <a:pt x="0" y="0"/>
                </a:lnTo>
              </a:path>
            </a:pathLst>
          </a:custGeom>
          <a:ln w="9143">
            <a:solidFill>
              <a:srgbClr val="000000"/>
            </a:solidFill>
          </a:ln>
        </p:spPr>
        <p:txBody>
          <a:bodyPr wrap="square" lIns="0" tIns="0" rIns="0" bIns="0" rtlCol="0"/>
          <a:lstStyle/>
          <a:p>
            <a:endParaRPr/>
          </a:p>
        </p:txBody>
      </p:sp>
      <p:sp>
        <p:nvSpPr>
          <p:cNvPr id="159" name="object 159"/>
          <p:cNvSpPr/>
          <p:nvPr/>
        </p:nvSpPr>
        <p:spPr>
          <a:xfrm>
            <a:off x="6699503" y="3788664"/>
            <a:ext cx="0" cy="76200"/>
          </a:xfrm>
          <a:custGeom>
            <a:avLst/>
            <a:gdLst/>
            <a:ahLst/>
            <a:cxnLst/>
            <a:rect l="l" t="t" r="r" b="b"/>
            <a:pathLst>
              <a:path h="76200">
                <a:moveTo>
                  <a:pt x="0" y="76199"/>
                </a:moveTo>
                <a:lnTo>
                  <a:pt x="0" y="0"/>
                </a:lnTo>
              </a:path>
            </a:pathLst>
          </a:custGeom>
          <a:ln w="9143">
            <a:solidFill>
              <a:srgbClr val="000000"/>
            </a:solidFill>
          </a:ln>
        </p:spPr>
        <p:txBody>
          <a:bodyPr wrap="square" lIns="0" tIns="0" rIns="0" bIns="0" rtlCol="0"/>
          <a:lstStyle/>
          <a:p>
            <a:endParaRPr/>
          </a:p>
        </p:txBody>
      </p:sp>
      <p:sp>
        <p:nvSpPr>
          <p:cNvPr id="160" name="object 160"/>
          <p:cNvSpPr/>
          <p:nvPr/>
        </p:nvSpPr>
        <p:spPr>
          <a:xfrm>
            <a:off x="7226807" y="3788664"/>
            <a:ext cx="0" cy="76200"/>
          </a:xfrm>
          <a:custGeom>
            <a:avLst/>
            <a:gdLst/>
            <a:ahLst/>
            <a:cxnLst/>
            <a:rect l="l" t="t" r="r" b="b"/>
            <a:pathLst>
              <a:path h="76200">
                <a:moveTo>
                  <a:pt x="0" y="76199"/>
                </a:moveTo>
                <a:lnTo>
                  <a:pt x="0" y="0"/>
                </a:lnTo>
              </a:path>
            </a:pathLst>
          </a:custGeom>
          <a:ln w="9143">
            <a:solidFill>
              <a:srgbClr val="000000"/>
            </a:solidFill>
          </a:ln>
        </p:spPr>
        <p:txBody>
          <a:bodyPr wrap="square" lIns="0" tIns="0" rIns="0" bIns="0" rtlCol="0"/>
          <a:lstStyle/>
          <a:p>
            <a:endParaRPr/>
          </a:p>
        </p:txBody>
      </p:sp>
      <p:sp>
        <p:nvSpPr>
          <p:cNvPr id="161" name="object 161"/>
          <p:cNvSpPr/>
          <p:nvPr/>
        </p:nvSpPr>
        <p:spPr>
          <a:xfrm>
            <a:off x="7303007" y="3788664"/>
            <a:ext cx="0" cy="76200"/>
          </a:xfrm>
          <a:custGeom>
            <a:avLst/>
            <a:gdLst/>
            <a:ahLst/>
            <a:cxnLst/>
            <a:rect l="l" t="t" r="r" b="b"/>
            <a:pathLst>
              <a:path h="76200">
                <a:moveTo>
                  <a:pt x="0" y="76199"/>
                </a:moveTo>
                <a:lnTo>
                  <a:pt x="0" y="0"/>
                </a:lnTo>
              </a:path>
            </a:pathLst>
          </a:custGeom>
          <a:ln w="9143">
            <a:solidFill>
              <a:srgbClr val="000000"/>
            </a:solidFill>
          </a:ln>
        </p:spPr>
        <p:txBody>
          <a:bodyPr wrap="square" lIns="0" tIns="0" rIns="0" bIns="0" rtlCol="0"/>
          <a:lstStyle/>
          <a:p>
            <a:endParaRPr/>
          </a:p>
        </p:txBody>
      </p:sp>
      <p:sp>
        <p:nvSpPr>
          <p:cNvPr id="162" name="object 162"/>
          <p:cNvSpPr/>
          <p:nvPr/>
        </p:nvSpPr>
        <p:spPr>
          <a:xfrm>
            <a:off x="7379207" y="3788664"/>
            <a:ext cx="0" cy="76200"/>
          </a:xfrm>
          <a:custGeom>
            <a:avLst/>
            <a:gdLst/>
            <a:ahLst/>
            <a:cxnLst/>
            <a:rect l="l" t="t" r="r" b="b"/>
            <a:pathLst>
              <a:path h="76200">
                <a:moveTo>
                  <a:pt x="0" y="76199"/>
                </a:moveTo>
                <a:lnTo>
                  <a:pt x="0" y="0"/>
                </a:lnTo>
              </a:path>
            </a:pathLst>
          </a:custGeom>
          <a:ln w="9143">
            <a:solidFill>
              <a:srgbClr val="000000"/>
            </a:solidFill>
          </a:ln>
        </p:spPr>
        <p:txBody>
          <a:bodyPr wrap="square" lIns="0" tIns="0" rIns="0" bIns="0" rtlCol="0"/>
          <a:lstStyle/>
          <a:p>
            <a:endParaRPr/>
          </a:p>
        </p:txBody>
      </p:sp>
      <p:sp>
        <p:nvSpPr>
          <p:cNvPr id="163" name="object 163"/>
          <p:cNvSpPr/>
          <p:nvPr/>
        </p:nvSpPr>
        <p:spPr>
          <a:xfrm>
            <a:off x="7455407" y="3788664"/>
            <a:ext cx="0" cy="76200"/>
          </a:xfrm>
          <a:custGeom>
            <a:avLst/>
            <a:gdLst/>
            <a:ahLst/>
            <a:cxnLst/>
            <a:rect l="l" t="t" r="r" b="b"/>
            <a:pathLst>
              <a:path h="76200">
                <a:moveTo>
                  <a:pt x="0" y="76199"/>
                </a:moveTo>
                <a:lnTo>
                  <a:pt x="0" y="0"/>
                </a:lnTo>
              </a:path>
            </a:pathLst>
          </a:custGeom>
          <a:ln w="9143">
            <a:solidFill>
              <a:srgbClr val="000000"/>
            </a:solidFill>
          </a:ln>
        </p:spPr>
        <p:txBody>
          <a:bodyPr wrap="square" lIns="0" tIns="0" rIns="0" bIns="0" rtlCol="0"/>
          <a:lstStyle/>
          <a:p>
            <a:endParaRPr/>
          </a:p>
        </p:txBody>
      </p:sp>
      <p:sp>
        <p:nvSpPr>
          <p:cNvPr id="164" name="object 164"/>
          <p:cNvSpPr/>
          <p:nvPr/>
        </p:nvSpPr>
        <p:spPr>
          <a:xfrm>
            <a:off x="7612379" y="3788664"/>
            <a:ext cx="0" cy="76200"/>
          </a:xfrm>
          <a:custGeom>
            <a:avLst/>
            <a:gdLst/>
            <a:ahLst/>
            <a:cxnLst/>
            <a:rect l="l" t="t" r="r" b="b"/>
            <a:pathLst>
              <a:path h="76200">
                <a:moveTo>
                  <a:pt x="0" y="76199"/>
                </a:moveTo>
                <a:lnTo>
                  <a:pt x="0" y="0"/>
                </a:lnTo>
              </a:path>
            </a:pathLst>
          </a:custGeom>
          <a:ln w="9143">
            <a:solidFill>
              <a:srgbClr val="000000"/>
            </a:solidFill>
          </a:ln>
        </p:spPr>
        <p:txBody>
          <a:bodyPr wrap="square" lIns="0" tIns="0" rIns="0" bIns="0" rtlCol="0"/>
          <a:lstStyle/>
          <a:p>
            <a:endParaRPr/>
          </a:p>
        </p:txBody>
      </p:sp>
      <p:sp>
        <p:nvSpPr>
          <p:cNvPr id="165" name="object 165"/>
          <p:cNvSpPr/>
          <p:nvPr/>
        </p:nvSpPr>
        <p:spPr>
          <a:xfrm>
            <a:off x="7531607" y="3788664"/>
            <a:ext cx="0" cy="76200"/>
          </a:xfrm>
          <a:custGeom>
            <a:avLst/>
            <a:gdLst/>
            <a:ahLst/>
            <a:cxnLst/>
            <a:rect l="l" t="t" r="r" b="b"/>
            <a:pathLst>
              <a:path h="76200">
                <a:moveTo>
                  <a:pt x="0" y="76199"/>
                </a:moveTo>
                <a:lnTo>
                  <a:pt x="0" y="0"/>
                </a:lnTo>
              </a:path>
            </a:pathLst>
          </a:custGeom>
          <a:ln w="9143">
            <a:solidFill>
              <a:srgbClr val="000000"/>
            </a:solidFill>
          </a:ln>
        </p:spPr>
        <p:txBody>
          <a:bodyPr wrap="square" lIns="0" tIns="0" rIns="0" bIns="0" rtlCol="0"/>
          <a:lstStyle/>
          <a:p>
            <a:endParaRPr/>
          </a:p>
        </p:txBody>
      </p:sp>
      <p:sp>
        <p:nvSpPr>
          <p:cNvPr id="166" name="object 166"/>
          <p:cNvSpPr/>
          <p:nvPr/>
        </p:nvSpPr>
        <p:spPr>
          <a:xfrm>
            <a:off x="7684007" y="3788664"/>
            <a:ext cx="0" cy="76200"/>
          </a:xfrm>
          <a:custGeom>
            <a:avLst/>
            <a:gdLst/>
            <a:ahLst/>
            <a:cxnLst/>
            <a:rect l="l" t="t" r="r" b="b"/>
            <a:pathLst>
              <a:path h="76200">
                <a:moveTo>
                  <a:pt x="0" y="76199"/>
                </a:moveTo>
                <a:lnTo>
                  <a:pt x="0" y="0"/>
                </a:lnTo>
              </a:path>
            </a:pathLst>
          </a:custGeom>
          <a:ln w="9143">
            <a:solidFill>
              <a:srgbClr val="000000"/>
            </a:solidFill>
          </a:ln>
        </p:spPr>
        <p:txBody>
          <a:bodyPr wrap="square" lIns="0" tIns="0" rIns="0" bIns="0" rtlCol="0"/>
          <a:lstStyle/>
          <a:p>
            <a:endParaRPr/>
          </a:p>
        </p:txBody>
      </p:sp>
      <p:sp>
        <p:nvSpPr>
          <p:cNvPr id="167" name="object 167"/>
          <p:cNvSpPr/>
          <p:nvPr/>
        </p:nvSpPr>
        <p:spPr>
          <a:xfrm>
            <a:off x="7760207" y="3788664"/>
            <a:ext cx="0" cy="76200"/>
          </a:xfrm>
          <a:custGeom>
            <a:avLst/>
            <a:gdLst/>
            <a:ahLst/>
            <a:cxnLst/>
            <a:rect l="l" t="t" r="r" b="b"/>
            <a:pathLst>
              <a:path h="76200">
                <a:moveTo>
                  <a:pt x="0" y="76199"/>
                </a:moveTo>
                <a:lnTo>
                  <a:pt x="0" y="0"/>
                </a:lnTo>
              </a:path>
            </a:pathLst>
          </a:custGeom>
          <a:ln w="9143">
            <a:solidFill>
              <a:srgbClr val="000000"/>
            </a:solidFill>
          </a:ln>
        </p:spPr>
        <p:txBody>
          <a:bodyPr wrap="square" lIns="0" tIns="0" rIns="0" bIns="0" rtlCol="0"/>
          <a:lstStyle/>
          <a:p>
            <a:endParaRPr/>
          </a:p>
        </p:txBody>
      </p:sp>
      <p:sp>
        <p:nvSpPr>
          <p:cNvPr id="168" name="object 168"/>
          <p:cNvSpPr/>
          <p:nvPr/>
        </p:nvSpPr>
        <p:spPr>
          <a:xfrm>
            <a:off x="7836407" y="3788664"/>
            <a:ext cx="0" cy="76200"/>
          </a:xfrm>
          <a:custGeom>
            <a:avLst/>
            <a:gdLst/>
            <a:ahLst/>
            <a:cxnLst/>
            <a:rect l="l" t="t" r="r" b="b"/>
            <a:pathLst>
              <a:path h="76200">
                <a:moveTo>
                  <a:pt x="0" y="76199"/>
                </a:moveTo>
                <a:lnTo>
                  <a:pt x="0" y="0"/>
                </a:lnTo>
              </a:path>
            </a:pathLst>
          </a:custGeom>
          <a:ln w="9143">
            <a:solidFill>
              <a:srgbClr val="000000"/>
            </a:solidFill>
          </a:ln>
        </p:spPr>
        <p:txBody>
          <a:bodyPr wrap="square" lIns="0" tIns="0" rIns="0" bIns="0" rtlCol="0"/>
          <a:lstStyle/>
          <a:p>
            <a:endParaRPr/>
          </a:p>
        </p:txBody>
      </p:sp>
      <p:sp>
        <p:nvSpPr>
          <p:cNvPr id="169" name="object 169"/>
          <p:cNvSpPr/>
          <p:nvPr/>
        </p:nvSpPr>
        <p:spPr>
          <a:xfrm>
            <a:off x="7918703" y="3788664"/>
            <a:ext cx="0" cy="76200"/>
          </a:xfrm>
          <a:custGeom>
            <a:avLst/>
            <a:gdLst/>
            <a:ahLst/>
            <a:cxnLst/>
            <a:rect l="l" t="t" r="r" b="b"/>
            <a:pathLst>
              <a:path h="76200">
                <a:moveTo>
                  <a:pt x="0" y="76199"/>
                </a:moveTo>
                <a:lnTo>
                  <a:pt x="0" y="0"/>
                </a:lnTo>
              </a:path>
            </a:pathLst>
          </a:custGeom>
          <a:ln w="9143">
            <a:solidFill>
              <a:srgbClr val="000000"/>
            </a:solidFill>
          </a:ln>
        </p:spPr>
        <p:txBody>
          <a:bodyPr wrap="square" lIns="0" tIns="0" rIns="0" bIns="0" rtlCol="0"/>
          <a:lstStyle/>
          <a:p>
            <a:endParaRPr/>
          </a:p>
        </p:txBody>
      </p:sp>
      <p:sp>
        <p:nvSpPr>
          <p:cNvPr id="170" name="object 170"/>
          <p:cNvSpPr/>
          <p:nvPr/>
        </p:nvSpPr>
        <p:spPr>
          <a:xfrm>
            <a:off x="8077200" y="3788664"/>
            <a:ext cx="0" cy="76200"/>
          </a:xfrm>
          <a:custGeom>
            <a:avLst/>
            <a:gdLst/>
            <a:ahLst/>
            <a:cxnLst/>
            <a:rect l="l" t="t" r="r" b="b"/>
            <a:pathLst>
              <a:path h="76200">
                <a:moveTo>
                  <a:pt x="0" y="76199"/>
                </a:moveTo>
                <a:lnTo>
                  <a:pt x="0" y="0"/>
                </a:lnTo>
              </a:path>
            </a:pathLst>
          </a:custGeom>
          <a:ln w="9143">
            <a:solidFill>
              <a:srgbClr val="000000"/>
            </a:solidFill>
          </a:ln>
        </p:spPr>
        <p:txBody>
          <a:bodyPr wrap="square" lIns="0" tIns="0" rIns="0" bIns="0" rtlCol="0"/>
          <a:lstStyle/>
          <a:p>
            <a:endParaRPr/>
          </a:p>
        </p:txBody>
      </p:sp>
      <p:sp>
        <p:nvSpPr>
          <p:cNvPr id="171" name="object 171"/>
          <p:cNvSpPr/>
          <p:nvPr/>
        </p:nvSpPr>
        <p:spPr>
          <a:xfrm>
            <a:off x="8153400" y="3788664"/>
            <a:ext cx="0" cy="76200"/>
          </a:xfrm>
          <a:custGeom>
            <a:avLst/>
            <a:gdLst/>
            <a:ahLst/>
            <a:cxnLst/>
            <a:rect l="l" t="t" r="r" b="b"/>
            <a:pathLst>
              <a:path h="76200">
                <a:moveTo>
                  <a:pt x="0" y="76199"/>
                </a:moveTo>
                <a:lnTo>
                  <a:pt x="0" y="0"/>
                </a:lnTo>
              </a:path>
            </a:pathLst>
          </a:custGeom>
          <a:ln w="9143">
            <a:solidFill>
              <a:srgbClr val="000000"/>
            </a:solidFill>
          </a:ln>
        </p:spPr>
        <p:txBody>
          <a:bodyPr wrap="square" lIns="0" tIns="0" rIns="0" bIns="0" rtlCol="0"/>
          <a:lstStyle/>
          <a:p>
            <a:endParaRPr/>
          </a:p>
        </p:txBody>
      </p:sp>
      <p:sp>
        <p:nvSpPr>
          <p:cNvPr id="172" name="object 172"/>
          <p:cNvSpPr/>
          <p:nvPr/>
        </p:nvSpPr>
        <p:spPr>
          <a:xfrm>
            <a:off x="8229600" y="3788664"/>
            <a:ext cx="0" cy="76200"/>
          </a:xfrm>
          <a:custGeom>
            <a:avLst/>
            <a:gdLst/>
            <a:ahLst/>
            <a:cxnLst/>
            <a:rect l="l" t="t" r="r" b="b"/>
            <a:pathLst>
              <a:path h="76200">
                <a:moveTo>
                  <a:pt x="0" y="76199"/>
                </a:moveTo>
                <a:lnTo>
                  <a:pt x="0" y="0"/>
                </a:lnTo>
              </a:path>
            </a:pathLst>
          </a:custGeom>
          <a:ln w="9143">
            <a:solidFill>
              <a:srgbClr val="000000"/>
            </a:solidFill>
          </a:ln>
        </p:spPr>
        <p:txBody>
          <a:bodyPr wrap="square" lIns="0" tIns="0" rIns="0" bIns="0" rtlCol="0"/>
          <a:lstStyle/>
          <a:p>
            <a:endParaRPr/>
          </a:p>
        </p:txBody>
      </p:sp>
      <p:sp>
        <p:nvSpPr>
          <p:cNvPr id="173" name="object 173"/>
          <p:cNvSpPr/>
          <p:nvPr/>
        </p:nvSpPr>
        <p:spPr>
          <a:xfrm>
            <a:off x="8305800" y="3788664"/>
            <a:ext cx="0" cy="76200"/>
          </a:xfrm>
          <a:custGeom>
            <a:avLst/>
            <a:gdLst/>
            <a:ahLst/>
            <a:cxnLst/>
            <a:rect l="l" t="t" r="r" b="b"/>
            <a:pathLst>
              <a:path h="76200">
                <a:moveTo>
                  <a:pt x="0" y="76199"/>
                </a:moveTo>
                <a:lnTo>
                  <a:pt x="0" y="0"/>
                </a:lnTo>
              </a:path>
            </a:pathLst>
          </a:custGeom>
          <a:ln w="9143">
            <a:solidFill>
              <a:srgbClr val="000000"/>
            </a:solidFill>
          </a:ln>
        </p:spPr>
        <p:txBody>
          <a:bodyPr wrap="square" lIns="0" tIns="0" rIns="0" bIns="0" rtlCol="0"/>
          <a:lstStyle/>
          <a:p>
            <a:endParaRPr/>
          </a:p>
        </p:txBody>
      </p:sp>
      <p:sp>
        <p:nvSpPr>
          <p:cNvPr id="174" name="object 174"/>
          <p:cNvSpPr/>
          <p:nvPr/>
        </p:nvSpPr>
        <p:spPr>
          <a:xfrm>
            <a:off x="8382000" y="3788664"/>
            <a:ext cx="0" cy="76200"/>
          </a:xfrm>
          <a:custGeom>
            <a:avLst/>
            <a:gdLst/>
            <a:ahLst/>
            <a:cxnLst/>
            <a:rect l="l" t="t" r="r" b="b"/>
            <a:pathLst>
              <a:path h="76200">
                <a:moveTo>
                  <a:pt x="0" y="76199"/>
                </a:moveTo>
                <a:lnTo>
                  <a:pt x="0" y="0"/>
                </a:lnTo>
              </a:path>
            </a:pathLst>
          </a:custGeom>
          <a:ln w="9143">
            <a:solidFill>
              <a:srgbClr val="000000"/>
            </a:solidFill>
          </a:ln>
        </p:spPr>
        <p:txBody>
          <a:bodyPr wrap="square" lIns="0" tIns="0" rIns="0" bIns="0" rtlCol="0"/>
          <a:lstStyle/>
          <a:p>
            <a:endParaRPr/>
          </a:p>
        </p:txBody>
      </p:sp>
      <p:sp>
        <p:nvSpPr>
          <p:cNvPr id="175" name="object 175"/>
          <p:cNvSpPr/>
          <p:nvPr/>
        </p:nvSpPr>
        <p:spPr>
          <a:xfrm>
            <a:off x="8458200" y="3788664"/>
            <a:ext cx="0" cy="76200"/>
          </a:xfrm>
          <a:custGeom>
            <a:avLst/>
            <a:gdLst/>
            <a:ahLst/>
            <a:cxnLst/>
            <a:rect l="l" t="t" r="r" b="b"/>
            <a:pathLst>
              <a:path h="76200">
                <a:moveTo>
                  <a:pt x="0" y="76199"/>
                </a:moveTo>
                <a:lnTo>
                  <a:pt x="0" y="0"/>
                </a:lnTo>
              </a:path>
            </a:pathLst>
          </a:custGeom>
          <a:ln w="9143">
            <a:solidFill>
              <a:srgbClr val="000000"/>
            </a:solidFill>
          </a:ln>
        </p:spPr>
        <p:txBody>
          <a:bodyPr wrap="square" lIns="0" tIns="0" rIns="0" bIns="0" rtlCol="0"/>
          <a:lstStyle/>
          <a:p>
            <a:endParaRPr/>
          </a:p>
        </p:txBody>
      </p:sp>
      <p:sp>
        <p:nvSpPr>
          <p:cNvPr id="176" name="object 176"/>
          <p:cNvSpPr/>
          <p:nvPr/>
        </p:nvSpPr>
        <p:spPr>
          <a:xfrm>
            <a:off x="8007095" y="3788664"/>
            <a:ext cx="0" cy="76200"/>
          </a:xfrm>
          <a:custGeom>
            <a:avLst/>
            <a:gdLst/>
            <a:ahLst/>
            <a:cxnLst/>
            <a:rect l="l" t="t" r="r" b="b"/>
            <a:pathLst>
              <a:path h="76200">
                <a:moveTo>
                  <a:pt x="0" y="76199"/>
                </a:moveTo>
                <a:lnTo>
                  <a:pt x="0" y="0"/>
                </a:lnTo>
              </a:path>
            </a:pathLst>
          </a:custGeom>
          <a:ln w="9143">
            <a:solidFill>
              <a:srgbClr val="000000"/>
            </a:solidFill>
          </a:ln>
        </p:spPr>
        <p:txBody>
          <a:bodyPr wrap="square" lIns="0" tIns="0" rIns="0" bIns="0" rtlCol="0"/>
          <a:lstStyle/>
          <a:p>
            <a:endParaRPr/>
          </a:p>
        </p:txBody>
      </p:sp>
      <p:sp>
        <p:nvSpPr>
          <p:cNvPr id="177" name="object 177"/>
          <p:cNvSpPr/>
          <p:nvPr/>
        </p:nvSpPr>
        <p:spPr>
          <a:xfrm>
            <a:off x="8534400" y="3788664"/>
            <a:ext cx="0" cy="76200"/>
          </a:xfrm>
          <a:custGeom>
            <a:avLst/>
            <a:gdLst/>
            <a:ahLst/>
            <a:cxnLst/>
            <a:rect l="l" t="t" r="r" b="b"/>
            <a:pathLst>
              <a:path h="76200">
                <a:moveTo>
                  <a:pt x="0" y="76199"/>
                </a:moveTo>
                <a:lnTo>
                  <a:pt x="0" y="0"/>
                </a:lnTo>
              </a:path>
            </a:pathLst>
          </a:custGeom>
          <a:ln w="9143">
            <a:solidFill>
              <a:srgbClr val="000000"/>
            </a:solidFill>
          </a:ln>
        </p:spPr>
        <p:txBody>
          <a:bodyPr wrap="square" lIns="0" tIns="0" rIns="0" bIns="0" rtlCol="0"/>
          <a:lstStyle/>
          <a:p>
            <a:endParaRPr/>
          </a:p>
        </p:txBody>
      </p:sp>
      <p:sp>
        <p:nvSpPr>
          <p:cNvPr id="178" name="object 178"/>
          <p:cNvSpPr/>
          <p:nvPr/>
        </p:nvSpPr>
        <p:spPr>
          <a:xfrm>
            <a:off x="8610600" y="3788664"/>
            <a:ext cx="0" cy="76200"/>
          </a:xfrm>
          <a:custGeom>
            <a:avLst/>
            <a:gdLst/>
            <a:ahLst/>
            <a:cxnLst/>
            <a:rect l="l" t="t" r="r" b="b"/>
            <a:pathLst>
              <a:path h="76200">
                <a:moveTo>
                  <a:pt x="0" y="76199"/>
                </a:moveTo>
                <a:lnTo>
                  <a:pt x="0" y="0"/>
                </a:lnTo>
              </a:path>
            </a:pathLst>
          </a:custGeom>
          <a:ln w="9143">
            <a:solidFill>
              <a:srgbClr val="000000"/>
            </a:solidFill>
          </a:ln>
        </p:spPr>
        <p:txBody>
          <a:bodyPr wrap="square" lIns="0" tIns="0" rIns="0" bIns="0" rtlCol="0"/>
          <a:lstStyle/>
          <a:p>
            <a:endParaRPr/>
          </a:p>
        </p:txBody>
      </p:sp>
      <p:sp>
        <p:nvSpPr>
          <p:cNvPr id="179" name="object 179"/>
          <p:cNvSpPr/>
          <p:nvPr/>
        </p:nvSpPr>
        <p:spPr>
          <a:xfrm>
            <a:off x="8686800" y="3788664"/>
            <a:ext cx="0" cy="76200"/>
          </a:xfrm>
          <a:custGeom>
            <a:avLst/>
            <a:gdLst/>
            <a:ahLst/>
            <a:cxnLst/>
            <a:rect l="l" t="t" r="r" b="b"/>
            <a:pathLst>
              <a:path h="76200">
                <a:moveTo>
                  <a:pt x="0" y="76199"/>
                </a:moveTo>
                <a:lnTo>
                  <a:pt x="0" y="0"/>
                </a:lnTo>
              </a:path>
            </a:pathLst>
          </a:custGeom>
          <a:ln w="9143">
            <a:solidFill>
              <a:srgbClr val="000000"/>
            </a:solidFill>
          </a:ln>
        </p:spPr>
        <p:txBody>
          <a:bodyPr wrap="square" lIns="0" tIns="0" rIns="0" bIns="0" rtlCol="0"/>
          <a:lstStyle/>
          <a:p>
            <a:endParaRPr/>
          </a:p>
        </p:txBody>
      </p:sp>
      <p:sp>
        <p:nvSpPr>
          <p:cNvPr id="180" name="object 180"/>
          <p:cNvSpPr/>
          <p:nvPr/>
        </p:nvSpPr>
        <p:spPr>
          <a:xfrm>
            <a:off x="8763000" y="3788664"/>
            <a:ext cx="0" cy="76200"/>
          </a:xfrm>
          <a:custGeom>
            <a:avLst/>
            <a:gdLst/>
            <a:ahLst/>
            <a:cxnLst/>
            <a:rect l="l" t="t" r="r" b="b"/>
            <a:pathLst>
              <a:path h="76200">
                <a:moveTo>
                  <a:pt x="0" y="76199"/>
                </a:moveTo>
                <a:lnTo>
                  <a:pt x="0" y="0"/>
                </a:lnTo>
              </a:path>
            </a:pathLst>
          </a:custGeom>
          <a:ln w="9143">
            <a:solidFill>
              <a:srgbClr val="000000"/>
            </a:solidFill>
          </a:ln>
        </p:spPr>
        <p:txBody>
          <a:bodyPr wrap="square" lIns="0" tIns="0" rIns="0" bIns="0" rtlCol="0"/>
          <a:lstStyle/>
          <a:p>
            <a:endParaRPr/>
          </a:p>
        </p:txBody>
      </p:sp>
      <p:sp>
        <p:nvSpPr>
          <p:cNvPr id="181" name="object 181"/>
          <p:cNvSpPr/>
          <p:nvPr/>
        </p:nvSpPr>
        <p:spPr>
          <a:xfrm>
            <a:off x="8839200" y="3788664"/>
            <a:ext cx="0" cy="76200"/>
          </a:xfrm>
          <a:custGeom>
            <a:avLst/>
            <a:gdLst/>
            <a:ahLst/>
            <a:cxnLst/>
            <a:rect l="l" t="t" r="r" b="b"/>
            <a:pathLst>
              <a:path h="76200">
                <a:moveTo>
                  <a:pt x="0" y="76199"/>
                </a:moveTo>
                <a:lnTo>
                  <a:pt x="0" y="0"/>
                </a:lnTo>
              </a:path>
            </a:pathLst>
          </a:custGeom>
          <a:ln w="9143">
            <a:solidFill>
              <a:srgbClr val="000000"/>
            </a:solidFill>
          </a:ln>
        </p:spPr>
        <p:txBody>
          <a:bodyPr wrap="square" lIns="0" tIns="0" rIns="0" bIns="0" rtlCol="0"/>
          <a:lstStyle/>
          <a:p>
            <a:endParaRPr/>
          </a:p>
        </p:txBody>
      </p:sp>
      <p:sp>
        <p:nvSpPr>
          <p:cNvPr id="182" name="object 182"/>
          <p:cNvSpPr/>
          <p:nvPr/>
        </p:nvSpPr>
        <p:spPr>
          <a:xfrm>
            <a:off x="5471159" y="3646932"/>
            <a:ext cx="204215" cy="234695"/>
          </a:xfrm>
          <a:prstGeom prst="rect">
            <a:avLst/>
          </a:prstGeom>
          <a:blipFill>
            <a:blip r:embed="rId64" cstate="print"/>
            <a:stretch>
              <a:fillRect/>
            </a:stretch>
          </a:blipFill>
        </p:spPr>
        <p:txBody>
          <a:bodyPr wrap="square" lIns="0" tIns="0" rIns="0" bIns="0" rtlCol="0"/>
          <a:lstStyle/>
          <a:p>
            <a:endParaRPr/>
          </a:p>
        </p:txBody>
      </p:sp>
      <p:sp>
        <p:nvSpPr>
          <p:cNvPr id="183" name="object 183"/>
          <p:cNvSpPr/>
          <p:nvPr/>
        </p:nvSpPr>
        <p:spPr>
          <a:xfrm>
            <a:off x="5388864" y="3645408"/>
            <a:ext cx="204215" cy="234695"/>
          </a:xfrm>
          <a:prstGeom prst="rect">
            <a:avLst/>
          </a:prstGeom>
          <a:blipFill>
            <a:blip r:embed="rId65" cstate="print"/>
            <a:stretch>
              <a:fillRect/>
            </a:stretch>
          </a:blipFill>
        </p:spPr>
        <p:txBody>
          <a:bodyPr wrap="square" lIns="0" tIns="0" rIns="0" bIns="0" rtlCol="0"/>
          <a:lstStyle/>
          <a:p>
            <a:endParaRPr/>
          </a:p>
        </p:txBody>
      </p:sp>
      <p:sp>
        <p:nvSpPr>
          <p:cNvPr id="184" name="object 184"/>
          <p:cNvSpPr/>
          <p:nvPr/>
        </p:nvSpPr>
        <p:spPr>
          <a:xfrm>
            <a:off x="5315711" y="3646932"/>
            <a:ext cx="214884" cy="234695"/>
          </a:xfrm>
          <a:prstGeom prst="rect">
            <a:avLst/>
          </a:prstGeom>
          <a:blipFill>
            <a:blip r:embed="rId66" cstate="print"/>
            <a:stretch>
              <a:fillRect/>
            </a:stretch>
          </a:blipFill>
        </p:spPr>
        <p:txBody>
          <a:bodyPr wrap="square" lIns="0" tIns="0" rIns="0" bIns="0" rtlCol="0"/>
          <a:lstStyle/>
          <a:p>
            <a:endParaRPr/>
          </a:p>
        </p:txBody>
      </p:sp>
      <p:sp>
        <p:nvSpPr>
          <p:cNvPr id="185" name="object 185"/>
          <p:cNvSpPr/>
          <p:nvPr/>
        </p:nvSpPr>
        <p:spPr>
          <a:xfrm>
            <a:off x="5701284" y="3645408"/>
            <a:ext cx="204215" cy="234695"/>
          </a:xfrm>
          <a:prstGeom prst="rect">
            <a:avLst/>
          </a:prstGeom>
          <a:blipFill>
            <a:blip r:embed="rId67" cstate="print"/>
            <a:stretch>
              <a:fillRect/>
            </a:stretch>
          </a:blipFill>
        </p:spPr>
        <p:txBody>
          <a:bodyPr wrap="square" lIns="0" tIns="0" rIns="0" bIns="0" rtlCol="0"/>
          <a:lstStyle/>
          <a:p>
            <a:endParaRPr/>
          </a:p>
        </p:txBody>
      </p:sp>
      <p:sp>
        <p:nvSpPr>
          <p:cNvPr id="186" name="object 186"/>
          <p:cNvSpPr/>
          <p:nvPr/>
        </p:nvSpPr>
        <p:spPr>
          <a:xfrm>
            <a:off x="5618988" y="3643884"/>
            <a:ext cx="204215" cy="234695"/>
          </a:xfrm>
          <a:prstGeom prst="rect">
            <a:avLst/>
          </a:prstGeom>
          <a:blipFill>
            <a:blip r:embed="rId68" cstate="print"/>
            <a:stretch>
              <a:fillRect/>
            </a:stretch>
          </a:blipFill>
        </p:spPr>
        <p:txBody>
          <a:bodyPr wrap="square" lIns="0" tIns="0" rIns="0" bIns="0" rtlCol="0"/>
          <a:lstStyle/>
          <a:p>
            <a:endParaRPr/>
          </a:p>
        </p:txBody>
      </p:sp>
      <p:sp>
        <p:nvSpPr>
          <p:cNvPr id="187" name="object 187"/>
          <p:cNvSpPr/>
          <p:nvPr/>
        </p:nvSpPr>
        <p:spPr>
          <a:xfrm>
            <a:off x="5535167" y="3646932"/>
            <a:ext cx="214884" cy="234695"/>
          </a:xfrm>
          <a:prstGeom prst="rect">
            <a:avLst/>
          </a:prstGeom>
          <a:blipFill>
            <a:blip r:embed="rId69" cstate="print"/>
            <a:stretch>
              <a:fillRect/>
            </a:stretch>
          </a:blipFill>
        </p:spPr>
        <p:txBody>
          <a:bodyPr wrap="square" lIns="0" tIns="0" rIns="0" bIns="0" rtlCol="0"/>
          <a:lstStyle/>
          <a:p>
            <a:endParaRPr/>
          </a:p>
        </p:txBody>
      </p:sp>
      <p:sp>
        <p:nvSpPr>
          <p:cNvPr id="188" name="object 188"/>
          <p:cNvSpPr/>
          <p:nvPr/>
        </p:nvSpPr>
        <p:spPr>
          <a:xfrm>
            <a:off x="5926835" y="3645408"/>
            <a:ext cx="204215" cy="234695"/>
          </a:xfrm>
          <a:prstGeom prst="rect">
            <a:avLst/>
          </a:prstGeom>
          <a:blipFill>
            <a:blip r:embed="rId70" cstate="print"/>
            <a:stretch>
              <a:fillRect/>
            </a:stretch>
          </a:blipFill>
        </p:spPr>
        <p:txBody>
          <a:bodyPr wrap="square" lIns="0" tIns="0" rIns="0" bIns="0" rtlCol="0"/>
          <a:lstStyle/>
          <a:p>
            <a:endParaRPr/>
          </a:p>
        </p:txBody>
      </p:sp>
      <p:sp>
        <p:nvSpPr>
          <p:cNvPr id="189" name="object 189"/>
          <p:cNvSpPr/>
          <p:nvPr/>
        </p:nvSpPr>
        <p:spPr>
          <a:xfrm>
            <a:off x="5843015" y="3643884"/>
            <a:ext cx="211836" cy="234695"/>
          </a:xfrm>
          <a:prstGeom prst="rect">
            <a:avLst/>
          </a:prstGeom>
          <a:blipFill>
            <a:blip r:embed="rId71" cstate="print"/>
            <a:stretch>
              <a:fillRect/>
            </a:stretch>
          </a:blipFill>
        </p:spPr>
        <p:txBody>
          <a:bodyPr wrap="square" lIns="0" tIns="0" rIns="0" bIns="0" rtlCol="0"/>
          <a:lstStyle/>
          <a:p>
            <a:endParaRPr/>
          </a:p>
        </p:txBody>
      </p:sp>
      <p:sp>
        <p:nvSpPr>
          <p:cNvPr id="190" name="object 190"/>
          <p:cNvSpPr/>
          <p:nvPr/>
        </p:nvSpPr>
        <p:spPr>
          <a:xfrm>
            <a:off x="5772911" y="3646932"/>
            <a:ext cx="214884" cy="234695"/>
          </a:xfrm>
          <a:prstGeom prst="rect">
            <a:avLst/>
          </a:prstGeom>
          <a:blipFill>
            <a:blip r:embed="rId72" cstate="print"/>
            <a:stretch>
              <a:fillRect/>
            </a:stretch>
          </a:blipFill>
        </p:spPr>
        <p:txBody>
          <a:bodyPr wrap="square" lIns="0" tIns="0" rIns="0" bIns="0" rtlCol="0"/>
          <a:lstStyle/>
          <a:p>
            <a:endParaRPr/>
          </a:p>
        </p:txBody>
      </p:sp>
      <p:sp>
        <p:nvSpPr>
          <p:cNvPr id="191" name="object 191"/>
          <p:cNvSpPr/>
          <p:nvPr/>
        </p:nvSpPr>
        <p:spPr>
          <a:xfrm>
            <a:off x="6149340" y="3645408"/>
            <a:ext cx="214884" cy="234695"/>
          </a:xfrm>
          <a:prstGeom prst="rect">
            <a:avLst/>
          </a:prstGeom>
          <a:blipFill>
            <a:blip r:embed="rId73" cstate="print"/>
            <a:stretch>
              <a:fillRect/>
            </a:stretch>
          </a:blipFill>
        </p:spPr>
        <p:txBody>
          <a:bodyPr wrap="square" lIns="0" tIns="0" rIns="0" bIns="0" rtlCol="0"/>
          <a:lstStyle/>
          <a:p>
            <a:endParaRPr/>
          </a:p>
        </p:txBody>
      </p:sp>
      <p:sp>
        <p:nvSpPr>
          <p:cNvPr id="192" name="object 192"/>
          <p:cNvSpPr/>
          <p:nvPr/>
        </p:nvSpPr>
        <p:spPr>
          <a:xfrm>
            <a:off x="6073140" y="3643884"/>
            <a:ext cx="204215" cy="234695"/>
          </a:xfrm>
          <a:prstGeom prst="rect">
            <a:avLst/>
          </a:prstGeom>
          <a:blipFill>
            <a:blip r:embed="rId74" cstate="print"/>
            <a:stretch>
              <a:fillRect/>
            </a:stretch>
          </a:blipFill>
        </p:spPr>
        <p:txBody>
          <a:bodyPr wrap="square" lIns="0" tIns="0" rIns="0" bIns="0" rtlCol="0"/>
          <a:lstStyle/>
          <a:p>
            <a:endParaRPr/>
          </a:p>
        </p:txBody>
      </p:sp>
      <p:sp>
        <p:nvSpPr>
          <p:cNvPr id="193" name="object 193"/>
          <p:cNvSpPr/>
          <p:nvPr/>
        </p:nvSpPr>
        <p:spPr>
          <a:xfrm>
            <a:off x="6006084" y="3646932"/>
            <a:ext cx="204215" cy="234695"/>
          </a:xfrm>
          <a:prstGeom prst="rect">
            <a:avLst/>
          </a:prstGeom>
          <a:blipFill>
            <a:blip r:embed="rId75" cstate="print"/>
            <a:stretch>
              <a:fillRect/>
            </a:stretch>
          </a:blipFill>
        </p:spPr>
        <p:txBody>
          <a:bodyPr wrap="square" lIns="0" tIns="0" rIns="0" bIns="0" rtlCol="0"/>
          <a:lstStyle/>
          <a:p>
            <a:endParaRPr/>
          </a:p>
        </p:txBody>
      </p:sp>
      <p:sp>
        <p:nvSpPr>
          <p:cNvPr id="194" name="object 194"/>
          <p:cNvSpPr/>
          <p:nvPr/>
        </p:nvSpPr>
        <p:spPr>
          <a:xfrm>
            <a:off x="6379464" y="3645408"/>
            <a:ext cx="214884" cy="234695"/>
          </a:xfrm>
          <a:prstGeom prst="rect">
            <a:avLst/>
          </a:prstGeom>
          <a:blipFill>
            <a:blip r:embed="rId76" cstate="print"/>
            <a:stretch>
              <a:fillRect/>
            </a:stretch>
          </a:blipFill>
        </p:spPr>
        <p:txBody>
          <a:bodyPr wrap="square" lIns="0" tIns="0" rIns="0" bIns="0" rtlCol="0"/>
          <a:lstStyle/>
          <a:p>
            <a:endParaRPr/>
          </a:p>
        </p:txBody>
      </p:sp>
      <p:sp>
        <p:nvSpPr>
          <p:cNvPr id="195" name="object 195"/>
          <p:cNvSpPr/>
          <p:nvPr/>
        </p:nvSpPr>
        <p:spPr>
          <a:xfrm>
            <a:off x="6303264" y="3643884"/>
            <a:ext cx="204215" cy="234695"/>
          </a:xfrm>
          <a:prstGeom prst="rect">
            <a:avLst/>
          </a:prstGeom>
          <a:blipFill>
            <a:blip r:embed="rId77" cstate="print"/>
            <a:stretch>
              <a:fillRect/>
            </a:stretch>
          </a:blipFill>
        </p:spPr>
        <p:txBody>
          <a:bodyPr wrap="square" lIns="0" tIns="0" rIns="0" bIns="0" rtlCol="0"/>
          <a:lstStyle/>
          <a:p>
            <a:endParaRPr/>
          </a:p>
        </p:txBody>
      </p:sp>
      <p:sp>
        <p:nvSpPr>
          <p:cNvPr id="196" name="object 196"/>
          <p:cNvSpPr/>
          <p:nvPr/>
        </p:nvSpPr>
        <p:spPr>
          <a:xfrm>
            <a:off x="6233159" y="3646932"/>
            <a:ext cx="211836" cy="234695"/>
          </a:xfrm>
          <a:prstGeom prst="rect">
            <a:avLst/>
          </a:prstGeom>
          <a:blipFill>
            <a:blip r:embed="rId78" cstate="print"/>
            <a:stretch>
              <a:fillRect/>
            </a:stretch>
          </a:blipFill>
        </p:spPr>
        <p:txBody>
          <a:bodyPr wrap="square" lIns="0" tIns="0" rIns="0" bIns="0" rtlCol="0"/>
          <a:lstStyle/>
          <a:p>
            <a:endParaRPr/>
          </a:p>
        </p:txBody>
      </p:sp>
      <p:sp>
        <p:nvSpPr>
          <p:cNvPr id="197" name="object 197"/>
          <p:cNvSpPr/>
          <p:nvPr/>
        </p:nvSpPr>
        <p:spPr>
          <a:xfrm>
            <a:off x="6611111" y="3645408"/>
            <a:ext cx="204216" cy="234695"/>
          </a:xfrm>
          <a:prstGeom prst="rect">
            <a:avLst/>
          </a:prstGeom>
          <a:blipFill>
            <a:blip r:embed="rId79" cstate="print"/>
            <a:stretch>
              <a:fillRect/>
            </a:stretch>
          </a:blipFill>
        </p:spPr>
        <p:txBody>
          <a:bodyPr wrap="square" lIns="0" tIns="0" rIns="0" bIns="0" rtlCol="0"/>
          <a:lstStyle/>
          <a:p>
            <a:endParaRPr/>
          </a:p>
        </p:txBody>
      </p:sp>
      <p:sp>
        <p:nvSpPr>
          <p:cNvPr id="198" name="object 198"/>
          <p:cNvSpPr/>
          <p:nvPr/>
        </p:nvSpPr>
        <p:spPr>
          <a:xfrm>
            <a:off x="6524243" y="3643884"/>
            <a:ext cx="214883" cy="234695"/>
          </a:xfrm>
          <a:prstGeom prst="rect">
            <a:avLst/>
          </a:prstGeom>
          <a:blipFill>
            <a:blip r:embed="rId80" cstate="print"/>
            <a:stretch>
              <a:fillRect/>
            </a:stretch>
          </a:blipFill>
        </p:spPr>
        <p:txBody>
          <a:bodyPr wrap="square" lIns="0" tIns="0" rIns="0" bIns="0" rtlCol="0"/>
          <a:lstStyle/>
          <a:p>
            <a:endParaRPr/>
          </a:p>
        </p:txBody>
      </p:sp>
      <p:sp>
        <p:nvSpPr>
          <p:cNvPr id="199" name="object 199"/>
          <p:cNvSpPr/>
          <p:nvPr/>
        </p:nvSpPr>
        <p:spPr>
          <a:xfrm>
            <a:off x="6461759" y="3646932"/>
            <a:ext cx="204216" cy="234695"/>
          </a:xfrm>
          <a:prstGeom prst="rect">
            <a:avLst/>
          </a:prstGeom>
          <a:blipFill>
            <a:blip r:embed="rId81" cstate="print"/>
            <a:stretch>
              <a:fillRect/>
            </a:stretch>
          </a:blipFill>
        </p:spPr>
        <p:txBody>
          <a:bodyPr wrap="square" lIns="0" tIns="0" rIns="0" bIns="0" rtlCol="0"/>
          <a:lstStyle/>
          <a:p>
            <a:endParaRPr/>
          </a:p>
        </p:txBody>
      </p:sp>
      <p:sp>
        <p:nvSpPr>
          <p:cNvPr id="200" name="object 200"/>
          <p:cNvSpPr/>
          <p:nvPr/>
        </p:nvSpPr>
        <p:spPr>
          <a:xfrm>
            <a:off x="6835140" y="3642359"/>
            <a:ext cx="204216" cy="234695"/>
          </a:xfrm>
          <a:prstGeom prst="rect">
            <a:avLst/>
          </a:prstGeom>
          <a:blipFill>
            <a:blip r:embed="rId82" cstate="print"/>
            <a:stretch>
              <a:fillRect/>
            </a:stretch>
          </a:blipFill>
        </p:spPr>
        <p:txBody>
          <a:bodyPr wrap="square" lIns="0" tIns="0" rIns="0" bIns="0" rtlCol="0"/>
          <a:lstStyle/>
          <a:p>
            <a:endParaRPr/>
          </a:p>
        </p:txBody>
      </p:sp>
      <p:sp>
        <p:nvSpPr>
          <p:cNvPr id="201" name="object 201"/>
          <p:cNvSpPr/>
          <p:nvPr/>
        </p:nvSpPr>
        <p:spPr>
          <a:xfrm>
            <a:off x="6748271" y="3640835"/>
            <a:ext cx="214883" cy="234695"/>
          </a:xfrm>
          <a:prstGeom prst="rect">
            <a:avLst/>
          </a:prstGeom>
          <a:blipFill>
            <a:blip r:embed="rId83" cstate="print"/>
            <a:stretch>
              <a:fillRect/>
            </a:stretch>
          </a:blipFill>
        </p:spPr>
        <p:txBody>
          <a:bodyPr wrap="square" lIns="0" tIns="0" rIns="0" bIns="0" rtlCol="0"/>
          <a:lstStyle/>
          <a:p>
            <a:endParaRPr/>
          </a:p>
        </p:txBody>
      </p:sp>
      <p:sp>
        <p:nvSpPr>
          <p:cNvPr id="202" name="object 202"/>
          <p:cNvSpPr/>
          <p:nvPr/>
        </p:nvSpPr>
        <p:spPr>
          <a:xfrm>
            <a:off x="6687311" y="3642359"/>
            <a:ext cx="204216" cy="234695"/>
          </a:xfrm>
          <a:prstGeom prst="rect">
            <a:avLst/>
          </a:prstGeom>
          <a:blipFill>
            <a:blip r:embed="rId84" cstate="print"/>
            <a:stretch>
              <a:fillRect/>
            </a:stretch>
          </a:blipFill>
        </p:spPr>
        <p:txBody>
          <a:bodyPr wrap="square" lIns="0" tIns="0" rIns="0" bIns="0" rtlCol="0"/>
          <a:lstStyle/>
          <a:p>
            <a:endParaRPr/>
          </a:p>
        </p:txBody>
      </p:sp>
      <p:sp>
        <p:nvSpPr>
          <p:cNvPr id="203" name="object 203"/>
          <p:cNvSpPr/>
          <p:nvPr/>
        </p:nvSpPr>
        <p:spPr>
          <a:xfrm>
            <a:off x="7053071" y="3642359"/>
            <a:ext cx="204216" cy="234695"/>
          </a:xfrm>
          <a:prstGeom prst="rect">
            <a:avLst/>
          </a:prstGeom>
          <a:blipFill>
            <a:blip r:embed="rId85" cstate="print"/>
            <a:stretch>
              <a:fillRect/>
            </a:stretch>
          </a:blipFill>
        </p:spPr>
        <p:txBody>
          <a:bodyPr wrap="square" lIns="0" tIns="0" rIns="0" bIns="0" rtlCol="0"/>
          <a:lstStyle/>
          <a:p>
            <a:endParaRPr/>
          </a:p>
        </p:txBody>
      </p:sp>
      <p:sp>
        <p:nvSpPr>
          <p:cNvPr id="204" name="object 204"/>
          <p:cNvSpPr/>
          <p:nvPr/>
        </p:nvSpPr>
        <p:spPr>
          <a:xfrm>
            <a:off x="6978395" y="3643884"/>
            <a:ext cx="204216" cy="234695"/>
          </a:xfrm>
          <a:prstGeom prst="rect">
            <a:avLst/>
          </a:prstGeom>
          <a:blipFill>
            <a:blip r:embed="rId86" cstate="print"/>
            <a:stretch>
              <a:fillRect/>
            </a:stretch>
          </a:blipFill>
        </p:spPr>
        <p:txBody>
          <a:bodyPr wrap="square" lIns="0" tIns="0" rIns="0" bIns="0" rtlCol="0"/>
          <a:lstStyle/>
          <a:p>
            <a:endParaRPr/>
          </a:p>
        </p:txBody>
      </p:sp>
      <p:sp>
        <p:nvSpPr>
          <p:cNvPr id="205" name="object 205"/>
          <p:cNvSpPr/>
          <p:nvPr/>
        </p:nvSpPr>
        <p:spPr>
          <a:xfrm>
            <a:off x="6908292" y="3646932"/>
            <a:ext cx="211835" cy="234695"/>
          </a:xfrm>
          <a:prstGeom prst="rect">
            <a:avLst/>
          </a:prstGeom>
          <a:blipFill>
            <a:blip r:embed="rId87" cstate="print"/>
            <a:stretch>
              <a:fillRect/>
            </a:stretch>
          </a:blipFill>
        </p:spPr>
        <p:txBody>
          <a:bodyPr wrap="square" lIns="0" tIns="0" rIns="0" bIns="0" rtlCol="0"/>
          <a:lstStyle/>
          <a:p>
            <a:endParaRPr/>
          </a:p>
        </p:txBody>
      </p:sp>
      <p:sp>
        <p:nvSpPr>
          <p:cNvPr id="206" name="object 206"/>
          <p:cNvSpPr/>
          <p:nvPr/>
        </p:nvSpPr>
        <p:spPr>
          <a:xfrm>
            <a:off x="7281671" y="3642359"/>
            <a:ext cx="211835" cy="234695"/>
          </a:xfrm>
          <a:prstGeom prst="rect">
            <a:avLst/>
          </a:prstGeom>
          <a:blipFill>
            <a:blip r:embed="rId88" cstate="print"/>
            <a:stretch>
              <a:fillRect/>
            </a:stretch>
          </a:blipFill>
        </p:spPr>
        <p:txBody>
          <a:bodyPr wrap="square" lIns="0" tIns="0" rIns="0" bIns="0" rtlCol="0"/>
          <a:lstStyle/>
          <a:p>
            <a:endParaRPr/>
          </a:p>
        </p:txBody>
      </p:sp>
      <p:sp>
        <p:nvSpPr>
          <p:cNvPr id="207" name="object 207"/>
          <p:cNvSpPr/>
          <p:nvPr/>
        </p:nvSpPr>
        <p:spPr>
          <a:xfrm>
            <a:off x="7208519" y="3645408"/>
            <a:ext cx="204216" cy="234695"/>
          </a:xfrm>
          <a:prstGeom prst="rect">
            <a:avLst/>
          </a:prstGeom>
          <a:blipFill>
            <a:blip r:embed="rId89" cstate="print"/>
            <a:stretch>
              <a:fillRect/>
            </a:stretch>
          </a:blipFill>
        </p:spPr>
        <p:txBody>
          <a:bodyPr wrap="square" lIns="0" tIns="0" rIns="0" bIns="0" rtlCol="0"/>
          <a:lstStyle/>
          <a:p>
            <a:endParaRPr/>
          </a:p>
        </p:txBody>
      </p:sp>
      <p:sp>
        <p:nvSpPr>
          <p:cNvPr id="208" name="object 208"/>
          <p:cNvSpPr/>
          <p:nvPr/>
        </p:nvSpPr>
        <p:spPr>
          <a:xfrm>
            <a:off x="7135368" y="3642359"/>
            <a:ext cx="204216" cy="234695"/>
          </a:xfrm>
          <a:prstGeom prst="rect">
            <a:avLst/>
          </a:prstGeom>
          <a:blipFill>
            <a:blip r:embed="rId90" cstate="print"/>
            <a:stretch>
              <a:fillRect/>
            </a:stretch>
          </a:blipFill>
        </p:spPr>
        <p:txBody>
          <a:bodyPr wrap="square" lIns="0" tIns="0" rIns="0" bIns="0" rtlCol="0"/>
          <a:lstStyle/>
          <a:p>
            <a:endParaRPr/>
          </a:p>
        </p:txBody>
      </p:sp>
      <p:sp>
        <p:nvSpPr>
          <p:cNvPr id="209" name="object 209"/>
          <p:cNvSpPr/>
          <p:nvPr/>
        </p:nvSpPr>
        <p:spPr>
          <a:xfrm>
            <a:off x="7516368" y="3645408"/>
            <a:ext cx="211835" cy="234695"/>
          </a:xfrm>
          <a:prstGeom prst="rect">
            <a:avLst/>
          </a:prstGeom>
          <a:blipFill>
            <a:blip r:embed="rId91" cstate="print"/>
            <a:stretch>
              <a:fillRect/>
            </a:stretch>
          </a:blipFill>
        </p:spPr>
        <p:txBody>
          <a:bodyPr wrap="square" lIns="0" tIns="0" rIns="0" bIns="0" rtlCol="0"/>
          <a:lstStyle/>
          <a:p>
            <a:endParaRPr/>
          </a:p>
        </p:txBody>
      </p:sp>
      <p:sp>
        <p:nvSpPr>
          <p:cNvPr id="210" name="object 210"/>
          <p:cNvSpPr/>
          <p:nvPr/>
        </p:nvSpPr>
        <p:spPr>
          <a:xfrm>
            <a:off x="7432547" y="3643884"/>
            <a:ext cx="214883" cy="234695"/>
          </a:xfrm>
          <a:prstGeom prst="rect">
            <a:avLst/>
          </a:prstGeom>
          <a:blipFill>
            <a:blip r:embed="rId92" cstate="print"/>
            <a:stretch>
              <a:fillRect/>
            </a:stretch>
          </a:blipFill>
        </p:spPr>
        <p:txBody>
          <a:bodyPr wrap="square" lIns="0" tIns="0" rIns="0" bIns="0" rtlCol="0"/>
          <a:lstStyle/>
          <a:p>
            <a:endParaRPr/>
          </a:p>
        </p:txBody>
      </p:sp>
      <p:sp>
        <p:nvSpPr>
          <p:cNvPr id="211" name="object 211"/>
          <p:cNvSpPr/>
          <p:nvPr/>
        </p:nvSpPr>
        <p:spPr>
          <a:xfrm>
            <a:off x="7356347" y="3640835"/>
            <a:ext cx="211835" cy="234695"/>
          </a:xfrm>
          <a:prstGeom prst="rect">
            <a:avLst/>
          </a:prstGeom>
          <a:blipFill>
            <a:blip r:embed="rId93" cstate="print"/>
            <a:stretch>
              <a:fillRect/>
            </a:stretch>
          </a:blipFill>
        </p:spPr>
        <p:txBody>
          <a:bodyPr wrap="square" lIns="0" tIns="0" rIns="0" bIns="0" rtlCol="0"/>
          <a:lstStyle/>
          <a:p>
            <a:endParaRPr/>
          </a:p>
        </p:txBody>
      </p:sp>
      <p:sp>
        <p:nvSpPr>
          <p:cNvPr id="212" name="object 212"/>
          <p:cNvSpPr/>
          <p:nvPr/>
        </p:nvSpPr>
        <p:spPr>
          <a:xfrm>
            <a:off x="7743443" y="3648455"/>
            <a:ext cx="204216" cy="234695"/>
          </a:xfrm>
          <a:prstGeom prst="rect">
            <a:avLst/>
          </a:prstGeom>
          <a:blipFill>
            <a:blip r:embed="rId94" cstate="print"/>
            <a:stretch>
              <a:fillRect/>
            </a:stretch>
          </a:blipFill>
        </p:spPr>
        <p:txBody>
          <a:bodyPr wrap="square" lIns="0" tIns="0" rIns="0" bIns="0" rtlCol="0"/>
          <a:lstStyle/>
          <a:p>
            <a:endParaRPr/>
          </a:p>
        </p:txBody>
      </p:sp>
      <p:sp>
        <p:nvSpPr>
          <p:cNvPr id="213" name="object 213"/>
          <p:cNvSpPr/>
          <p:nvPr/>
        </p:nvSpPr>
        <p:spPr>
          <a:xfrm>
            <a:off x="7656576" y="3646932"/>
            <a:ext cx="214883" cy="234695"/>
          </a:xfrm>
          <a:prstGeom prst="rect">
            <a:avLst/>
          </a:prstGeom>
          <a:blipFill>
            <a:blip r:embed="rId95" cstate="print"/>
            <a:stretch>
              <a:fillRect/>
            </a:stretch>
          </a:blipFill>
        </p:spPr>
        <p:txBody>
          <a:bodyPr wrap="square" lIns="0" tIns="0" rIns="0" bIns="0" rtlCol="0"/>
          <a:lstStyle/>
          <a:p>
            <a:endParaRPr/>
          </a:p>
        </p:txBody>
      </p:sp>
      <p:sp>
        <p:nvSpPr>
          <p:cNvPr id="214" name="object 214"/>
          <p:cNvSpPr/>
          <p:nvPr/>
        </p:nvSpPr>
        <p:spPr>
          <a:xfrm>
            <a:off x="7592568" y="3648455"/>
            <a:ext cx="211835" cy="234695"/>
          </a:xfrm>
          <a:prstGeom prst="rect">
            <a:avLst/>
          </a:prstGeom>
          <a:blipFill>
            <a:blip r:embed="rId96" cstate="print"/>
            <a:stretch>
              <a:fillRect/>
            </a:stretch>
          </a:blipFill>
        </p:spPr>
        <p:txBody>
          <a:bodyPr wrap="square" lIns="0" tIns="0" rIns="0" bIns="0" rtlCol="0"/>
          <a:lstStyle/>
          <a:p>
            <a:endParaRPr/>
          </a:p>
        </p:txBody>
      </p:sp>
      <p:sp>
        <p:nvSpPr>
          <p:cNvPr id="215" name="object 215"/>
          <p:cNvSpPr/>
          <p:nvPr/>
        </p:nvSpPr>
        <p:spPr>
          <a:xfrm>
            <a:off x="7979664" y="3645408"/>
            <a:ext cx="214883" cy="234695"/>
          </a:xfrm>
          <a:prstGeom prst="rect">
            <a:avLst/>
          </a:prstGeom>
          <a:blipFill>
            <a:blip r:embed="rId97" cstate="print"/>
            <a:stretch>
              <a:fillRect/>
            </a:stretch>
          </a:blipFill>
        </p:spPr>
        <p:txBody>
          <a:bodyPr wrap="square" lIns="0" tIns="0" rIns="0" bIns="0" rtlCol="0"/>
          <a:lstStyle/>
          <a:p>
            <a:endParaRPr/>
          </a:p>
        </p:txBody>
      </p:sp>
      <p:sp>
        <p:nvSpPr>
          <p:cNvPr id="216" name="object 216"/>
          <p:cNvSpPr/>
          <p:nvPr/>
        </p:nvSpPr>
        <p:spPr>
          <a:xfrm>
            <a:off x="7914131" y="3645408"/>
            <a:ext cx="204216" cy="234695"/>
          </a:xfrm>
          <a:prstGeom prst="rect">
            <a:avLst/>
          </a:prstGeom>
          <a:blipFill>
            <a:blip r:embed="rId98" cstate="print"/>
            <a:stretch>
              <a:fillRect/>
            </a:stretch>
          </a:blipFill>
        </p:spPr>
        <p:txBody>
          <a:bodyPr wrap="square" lIns="0" tIns="0" rIns="0" bIns="0" rtlCol="0"/>
          <a:lstStyle/>
          <a:p>
            <a:endParaRPr/>
          </a:p>
        </p:txBody>
      </p:sp>
      <p:sp>
        <p:nvSpPr>
          <p:cNvPr id="217" name="object 217"/>
          <p:cNvSpPr/>
          <p:nvPr/>
        </p:nvSpPr>
        <p:spPr>
          <a:xfrm>
            <a:off x="7822692" y="3649979"/>
            <a:ext cx="211835" cy="234695"/>
          </a:xfrm>
          <a:prstGeom prst="rect">
            <a:avLst/>
          </a:prstGeom>
          <a:blipFill>
            <a:blip r:embed="rId99" cstate="print"/>
            <a:stretch>
              <a:fillRect/>
            </a:stretch>
          </a:blipFill>
        </p:spPr>
        <p:txBody>
          <a:bodyPr wrap="square" lIns="0" tIns="0" rIns="0" bIns="0" rtlCol="0"/>
          <a:lstStyle/>
          <a:p>
            <a:endParaRPr/>
          </a:p>
        </p:txBody>
      </p:sp>
      <p:sp>
        <p:nvSpPr>
          <p:cNvPr id="218" name="object 218"/>
          <p:cNvSpPr/>
          <p:nvPr/>
        </p:nvSpPr>
        <p:spPr>
          <a:xfrm>
            <a:off x="8208264" y="3643884"/>
            <a:ext cx="214883" cy="234695"/>
          </a:xfrm>
          <a:prstGeom prst="rect">
            <a:avLst/>
          </a:prstGeom>
          <a:blipFill>
            <a:blip r:embed="rId100" cstate="print"/>
            <a:stretch>
              <a:fillRect/>
            </a:stretch>
          </a:blipFill>
        </p:spPr>
        <p:txBody>
          <a:bodyPr wrap="square" lIns="0" tIns="0" rIns="0" bIns="0" rtlCol="0"/>
          <a:lstStyle/>
          <a:p>
            <a:endParaRPr/>
          </a:p>
        </p:txBody>
      </p:sp>
      <p:sp>
        <p:nvSpPr>
          <p:cNvPr id="219" name="object 219"/>
          <p:cNvSpPr/>
          <p:nvPr/>
        </p:nvSpPr>
        <p:spPr>
          <a:xfrm>
            <a:off x="8125968" y="3642359"/>
            <a:ext cx="214883" cy="234695"/>
          </a:xfrm>
          <a:prstGeom prst="rect">
            <a:avLst/>
          </a:prstGeom>
          <a:blipFill>
            <a:blip r:embed="rId101" cstate="print"/>
            <a:stretch>
              <a:fillRect/>
            </a:stretch>
          </a:blipFill>
        </p:spPr>
        <p:txBody>
          <a:bodyPr wrap="square" lIns="0" tIns="0" rIns="0" bIns="0" rtlCol="0"/>
          <a:lstStyle/>
          <a:p>
            <a:endParaRPr/>
          </a:p>
        </p:txBody>
      </p:sp>
      <p:sp>
        <p:nvSpPr>
          <p:cNvPr id="220" name="object 220"/>
          <p:cNvSpPr/>
          <p:nvPr/>
        </p:nvSpPr>
        <p:spPr>
          <a:xfrm>
            <a:off x="8058911" y="3643884"/>
            <a:ext cx="214883" cy="234695"/>
          </a:xfrm>
          <a:prstGeom prst="rect">
            <a:avLst/>
          </a:prstGeom>
          <a:blipFill>
            <a:blip r:embed="rId102" cstate="print"/>
            <a:stretch>
              <a:fillRect/>
            </a:stretch>
          </a:blipFill>
        </p:spPr>
        <p:txBody>
          <a:bodyPr wrap="square" lIns="0" tIns="0" rIns="0" bIns="0" rtlCol="0"/>
          <a:lstStyle/>
          <a:p>
            <a:endParaRPr/>
          </a:p>
        </p:txBody>
      </p:sp>
      <p:sp>
        <p:nvSpPr>
          <p:cNvPr id="221" name="object 221"/>
          <p:cNvSpPr/>
          <p:nvPr/>
        </p:nvSpPr>
        <p:spPr>
          <a:xfrm>
            <a:off x="8441435" y="3642359"/>
            <a:ext cx="211835" cy="234695"/>
          </a:xfrm>
          <a:prstGeom prst="rect">
            <a:avLst/>
          </a:prstGeom>
          <a:blipFill>
            <a:blip r:embed="rId103" cstate="print"/>
            <a:stretch>
              <a:fillRect/>
            </a:stretch>
          </a:blipFill>
        </p:spPr>
        <p:txBody>
          <a:bodyPr wrap="square" lIns="0" tIns="0" rIns="0" bIns="0" rtlCol="0"/>
          <a:lstStyle/>
          <a:p>
            <a:endParaRPr/>
          </a:p>
        </p:txBody>
      </p:sp>
      <p:sp>
        <p:nvSpPr>
          <p:cNvPr id="222" name="object 222"/>
          <p:cNvSpPr/>
          <p:nvPr/>
        </p:nvSpPr>
        <p:spPr>
          <a:xfrm>
            <a:off x="8363711" y="3640835"/>
            <a:ext cx="204216" cy="234695"/>
          </a:xfrm>
          <a:prstGeom prst="rect">
            <a:avLst/>
          </a:prstGeom>
          <a:blipFill>
            <a:blip r:embed="rId104" cstate="print"/>
            <a:stretch>
              <a:fillRect/>
            </a:stretch>
          </a:blipFill>
        </p:spPr>
        <p:txBody>
          <a:bodyPr wrap="square" lIns="0" tIns="0" rIns="0" bIns="0" rtlCol="0"/>
          <a:lstStyle/>
          <a:p>
            <a:endParaRPr/>
          </a:p>
        </p:txBody>
      </p:sp>
      <p:sp>
        <p:nvSpPr>
          <p:cNvPr id="223" name="object 223"/>
          <p:cNvSpPr/>
          <p:nvPr/>
        </p:nvSpPr>
        <p:spPr>
          <a:xfrm>
            <a:off x="8295131" y="3643884"/>
            <a:ext cx="204216" cy="234695"/>
          </a:xfrm>
          <a:prstGeom prst="rect">
            <a:avLst/>
          </a:prstGeom>
          <a:blipFill>
            <a:blip r:embed="rId65" cstate="print"/>
            <a:stretch>
              <a:fillRect/>
            </a:stretch>
          </a:blipFill>
        </p:spPr>
        <p:txBody>
          <a:bodyPr wrap="square" lIns="0" tIns="0" rIns="0" bIns="0" rtlCol="0"/>
          <a:lstStyle/>
          <a:p>
            <a:endParaRPr/>
          </a:p>
        </p:txBody>
      </p:sp>
      <p:sp>
        <p:nvSpPr>
          <p:cNvPr id="224" name="object 224"/>
          <p:cNvSpPr/>
          <p:nvPr/>
        </p:nvSpPr>
        <p:spPr>
          <a:xfrm>
            <a:off x="8668511" y="3639311"/>
            <a:ext cx="204216" cy="234695"/>
          </a:xfrm>
          <a:prstGeom prst="rect">
            <a:avLst/>
          </a:prstGeom>
          <a:blipFill>
            <a:blip r:embed="rId105" cstate="print"/>
            <a:stretch>
              <a:fillRect/>
            </a:stretch>
          </a:blipFill>
        </p:spPr>
        <p:txBody>
          <a:bodyPr wrap="square" lIns="0" tIns="0" rIns="0" bIns="0" rtlCol="0"/>
          <a:lstStyle/>
          <a:p>
            <a:endParaRPr/>
          </a:p>
        </p:txBody>
      </p:sp>
      <p:sp>
        <p:nvSpPr>
          <p:cNvPr id="225" name="object 225"/>
          <p:cNvSpPr/>
          <p:nvPr/>
        </p:nvSpPr>
        <p:spPr>
          <a:xfrm>
            <a:off x="8581643" y="3637788"/>
            <a:ext cx="214883" cy="234695"/>
          </a:xfrm>
          <a:prstGeom prst="rect">
            <a:avLst/>
          </a:prstGeom>
          <a:blipFill>
            <a:blip r:embed="rId106" cstate="print"/>
            <a:stretch>
              <a:fillRect/>
            </a:stretch>
          </a:blipFill>
        </p:spPr>
        <p:txBody>
          <a:bodyPr wrap="square" lIns="0" tIns="0" rIns="0" bIns="0" rtlCol="0"/>
          <a:lstStyle/>
          <a:p>
            <a:endParaRPr/>
          </a:p>
        </p:txBody>
      </p:sp>
      <p:sp>
        <p:nvSpPr>
          <p:cNvPr id="226" name="object 226"/>
          <p:cNvSpPr/>
          <p:nvPr/>
        </p:nvSpPr>
        <p:spPr>
          <a:xfrm>
            <a:off x="8520683" y="3640835"/>
            <a:ext cx="204216" cy="234695"/>
          </a:xfrm>
          <a:prstGeom prst="rect">
            <a:avLst/>
          </a:prstGeom>
          <a:blipFill>
            <a:blip r:embed="rId107" cstate="print"/>
            <a:stretch>
              <a:fillRect/>
            </a:stretch>
          </a:blipFill>
        </p:spPr>
        <p:txBody>
          <a:bodyPr wrap="square" lIns="0" tIns="0" rIns="0" bIns="0" rtlCol="0"/>
          <a:lstStyle/>
          <a:p>
            <a:endParaRPr/>
          </a:p>
        </p:txBody>
      </p:sp>
      <p:sp>
        <p:nvSpPr>
          <p:cNvPr id="227" name="object 227"/>
          <p:cNvSpPr/>
          <p:nvPr/>
        </p:nvSpPr>
        <p:spPr>
          <a:xfrm>
            <a:off x="8747759" y="3643884"/>
            <a:ext cx="204216" cy="234695"/>
          </a:xfrm>
          <a:prstGeom prst="rect">
            <a:avLst/>
          </a:prstGeom>
          <a:blipFill>
            <a:blip r:embed="rId108" cstate="print"/>
            <a:stretch>
              <a:fillRect/>
            </a:stretch>
          </a:blipFill>
        </p:spPr>
        <p:txBody>
          <a:bodyPr wrap="square" lIns="0" tIns="0" rIns="0" bIns="0" rtlCol="0"/>
          <a:lstStyle/>
          <a:p>
            <a:endParaRPr/>
          </a:p>
        </p:txBody>
      </p:sp>
      <p:sp>
        <p:nvSpPr>
          <p:cNvPr id="228" name="object 228"/>
          <p:cNvSpPr txBox="1"/>
          <p:nvPr/>
        </p:nvSpPr>
        <p:spPr>
          <a:xfrm>
            <a:off x="4871977" y="3656910"/>
            <a:ext cx="4021454" cy="254000"/>
          </a:xfrm>
          <a:prstGeom prst="rect">
            <a:avLst/>
          </a:prstGeom>
        </p:spPr>
        <p:txBody>
          <a:bodyPr vert="horz" wrap="square" lIns="0" tIns="0" rIns="0" bIns="0" rtlCol="0">
            <a:spAutoFit/>
          </a:bodyPr>
          <a:lstStyle/>
          <a:p>
            <a:pPr marL="12700">
              <a:lnSpc>
                <a:spcPct val="100000"/>
              </a:lnSpc>
            </a:pPr>
            <a:r>
              <a:rPr sz="2700" spc="-7" baseline="-15432" dirty="0">
                <a:latin typeface="Times New Roman"/>
                <a:cs typeface="Times New Roman"/>
              </a:rPr>
              <a:t>S</a:t>
            </a:r>
            <a:r>
              <a:rPr sz="2700" spc="-15" baseline="-15432" dirty="0">
                <a:latin typeface="Times New Roman"/>
                <a:cs typeface="Times New Roman"/>
              </a:rPr>
              <a:t>N</a:t>
            </a:r>
            <a:r>
              <a:rPr sz="2700" spc="-22" baseline="-15432" dirty="0">
                <a:latin typeface="Times New Roman"/>
                <a:cs typeface="Times New Roman"/>
              </a:rPr>
              <a:t>P</a:t>
            </a:r>
            <a:r>
              <a:rPr sz="2700" spc="217" baseline="-15432" dirty="0">
                <a:latin typeface="Times New Roman"/>
                <a:cs typeface="Times New Roman"/>
              </a:rPr>
              <a:t>:</a:t>
            </a:r>
            <a:r>
              <a:rPr sz="800" spc="-5" dirty="0">
                <a:latin typeface="Times New Roman"/>
                <a:cs typeface="Times New Roman"/>
              </a:rPr>
              <a:t>A</a:t>
            </a:r>
            <a:r>
              <a:rPr sz="1200" baseline="3472" dirty="0">
                <a:latin typeface="Times New Roman"/>
                <a:cs typeface="Times New Roman"/>
              </a:rPr>
              <a:t>T</a:t>
            </a:r>
            <a:r>
              <a:rPr sz="1200" spc="-82" baseline="3472" dirty="0">
                <a:latin typeface="Times New Roman"/>
                <a:cs typeface="Times New Roman"/>
              </a:rPr>
              <a:t> </a:t>
            </a:r>
            <a:r>
              <a:rPr sz="1200" spc="30" baseline="3472" dirty="0">
                <a:latin typeface="Times New Roman"/>
                <a:cs typeface="Times New Roman"/>
              </a:rPr>
              <a:t>T</a:t>
            </a:r>
            <a:r>
              <a:rPr sz="1200" spc="112" baseline="3472" dirty="0">
                <a:latin typeface="Times New Roman"/>
                <a:cs typeface="Times New Roman"/>
              </a:rPr>
              <a:t>A</a:t>
            </a:r>
            <a:r>
              <a:rPr sz="1200" baseline="3472" dirty="0">
                <a:latin typeface="Times New Roman"/>
                <a:cs typeface="Times New Roman"/>
              </a:rPr>
              <a:t>T</a:t>
            </a:r>
            <a:r>
              <a:rPr sz="1200" spc="-82" baseline="3472" dirty="0">
                <a:latin typeface="Times New Roman"/>
                <a:cs typeface="Times New Roman"/>
              </a:rPr>
              <a:t> </a:t>
            </a:r>
            <a:r>
              <a:rPr sz="1200" spc="112" baseline="3472" dirty="0">
                <a:latin typeface="Times New Roman"/>
                <a:cs typeface="Times New Roman"/>
              </a:rPr>
              <a:t>T</a:t>
            </a:r>
            <a:r>
              <a:rPr sz="1200" spc="-52" baseline="3472" dirty="0">
                <a:latin typeface="Times New Roman"/>
                <a:cs typeface="Times New Roman"/>
              </a:rPr>
              <a:t>A</a:t>
            </a:r>
            <a:r>
              <a:rPr sz="1200" baseline="3472" dirty="0">
                <a:latin typeface="Times New Roman"/>
                <a:cs typeface="Times New Roman"/>
              </a:rPr>
              <a:t>C</a:t>
            </a:r>
            <a:r>
              <a:rPr sz="1200" spc="-112" baseline="3472" dirty="0">
                <a:latin typeface="Times New Roman"/>
                <a:cs typeface="Times New Roman"/>
              </a:rPr>
              <a:t> </a:t>
            </a:r>
            <a:r>
              <a:rPr sz="1200" baseline="3472" dirty="0">
                <a:latin typeface="Times New Roman"/>
                <a:cs typeface="Times New Roman"/>
              </a:rPr>
              <a:t>T</a:t>
            </a:r>
            <a:r>
              <a:rPr sz="1200" spc="-104" baseline="3472" dirty="0">
                <a:latin typeface="Times New Roman"/>
                <a:cs typeface="Times New Roman"/>
              </a:rPr>
              <a:t> </a:t>
            </a:r>
            <a:r>
              <a:rPr sz="1200" spc="52" baseline="3472" dirty="0">
                <a:latin typeface="Times New Roman"/>
                <a:cs typeface="Times New Roman"/>
              </a:rPr>
              <a:t>T</a:t>
            </a:r>
            <a:r>
              <a:rPr sz="1200" baseline="3472" dirty="0">
                <a:latin typeface="Times New Roman"/>
                <a:cs typeface="Times New Roman"/>
              </a:rPr>
              <a:t>T</a:t>
            </a:r>
            <a:r>
              <a:rPr sz="1200" spc="-142" baseline="3472" dirty="0">
                <a:latin typeface="Times New Roman"/>
                <a:cs typeface="Times New Roman"/>
              </a:rPr>
              <a:t> </a:t>
            </a:r>
            <a:r>
              <a:rPr sz="1200" spc="104" baseline="3472" dirty="0">
                <a:latin typeface="Times New Roman"/>
                <a:cs typeface="Times New Roman"/>
              </a:rPr>
              <a:t>A</a:t>
            </a:r>
            <a:r>
              <a:rPr sz="1200" spc="30" baseline="3472" dirty="0">
                <a:latin typeface="Times New Roman"/>
                <a:cs typeface="Times New Roman"/>
              </a:rPr>
              <a:t>C</a:t>
            </a:r>
            <a:r>
              <a:rPr sz="1200" baseline="3472" dirty="0">
                <a:latin typeface="Times New Roman"/>
                <a:cs typeface="Times New Roman"/>
              </a:rPr>
              <a:t>T</a:t>
            </a:r>
            <a:r>
              <a:rPr sz="1200" spc="-142" baseline="3472" dirty="0">
                <a:latin typeface="Times New Roman"/>
                <a:cs typeface="Times New Roman"/>
              </a:rPr>
              <a:t> </a:t>
            </a:r>
            <a:r>
              <a:rPr sz="1200" spc="104" baseline="3472" dirty="0">
                <a:latin typeface="Times New Roman"/>
                <a:cs typeface="Times New Roman"/>
              </a:rPr>
              <a:t>A</a:t>
            </a:r>
            <a:r>
              <a:rPr sz="1200" spc="-7" baseline="3472" dirty="0">
                <a:latin typeface="Times New Roman"/>
                <a:cs typeface="Times New Roman"/>
              </a:rPr>
              <a:t>T</a:t>
            </a:r>
            <a:r>
              <a:rPr sz="1200" baseline="3472" dirty="0">
                <a:latin typeface="Times New Roman"/>
                <a:cs typeface="Times New Roman"/>
              </a:rPr>
              <a:t>A</a:t>
            </a:r>
            <a:r>
              <a:rPr sz="1200" spc="-150" baseline="3472" dirty="0">
                <a:latin typeface="Times New Roman"/>
                <a:cs typeface="Times New Roman"/>
              </a:rPr>
              <a:t> </a:t>
            </a:r>
            <a:r>
              <a:rPr sz="1200" baseline="3472" dirty="0">
                <a:latin typeface="Times New Roman"/>
                <a:cs typeface="Times New Roman"/>
              </a:rPr>
              <a:t>T</a:t>
            </a:r>
            <a:r>
              <a:rPr sz="1200" spc="-142" baseline="3472" dirty="0">
                <a:latin typeface="Times New Roman"/>
                <a:cs typeface="Times New Roman"/>
              </a:rPr>
              <a:t> </a:t>
            </a:r>
            <a:r>
              <a:rPr sz="1200" spc="-7" baseline="3472" dirty="0">
                <a:latin typeface="Times New Roman"/>
                <a:cs typeface="Times New Roman"/>
              </a:rPr>
              <a:t>T</a:t>
            </a:r>
            <a:r>
              <a:rPr sz="1200" baseline="6944" dirty="0">
                <a:latin typeface="Times New Roman"/>
                <a:cs typeface="Times New Roman"/>
              </a:rPr>
              <a:t>A</a:t>
            </a:r>
            <a:r>
              <a:rPr sz="1200" spc="-150" baseline="6944" dirty="0">
                <a:latin typeface="Times New Roman"/>
                <a:cs typeface="Times New Roman"/>
              </a:rPr>
              <a:t> </a:t>
            </a:r>
            <a:r>
              <a:rPr sz="1200" spc="120" baseline="3472" dirty="0">
                <a:solidFill>
                  <a:srgbClr val="FF0000"/>
                </a:solidFill>
                <a:latin typeface="Times New Roman"/>
                <a:cs typeface="Times New Roman"/>
              </a:rPr>
              <a:t>T</a:t>
            </a:r>
            <a:r>
              <a:rPr sz="1200" spc="22" baseline="3472" dirty="0">
                <a:latin typeface="Times New Roman"/>
                <a:cs typeface="Times New Roman"/>
              </a:rPr>
              <a:t>C</a:t>
            </a:r>
            <a:r>
              <a:rPr sz="1200" spc="135" baseline="3472" dirty="0">
                <a:latin typeface="Times New Roman"/>
                <a:cs typeface="Times New Roman"/>
              </a:rPr>
              <a:t>T</a:t>
            </a:r>
            <a:r>
              <a:rPr sz="1200" baseline="3472" dirty="0">
                <a:latin typeface="Times New Roman"/>
                <a:cs typeface="Times New Roman"/>
              </a:rPr>
              <a:t>T</a:t>
            </a:r>
            <a:r>
              <a:rPr sz="1200" spc="-67" baseline="3472" dirty="0">
                <a:latin typeface="Times New Roman"/>
                <a:cs typeface="Times New Roman"/>
              </a:rPr>
              <a:t> </a:t>
            </a:r>
            <a:r>
              <a:rPr sz="1200" spc="112" baseline="3472" dirty="0">
                <a:latin typeface="Times New Roman"/>
                <a:cs typeface="Times New Roman"/>
              </a:rPr>
              <a:t>T</a:t>
            </a:r>
            <a:r>
              <a:rPr sz="1200" spc="120" baseline="3472" dirty="0">
                <a:latin typeface="Times New Roman"/>
                <a:cs typeface="Times New Roman"/>
              </a:rPr>
              <a:t>T</a:t>
            </a:r>
            <a:r>
              <a:rPr sz="1200" spc="82" baseline="3472" dirty="0">
                <a:latin typeface="Times New Roman"/>
                <a:cs typeface="Times New Roman"/>
              </a:rPr>
              <a:t>C</a:t>
            </a:r>
            <a:r>
              <a:rPr sz="1200" spc="89" baseline="6944" dirty="0">
                <a:latin typeface="Times New Roman"/>
                <a:cs typeface="Times New Roman"/>
              </a:rPr>
              <a:t>C</a:t>
            </a:r>
            <a:r>
              <a:rPr sz="1200" spc="112" baseline="3472" dirty="0">
                <a:latin typeface="Times New Roman"/>
                <a:cs typeface="Times New Roman"/>
              </a:rPr>
              <a:t>G</a:t>
            </a:r>
            <a:r>
              <a:rPr sz="1200" spc="82" baseline="3472" dirty="0">
                <a:latin typeface="Times New Roman"/>
                <a:cs typeface="Times New Roman"/>
              </a:rPr>
              <a:t>C</a:t>
            </a:r>
            <a:r>
              <a:rPr sz="800" spc="-25" dirty="0">
                <a:latin typeface="Times New Roman"/>
                <a:cs typeface="Times New Roman"/>
              </a:rPr>
              <a:t>C</a:t>
            </a:r>
            <a:r>
              <a:rPr sz="1200" baseline="3472" dirty="0">
                <a:latin typeface="Times New Roman"/>
                <a:cs typeface="Times New Roman"/>
              </a:rPr>
              <a:t>A</a:t>
            </a:r>
            <a:r>
              <a:rPr sz="1200" spc="-150" baseline="3472" dirty="0">
                <a:latin typeface="Times New Roman"/>
                <a:cs typeface="Times New Roman"/>
              </a:rPr>
              <a:t> </a:t>
            </a:r>
            <a:r>
              <a:rPr sz="800" dirty="0">
                <a:latin typeface="Times New Roman"/>
                <a:cs typeface="Times New Roman"/>
              </a:rPr>
              <a:t>T</a:t>
            </a:r>
            <a:r>
              <a:rPr sz="800" spc="-75" dirty="0">
                <a:latin typeface="Times New Roman"/>
                <a:cs typeface="Times New Roman"/>
              </a:rPr>
              <a:t> </a:t>
            </a:r>
            <a:r>
              <a:rPr sz="800" dirty="0">
                <a:latin typeface="Times New Roman"/>
                <a:cs typeface="Times New Roman"/>
              </a:rPr>
              <a:t>C</a:t>
            </a:r>
            <a:r>
              <a:rPr sz="800" spc="-10" dirty="0">
                <a:latin typeface="Times New Roman"/>
                <a:cs typeface="Times New Roman"/>
              </a:rPr>
              <a:t> </a:t>
            </a:r>
            <a:r>
              <a:rPr sz="1200" spc="15" baseline="3472" dirty="0">
                <a:latin typeface="Times New Roman"/>
                <a:cs typeface="Times New Roman"/>
              </a:rPr>
              <a:t>T</a:t>
            </a:r>
            <a:r>
              <a:rPr sz="1200" spc="67" baseline="3472" dirty="0">
                <a:latin typeface="Times New Roman"/>
                <a:cs typeface="Times New Roman"/>
              </a:rPr>
              <a:t>A</a:t>
            </a:r>
            <a:r>
              <a:rPr sz="1200" spc="-75" baseline="3472" dirty="0">
                <a:latin typeface="Times New Roman"/>
                <a:cs typeface="Times New Roman"/>
              </a:rPr>
              <a:t>A</a:t>
            </a:r>
            <a:r>
              <a:rPr sz="1200" spc="89" baseline="3472" dirty="0">
                <a:latin typeface="Times New Roman"/>
                <a:cs typeface="Times New Roman"/>
              </a:rPr>
              <a:t>A</a:t>
            </a:r>
            <a:r>
              <a:rPr sz="1200" baseline="3472" dirty="0">
                <a:latin typeface="Times New Roman"/>
                <a:cs typeface="Times New Roman"/>
              </a:rPr>
              <a:t>A</a:t>
            </a:r>
            <a:r>
              <a:rPr sz="1200" spc="-135" baseline="3472" dirty="0">
                <a:latin typeface="Times New Roman"/>
                <a:cs typeface="Times New Roman"/>
              </a:rPr>
              <a:t> </a:t>
            </a:r>
            <a:r>
              <a:rPr sz="1200" spc="52" baseline="3472" dirty="0">
                <a:latin typeface="Times New Roman"/>
                <a:cs typeface="Times New Roman"/>
              </a:rPr>
              <a:t>T</a:t>
            </a:r>
            <a:r>
              <a:rPr sz="1200" baseline="3472" dirty="0">
                <a:latin typeface="Times New Roman"/>
                <a:cs typeface="Times New Roman"/>
              </a:rPr>
              <a:t>T</a:t>
            </a:r>
            <a:r>
              <a:rPr sz="1200" spc="-112" baseline="3472" dirty="0">
                <a:latin typeface="Times New Roman"/>
                <a:cs typeface="Times New Roman"/>
              </a:rPr>
              <a:t> </a:t>
            </a:r>
            <a:r>
              <a:rPr sz="1200" spc="120" baseline="3472" dirty="0">
                <a:latin typeface="Times New Roman"/>
                <a:cs typeface="Times New Roman"/>
              </a:rPr>
              <a:t>C</a:t>
            </a:r>
            <a:r>
              <a:rPr sz="1200" spc="-7" baseline="6944" dirty="0">
                <a:latin typeface="Times New Roman"/>
                <a:cs typeface="Times New Roman"/>
              </a:rPr>
              <a:t>T</a:t>
            </a:r>
            <a:r>
              <a:rPr sz="1200" baseline="6944" dirty="0">
                <a:latin typeface="Times New Roman"/>
                <a:cs typeface="Times New Roman"/>
              </a:rPr>
              <a:t>A</a:t>
            </a:r>
            <a:r>
              <a:rPr sz="1200" spc="-150" baseline="6944" dirty="0">
                <a:latin typeface="Times New Roman"/>
                <a:cs typeface="Times New Roman"/>
              </a:rPr>
              <a:t> </a:t>
            </a:r>
            <a:r>
              <a:rPr sz="1200" baseline="6944" dirty="0">
                <a:latin typeface="Times New Roman"/>
                <a:cs typeface="Times New Roman"/>
              </a:rPr>
              <a:t>T</a:t>
            </a:r>
            <a:r>
              <a:rPr sz="1200" spc="-104" baseline="6944" dirty="0">
                <a:latin typeface="Times New Roman"/>
                <a:cs typeface="Times New Roman"/>
              </a:rPr>
              <a:t> </a:t>
            </a:r>
            <a:r>
              <a:rPr sz="1200" baseline="3472" dirty="0">
                <a:latin typeface="Times New Roman"/>
                <a:cs typeface="Times New Roman"/>
              </a:rPr>
              <a:t>T</a:t>
            </a:r>
            <a:endParaRPr sz="1200" baseline="3472">
              <a:latin typeface="Times New Roman"/>
              <a:cs typeface="Times New Roman"/>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396742" rIns="0" bIns="0" rtlCol="0">
            <a:spAutoFit/>
          </a:bodyPr>
          <a:lstStyle/>
          <a:p>
            <a:pPr marL="2555240">
              <a:lnSpc>
                <a:spcPct val="100000"/>
              </a:lnSpc>
            </a:pPr>
            <a:r>
              <a:rPr sz="3600" spc="-25" dirty="0"/>
              <a:t>Dat</a:t>
            </a:r>
            <a:r>
              <a:rPr sz="3600" spc="-20" dirty="0"/>
              <a:t>a</a:t>
            </a:r>
            <a:r>
              <a:rPr sz="3600" dirty="0">
                <a:latin typeface="Times New Roman"/>
                <a:cs typeface="Times New Roman"/>
              </a:rPr>
              <a:t> </a:t>
            </a:r>
            <a:r>
              <a:rPr sz="3600" spc="-20" dirty="0"/>
              <a:t>C</a:t>
            </a:r>
            <a:r>
              <a:rPr sz="3600" spc="-15" dirty="0"/>
              <a:t>olle</a:t>
            </a:r>
            <a:r>
              <a:rPr sz="3600" spc="-30" dirty="0"/>
              <a:t>c</a:t>
            </a:r>
            <a:r>
              <a:rPr sz="3600" spc="-15" dirty="0"/>
              <a:t>ted</a:t>
            </a:r>
            <a:endParaRPr sz="3600">
              <a:latin typeface="Times New Roman"/>
              <a:cs typeface="Times New Roman"/>
            </a:endParaRPr>
          </a:p>
        </p:txBody>
      </p:sp>
      <p:sp>
        <p:nvSpPr>
          <p:cNvPr id="3" name="object 3"/>
          <p:cNvSpPr txBox="1"/>
          <p:nvPr/>
        </p:nvSpPr>
        <p:spPr>
          <a:xfrm>
            <a:off x="818487" y="1919617"/>
            <a:ext cx="3643629" cy="381000"/>
          </a:xfrm>
          <a:prstGeom prst="rect">
            <a:avLst/>
          </a:prstGeom>
        </p:spPr>
        <p:txBody>
          <a:bodyPr vert="horz" wrap="square" lIns="0" tIns="0" rIns="0" bIns="0" rtlCol="0">
            <a:spAutoFit/>
          </a:bodyPr>
          <a:lstStyle/>
          <a:p>
            <a:pPr marL="355600" indent="-342900">
              <a:lnSpc>
                <a:spcPct val="100000"/>
              </a:lnSpc>
              <a:buFont typeface="Times New Roman"/>
              <a:buChar char="•"/>
              <a:tabLst>
                <a:tab pos="356235" algn="l"/>
              </a:tabLst>
            </a:pPr>
            <a:r>
              <a:rPr sz="2800" spc="-15" dirty="0">
                <a:latin typeface="Times New Roman"/>
                <a:cs typeface="Times New Roman"/>
              </a:rPr>
              <a:t>Lower</a:t>
            </a:r>
            <a:r>
              <a:rPr sz="2800" spc="10" dirty="0">
                <a:latin typeface="Times New Roman"/>
                <a:cs typeface="Times New Roman"/>
              </a:rPr>
              <a:t> </a:t>
            </a:r>
            <a:r>
              <a:rPr sz="2800" spc="-15" dirty="0">
                <a:latin typeface="Times New Roman"/>
                <a:cs typeface="Times New Roman"/>
              </a:rPr>
              <a:t>Li</a:t>
            </a:r>
            <a:r>
              <a:rPr sz="2800" spc="-45" dirty="0">
                <a:latin typeface="Times New Roman"/>
                <a:cs typeface="Times New Roman"/>
              </a:rPr>
              <a:t>m</a:t>
            </a:r>
            <a:r>
              <a:rPr sz="2800" spc="-10" dirty="0">
                <a:latin typeface="Times New Roman"/>
                <a:cs typeface="Times New Roman"/>
              </a:rPr>
              <a:t>it</a:t>
            </a:r>
            <a:r>
              <a:rPr sz="2800" spc="10" dirty="0">
                <a:latin typeface="Times New Roman"/>
                <a:cs typeface="Times New Roman"/>
              </a:rPr>
              <a:t> </a:t>
            </a:r>
            <a:r>
              <a:rPr sz="2800" spc="-20" dirty="0">
                <a:latin typeface="Times New Roman"/>
                <a:cs typeface="Times New Roman"/>
              </a:rPr>
              <a:t>Det</a:t>
            </a:r>
            <a:r>
              <a:rPr sz="2800" spc="-25" dirty="0">
                <a:latin typeface="Times New Roman"/>
                <a:cs typeface="Times New Roman"/>
              </a:rPr>
              <a:t>e</a:t>
            </a:r>
            <a:r>
              <a:rPr sz="2800" spc="-15" dirty="0">
                <a:latin typeface="Times New Roman"/>
                <a:cs typeface="Times New Roman"/>
              </a:rPr>
              <a:t>ction</a:t>
            </a:r>
            <a:endParaRPr sz="2800">
              <a:latin typeface="Times New Roman"/>
              <a:cs typeface="Times New Roman"/>
            </a:endParaRPr>
          </a:p>
        </p:txBody>
      </p:sp>
      <p:sp>
        <p:nvSpPr>
          <p:cNvPr id="4" name="object 4"/>
          <p:cNvSpPr txBox="1"/>
          <p:nvPr/>
        </p:nvSpPr>
        <p:spPr>
          <a:xfrm>
            <a:off x="4964690" y="1919617"/>
            <a:ext cx="2986405" cy="381000"/>
          </a:xfrm>
          <a:prstGeom prst="rect">
            <a:avLst/>
          </a:prstGeom>
        </p:spPr>
        <p:txBody>
          <a:bodyPr vert="horz" wrap="square" lIns="0" tIns="0" rIns="0" bIns="0" rtlCol="0">
            <a:spAutoFit/>
          </a:bodyPr>
          <a:lstStyle/>
          <a:p>
            <a:pPr marL="355600" indent="-342900">
              <a:lnSpc>
                <a:spcPct val="100000"/>
              </a:lnSpc>
              <a:buFont typeface="Times New Roman"/>
              <a:buChar char="•"/>
              <a:tabLst>
                <a:tab pos="355600" algn="l"/>
              </a:tabLst>
            </a:pPr>
            <a:r>
              <a:rPr sz="2800" spc="-20" dirty="0">
                <a:latin typeface="Times New Roman"/>
                <a:cs typeface="Times New Roman"/>
              </a:rPr>
              <a:t>R</a:t>
            </a:r>
            <a:r>
              <a:rPr sz="2800" spc="-30" dirty="0">
                <a:latin typeface="Times New Roman"/>
                <a:cs typeface="Times New Roman"/>
              </a:rPr>
              <a:t>e</a:t>
            </a:r>
            <a:r>
              <a:rPr sz="2800" spc="-15" dirty="0">
                <a:latin typeface="Times New Roman"/>
                <a:cs typeface="Times New Roman"/>
              </a:rPr>
              <a:t>p</a:t>
            </a:r>
            <a:r>
              <a:rPr sz="2800" spc="-5" dirty="0">
                <a:latin typeface="Times New Roman"/>
                <a:cs typeface="Times New Roman"/>
              </a:rPr>
              <a:t>l</a:t>
            </a:r>
            <a:r>
              <a:rPr sz="2800" spc="-15" dirty="0">
                <a:latin typeface="Times New Roman"/>
                <a:cs typeface="Times New Roman"/>
              </a:rPr>
              <a:t>ication</a:t>
            </a:r>
            <a:r>
              <a:rPr sz="2800" spc="-110" dirty="0">
                <a:latin typeface="Times New Roman"/>
                <a:cs typeface="Times New Roman"/>
              </a:rPr>
              <a:t> </a:t>
            </a:r>
            <a:r>
              <a:rPr sz="2400" dirty="0">
                <a:latin typeface="Times New Roman"/>
                <a:cs typeface="Times New Roman"/>
              </a:rPr>
              <a:t>of </a:t>
            </a:r>
            <a:r>
              <a:rPr sz="2400" spc="-20" dirty="0">
                <a:latin typeface="Times New Roman"/>
                <a:cs typeface="Times New Roman"/>
              </a:rPr>
              <a:t>Da</a:t>
            </a:r>
            <a:r>
              <a:rPr sz="2400" spc="-5" dirty="0">
                <a:latin typeface="Times New Roman"/>
                <a:cs typeface="Times New Roman"/>
              </a:rPr>
              <a:t>t</a:t>
            </a:r>
            <a:r>
              <a:rPr sz="2400" spc="-15" dirty="0">
                <a:latin typeface="Times New Roman"/>
                <a:cs typeface="Times New Roman"/>
              </a:rPr>
              <a:t>a</a:t>
            </a:r>
            <a:endParaRPr sz="2400">
              <a:latin typeface="Times New Roman"/>
              <a:cs typeface="Times New Roman"/>
            </a:endParaRPr>
          </a:p>
        </p:txBody>
      </p:sp>
      <p:sp>
        <p:nvSpPr>
          <p:cNvPr id="5" name="object 5"/>
          <p:cNvSpPr/>
          <p:nvPr/>
        </p:nvSpPr>
        <p:spPr>
          <a:xfrm>
            <a:off x="5401055" y="3343655"/>
            <a:ext cx="2291080" cy="0"/>
          </a:xfrm>
          <a:custGeom>
            <a:avLst/>
            <a:gdLst/>
            <a:ahLst/>
            <a:cxnLst/>
            <a:rect l="l" t="t" r="r" b="b"/>
            <a:pathLst>
              <a:path w="2291079">
                <a:moveTo>
                  <a:pt x="0" y="0"/>
                </a:moveTo>
                <a:lnTo>
                  <a:pt x="2290571" y="0"/>
                </a:lnTo>
              </a:path>
            </a:pathLst>
          </a:custGeom>
          <a:ln w="9143">
            <a:solidFill>
              <a:srgbClr val="858585"/>
            </a:solidFill>
          </a:ln>
        </p:spPr>
        <p:txBody>
          <a:bodyPr wrap="square" lIns="0" tIns="0" rIns="0" bIns="0" rtlCol="0"/>
          <a:lstStyle/>
          <a:p>
            <a:endParaRPr/>
          </a:p>
        </p:txBody>
      </p:sp>
      <p:sp>
        <p:nvSpPr>
          <p:cNvPr id="6" name="object 6"/>
          <p:cNvSpPr/>
          <p:nvPr/>
        </p:nvSpPr>
        <p:spPr>
          <a:xfrm>
            <a:off x="5401055" y="3145536"/>
            <a:ext cx="2291080" cy="0"/>
          </a:xfrm>
          <a:custGeom>
            <a:avLst/>
            <a:gdLst/>
            <a:ahLst/>
            <a:cxnLst/>
            <a:rect l="l" t="t" r="r" b="b"/>
            <a:pathLst>
              <a:path w="2291079">
                <a:moveTo>
                  <a:pt x="0" y="0"/>
                </a:moveTo>
                <a:lnTo>
                  <a:pt x="2290571" y="0"/>
                </a:lnTo>
              </a:path>
            </a:pathLst>
          </a:custGeom>
          <a:ln w="9143">
            <a:solidFill>
              <a:srgbClr val="858585"/>
            </a:solidFill>
          </a:ln>
        </p:spPr>
        <p:txBody>
          <a:bodyPr wrap="square" lIns="0" tIns="0" rIns="0" bIns="0" rtlCol="0"/>
          <a:lstStyle/>
          <a:p>
            <a:endParaRPr/>
          </a:p>
        </p:txBody>
      </p:sp>
      <p:sp>
        <p:nvSpPr>
          <p:cNvPr id="7" name="object 7"/>
          <p:cNvSpPr/>
          <p:nvPr/>
        </p:nvSpPr>
        <p:spPr>
          <a:xfrm>
            <a:off x="5401055" y="2948940"/>
            <a:ext cx="2291080" cy="0"/>
          </a:xfrm>
          <a:custGeom>
            <a:avLst/>
            <a:gdLst/>
            <a:ahLst/>
            <a:cxnLst/>
            <a:rect l="l" t="t" r="r" b="b"/>
            <a:pathLst>
              <a:path w="2291079">
                <a:moveTo>
                  <a:pt x="0" y="0"/>
                </a:moveTo>
                <a:lnTo>
                  <a:pt x="2290571" y="0"/>
                </a:lnTo>
              </a:path>
            </a:pathLst>
          </a:custGeom>
          <a:ln w="9143">
            <a:solidFill>
              <a:srgbClr val="858585"/>
            </a:solidFill>
          </a:ln>
        </p:spPr>
        <p:txBody>
          <a:bodyPr wrap="square" lIns="0" tIns="0" rIns="0" bIns="0" rtlCol="0"/>
          <a:lstStyle/>
          <a:p>
            <a:endParaRPr/>
          </a:p>
        </p:txBody>
      </p:sp>
      <p:sp>
        <p:nvSpPr>
          <p:cNvPr id="8" name="object 8"/>
          <p:cNvSpPr/>
          <p:nvPr/>
        </p:nvSpPr>
        <p:spPr>
          <a:xfrm>
            <a:off x="7449952" y="2752344"/>
            <a:ext cx="241935" cy="0"/>
          </a:xfrm>
          <a:custGeom>
            <a:avLst/>
            <a:gdLst/>
            <a:ahLst/>
            <a:cxnLst/>
            <a:rect l="l" t="t" r="r" b="b"/>
            <a:pathLst>
              <a:path w="241934">
                <a:moveTo>
                  <a:pt x="0" y="0"/>
                </a:moveTo>
                <a:lnTo>
                  <a:pt x="241675" y="0"/>
                </a:lnTo>
              </a:path>
            </a:pathLst>
          </a:custGeom>
          <a:ln w="9143">
            <a:solidFill>
              <a:srgbClr val="858585"/>
            </a:solidFill>
          </a:ln>
        </p:spPr>
        <p:txBody>
          <a:bodyPr wrap="square" lIns="0" tIns="0" rIns="0" bIns="0" rtlCol="0"/>
          <a:lstStyle/>
          <a:p>
            <a:endParaRPr/>
          </a:p>
        </p:txBody>
      </p:sp>
      <p:sp>
        <p:nvSpPr>
          <p:cNvPr id="9" name="object 9"/>
          <p:cNvSpPr/>
          <p:nvPr/>
        </p:nvSpPr>
        <p:spPr>
          <a:xfrm>
            <a:off x="7163440" y="2752344"/>
            <a:ext cx="198120" cy="0"/>
          </a:xfrm>
          <a:custGeom>
            <a:avLst/>
            <a:gdLst/>
            <a:ahLst/>
            <a:cxnLst/>
            <a:rect l="l" t="t" r="r" b="b"/>
            <a:pathLst>
              <a:path w="198120">
                <a:moveTo>
                  <a:pt x="0" y="0"/>
                </a:moveTo>
                <a:lnTo>
                  <a:pt x="198119" y="0"/>
                </a:lnTo>
              </a:path>
            </a:pathLst>
          </a:custGeom>
          <a:ln w="9143">
            <a:solidFill>
              <a:srgbClr val="858585"/>
            </a:solidFill>
          </a:ln>
        </p:spPr>
        <p:txBody>
          <a:bodyPr wrap="square" lIns="0" tIns="0" rIns="0" bIns="0" rtlCol="0"/>
          <a:lstStyle/>
          <a:p>
            <a:endParaRPr/>
          </a:p>
        </p:txBody>
      </p:sp>
      <p:sp>
        <p:nvSpPr>
          <p:cNvPr id="10" name="object 10"/>
          <p:cNvSpPr/>
          <p:nvPr/>
        </p:nvSpPr>
        <p:spPr>
          <a:xfrm>
            <a:off x="5401055" y="2752344"/>
            <a:ext cx="1674495" cy="0"/>
          </a:xfrm>
          <a:custGeom>
            <a:avLst/>
            <a:gdLst/>
            <a:ahLst/>
            <a:cxnLst/>
            <a:rect l="l" t="t" r="r" b="b"/>
            <a:pathLst>
              <a:path w="1674495">
                <a:moveTo>
                  <a:pt x="0" y="0"/>
                </a:moveTo>
                <a:lnTo>
                  <a:pt x="1673992" y="0"/>
                </a:lnTo>
              </a:path>
            </a:pathLst>
          </a:custGeom>
          <a:ln w="9143">
            <a:solidFill>
              <a:srgbClr val="858585"/>
            </a:solidFill>
          </a:ln>
        </p:spPr>
        <p:txBody>
          <a:bodyPr wrap="square" lIns="0" tIns="0" rIns="0" bIns="0" rtlCol="0"/>
          <a:lstStyle/>
          <a:p>
            <a:endParaRPr/>
          </a:p>
        </p:txBody>
      </p:sp>
      <p:sp>
        <p:nvSpPr>
          <p:cNvPr id="11" name="object 11"/>
          <p:cNvSpPr/>
          <p:nvPr/>
        </p:nvSpPr>
        <p:spPr>
          <a:xfrm>
            <a:off x="6448683" y="2554224"/>
            <a:ext cx="1243330" cy="0"/>
          </a:xfrm>
          <a:custGeom>
            <a:avLst/>
            <a:gdLst/>
            <a:ahLst/>
            <a:cxnLst/>
            <a:rect l="l" t="t" r="r" b="b"/>
            <a:pathLst>
              <a:path w="1243329">
                <a:moveTo>
                  <a:pt x="0" y="0"/>
                </a:moveTo>
                <a:lnTo>
                  <a:pt x="1242943" y="0"/>
                </a:lnTo>
              </a:path>
            </a:pathLst>
          </a:custGeom>
          <a:ln w="9143">
            <a:solidFill>
              <a:srgbClr val="858585"/>
            </a:solidFill>
          </a:ln>
        </p:spPr>
        <p:txBody>
          <a:bodyPr wrap="square" lIns="0" tIns="0" rIns="0" bIns="0" rtlCol="0"/>
          <a:lstStyle/>
          <a:p>
            <a:endParaRPr/>
          </a:p>
        </p:txBody>
      </p:sp>
      <p:sp>
        <p:nvSpPr>
          <p:cNvPr id="12" name="object 12"/>
          <p:cNvSpPr/>
          <p:nvPr/>
        </p:nvSpPr>
        <p:spPr>
          <a:xfrm>
            <a:off x="5401055" y="2554224"/>
            <a:ext cx="959485" cy="0"/>
          </a:xfrm>
          <a:custGeom>
            <a:avLst/>
            <a:gdLst/>
            <a:ahLst/>
            <a:cxnLst/>
            <a:rect l="l" t="t" r="r" b="b"/>
            <a:pathLst>
              <a:path w="959485">
                <a:moveTo>
                  <a:pt x="0" y="0"/>
                </a:moveTo>
                <a:lnTo>
                  <a:pt x="959236" y="0"/>
                </a:lnTo>
              </a:path>
            </a:pathLst>
          </a:custGeom>
          <a:ln w="9143">
            <a:solidFill>
              <a:srgbClr val="858585"/>
            </a:solidFill>
          </a:ln>
        </p:spPr>
        <p:txBody>
          <a:bodyPr wrap="square" lIns="0" tIns="0" rIns="0" bIns="0" rtlCol="0"/>
          <a:lstStyle/>
          <a:p>
            <a:endParaRPr/>
          </a:p>
        </p:txBody>
      </p:sp>
      <p:sp>
        <p:nvSpPr>
          <p:cNvPr id="13" name="object 13"/>
          <p:cNvSpPr/>
          <p:nvPr/>
        </p:nvSpPr>
        <p:spPr>
          <a:xfrm>
            <a:off x="5401055" y="2357628"/>
            <a:ext cx="2291080" cy="0"/>
          </a:xfrm>
          <a:custGeom>
            <a:avLst/>
            <a:gdLst/>
            <a:ahLst/>
            <a:cxnLst/>
            <a:rect l="l" t="t" r="r" b="b"/>
            <a:pathLst>
              <a:path w="2291079">
                <a:moveTo>
                  <a:pt x="0" y="0"/>
                </a:moveTo>
                <a:lnTo>
                  <a:pt x="2290571" y="0"/>
                </a:lnTo>
              </a:path>
            </a:pathLst>
          </a:custGeom>
          <a:ln w="9143">
            <a:solidFill>
              <a:srgbClr val="858585"/>
            </a:solidFill>
          </a:ln>
        </p:spPr>
        <p:txBody>
          <a:bodyPr wrap="square" lIns="0" tIns="0" rIns="0" bIns="0" rtlCol="0"/>
          <a:lstStyle/>
          <a:p>
            <a:endParaRPr/>
          </a:p>
        </p:txBody>
      </p:sp>
      <p:sp>
        <p:nvSpPr>
          <p:cNvPr id="14" name="object 14"/>
          <p:cNvSpPr/>
          <p:nvPr/>
        </p:nvSpPr>
        <p:spPr>
          <a:xfrm>
            <a:off x="5401055" y="2357628"/>
            <a:ext cx="0" cy="1183005"/>
          </a:xfrm>
          <a:custGeom>
            <a:avLst/>
            <a:gdLst/>
            <a:ahLst/>
            <a:cxnLst/>
            <a:rect l="l" t="t" r="r" b="b"/>
            <a:pathLst>
              <a:path h="1183004">
                <a:moveTo>
                  <a:pt x="0" y="1182623"/>
                </a:moveTo>
                <a:lnTo>
                  <a:pt x="0" y="0"/>
                </a:lnTo>
              </a:path>
            </a:pathLst>
          </a:custGeom>
          <a:ln w="9143">
            <a:solidFill>
              <a:srgbClr val="858585"/>
            </a:solidFill>
          </a:ln>
        </p:spPr>
        <p:txBody>
          <a:bodyPr wrap="square" lIns="0" tIns="0" rIns="0" bIns="0" rtlCol="0"/>
          <a:lstStyle/>
          <a:p>
            <a:endParaRPr/>
          </a:p>
        </p:txBody>
      </p:sp>
      <p:sp>
        <p:nvSpPr>
          <p:cNvPr id="15" name="object 15"/>
          <p:cNvSpPr/>
          <p:nvPr/>
        </p:nvSpPr>
        <p:spPr>
          <a:xfrm>
            <a:off x="5401055" y="3540252"/>
            <a:ext cx="2291080" cy="0"/>
          </a:xfrm>
          <a:custGeom>
            <a:avLst/>
            <a:gdLst/>
            <a:ahLst/>
            <a:cxnLst/>
            <a:rect l="l" t="t" r="r" b="b"/>
            <a:pathLst>
              <a:path w="2291079">
                <a:moveTo>
                  <a:pt x="0" y="0"/>
                </a:moveTo>
                <a:lnTo>
                  <a:pt x="2290571" y="0"/>
                </a:lnTo>
              </a:path>
            </a:pathLst>
          </a:custGeom>
          <a:ln w="9143">
            <a:solidFill>
              <a:srgbClr val="858585"/>
            </a:solidFill>
          </a:ln>
        </p:spPr>
        <p:txBody>
          <a:bodyPr wrap="square" lIns="0" tIns="0" rIns="0" bIns="0" rtlCol="0"/>
          <a:lstStyle/>
          <a:p>
            <a:endParaRPr/>
          </a:p>
        </p:txBody>
      </p:sp>
      <p:sp>
        <p:nvSpPr>
          <p:cNvPr id="16" name="object 16"/>
          <p:cNvSpPr/>
          <p:nvPr/>
        </p:nvSpPr>
        <p:spPr>
          <a:xfrm>
            <a:off x="6403847" y="2554224"/>
            <a:ext cx="1144905" cy="875030"/>
          </a:xfrm>
          <a:custGeom>
            <a:avLst/>
            <a:gdLst/>
            <a:ahLst/>
            <a:cxnLst/>
            <a:rect l="l" t="t" r="r" b="b"/>
            <a:pathLst>
              <a:path w="1144904" h="875029">
                <a:moveTo>
                  <a:pt x="0" y="0"/>
                </a:moveTo>
                <a:lnTo>
                  <a:pt x="286511" y="214883"/>
                </a:lnTo>
                <a:lnTo>
                  <a:pt x="429767" y="361187"/>
                </a:lnTo>
                <a:lnTo>
                  <a:pt x="571499" y="605027"/>
                </a:lnTo>
                <a:lnTo>
                  <a:pt x="714755" y="768095"/>
                </a:lnTo>
                <a:lnTo>
                  <a:pt x="858011" y="826007"/>
                </a:lnTo>
                <a:lnTo>
                  <a:pt x="1001267" y="851915"/>
                </a:lnTo>
                <a:lnTo>
                  <a:pt x="1144523" y="874775"/>
                </a:lnTo>
              </a:path>
            </a:pathLst>
          </a:custGeom>
          <a:ln w="27431">
            <a:solidFill>
              <a:srgbClr val="FF0000"/>
            </a:solidFill>
          </a:ln>
        </p:spPr>
        <p:txBody>
          <a:bodyPr wrap="square" lIns="0" tIns="0" rIns="0" bIns="0" rtlCol="0"/>
          <a:lstStyle/>
          <a:p>
            <a:endParaRPr/>
          </a:p>
        </p:txBody>
      </p:sp>
      <p:sp>
        <p:nvSpPr>
          <p:cNvPr id="17" name="object 17"/>
          <p:cNvSpPr/>
          <p:nvPr/>
        </p:nvSpPr>
        <p:spPr>
          <a:xfrm>
            <a:off x="6360292" y="2510668"/>
            <a:ext cx="88900" cy="88900"/>
          </a:xfrm>
          <a:custGeom>
            <a:avLst/>
            <a:gdLst/>
            <a:ahLst/>
            <a:cxnLst/>
            <a:rect l="l" t="t" r="r" b="b"/>
            <a:pathLst>
              <a:path w="88900" h="88900">
                <a:moveTo>
                  <a:pt x="44195" y="0"/>
                </a:moveTo>
                <a:lnTo>
                  <a:pt x="88391" y="44195"/>
                </a:lnTo>
                <a:lnTo>
                  <a:pt x="44195" y="88391"/>
                </a:lnTo>
                <a:lnTo>
                  <a:pt x="0" y="44195"/>
                </a:lnTo>
                <a:lnTo>
                  <a:pt x="44195" y="0"/>
                </a:lnTo>
                <a:close/>
              </a:path>
            </a:pathLst>
          </a:custGeom>
          <a:ln w="9143">
            <a:solidFill>
              <a:srgbClr val="FF0000"/>
            </a:solidFill>
          </a:ln>
        </p:spPr>
        <p:txBody>
          <a:bodyPr wrap="square" lIns="0" tIns="0" rIns="0" bIns="0" rtlCol="0"/>
          <a:lstStyle/>
          <a:p>
            <a:endParaRPr/>
          </a:p>
        </p:txBody>
      </p:sp>
      <p:sp>
        <p:nvSpPr>
          <p:cNvPr id="18" name="object 18"/>
          <p:cNvSpPr/>
          <p:nvPr/>
        </p:nvSpPr>
        <p:spPr>
          <a:xfrm>
            <a:off x="6646803" y="2725552"/>
            <a:ext cx="88900" cy="88900"/>
          </a:xfrm>
          <a:custGeom>
            <a:avLst/>
            <a:gdLst/>
            <a:ahLst/>
            <a:cxnLst/>
            <a:rect l="l" t="t" r="r" b="b"/>
            <a:pathLst>
              <a:path w="88900" h="88900">
                <a:moveTo>
                  <a:pt x="44195" y="0"/>
                </a:moveTo>
                <a:lnTo>
                  <a:pt x="88391" y="44195"/>
                </a:lnTo>
                <a:lnTo>
                  <a:pt x="44195" y="88391"/>
                </a:lnTo>
                <a:lnTo>
                  <a:pt x="0" y="44195"/>
                </a:lnTo>
                <a:lnTo>
                  <a:pt x="44195" y="0"/>
                </a:lnTo>
                <a:close/>
              </a:path>
            </a:pathLst>
          </a:custGeom>
          <a:ln w="9143">
            <a:solidFill>
              <a:srgbClr val="FF0000"/>
            </a:solidFill>
          </a:ln>
        </p:spPr>
        <p:txBody>
          <a:bodyPr wrap="square" lIns="0" tIns="0" rIns="0" bIns="0" rtlCol="0"/>
          <a:lstStyle/>
          <a:p>
            <a:endParaRPr/>
          </a:p>
        </p:txBody>
      </p:sp>
      <p:sp>
        <p:nvSpPr>
          <p:cNvPr id="19" name="object 19"/>
          <p:cNvSpPr/>
          <p:nvPr/>
        </p:nvSpPr>
        <p:spPr>
          <a:xfrm>
            <a:off x="6790059" y="2871856"/>
            <a:ext cx="88900" cy="88900"/>
          </a:xfrm>
          <a:custGeom>
            <a:avLst/>
            <a:gdLst/>
            <a:ahLst/>
            <a:cxnLst/>
            <a:rect l="l" t="t" r="r" b="b"/>
            <a:pathLst>
              <a:path w="88900" h="88900">
                <a:moveTo>
                  <a:pt x="44195" y="0"/>
                </a:moveTo>
                <a:lnTo>
                  <a:pt x="88391" y="44195"/>
                </a:lnTo>
                <a:lnTo>
                  <a:pt x="44195" y="88391"/>
                </a:lnTo>
                <a:lnTo>
                  <a:pt x="0" y="44195"/>
                </a:lnTo>
                <a:lnTo>
                  <a:pt x="44195" y="0"/>
                </a:lnTo>
                <a:close/>
              </a:path>
            </a:pathLst>
          </a:custGeom>
          <a:ln w="9143">
            <a:solidFill>
              <a:srgbClr val="FF0000"/>
            </a:solidFill>
          </a:ln>
        </p:spPr>
        <p:txBody>
          <a:bodyPr wrap="square" lIns="0" tIns="0" rIns="0" bIns="0" rtlCol="0"/>
          <a:lstStyle/>
          <a:p>
            <a:endParaRPr/>
          </a:p>
        </p:txBody>
      </p:sp>
      <p:sp>
        <p:nvSpPr>
          <p:cNvPr id="20" name="object 20"/>
          <p:cNvSpPr/>
          <p:nvPr/>
        </p:nvSpPr>
        <p:spPr>
          <a:xfrm>
            <a:off x="6931791" y="3115696"/>
            <a:ext cx="88900" cy="88900"/>
          </a:xfrm>
          <a:custGeom>
            <a:avLst/>
            <a:gdLst/>
            <a:ahLst/>
            <a:cxnLst/>
            <a:rect l="l" t="t" r="r" b="b"/>
            <a:pathLst>
              <a:path w="88900" h="88900">
                <a:moveTo>
                  <a:pt x="44195" y="0"/>
                </a:moveTo>
                <a:lnTo>
                  <a:pt x="88391" y="44195"/>
                </a:lnTo>
                <a:lnTo>
                  <a:pt x="44195" y="88391"/>
                </a:lnTo>
                <a:lnTo>
                  <a:pt x="0" y="44195"/>
                </a:lnTo>
                <a:lnTo>
                  <a:pt x="44195" y="0"/>
                </a:lnTo>
                <a:close/>
              </a:path>
            </a:pathLst>
          </a:custGeom>
          <a:ln w="9143">
            <a:solidFill>
              <a:srgbClr val="FF0000"/>
            </a:solidFill>
          </a:ln>
        </p:spPr>
        <p:txBody>
          <a:bodyPr wrap="square" lIns="0" tIns="0" rIns="0" bIns="0" rtlCol="0"/>
          <a:lstStyle/>
          <a:p>
            <a:endParaRPr/>
          </a:p>
        </p:txBody>
      </p:sp>
      <p:sp>
        <p:nvSpPr>
          <p:cNvPr id="21" name="object 21"/>
          <p:cNvSpPr/>
          <p:nvPr/>
        </p:nvSpPr>
        <p:spPr>
          <a:xfrm>
            <a:off x="7075047" y="3278764"/>
            <a:ext cx="88900" cy="88900"/>
          </a:xfrm>
          <a:custGeom>
            <a:avLst/>
            <a:gdLst/>
            <a:ahLst/>
            <a:cxnLst/>
            <a:rect l="l" t="t" r="r" b="b"/>
            <a:pathLst>
              <a:path w="88900" h="88900">
                <a:moveTo>
                  <a:pt x="44195" y="0"/>
                </a:moveTo>
                <a:lnTo>
                  <a:pt x="88391" y="44195"/>
                </a:lnTo>
                <a:lnTo>
                  <a:pt x="44195" y="88391"/>
                </a:lnTo>
                <a:lnTo>
                  <a:pt x="0" y="44195"/>
                </a:lnTo>
                <a:lnTo>
                  <a:pt x="44195" y="0"/>
                </a:lnTo>
                <a:close/>
              </a:path>
            </a:pathLst>
          </a:custGeom>
          <a:ln w="9143">
            <a:solidFill>
              <a:srgbClr val="FF0000"/>
            </a:solidFill>
          </a:ln>
        </p:spPr>
        <p:txBody>
          <a:bodyPr wrap="square" lIns="0" tIns="0" rIns="0" bIns="0" rtlCol="0"/>
          <a:lstStyle/>
          <a:p>
            <a:endParaRPr/>
          </a:p>
        </p:txBody>
      </p:sp>
      <p:sp>
        <p:nvSpPr>
          <p:cNvPr id="22" name="object 22"/>
          <p:cNvSpPr/>
          <p:nvPr/>
        </p:nvSpPr>
        <p:spPr>
          <a:xfrm>
            <a:off x="7218303" y="3336676"/>
            <a:ext cx="88900" cy="88900"/>
          </a:xfrm>
          <a:custGeom>
            <a:avLst/>
            <a:gdLst/>
            <a:ahLst/>
            <a:cxnLst/>
            <a:rect l="l" t="t" r="r" b="b"/>
            <a:pathLst>
              <a:path w="88900" h="88900">
                <a:moveTo>
                  <a:pt x="44195" y="0"/>
                </a:moveTo>
                <a:lnTo>
                  <a:pt x="88391" y="44195"/>
                </a:lnTo>
                <a:lnTo>
                  <a:pt x="44195" y="88391"/>
                </a:lnTo>
                <a:lnTo>
                  <a:pt x="0" y="44195"/>
                </a:lnTo>
                <a:lnTo>
                  <a:pt x="44195" y="0"/>
                </a:lnTo>
                <a:close/>
              </a:path>
            </a:pathLst>
          </a:custGeom>
          <a:ln w="9143">
            <a:solidFill>
              <a:srgbClr val="FF0000"/>
            </a:solidFill>
          </a:ln>
        </p:spPr>
        <p:txBody>
          <a:bodyPr wrap="square" lIns="0" tIns="0" rIns="0" bIns="0" rtlCol="0"/>
          <a:lstStyle/>
          <a:p>
            <a:endParaRPr/>
          </a:p>
        </p:txBody>
      </p:sp>
      <p:sp>
        <p:nvSpPr>
          <p:cNvPr id="23" name="object 23"/>
          <p:cNvSpPr/>
          <p:nvPr/>
        </p:nvSpPr>
        <p:spPr>
          <a:xfrm>
            <a:off x="7361559" y="3362584"/>
            <a:ext cx="88900" cy="88900"/>
          </a:xfrm>
          <a:custGeom>
            <a:avLst/>
            <a:gdLst/>
            <a:ahLst/>
            <a:cxnLst/>
            <a:rect l="l" t="t" r="r" b="b"/>
            <a:pathLst>
              <a:path w="88900" h="88900">
                <a:moveTo>
                  <a:pt x="44195" y="0"/>
                </a:moveTo>
                <a:lnTo>
                  <a:pt x="88391" y="44195"/>
                </a:lnTo>
                <a:lnTo>
                  <a:pt x="44195" y="88391"/>
                </a:lnTo>
                <a:lnTo>
                  <a:pt x="0" y="44195"/>
                </a:lnTo>
                <a:lnTo>
                  <a:pt x="44195" y="0"/>
                </a:lnTo>
                <a:close/>
              </a:path>
            </a:pathLst>
          </a:custGeom>
          <a:ln w="9143">
            <a:solidFill>
              <a:srgbClr val="FF0000"/>
            </a:solidFill>
          </a:ln>
        </p:spPr>
        <p:txBody>
          <a:bodyPr wrap="square" lIns="0" tIns="0" rIns="0" bIns="0" rtlCol="0"/>
          <a:lstStyle/>
          <a:p>
            <a:endParaRPr/>
          </a:p>
        </p:txBody>
      </p:sp>
      <p:sp>
        <p:nvSpPr>
          <p:cNvPr id="24" name="object 24"/>
          <p:cNvSpPr/>
          <p:nvPr/>
        </p:nvSpPr>
        <p:spPr>
          <a:xfrm>
            <a:off x="7504815" y="3385444"/>
            <a:ext cx="88900" cy="88900"/>
          </a:xfrm>
          <a:custGeom>
            <a:avLst/>
            <a:gdLst/>
            <a:ahLst/>
            <a:cxnLst/>
            <a:rect l="l" t="t" r="r" b="b"/>
            <a:pathLst>
              <a:path w="88900" h="88900">
                <a:moveTo>
                  <a:pt x="44195" y="0"/>
                </a:moveTo>
                <a:lnTo>
                  <a:pt x="88391" y="44195"/>
                </a:lnTo>
                <a:lnTo>
                  <a:pt x="44195" y="88391"/>
                </a:lnTo>
                <a:lnTo>
                  <a:pt x="0" y="44195"/>
                </a:lnTo>
                <a:lnTo>
                  <a:pt x="44195" y="0"/>
                </a:lnTo>
                <a:close/>
              </a:path>
            </a:pathLst>
          </a:custGeom>
          <a:ln w="9143">
            <a:solidFill>
              <a:srgbClr val="FF0000"/>
            </a:solidFill>
          </a:ln>
        </p:spPr>
        <p:txBody>
          <a:bodyPr wrap="square" lIns="0" tIns="0" rIns="0" bIns="0" rtlCol="0"/>
          <a:lstStyle/>
          <a:p>
            <a:endParaRPr/>
          </a:p>
        </p:txBody>
      </p:sp>
      <p:sp>
        <p:nvSpPr>
          <p:cNvPr id="25" name="object 25"/>
          <p:cNvSpPr/>
          <p:nvPr/>
        </p:nvSpPr>
        <p:spPr>
          <a:xfrm>
            <a:off x="6403847" y="2450592"/>
            <a:ext cx="1144905" cy="381000"/>
          </a:xfrm>
          <a:custGeom>
            <a:avLst/>
            <a:gdLst/>
            <a:ahLst/>
            <a:cxnLst/>
            <a:rect l="l" t="t" r="r" b="b"/>
            <a:pathLst>
              <a:path w="1144904" h="381000">
                <a:moveTo>
                  <a:pt x="0" y="103631"/>
                </a:moveTo>
                <a:lnTo>
                  <a:pt x="286511" y="0"/>
                </a:lnTo>
                <a:lnTo>
                  <a:pt x="429767" y="178307"/>
                </a:lnTo>
                <a:lnTo>
                  <a:pt x="571499" y="217931"/>
                </a:lnTo>
                <a:lnTo>
                  <a:pt x="714755" y="297179"/>
                </a:lnTo>
                <a:lnTo>
                  <a:pt x="858011" y="380999"/>
                </a:lnTo>
                <a:lnTo>
                  <a:pt x="1001267" y="278891"/>
                </a:lnTo>
                <a:lnTo>
                  <a:pt x="1144523" y="153923"/>
                </a:lnTo>
              </a:path>
            </a:pathLst>
          </a:custGeom>
          <a:ln w="27431">
            <a:solidFill>
              <a:srgbClr val="323298"/>
            </a:solidFill>
          </a:ln>
        </p:spPr>
        <p:txBody>
          <a:bodyPr wrap="square" lIns="0" tIns="0" rIns="0" bIns="0" rtlCol="0"/>
          <a:lstStyle/>
          <a:p>
            <a:endParaRPr/>
          </a:p>
        </p:txBody>
      </p:sp>
      <p:sp>
        <p:nvSpPr>
          <p:cNvPr id="26" name="object 26"/>
          <p:cNvSpPr/>
          <p:nvPr/>
        </p:nvSpPr>
        <p:spPr>
          <a:xfrm>
            <a:off x="6360292" y="2510668"/>
            <a:ext cx="88900" cy="88900"/>
          </a:xfrm>
          <a:custGeom>
            <a:avLst/>
            <a:gdLst/>
            <a:ahLst/>
            <a:cxnLst/>
            <a:rect l="l" t="t" r="r" b="b"/>
            <a:pathLst>
              <a:path w="88900" h="88900">
                <a:moveTo>
                  <a:pt x="0" y="88391"/>
                </a:moveTo>
                <a:lnTo>
                  <a:pt x="88391" y="88391"/>
                </a:lnTo>
                <a:lnTo>
                  <a:pt x="88391" y="0"/>
                </a:lnTo>
                <a:lnTo>
                  <a:pt x="0" y="0"/>
                </a:lnTo>
                <a:lnTo>
                  <a:pt x="0" y="88391"/>
                </a:lnTo>
                <a:close/>
              </a:path>
            </a:pathLst>
          </a:custGeom>
          <a:solidFill>
            <a:srgbClr val="323298"/>
          </a:solidFill>
        </p:spPr>
        <p:txBody>
          <a:bodyPr wrap="square" lIns="0" tIns="0" rIns="0" bIns="0" rtlCol="0"/>
          <a:lstStyle/>
          <a:p>
            <a:endParaRPr/>
          </a:p>
        </p:txBody>
      </p:sp>
      <p:sp>
        <p:nvSpPr>
          <p:cNvPr id="27" name="object 27"/>
          <p:cNvSpPr/>
          <p:nvPr/>
        </p:nvSpPr>
        <p:spPr>
          <a:xfrm>
            <a:off x="6360292" y="2510668"/>
            <a:ext cx="88900" cy="88900"/>
          </a:xfrm>
          <a:custGeom>
            <a:avLst/>
            <a:gdLst/>
            <a:ahLst/>
            <a:cxnLst/>
            <a:rect l="l" t="t" r="r" b="b"/>
            <a:pathLst>
              <a:path w="88900" h="88900">
                <a:moveTo>
                  <a:pt x="0" y="88391"/>
                </a:moveTo>
                <a:lnTo>
                  <a:pt x="88391" y="88391"/>
                </a:lnTo>
                <a:lnTo>
                  <a:pt x="88391" y="0"/>
                </a:lnTo>
                <a:lnTo>
                  <a:pt x="0" y="0"/>
                </a:lnTo>
                <a:lnTo>
                  <a:pt x="0" y="88391"/>
                </a:lnTo>
                <a:close/>
              </a:path>
            </a:pathLst>
          </a:custGeom>
          <a:ln w="9143">
            <a:solidFill>
              <a:srgbClr val="2E2E97"/>
            </a:solidFill>
          </a:ln>
        </p:spPr>
        <p:txBody>
          <a:bodyPr wrap="square" lIns="0" tIns="0" rIns="0" bIns="0" rtlCol="0"/>
          <a:lstStyle/>
          <a:p>
            <a:endParaRPr/>
          </a:p>
        </p:txBody>
      </p:sp>
      <p:sp>
        <p:nvSpPr>
          <p:cNvPr id="28" name="object 28"/>
          <p:cNvSpPr/>
          <p:nvPr/>
        </p:nvSpPr>
        <p:spPr>
          <a:xfrm>
            <a:off x="6646803" y="2407036"/>
            <a:ext cx="88900" cy="88900"/>
          </a:xfrm>
          <a:custGeom>
            <a:avLst/>
            <a:gdLst/>
            <a:ahLst/>
            <a:cxnLst/>
            <a:rect l="l" t="t" r="r" b="b"/>
            <a:pathLst>
              <a:path w="88900" h="88900">
                <a:moveTo>
                  <a:pt x="0" y="88391"/>
                </a:moveTo>
                <a:lnTo>
                  <a:pt x="88391" y="88391"/>
                </a:lnTo>
                <a:lnTo>
                  <a:pt x="88391" y="0"/>
                </a:lnTo>
                <a:lnTo>
                  <a:pt x="0" y="0"/>
                </a:lnTo>
                <a:lnTo>
                  <a:pt x="0" y="88391"/>
                </a:lnTo>
                <a:close/>
              </a:path>
            </a:pathLst>
          </a:custGeom>
          <a:solidFill>
            <a:srgbClr val="323298"/>
          </a:solidFill>
        </p:spPr>
        <p:txBody>
          <a:bodyPr wrap="square" lIns="0" tIns="0" rIns="0" bIns="0" rtlCol="0"/>
          <a:lstStyle/>
          <a:p>
            <a:endParaRPr/>
          </a:p>
        </p:txBody>
      </p:sp>
      <p:sp>
        <p:nvSpPr>
          <p:cNvPr id="29" name="object 29"/>
          <p:cNvSpPr/>
          <p:nvPr/>
        </p:nvSpPr>
        <p:spPr>
          <a:xfrm>
            <a:off x="6646803" y="2407036"/>
            <a:ext cx="88900" cy="88900"/>
          </a:xfrm>
          <a:custGeom>
            <a:avLst/>
            <a:gdLst/>
            <a:ahLst/>
            <a:cxnLst/>
            <a:rect l="l" t="t" r="r" b="b"/>
            <a:pathLst>
              <a:path w="88900" h="88900">
                <a:moveTo>
                  <a:pt x="0" y="88391"/>
                </a:moveTo>
                <a:lnTo>
                  <a:pt x="88391" y="88391"/>
                </a:lnTo>
                <a:lnTo>
                  <a:pt x="88391" y="0"/>
                </a:lnTo>
                <a:lnTo>
                  <a:pt x="0" y="0"/>
                </a:lnTo>
                <a:lnTo>
                  <a:pt x="0" y="88391"/>
                </a:lnTo>
                <a:close/>
              </a:path>
            </a:pathLst>
          </a:custGeom>
          <a:ln w="9143">
            <a:solidFill>
              <a:srgbClr val="2E2E97"/>
            </a:solidFill>
          </a:ln>
        </p:spPr>
        <p:txBody>
          <a:bodyPr wrap="square" lIns="0" tIns="0" rIns="0" bIns="0" rtlCol="0"/>
          <a:lstStyle/>
          <a:p>
            <a:endParaRPr/>
          </a:p>
        </p:txBody>
      </p:sp>
      <p:sp>
        <p:nvSpPr>
          <p:cNvPr id="30" name="object 30"/>
          <p:cNvSpPr/>
          <p:nvPr/>
        </p:nvSpPr>
        <p:spPr>
          <a:xfrm>
            <a:off x="6790059" y="2585344"/>
            <a:ext cx="88900" cy="88900"/>
          </a:xfrm>
          <a:custGeom>
            <a:avLst/>
            <a:gdLst/>
            <a:ahLst/>
            <a:cxnLst/>
            <a:rect l="l" t="t" r="r" b="b"/>
            <a:pathLst>
              <a:path w="88900" h="88900">
                <a:moveTo>
                  <a:pt x="0" y="88391"/>
                </a:moveTo>
                <a:lnTo>
                  <a:pt x="88391" y="88391"/>
                </a:lnTo>
                <a:lnTo>
                  <a:pt x="88391" y="0"/>
                </a:lnTo>
                <a:lnTo>
                  <a:pt x="0" y="0"/>
                </a:lnTo>
                <a:lnTo>
                  <a:pt x="0" y="88391"/>
                </a:lnTo>
                <a:close/>
              </a:path>
            </a:pathLst>
          </a:custGeom>
          <a:solidFill>
            <a:srgbClr val="323298"/>
          </a:solidFill>
        </p:spPr>
        <p:txBody>
          <a:bodyPr wrap="square" lIns="0" tIns="0" rIns="0" bIns="0" rtlCol="0"/>
          <a:lstStyle/>
          <a:p>
            <a:endParaRPr/>
          </a:p>
        </p:txBody>
      </p:sp>
      <p:sp>
        <p:nvSpPr>
          <p:cNvPr id="31" name="object 31"/>
          <p:cNvSpPr/>
          <p:nvPr/>
        </p:nvSpPr>
        <p:spPr>
          <a:xfrm>
            <a:off x="6790059" y="2585344"/>
            <a:ext cx="88900" cy="88900"/>
          </a:xfrm>
          <a:custGeom>
            <a:avLst/>
            <a:gdLst/>
            <a:ahLst/>
            <a:cxnLst/>
            <a:rect l="l" t="t" r="r" b="b"/>
            <a:pathLst>
              <a:path w="88900" h="88900">
                <a:moveTo>
                  <a:pt x="0" y="88391"/>
                </a:moveTo>
                <a:lnTo>
                  <a:pt x="88391" y="88391"/>
                </a:lnTo>
                <a:lnTo>
                  <a:pt x="88391" y="0"/>
                </a:lnTo>
                <a:lnTo>
                  <a:pt x="0" y="0"/>
                </a:lnTo>
                <a:lnTo>
                  <a:pt x="0" y="88391"/>
                </a:lnTo>
                <a:close/>
              </a:path>
            </a:pathLst>
          </a:custGeom>
          <a:ln w="9143">
            <a:solidFill>
              <a:srgbClr val="2E2E97"/>
            </a:solidFill>
          </a:ln>
        </p:spPr>
        <p:txBody>
          <a:bodyPr wrap="square" lIns="0" tIns="0" rIns="0" bIns="0" rtlCol="0"/>
          <a:lstStyle/>
          <a:p>
            <a:endParaRPr/>
          </a:p>
        </p:txBody>
      </p:sp>
      <p:sp>
        <p:nvSpPr>
          <p:cNvPr id="32" name="object 32"/>
          <p:cNvSpPr/>
          <p:nvPr/>
        </p:nvSpPr>
        <p:spPr>
          <a:xfrm>
            <a:off x="6931791" y="2624968"/>
            <a:ext cx="88900" cy="88900"/>
          </a:xfrm>
          <a:custGeom>
            <a:avLst/>
            <a:gdLst/>
            <a:ahLst/>
            <a:cxnLst/>
            <a:rect l="l" t="t" r="r" b="b"/>
            <a:pathLst>
              <a:path w="88900" h="88900">
                <a:moveTo>
                  <a:pt x="0" y="88391"/>
                </a:moveTo>
                <a:lnTo>
                  <a:pt x="88391" y="88391"/>
                </a:lnTo>
                <a:lnTo>
                  <a:pt x="88391" y="0"/>
                </a:lnTo>
                <a:lnTo>
                  <a:pt x="0" y="0"/>
                </a:lnTo>
                <a:lnTo>
                  <a:pt x="0" y="88391"/>
                </a:lnTo>
                <a:close/>
              </a:path>
            </a:pathLst>
          </a:custGeom>
          <a:solidFill>
            <a:srgbClr val="323298"/>
          </a:solidFill>
        </p:spPr>
        <p:txBody>
          <a:bodyPr wrap="square" lIns="0" tIns="0" rIns="0" bIns="0" rtlCol="0"/>
          <a:lstStyle/>
          <a:p>
            <a:endParaRPr/>
          </a:p>
        </p:txBody>
      </p:sp>
      <p:sp>
        <p:nvSpPr>
          <p:cNvPr id="33" name="object 33"/>
          <p:cNvSpPr/>
          <p:nvPr/>
        </p:nvSpPr>
        <p:spPr>
          <a:xfrm>
            <a:off x="6931791" y="2624968"/>
            <a:ext cx="88900" cy="88900"/>
          </a:xfrm>
          <a:custGeom>
            <a:avLst/>
            <a:gdLst/>
            <a:ahLst/>
            <a:cxnLst/>
            <a:rect l="l" t="t" r="r" b="b"/>
            <a:pathLst>
              <a:path w="88900" h="88900">
                <a:moveTo>
                  <a:pt x="0" y="88391"/>
                </a:moveTo>
                <a:lnTo>
                  <a:pt x="88391" y="88391"/>
                </a:lnTo>
                <a:lnTo>
                  <a:pt x="88391" y="0"/>
                </a:lnTo>
                <a:lnTo>
                  <a:pt x="0" y="0"/>
                </a:lnTo>
                <a:lnTo>
                  <a:pt x="0" y="88391"/>
                </a:lnTo>
                <a:close/>
              </a:path>
            </a:pathLst>
          </a:custGeom>
          <a:ln w="9143">
            <a:solidFill>
              <a:srgbClr val="2E2E97"/>
            </a:solidFill>
          </a:ln>
        </p:spPr>
        <p:txBody>
          <a:bodyPr wrap="square" lIns="0" tIns="0" rIns="0" bIns="0" rtlCol="0"/>
          <a:lstStyle/>
          <a:p>
            <a:endParaRPr/>
          </a:p>
        </p:txBody>
      </p:sp>
      <p:sp>
        <p:nvSpPr>
          <p:cNvPr id="34" name="object 34"/>
          <p:cNvSpPr/>
          <p:nvPr/>
        </p:nvSpPr>
        <p:spPr>
          <a:xfrm>
            <a:off x="7075047" y="2704216"/>
            <a:ext cx="88900" cy="88900"/>
          </a:xfrm>
          <a:custGeom>
            <a:avLst/>
            <a:gdLst/>
            <a:ahLst/>
            <a:cxnLst/>
            <a:rect l="l" t="t" r="r" b="b"/>
            <a:pathLst>
              <a:path w="88900" h="88900">
                <a:moveTo>
                  <a:pt x="0" y="88391"/>
                </a:moveTo>
                <a:lnTo>
                  <a:pt x="88391" y="88391"/>
                </a:lnTo>
                <a:lnTo>
                  <a:pt x="88391" y="0"/>
                </a:lnTo>
                <a:lnTo>
                  <a:pt x="0" y="0"/>
                </a:lnTo>
                <a:lnTo>
                  <a:pt x="0" y="88391"/>
                </a:lnTo>
                <a:close/>
              </a:path>
            </a:pathLst>
          </a:custGeom>
          <a:solidFill>
            <a:srgbClr val="323298"/>
          </a:solidFill>
        </p:spPr>
        <p:txBody>
          <a:bodyPr wrap="square" lIns="0" tIns="0" rIns="0" bIns="0" rtlCol="0"/>
          <a:lstStyle/>
          <a:p>
            <a:endParaRPr/>
          </a:p>
        </p:txBody>
      </p:sp>
      <p:sp>
        <p:nvSpPr>
          <p:cNvPr id="35" name="object 35"/>
          <p:cNvSpPr/>
          <p:nvPr/>
        </p:nvSpPr>
        <p:spPr>
          <a:xfrm>
            <a:off x="7075047" y="2704216"/>
            <a:ext cx="88900" cy="88900"/>
          </a:xfrm>
          <a:custGeom>
            <a:avLst/>
            <a:gdLst/>
            <a:ahLst/>
            <a:cxnLst/>
            <a:rect l="l" t="t" r="r" b="b"/>
            <a:pathLst>
              <a:path w="88900" h="88900">
                <a:moveTo>
                  <a:pt x="0" y="88391"/>
                </a:moveTo>
                <a:lnTo>
                  <a:pt x="88391" y="88391"/>
                </a:lnTo>
                <a:lnTo>
                  <a:pt x="88391" y="0"/>
                </a:lnTo>
                <a:lnTo>
                  <a:pt x="0" y="0"/>
                </a:lnTo>
                <a:lnTo>
                  <a:pt x="0" y="88391"/>
                </a:lnTo>
                <a:close/>
              </a:path>
            </a:pathLst>
          </a:custGeom>
          <a:ln w="9143">
            <a:solidFill>
              <a:srgbClr val="2E2E97"/>
            </a:solidFill>
          </a:ln>
        </p:spPr>
        <p:txBody>
          <a:bodyPr wrap="square" lIns="0" tIns="0" rIns="0" bIns="0" rtlCol="0"/>
          <a:lstStyle/>
          <a:p>
            <a:endParaRPr/>
          </a:p>
        </p:txBody>
      </p:sp>
      <p:sp>
        <p:nvSpPr>
          <p:cNvPr id="36" name="object 36"/>
          <p:cNvSpPr/>
          <p:nvPr/>
        </p:nvSpPr>
        <p:spPr>
          <a:xfrm>
            <a:off x="7218303" y="2788036"/>
            <a:ext cx="88900" cy="88900"/>
          </a:xfrm>
          <a:custGeom>
            <a:avLst/>
            <a:gdLst/>
            <a:ahLst/>
            <a:cxnLst/>
            <a:rect l="l" t="t" r="r" b="b"/>
            <a:pathLst>
              <a:path w="88900" h="88900">
                <a:moveTo>
                  <a:pt x="0" y="88391"/>
                </a:moveTo>
                <a:lnTo>
                  <a:pt x="88391" y="88391"/>
                </a:lnTo>
                <a:lnTo>
                  <a:pt x="88391" y="0"/>
                </a:lnTo>
                <a:lnTo>
                  <a:pt x="0" y="0"/>
                </a:lnTo>
                <a:lnTo>
                  <a:pt x="0" y="88391"/>
                </a:lnTo>
                <a:close/>
              </a:path>
            </a:pathLst>
          </a:custGeom>
          <a:solidFill>
            <a:srgbClr val="323298"/>
          </a:solidFill>
        </p:spPr>
        <p:txBody>
          <a:bodyPr wrap="square" lIns="0" tIns="0" rIns="0" bIns="0" rtlCol="0"/>
          <a:lstStyle/>
          <a:p>
            <a:endParaRPr/>
          </a:p>
        </p:txBody>
      </p:sp>
      <p:sp>
        <p:nvSpPr>
          <p:cNvPr id="37" name="object 37"/>
          <p:cNvSpPr/>
          <p:nvPr/>
        </p:nvSpPr>
        <p:spPr>
          <a:xfrm>
            <a:off x="7218303" y="2788036"/>
            <a:ext cx="88900" cy="88900"/>
          </a:xfrm>
          <a:custGeom>
            <a:avLst/>
            <a:gdLst/>
            <a:ahLst/>
            <a:cxnLst/>
            <a:rect l="l" t="t" r="r" b="b"/>
            <a:pathLst>
              <a:path w="88900" h="88900">
                <a:moveTo>
                  <a:pt x="0" y="88391"/>
                </a:moveTo>
                <a:lnTo>
                  <a:pt x="88391" y="88391"/>
                </a:lnTo>
                <a:lnTo>
                  <a:pt x="88391" y="0"/>
                </a:lnTo>
                <a:lnTo>
                  <a:pt x="0" y="0"/>
                </a:lnTo>
                <a:lnTo>
                  <a:pt x="0" y="88391"/>
                </a:lnTo>
                <a:close/>
              </a:path>
            </a:pathLst>
          </a:custGeom>
          <a:ln w="9143">
            <a:solidFill>
              <a:srgbClr val="2E2E97"/>
            </a:solidFill>
          </a:ln>
        </p:spPr>
        <p:txBody>
          <a:bodyPr wrap="square" lIns="0" tIns="0" rIns="0" bIns="0" rtlCol="0"/>
          <a:lstStyle/>
          <a:p>
            <a:endParaRPr/>
          </a:p>
        </p:txBody>
      </p:sp>
      <p:sp>
        <p:nvSpPr>
          <p:cNvPr id="38" name="object 38"/>
          <p:cNvSpPr/>
          <p:nvPr/>
        </p:nvSpPr>
        <p:spPr>
          <a:xfrm>
            <a:off x="7361559" y="2685928"/>
            <a:ext cx="88900" cy="88900"/>
          </a:xfrm>
          <a:custGeom>
            <a:avLst/>
            <a:gdLst/>
            <a:ahLst/>
            <a:cxnLst/>
            <a:rect l="l" t="t" r="r" b="b"/>
            <a:pathLst>
              <a:path w="88900" h="88900">
                <a:moveTo>
                  <a:pt x="0" y="88391"/>
                </a:moveTo>
                <a:lnTo>
                  <a:pt x="88391" y="88391"/>
                </a:lnTo>
                <a:lnTo>
                  <a:pt x="88391" y="0"/>
                </a:lnTo>
                <a:lnTo>
                  <a:pt x="0" y="0"/>
                </a:lnTo>
                <a:lnTo>
                  <a:pt x="0" y="88391"/>
                </a:lnTo>
                <a:close/>
              </a:path>
            </a:pathLst>
          </a:custGeom>
          <a:solidFill>
            <a:srgbClr val="323298"/>
          </a:solidFill>
        </p:spPr>
        <p:txBody>
          <a:bodyPr wrap="square" lIns="0" tIns="0" rIns="0" bIns="0" rtlCol="0"/>
          <a:lstStyle/>
          <a:p>
            <a:endParaRPr/>
          </a:p>
        </p:txBody>
      </p:sp>
      <p:sp>
        <p:nvSpPr>
          <p:cNvPr id="39" name="object 39"/>
          <p:cNvSpPr/>
          <p:nvPr/>
        </p:nvSpPr>
        <p:spPr>
          <a:xfrm>
            <a:off x="7361559" y="2685928"/>
            <a:ext cx="88900" cy="88900"/>
          </a:xfrm>
          <a:custGeom>
            <a:avLst/>
            <a:gdLst/>
            <a:ahLst/>
            <a:cxnLst/>
            <a:rect l="l" t="t" r="r" b="b"/>
            <a:pathLst>
              <a:path w="88900" h="88900">
                <a:moveTo>
                  <a:pt x="0" y="88391"/>
                </a:moveTo>
                <a:lnTo>
                  <a:pt x="88391" y="88391"/>
                </a:lnTo>
                <a:lnTo>
                  <a:pt x="88391" y="0"/>
                </a:lnTo>
                <a:lnTo>
                  <a:pt x="0" y="0"/>
                </a:lnTo>
                <a:lnTo>
                  <a:pt x="0" y="88391"/>
                </a:lnTo>
                <a:close/>
              </a:path>
            </a:pathLst>
          </a:custGeom>
          <a:ln w="9143">
            <a:solidFill>
              <a:srgbClr val="2E2E97"/>
            </a:solidFill>
          </a:ln>
        </p:spPr>
        <p:txBody>
          <a:bodyPr wrap="square" lIns="0" tIns="0" rIns="0" bIns="0" rtlCol="0"/>
          <a:lstStyle/>
          <a:p>
            <a:endParaRPr/>
          </a:p>
        </p:txBody>
      </p:sp>
      <p:sp>
        <p:nvSpPr>
          <p:cNvPr id="40" name="object 40"/>
          <p:cNvSpPr/>
          <p:nvPr/>
        </p:nvSpPr>
        <p:spPr>
          <a:xfrm>
            <a:off x="7504815" y="2560960"/>
            <a:ext cx="88900" cy="88900"/>
          </a:xfrm>
          <a:custGeom>
            <a:avLst/>
            <a:gdLst/>
            <a:ahLst/>
            <a:cxnLst/>
            <a:rect l="l" t="t" r="r" b="b"/>
            <a:pathLst>
              <a:path w="88900" h="88900">
                <a:moveTo>
                  <a:pt x="0" y="88391"/>
                </a:moveTo>
                <a:lnTo>
                  <a:pt x="88391" y="88391"/>
                </a:lnTo>
                <a:lnTo>
                  <a:pt x="88391" y="0"/>
                </a:lnTo>
                <a:lnTo>
                  <a:pt x="0" y="0"/>
                </a:lnTo>
                <a:lnTo>
                  <a:pt x="0" y="88391"/>
                </a:lnTo>
                <a:close/>
              </a:path>
            </a:pathLst>
          </a:custGeom>
          <a:solidFill>
            <a:srgbClr val="323298"/>
          </a:solidFill>
        </p:spPr>
        <p:txBody>
          <a:bodyPr wrap="square" lIns="0" tIns="0" rIns="0" bIns="0" rtlCol="0"/>
          <a:lstStyle/>
          <a:p>
            <a:endParaRPr/>
          </a:p>
        </p:txBody>
      </p:sp>
      <p:sp>
        <p:nvSpPr>
          <p:cNvPr id="41" name="object 41"/>
          <p:cNvSpPr/>
          <p:nvPr/>
        </p:nvSpPr>
        <p:spPr>
          <a:xfrm>
            <a:off x="7504815" y="2560960"/>
            <a:ext cx="88900" cy="88900"/>
          </a:xfrm>
          <a:custGeom>
            <a:avLst/>
            <a:gdLst/>
            <a:ahLst/>
            <a:cxnLst/>
            <a:rect l="l" t="t" r="r" b="b"/>
            <a:pathLst>
              <a:path w="88900" h="88900">
                <a:moveTo>
                  <a:pt x="0" y="88391"/>
                </a:moveTo>
                <a:lnTo>
                  <a:pt x="88391" y="88391"/>
                </a:lnTo>
                <a:lnTo>
                  <a:pt x="88391" y="0"/>
                </a:lnTo>
                <a:lnTo>
                  <a:pt x="0" y="0"/>
                </a:lnTo>
                <a:lnTo>
                  <a:pt x="0" y="88391"/>
                </a:lnTo>
                <a:close/>
              </a:path>
            </a:pathLst>
          </a:custGeom>
          <a:ln w="9143">
            <a:solidFill>
              <a:srgbClr val="2E2E97"/>
            </a:solidFill>
          </a:ln>
        </p:spPr>
        <p:txBody>
          <a:bodyPr wrap="square" lIns="0" tIns="0" rIns="0" bIns="0" rtlCol="0"/>
          <a:lstStyle/>
          <a:p>
            <a:endParaRPr/>
          </a:p>
        </p:txBody>
      </p:sp>
      <p:sp>
        <p:nvSpPr>
          <p:cNvPr id="42" name="object 42"/>
          <p:cNvSpPr txBox="1"/>
          <p:nvPr/>
        </p:nvSpPr>
        <p:spPr>
          <a:xfrm>
            <a:off x="5123180" y="2282517"/>
            <a:ext cx="184785" cy="1335405"/>
          </a:xfrm>
          <a:prstGeom prst="rect">
            <a:avLst/>
          </a:prstGeom>
        </p:spPr>
        <p:txBody>
          <a:bodyPr vert="horz" wrap="square" lIns="0" tIns="0" rIns="0" bIns="0" rtlCol="0">
            <a:spAutoFit/>
          </a:bodyPr>
          <a:lstStyle/>
          <a:p>
            <a:pPr algn="ctr">
              <a:lnSpc>
                <a:spcPct val="100000"/>
              </a:lnSpc>
            </a:pPr>
            <a:r>
              <a:rPr sz="1000" dirty="0">
                <a:latin typeface="Times New Roman"/>
                <a:cs typeface="Times New Roman"/>
              </a:rPr>
              <a:t>1</a:t>
            </a:r>
            <a:r>
              <a:rPr sz="1000" spc="-5" dirty="0">
                <a:latin typeface="Times New Roman"/>
                <a:cs typeface="Times New Roman"/>
              </a:rPr>
              <a:t>.2</a:t>
            </a:r>
            <a:endParaRPr sz="1000">
              <a:latin typeface="Times New Roman"/>
              <a:cs typeface="Times New Roman"/>
            </a:endParaRPr>
          </a:p>
          <a:p>
            <a:pPr marL="94615" algn="ctr">
              <a:lnSpc>
                <a:spcPct val="100000"/>
              </a:lnSpc>
              <a:spcBef>
                <a:spcPts val="350"/>
              </a:spcBef>
            </a:pPr>
            <a:r>
              <a:rPr sz="1000" spc="-5" dirty="0">
                <a:latin typeface="Times New Roman"/>
                <a:cs typeface="Times New Roman"/>
              </a:rPr>
              <a:t>1</a:t>
            </a:r>
            <a:endParaRPr sz="1000">
              <a:latin typeface="Times New Roman"/>
              <a:cs typeface="Times New Roman"/>
            </a:endParaRPr>
          </a:p>
          <a:p>
            <a:pPr algn="ctr">
              <a:lnSpc>
                <a:spcPct val="100000"/>
              </a:lnSpc>
              <a:spcBef>
                <a:spcPts val="350"/>
              </a:spcBef>
            </a:pPr>
            <a:r>
              <a:rPr sz="1000" dirty="0">
                <a:latin typeface="Times New Roman"/>
                <a:cs typeface="Times New Roman"/>
              </a:rPr>
              <a:t>0</a:t>
            </a:r>
            <a:r>
              <a:rPr sz="1000" spc="-5" dirty="0">
                <a:latin typeface="Times New Roman"/>
                <a:cs typeface="Times New Roman"/>
              </a:rPr>
              <a:t>.8</a:t>
            </a:r>
            <a:endParaRPr sz="1000">
              <a:latin typeface="Times New Roman"/>
              <a:cs typeface="Times New Roman"/>
            </a:endParaRPr>
          </a:p>
          <a:p>
            <a:pPr algn="ctr">
              <a:lnSpc>
                <a:spcPct val="100000"/>
              </a:lnSpc>
              <a:spcBef>
                <a:spcPts val="350"/>
              </a:spcBef>
            </a:pPr>
            <a:r>
              <a:rPr sz="1000" dirty="0">
                <a:latin typeface="Times New Roman"/>
                <a:cs typeface="Times New Roman"/>
              </a:rPr>
              <a:t>0</a:t>
            </a:r>
            <a:r>
              <a:rPr sz="1000" spc="-5" dirty="0">
                <a:latin typeface="Times New Roman"/>
                <a:cs typeface="Times New Roman"/>
              </a:rPr>
              <a:t>.6</a:t>
            </a:r>
            <a:endParaRPr sz="1000">
              <a:latin typeface="Times New Roman"/>
              <a:cs typeface="Times New Roman"/>
            </a:endParaRPr>
          </a:p>
          <a:p>
            <a:pPr algn="ctr">
              <a:lnSpc>
                <a:spcPct val="100000"/>
              </a:lnSpc>
              <a:spcBef>
                <a:spcPts val="350"/>
              </a:spcBef>
            </a:pPr>
            <a:r>
              <a:rPr sz="1000" dirty="0">
                <a:latin typeface="Times New Roman"/>
                <a:cs typeface="Times New Roman"/>
              </a:rPr>
              <a:t>0</a:t>
            </a:r>
            <a:r>
              <a:rPr sz="1000" spc="-5" dirty="0">
                <a:latin typeface="Times New Roman"/>
                <a:cs typeface="Times New Roman"/>
              </a:rPr>
              <a:t>.4</a:t>
            </a:r>
            <a:endParaRPr sz="1000">
              <a:latin typeface="Times New Roman"/>
              <a:cs typeface="Times New Roman"/>
            </a:endParaRPr>
          </a:p>
          <a:p>
            <a:pPr algn="ctr">
              <a:lnSpc>
                <a:spcPct val="100000"/>
              </a:lnSpc>
              <a:spcBef>
                <a:spcPts val="350"/>
              </a:spcBef>
            </a:pPr>
            <a:r>
              <a:rPr sz="1000" dirty="0">
                <a:latin typeface="Times New Roman"/>
                <a:cs typeface="Times New Roman"/>
              </a:rPr>
              <a:t>0</a:t>
            </a:r>
            <a:r>
              <a:rPr sz="1000" spc="-5" dirty="0">
                <a:latin typeface="Times New Roman"/>
                <a:cs typeface="Times New Roman"/>
              </a:rPr>
              <a:t>.2</a:t>
            </a:r>
            <a:endParaRPr sz="1000">
              <a:latin typeface="Times New Roman"/>
              <a:cs typeface="Times New Roman"/>
            </a:endParaRPr>
          </a:p>
          <a:p>
            <a:pPr marL="94615" algn="ctr">
              <a:lnSpc>
                <a:spcPct val="100000"/>
              </a:lnSpc>
              <a:spcBef>
                <a:spcPts val="350"/>
              </a:spcBef>
            </a:pPr>
            <a:r>
              <a:rPr sz="1000" spc="-5" dirty="0">
                <a:latin typeface="Times New Roman"/>
                <a:cs typeface="Times New Roman"/>
              </a:rPr>
              <a:t>0</a:t>
            </a:r>
            <a:endParaRPr sz="1000">
              <a:latin typeface="Times New Roman"/>
              <a:cs typeface="Times New Roman"/>
            </a:endParaRPr>
          </a:p>
        </p:txBody>
      </p:sp>
      <p:sp>
        <p:nvSpPr>
          <p:cNvPr id="43" name="object 43"/>
          <p:cNvSpPr txBox="1"/>
          <p:nvPr/>
        </p:nvSpPr>
        <p:spPr>
          <a:xfrm>
            <a:off x="5357876" y="3634745"/>
            <a:ext cx="89535" cy="152400"/>
          </a:xfrm>
          <a:prstGeom prst="rect">
            <a:avLst/>
          </a:prstGeom>
        </p:spPr>
        <p:txBody>
          <a:bodyPr vert="horz" wrap="square" lIns="0" tIns="0" rIns="0" bIns="0" rtlCol="0">
            <a:spAutoFit/>
          </a:bodyPr>
          <a:lstStyle/>
          <a:p>
            <a:pPr marL="12700">
              <a:lnSpc>
                <a:spcPct val="100000"/>
              </a:lnSpc>
            </a:pPr>
            <a:r>
              <a:rPr sz="1000" spc="-5" dirty="0">
                <a:latin typeface="Calibri"/>
                <a:cs typeface="Calibri"/>
              </a:rPr>
              <a:t>0</a:t>
            </a:r>
            <a:endParaRPr sz="1000">
              <a:latin typeface="Calibri"/>
              <a:cs typeface="Calibri"/>
            </a:endParaRPr>
          </a:p>
        </p:txBody>
      </p:sp>
      <p:sp>
        <p:nvSpPr>
          <p:cNvPr id="44" name="object 44"/>
          <p:cNvSpPr txBox="1"/>
          <p:nvPr/>
        </p:nvSpPr>
        <p:spPr>
          <a:xfrm>
            <a:off x="5853434" y="3634745"/>
            <a:ext cx="1388110" cy="273050"/>
          </a:xfrm>
          <a:prstGeom prst="rect">
            <a:avLst/>
          </a:prstGeom>
        </p:spPr>
        <p:txBody>
          <a:bodyPr vert="horz" wrap="square" lIns="0" tIns="0" rIns="0" bIns="0" rtlCol="0">
            <a:spAutoFit/>
          </a:bodyPr>
          <a:lstStyle/>
          <a:p>
            <a:pPr marL="57150">
              <a:lnSpc>
                <a:spcPts val="980"/>
              </a:lnSpc>
              <a:tabLst>
                <a:tab pos="629285" algn="l"/>
                <a:tab pos="1202055" algn="l"/>
              </a:tabLst>
            </a:pPr>
            <a:r>
              <a:rPr sz="1000" spc="-10" dirty="0">
                <a:latin typeface="Calibri"/>
                <a:cs typeface="Calibri"/>
              </a:rPr>
              <a:t>2</a:t>
            </a:r>
            <a:r>
              <a:rPr sz="1000" spc="-5" dirty="0">
                <a:latin typeface="Calibri"/>
                <a:cs typeface="Calibri"/>
              </a:rPr>
              <a:t>0</a:t>
            </a:r>
            <a:r>
              <a:rPr sz="1000" dirty="0">
                <a:latin typeface="Times New Roman"/>
                <a:cs typeface="Times New Roman"/>
              </a:rPr>
              <a:t>	</a:t>
            </a:r>
            <a:r>
              <a:rPr sz="1000" spc="-10" dirty="0">
                <a:latin typeface="Calibri"/>
                <a:cs typeface="Calibri"/>
              </a:rPr>
              <a:t>4</a:t>
            </a:r>
            <a:r>
              <a:rPr sz="1000" spc="-5" dirty="0">
                <a:latin typeface="Calibri"/>
                <a:cs typeface="Calibri"/>
              </a:rPr>
              <a:t>0</a:t>
            </a:r>
            <a:r>
              <a:rPr sz="1000" dirty="0">
                <a:latin typeface="Times New Roman"/>
                <a:cs typeface="Times New Roman"/>
              </a:rPr>
              <a:t>	</a:t>
            </a:r>
            <a:r>
              <a:rPr sz="1000" spc="-10" dirty="0">
                <a:latin typeface="Calibri"/>
                <a:cs typeface="Calibri"/>
              </a:rPr>
              <a:t>60</a:t>
            </a:r>
            <a:endParaRPr sz="1000">
              <a:latin typeface="Calibri"/>
              <a:cs typeface="Calibri"/>
            </a:endParaRPr>
          </a:p>
          <a:p>
            <a:pPr marL="12700">
              <a:lnSpc>
                <a:spcPts val="1220"/>
              </a:lnSpc>
            </a:pPr>
            <a:r>
              <a:rPr sz="1200" b="1" spc="-114" dirty="0">
                <a:latin typeface="Times New Roman"/>
                <a:cs typeface="Times New Roman"/>
              </a:rPr>
              <a:t>T</a:t>
            </a:r>
            <a:r>
              <a:rPr sz="1200" b="1" spc="-15" dirty="0">
                <a:latin typeface="Times New Roman"/>
                <a:cs typeface="Times New Roman"/>
              </a:rPr>
              <a:t>e</a:t>
            </a:r>
            <a:r>
              <a:rPr sz="1200" b="1" spc="-20" dirty="0">
                <a:latin typeface="Times New Roman"/>
                <a:cs typeface="Times New Roman"/>
              </a:rPr>
              <a:t>m</a:t>
            </a:r>
            <a:r>
              <a:rPr sz="1200" b="1" dirty="0">
                <a:latin typeface="Times New Roman"/>
                <a:cs typeface="Times New Roman"/>
              </a:rPr>
              <a:t>p</a:t>
            </a:r>
            <a:r>
              <a:rPr sz="1200" b="1" spc="-15" dirty="0">
                <a:latin typeface="Times New Roman"/>
                <a:cs typeface="Times New Roman"/>
              </a:rPr>
              <a:t>er</a:t>
            </a:r>
            <a:r>
              <a:rPr sz="1200" b="1" dirty="0">
                <a:latin typeface="Times New Roman"/>
                <a:cs typeface="Times New Roman"/>
              </a:rPr>
              <a:t>atu</a:t>
            </a:r>
            <a:r>
              <a:rPr sz="1200" b="1" spc="-30" dirty="0">
                <a:latin typeface="Times New Roman"/>
                <a:cs typeface="Times New Roman"/>
              </a:rPr>
              <a:t>r</a:t>
            </a:r>
            <a:r>
              <a:rPr sz="1200" b="1" spc="-10" dirty="0">
                <a:latin typeface="Times New Roman"/>
                <a:cs typeface="Times New Roman"/>
              </a:rPr>
              <a:t>e</a:t>
            </a:r>
            <a:r>
              <a:rPr sz="1200" b="1" spc="15" dirty="0">
                <a:latin typeface="Times New Roman"/>
                <a:cs typeface="Times New Roman"/>
              </a:rPr>
              <a:t> </a:t>
            </a:r>
            <a:r>
              <a:rPr sz="1200" b="1" spc="-5" dirty="0">
                <a:latin typeface="Times New Roman"/>
                <a:cs typeface="Times New Roman"/>
              </a:rPr>
              <a:t>(</a:t>
            </a:r>
            <a:r>
              <a:rPr sz="1200" b="1" dirty="0">
                <a:latin typeface="Times New Roman"/>
                <a:cs typeface="Times New Roman"/>
              </a:rPr>
              <a:t>d</a:t>
            </a:r>
            <a:r>
              <a:rPr sz="1200" b="1" spc="-15" dirty="0">
                <a:latin typeface="Times New Roman"/>
                <a:cs typeface="Times New Roman"/>
              </a:rPr>
              <a:t>e</a:t>
            </a:r>
            <a:r>
              <a:rPr sz="1200" b="1" dirty="0">
                <a:latin typeface="Times New Roman"/>
                <a:cs typeface="Times New Roman"/>
              </a:rPr>
              <a:t>g</a:t>
            </a:r>
            <a:r>
              <a:rPr sz="1200" b="1" spc="10" dirty="0">
                <a:latin typeface="Times New Roman"/>
                <a:cs typeface="Times New Roman"/>
              </a:rPr>
              <a:t> </a:t>
            </a:r>
            <a:r>
              <a:rPr sz="1200" b="1" spc="-5" dirty="0">
                <a:latin typeface="Times New Roman"/>
                <a:cs typeface="Times New Roman"/>
              </a:rPr>
              <a:t>C)</a:t>
            </a:r>
            <a:endParaRPr sz="1200">
              <a:latin typeface="Times New Roman"/>
              <a:cs typeface="Times New Roman"/>
            </a:endParaRPr>
          </a:p>
        </p:txBody>
      </p:sp>
      <p:sp>
        <p:nvSpPr>
          <p:cNvPr id="45" name="object 45"/>
          <p:cNvSpPr txBox="1"/>
          <p:nvPr/>
        </p:nvSpPr>
        <p:spPr>
          <a:xfrm>
            <a:off x="7615814" y="3634745"/>
            <a:ext cx="153670" cy="152400"/>
          </a:xfrm>
          <a:prstGeom prst="rect">
            <a:avLst/>
          </a:prstGeom>
        </p:spPr>
        <p:txBody>
          <a:bodyPr vert="horz" wrap="square" lIns="0" tIns="0" rIns="0" bIns="0" rtlCol="0">
            <a:spAutoFit/>
          </a:bodyPr>
          <a:lstStyle/>
          <a:p>
            <a:pPr marL="12700">
              <a:lnSpc>
                <a:spcPct val="100000"/>
              </a:lnSpc>
            </a:pPr>
            <a:r>
              <a:rPr sz="1000" spc="-10" dirty="0">
                <a:latin typeface="Calibri"/>
                <a:cs typeface="Calibri"/>
              </a:rPr>
              <a:t>80</a:t>
            </a:r>
            <a:endParaRPr sz="1000">
              <a:latin typeface="Calibri"/>
              <a:cs typeface="Calibri"/>
            </a:endParaRPr>
          </a:p>
        </p:txBody>
      </p:sp>
      <p:sp>
        <p:nvSpPr>
          <p:cNvPr id="46" name="object 46"/>
          <p:cNvSpPr txBox="1"/>
          <p:nvPr/>
        </p:nvSpPr>
        <p:spPr>
          <a:xfrm>
            <a:off x="4859454" y="2404930"/>
            <a:ext cx="177800" cy="1212850"/>
          </a:xfrm>
          <a:prstGeom prst="rect">
            <a:avLst/>
          </a:prstGeom>
        </p:spPr>
        <p:txBody>
          <a:bodyPr vert="vert270" wrap="square" lIns="0" tIns="0" rIns="0" bIns="0" rtlCol="0">
            <a:spAutoFit/>
          </a:bodyPr>
          <a:lstStyle/>
          <a:p>
            <a:pPr marL="12700">
              <a:lnSpc>
                <a:spcPct val="100000"/>
              </a:lnSpc>
            </a:pPr>
            <a:r>
              <a:rPr sz="1200" b="1" spc="-5" dirty="0">
                <a:latin typeface="Times New Roman"/>
                <a:cs typeface="Times New Roman"/>
              </a:rPr>
              <a:t>I</a:t>
            </a:r>
            <a:r>
              <a:rPr sz="1200" b="1" spc="-15" dirty="0">
                <a:latin typeface="Times New Roman"/>
                <a:cs typeface="Times New Roman"/>
              </a:rPr>
              <a:t>m</a:t>
            </a:r>
            <a:r>
              <a:rPr sz="1200" b="1" dirty="0">
                <a:latin typeface="Times New Roman"/>
                <a:cs typeface="Times New Roman"/>
              </a:rPr>
              <a:t>p</a:t>
            </a:r>
            <a:r>
              <a:rPr sz="1200" b="1" spc="-5" dirty="0">
                <a:latin typeface="Times New Roman"/>
                <a:cs typeface="Times New Roman"/>
              </a:rPr>
              <a:t>e</a:t>
            </a:r>
            <a:r>
              <a:rPr sz="1200" b="1" dirty="0">
                <a:latin typeface="Times New Roman"/>
                <a:cs typeface="Times New Roman"/>
              </a:rPr>
              <a:t>dan</a:t>
            </a:r>
            <a:r>
              <a:rPr sz="1200" b="1" spc="-5" dirty="0">
                <a:latin typeface="Times New Roman"/>
                <a:cs typeface="Times New Roman"/>
              </a:rPr>
              <a:t>c</a:t>
            </a:r>
            <a:r>
              <a:rPr sz="1200" b="1" dirty="0">
                <a:latin typeface="Times New Roman"/>
                <a:cs typeface="Times New Roman"/>
              </a:rPr>
              <a:t>e</a:t>
            </a:r>
            <a:r>
              <a:rPr sz="1200" b="1" spc="5" dirty="0">
                <a:latin typeface="Times New Roman"/>
                <a:cs typeface="Times New Roman"/>
              </a:rPr>
              <a:t> </a:t>
            </a:r>
            <a:r>
              <a:rPr sz="1200" b="1" dirty="0">
                <a:latin typeface="Times New Roman"/>
                <a:cs typeface="Times New Roman"/>
              </a:rPr>
              <a:t>(Oh</a:t>
            </a:r>
            <a:r>
              <a:rPr sz="1200" b="1" spc="-20" dirty="0">
                <a:latin typeface="Times New Roman"/>
                <a:cs typeface="Times New Roman"/>
              </a:rPr>
              <a:t>m</a:t>
            </a:r>
            <a:r>
              <a:rPr sz="1200" b="1" dirty="0">
                <a:latin typeface="Times New Roman"/>
                <a:cs typeface="Times New Roman"/>
              </a:rPr>
              <a:t>)</a:t>
            </a:r>
            <a:endParaRPr sz="1200">
              <a:latin typeface="Times New Roman"/>
              <a:cs typeface="Times New Roman"/>
            </a:endParaRPr>
          </a:p>
        </p:txBody>
      </p:sp>
      <p:sp>
        <p:nvSpPr>
          <p:cNvPr id="47" name="object 47"/>
          <p:cNvSpPr/>
          <p:nvPr/>
        </p:nvSpPr>
        <p:spPr>
          <a:xfrm>
            <a:off x="4951476" y="4018788"/>
            <a:ext cx="3040379" cy="1591056"/>
          </a:xfrm>
          <a:prstGeom prst="rect">
            <a:avLst/>
          </a:prstGeom>
          <a:blipFill>
            <a:blip r:embed="rId3" cstate="print"/>
            <a:stretch>
              <a:fillRect/>
            </a:stretch>
          </a:blipFill>
        </p:spPr>
        <p:txBody>
          <a:bodyPr wrap="square" lIns="0" tIns="0" rIns="0" bIns="0" rtlCol="0"/>
          <a:lstStyle/>
          <a:p>
            <a:endParaRPr/>
          </a:p>
        </p:txBody>
      </p:sp>
      <p:sp>
        <p:nvSpPr>
          <p:cNvPr id="48" name="object 48"/>
          <p:cNvSpPr txBox="1"/>
          <p:nvPr/>
        </p:nvSpPr>
        <p:spPr>
          <a:xfrm>
            <a:off x="589887" y="6450715"/>
            <a:ext cx="7053580" cy="371475"/>
          </a:xfrm>
          <a:prstGeom prst="rect">
            <a:avLst/>
          </a:prstGeom>
        </p:spPr>
        <p:txBody>
          <a:bodyPr vert="horz" wrap="square" lIns="0" tIns="0" rIns="0" bIns="0" rtlCol="0">
            <a:spAutoFit/>
          </a:bodyPr>
          <a:lstStyle/>
          <a:p>
            <a:pPr marL="12700" marR="5080">
              <a:lnSpc>
                <a:spcPct val="100000"/>
              </a:lnSpc>
            </a:pPr>
            <a:r>
              <a:rPr sz="800" spc="-5" dirty="0">
                <a:latin typeface="Times New Roman"/>
                <a:cs typeface="Times New Roman"/>
              </a:rPr>
              <a:t>S</a:t>
            </a:r>
            <a:r>
              <a:rPr sz="800" dirty="0">
                <a:latin typeface="Times New Roman"/>
                <a:cs typeface="Times New Roman"/>
              </a:rPr>
              <a:t>att</a:t>
            </a:r>
            <a:r>
              <a:rPr sz="800" spc="-10" dirty="0">
                <a:latin typeface="Times New Roman"/>
                <a:cs typeface="Times New Roman"/>
              </a:rPr>
              <a:t>e</a:t>
            </a:r>
            <a:r>
              <a:rPr sz="800" spc="-5" dirty="0">
                <a:latin typeface="Times New Roman"/>
                <a:cs typeface="Times New Roman"/>
              </a:rPr>
              <a:t>rf</a:t>
            </a:r>
            <a:r>
              <a:rPr sz="800" dirty="0">
                <a:latin typeface="Times New Roman"/>
                <a:cs typeface="Times New Roman"/>
              </a:rPr>
              <a:t>i</a:t>
            </a:r>
            <a:r>
              <a:rPr sz="800" spc="-10" dirty="0">
                <a:latin typeface="Times New Roman"/>
                <a:cs typeface="Times New Roman"/>
              </a:rPr>
              <a:t>el</a:t>
            </a:r>
            <a:r>
              <a:rPr sz="800" dirty="0">
                <a:latin typeface="Times New Roman"/>
                <a:cs typeface="Times New Roman"/>
              </a:rPr>
              <a:t>d,</a:t>
            </a:r>
            <a:r>
              <a:rPr sz="800" spc="-20" dirty="0">
                <a:latin typeface="Times New Roman"/>
                <a:cs typeface="Times New Roman"/>
              </a:rPr>
              <a:t> </a:t>
            </a:r>
            <a:r>
              <a:rPr sz="800" dirty="0">
                <a:latin typeface="Times New Roman"/>
                <a:cs typeface="Times New Roman"/>
              </a:rPr>
              <a:t>B.</a:t>
            </a:r>
            <a:r>
              <a:rPr sz="800" spc="5" dirty="0">
                <a:latin typeface="Times New Roman"/>
                <a:cs typeface="Times New Roman"/>
              </a:rPr>
              <a:t> </a:t>
            </a:r>
            <a:r>
              <a:rPr sz="800" dirty="0">
                <a:latin typeface="Times New Roman"/>
                <a:cs typeface="Times New Roman"/>
              </a:rPr>
              <a:t>C.,</a:t>
            </a:r>
            <a:r>
              <a:rPr sz="800" spc="-20" dirty="0">
                <a:latin typeface="Times New Roman"/>
                <a:cs typeface="Times New Roman"/>
              </a:rPr>
              <a:t> </a:t>
            </a:r>
            <a:r>
              <a:rPr sz="800" dirty="0">
                <a:latin typeface="Times New Roman"/>
                <a:cs typeface="Times New Roman"/>
              </a:rPr>
              <a:t>M.</a:t>
            </a:r>
            <a:r>
              <a:rPr sz="800" spc="-10" dirty="0">
                <a:latin typeface="Times New Roman"/>
                <a:cs typeface="Times New Roman"/>
              </a:rPr>
              <a:t> </a:t>
            </a:r>
            <a:r>
              <a:rPr sz="800" dirty="0">
                <a:latin typeface="Times New Roman"/>
                <a:cs typeface="Times New Roman"/>
              </a:rPr>
              <a:t>R.</a:t>
            </a:r>
            <a:r>
              <a:rPr sz="800" spc="5" dirty="0">
                <a:latin typeface="Times New Roman"/>
                <a:cs typeface="Times New Roman"/>
              </a:rPr>
              <a:t> </a:t>
            </a:r>
            <a:r>
              <a:rPr sz="800" dirty="0">
                <a:latin typeface="Times New Roman"/>
                <a:cs typeface="Times New Roman"/>
              </a:rPr>
              <a:t>Cap</a:t>
            </a:r>
            <a:r>
              <a:rPr sz="800" spc="-10" dirty="0">
                <a:latin typeface="Times New Roman"/>
                <a:cs typeface="Times New Roman"/>
              </a:rPr>
              <a:t>l</a:t>
            </a:r>
            <a:r>
              <a:rPr sz="800" dirty="0">
                <a:latin typeface="Times New Roman"/>
                <a:cs typeface="Times New Roman"/>
              </a:rPr>
              <a:t>a</a:t>
            </a:r>
            <a:r>
              <a:rPr sz="800" spc="5" dirty="0">
                <a:latin typeface="Times New Roman"/>
                <a:cs typeface="Times New Roman"/>
              </a:rPr>
              <a:t>n</a:t>
            </a:r>
            <a:r>
              <a:rPr sz="800" dirty="0">
                <a:latin typeface="Times New Roman"/>
                <a:cs typeface="Times New Roman"/>
              </a:rPr>
              <a:t>,</a:t>
            </a:r>
            <a:r>
              <a:rPr sz="800" spc="-30" dirty="0">
                <a:latin typeface="Times New Roman"/>
                <a:cs typeface="Times New Roman"/>
              </a:rPr>
              <a:t> </a:t>
            </a:r>
            <a:r>
              <a:rPr sz="800" dirty="0">
                <a:latin typeface="Times New Roman"/>
                <a:cs typeface="Times New Roman"/>
              </a:rPr>
              <a:t>and</a:t>
            </a:r>
            <a:r>
              <a:rPr sz="800" spc="-20" dirty="0">
                <a:latin typeface="Times New Roman"/>
                <a:cs typeface="Times New Roman"/>
              </a:rPr>
              <a:t> </a:t>
            </a:r>
            <a:r>
              <a:rPr sz="800" spc="-5" dirty="0">
                <a:latin typeface="Times New Roman"/>
                <a:cs typeface="Times New Roman"/>
              </a:rPr>
              <a:t>J</a:t>
            </a:r>
            <a:r>
              <a:rPr sz="800" dirty="0">
                <a:latin typeface="Times New Roman"/>
                <a:cs typeface="Times New Roman"/>
              </a:rPr>
              <a:t>.</a:t>
            </a:r>
            <a:r>
              <a:rPr sz="800" spc="-10" dirty="0">
                <a:latin typeface="Times New Roman"/>
                <a:cs typeface="Times New Roman"/>
              </a:rPr>
              <a:t> </a:t>
            </a:r>
            <a:r>
              <a:rPr sz="800" spc="-20" dirty="0">
                <a:latin typeface="Times New Roman"/>
                <a:cs typeface="Times New Roman"/>
              </a:rPr>
              <a:t>A</a:t>
            </a:r>
            <a:r>
              <a:rPr sz="800" dirty="0">
                <a:latin typeface="Times New Roman"/>
                <a:cs typeface="Times New Roman"/>
              </a:rPr>
              <a:t>.</a:t>
            </a:r>
            <a:r>
              <a:rPr sz="800" spc="5" dirty="0">
                <a:latin typeface="Times New Roman"/>
                <a:cs typeface="Times New Roman"/>
              </a:rPr>
              <a:t> </a:t>
            </a:r>
            <a:r>
              <a:rPr sz="800" spc="-20" dirty="0">
                <a:latin typeface="Times New Roman"/>
                <a:cs typeface="Times New Roman"/>
              </a:rPr>
              <a:t>A</a:t>
            </a:r>
            <a:r>
              <a:rPr sz="800" dirty="0">
                <a:latin typeface="Times New Roman"/>
                <a:cs typeface="Times New Roman"/>
              </a:rPr>
              <a:t>.</a:t>
            </a:r>
            <a:r>
              <a:rPr sz="800" spc="5" dirty="0">
                <a:latin typeface="Times New Roman"/>
                <a:cs typeface="Times New Roman"/>
              </a:rPr>
              <a:t> </a:t>
            </a:r>
            <a:r>
              <a:rPr sz="800" spc="-20" dirty="0">
                <a:latin typeface="Times New Roman"/>
                <a:cs typeface="Times New Roman"/>
              </a:rPr>
              <a:t>W</a:t>
            </a:r>
            <a:r>
              <a:rPr sz="800" spc="-10" dirty="0">
                <a:latin typeface="Times New Roman"/>
                <a:cs typeface="Times New Roman"/>
              </a:rPr>
              <a:t>e</a:t>
            </a:r>
            <a:r>
              <a:rPr sz="800" spc="-5" dirty="0">
                <a:latin typeface="Times New Roman"/>
                <a:cs typeface="Times New Roman"/>
              </a:rPr>
              <a:t>s</a:t>
            </a:r>
            <a:r>
              <a:rPr sz="800" dirty="0">
                <a:latin typeface="Times New Roman"/>
                <a:cs typeface="Times New Roman"/>
              </a:rPr>
              <a:t>t.</a:t>
            </a:r>
            <a:r>
              <a:rPr sz="800" spc="5" dirty="0">
                <a:latin typeface="Times New Roman"/>
                <a:cs typeface="Times New Roman"/>
              </a:rPr>
              <a:t> </a:t>
            </a:r>
            <a:r>
              <a:rPr sz="800" spc="-5" dirty="0">
                <a:latin typeface="Times New Roman"/>
                <a:cs typeface="Times New Roman"/>
              </a:rPr>
              <a:t>"</a:t>
            </a:r>
            <a:r>
              <a:rPr sz="800" spc="-15" dirty="0">
                <a:latin typeface="Times New Roman"/>
                <a:cs typeface="Times New Roman"/>
              </a:rPr>
              <a:t>T</a:t>
            </a:r>
            <a:r>
              <a:rPr sz="800" spc="-10" dirty="0">
                <a:latin typeface="Times New Roman"/>
                <a:cs typeface="Times New Roman"/>
              </a:rPr>
              <a:t>e</a:t>
            </a:r>
            <a:r>
              <a:rPr sz="800" dirty="0">
                <a:latin typeface="Times New Roman"/>
                <a:cs typeface="Times New Roman"/>
              </a:rPr>
              <a:t>ntac</a:t>
            </a:r>
            <a:r>
              <a:rPr sz="800" spc="-10" dirty="0">
                <a:latin typeface="Times New Roman"/>
                <a:cs typeface="Times New Roman"/>
              </a:rPr>
              <a:t>l</a:t>
            </a:r>
            <a:r>
              <a:rPr sz="800" dirty="0">
                <a:latin typeface="Times New Roman"/>
                <a:cs typeface="Times New Roman"/>
              </a:rPr>
              <a:t>e</a:t>
            </a:r>
            <a:r>
              <a:rPr sz="800" spc="-20" dirty="0">
                <a:latin typeface="Times New Roman"/>
                <a:cs typeface="Times New Roman"/>
              </a:rPr>
              <a:t> </a:t>
            </a:r>
            <a:r>
              <a:rPr sz="800" dirty="0">
                <a:latin typeface="Times New Roman"/>
                <a:cs typeface="Times New Roman"/>
              </a:rPr>
              <a:t>p</a:t>
            </a:r>
            <a:r>
              <a:rPr sz="800" spc="-5" dirty="0">
                <a:latin typeface="Times New Roman"/>
                <a:cs typeface="Times New Roman"/>
              </a:rPr>
              <a:t>r</a:t>
            </a:r>
            <a:r>
              <a:rPr sz="800" spc="-10" dirty="0">
                <a:latin typeface="Times New Roman"/>
                <a:cs typeface="Times New Roman"/>
              </a:rPr>
              <a:t>o</a:t>
            </a:r>
            <a:r>
              <a:rPr sz="800" dirty="0">
                <a:latin typeface="Times New Roman"/>
                <a:cs typeface="Times New Roman"/>
              </a:rPr>
              <a:t>be</a:t>
            </a:r>
            <a:r>
              <a:rPr sz="800" spc="-20" dirty="0">
                <a:latin typeface="Times New Roman"/>
                <a:cs typeface="Times New Roman"/>
              </a:rPr>
              <a:t> </a:t>
            </a:r>
            <a:r>
              <a:rPr sz="800" spc="-5" dirty="0">
                <a:latin typeface="Times New Roman"/>
                <a:cs typeface="Times New Roman"/>
              </a:rPr>
              <a:t>sa</a:t>
            </a:r>
            <a:r>
              <a:rPr sz="800" spc="5" dirty="0">
                <a:latin typeface="Times New Roman"/>
                <a:cs typeface="Times New Roman"/>
              </a:rPr>
              <a:t>n</a:t>
            </a:r>
            <a:r>
              <a:rPr sz="800" dirty="0">
                <a:latin typeface="Times New Roman"/>
                <a:cs typeface="Times New Roman"/>
              </a:rPr>
              <a:t>d</a:t>
            </a:r>
            <a:r>
              <a:rPr sz="800" spc="-20" dirty="0">
                <a:latin typeface="Times New Roman"/>
                <a:cs typeface="Times New Roman"/>
              </a:rPr>
              <a:t>w</a:t>
            </a:r>
            <a:r>
              <a:rPr sz="800" dirty="0">
                <a:latin typeface="Times New Roman"/>
                <a:cs typeface="Times New Roman"/>
              </a:rPr>
              <a:t>ich</a:t>
            </a:r>
            <a:r>
              <a:rPr sz="800" spc="-30" dirty="0">
                <a:latin typeface="Times New Roman"/>
                <a:cs typeface="Times New Roman"/>
              </a:rPr>
              <a:t> </a:t>
            </a:r>
            <a:r>
              <a:rPr sz="800" dirty="0">
                <a:latin typeface="Times New Roman"/>
                <a:cs typeface="Times New Roman"/>
              </a:rPr>
              <a:t>a</a:t>
            </a:r>
            <a:r>
              <a:rPr sz="800" spc="-5" dirty="0">
                <a:latin typeface="Times New Roman"/>
                <a:cs typeface="Times New Roman"/>
              </a:rPr>
              <a:t>ssa</a:t>
            </a:r>
            <a:r>
              <a:rPr sz="800" dirty="0">
                <a:latin typeface="Times New Roman"/>
                <a:cs typeface="Times New Roman"/>
              </a:rPr>
              <a:t>y</a:t>
            </a:r>
            <a:r>
              <a:rPr sz="800" spc="-25" dirty="0">
                <a:latin typeface="Times New Roman"/>
                <a:cs typeface="Times New Roman"/>
              </a:rPr>
              <a:t> </a:t>
            </a:r>
            <a:r>
              <a:rPr sz="800" dirty="0">
                <a:latin typeface="Times New Roman"/>
                <a:cs typeface="Times New Roman"/>
              </a:rPr>
              <a:t>in</a:t>
            </a:r>
            <a:r>
              <a:rPr sz="800" spc="-5" dirty="0">
                <a:latin typeface="Times New Roman"/>
                <a:cs typeface="Times New Roman"/>
              </a:rPr>
              <a:t> </a:t>
            </a:r>
            <a:r>
              <a:rPr sz="800" dirty="0">
                <a:latin typeface="Times New Roman"/>
                <a:cs typeface="Times New Roman"/>
              </a:rPr>
              <a:t>p</a:t>
            </a:r>
            <a:r>
              <a:rPr sz="800" spc="-10" dirty="0">
                <a:latin typeface="Times New Roman"/>
                <a:cs typeface="Times New Roman"/>
              </a:rPr>
              <a:t>o</a:t>
            </a:r>
            <a:r>
              <a:rPr sz="800" spc="-5" dirty="0">
                <a:latin typeface="Times New Roman"/>
                <a:cs typeface="Times New Roman"/>
              </a:rPr>
              <a:t>r</a:t>
            </a:r>
            <a:r>
              <a:rPr sz="800" spc="-10" dirty="0">
                <a:latin typeface="Times New Roman"/>
                <a:cs typeface="Times New Roman"/>
              </a:rPr>
              <a:t>o</a:t>
            </a:r>
            <a:r>
              <a:rPr sz="800" dirty="0">
                <a:latin typeface="Times New Roman"/>
                <a:cs typeface="Times New Roman"/>
              </a:rPr>
              <a:t>us</a:t>
            </a:r>
            <a:r>
              <a:rPr sz="800" spc="-10" dirty="0">
                <a:latin typeface="Times New Roman"/>
                <a:cs typeface="Times New Roman"/>
              </a:rPr>
              <a:t> </a:t>
            </a:r>
            <a:r>
              <a:rPr sz="800" dirty="0">
                <a:latin typeface="Times New Roman"/>
                <a:cs typeface="Times New Roman"/>
              </a:rPr>
              <a:t>p</a:t>
            </a:r>
            <a:r>
              <a:rPr sz="800" spc="-10" dirty="0">
                <a:latin typeface="Times New Roman"/>
                <a:cs typeface="Times New Roman"/>
              </a:rPr>
              <a:t>ol</a:t>
            </a:r>
            <a:r>
              <a:rPr sz="800" spc="-20" dirty="0">
                <a:latin typeface="Times New Roman"/>
                <a:cs typeface="Times New Roman"/>
              </a:rPr>
              <a:t>y</a:t>
            </a:r>
            <a:r>
              <a:rPr sz="800" dirty="0">
                <a:latin typeface="Times New Roman"/>
                <a:cs typeface="Times New Roman"/>
              </a:rPr>
              <a:t>m</a:t>
            </a:r>
            <a:r>
              <a:rPr sz="800" spc="-15" dirty="0">
                <a:latin typeface="Times New Roman"/>
                <a:cs typeface="Times New Roman"/>
              </a:rPr>
              <a:t>e</a:t>
            </a:r>
            <a:r>
              <a:rPr sz="800" dirty="0">
                <a:latin typeface="Times New Roman"/>
                <a:cs typeface="Times New Roman"/>
              </a:rPr>
              <a:t>r</a:t>
            </a:r>
            <a:r>
              <a:rPr sz="800" spc="10" dirty="0">
                <a:latin typeface="Times New Roman"/>
                <a:cs typeface="Times New Roman"/>
              </a:rPr>
              <a:t> </a:t>
            </a:r>
            <a:r>
              <a:rPr sz="800" dirty="0">
                <a:latin typeface="Times New Roman"/>
                <a:cs typeface="Times New Roman"/>
              </a:rPr>
              <a:t>m</a:t>
            </a:r>
            <a:r>
              <a:rPr sz="800" spc="-10" dirty="0">
                <a:latin typeface="Times New Roman"/>
                <a:cs typeface="Times New Roman"/>
              </a:rPr>
              <a:t>o</a:t>
            </a:r>
            <a:r>
              <a:rPr sz="800" dirty="0">
                <a:latin typeface="Times New Roman"/>
                <a:cs typeface="Times New Roman"/>
              </a:rPr>
              <a:t>n</a:t>
            </a:r>
            <a:r>
              <a:rPr sz="800" spc="-10" dirty="0">
                <a:latin typeface="Times New Roman"/>
                <a:cs typeface="Times New Roman"/>
              </a:rPr>
              <a:t>ol</a:t>
            </a:r>
            <a:r>
              <a:rPr sz="800" dirty="0">
                <a:latin typeface="Times New Roman"/>
                <a:cs typeface="Times New Roman"/>
              </a:rPr>
              <a:t>ith</a:t>
            </a:r>
            <a:r>
              <a:rPr sz="800" spc="-5" dirty="0">
                <a:latin typeface="Times New Roman"/>
                <a:cs typeface="Times New Roman"/>
              </a:rPr>
              <a:t> </a:t>
            </a:r>
            <a:r>
              <a:rPr sz="800" dirty="0">
                <a:latin typeface="Times New Roman"/>
                <a:cs typeface="Times New Roman"/>
              </a:rPr>
              <a:t>imp</a:t>
            </a:r>
            <a:r>
              <a:rPr sz="800" spc="-5" dirty="0">
                <a:latin typeface="Times New Roman"/>
                <a:cs typeface="Times New Roman"/>
              </a:rPr>
              <a:t>r</a:t>
            </a:r>
            <a:r>
              <a:rPr sz="800" spc="-10" dirty="0">
                <a:latin typeface="Times New Roman"/>
                <a:cs typeface="Times New Roman"/>
              </a:rPr>
              <a:t>ove</a:t>
            </a:r>
            <a:r>
              <a:rPr sz="800" dirty="0">
                <a:latin typeface="Times New Roman"/>
                <a:cs typeface="Times New Roman"/>
              </a:rPr>
              <a:t>s </a:t>
            </a:r>
            <a:r>
              <a:rPr sz="800" spc="-5" dirty="0">
                <a:latin typeface="Times New Roman"/>
                <a:cs typeface="Times New Roman"/>
              </a:rPr>
              <a:t>s</a:t>
            </a:r>
            <a:r>
              <a:rPr sz="800" spc="5" dirty="0">
                <a:latin typeface="Times New Roman"/>
                <a:cs typeface="Times New Roman"/>
              </a:rPr>
              <a:t>p</a:t>
            </a:r>
            <a:r>
              <a:rPr sz="800" spc="-10" dirty="0">
                <a:latin typeface="Times New Roman"/>
                <a:cs typeface="Times New Roman"/>
              </a:rPr>
              <a:t>e</a:t>
            </a:r>
            <a:r>
              <a:rPr sz="800" dirty="0">
                <a:latin typeface="Times New Roman"/>
                <a:cs typeface="Times New Roman"/>
              </a:rPr>
              <a:t>ci</a:t>
            </a:r>
            <a:r>
              <a:rPr sz="800" spc="-5" dirty="0">
                <a:latin typeface="Times New Roman"/>
                <a:cs typeface="Times New Roman"/>
              </a:rPr>
              <a:t>f</a:t>
            </a:r>
            <a:r>
              <a:rPr sz="800" dirty="0">
                <a:latin typeface="Times New Roman"/>
                <a:cs typeface="Times New Roman"/>
              </a:rPr>
              <a:t>icit</a:t>
            </a:r>
            <a:r>
              <a:rPr sz="800" spc="-20" dirty="0">
                <a:latin typeface="Times New Roman"/>
                <a:cs typeface="Times New Roman"/>
              </a:rPr>
              <a:t>y</a:t>
            </a:r>
            <a:r>
              <a:rPr sz="800" dirty="0">
                <a:latin typeface="Times New Roman"/>
                <a:cs typeface="Times New Roman"/>
              </a:rPr>
              <a:t>,</a:t>
            </a:r>
            <a:r>
              <a:rPr sz="800" spc="-30" dirty="0">
                <a:latin typeface="Times New Roman"/>
                <a:cs typeface="Times New Roman"/>
              </a:rPr>
              <a:t> </a:t>
            </a:r>
            <a:r>
              <a:rPr sz="800" spc="-5" dirty="0">
                <a:latin typeface="Times New Roman"/>
                <a:cs typeface="Times New Roman"/>
              </a:rPr>
              <a:t>s</a:t>
            </a:r>
            <a:r>
              <a:rPr sz="800" spc="-10" dirty="0">
                <a:latin typeface="Times New Roman"/>
                <a:cs typeface="Times New Roman"/>
              </a:rPr>
              <a:t>e</a:t>
            </a:r>
            <a:r>
              <a:rPr sz="800" dirty="0">
                <a:latin typeface="Times New Roman"/>
                <a:cs typeface="Times New Roman"/>
              </a:rPr>
              <a:t>n</a:t>
            </a:r>
            <a:r>
              <a:rPr sz="800" spc="-5" dirty="0">
                <a:latin typeface="Times New Roman"/>
                <a:cs typeface="Times New Roman"/>
              </a:rPr>
              <a:t>s</a:t>
            </a:r>
            <a:r>
              <a:rPr sz="800" dirty="0">
                <a:latin typeface="Times New Roman"/>
                <a:cs typeface="Times New Roman"/>
              </a:rPr>
              <a:t>iti</a:t>
            </a:r>
            <a:r>
              <a:rPr sz="800" spc="-10" dirty="0">
                <a:latin typeface="Times New Roman"/>
                <a:cs typeface="Times New Roman"/>
              </a:rPr>
              <a:t>v</a:t>
            </a:r>
            <a:r>
              <a:rPr sz="800" dirty="0">
                <a:latin typeface="Times New Roman"/>
                <a:cs typeface="Times New Roman"/>
              </a:rPr>
              <a:t>ity</a:t>
            </a:r>
            <a:r>
              <a:rPr sz="800" spc="-15" dirty="0">
                <a:latin typeface="Times New Roman"/>
                <a:cs typeface="Times New Roman"/>
              </a:rPr>
              <a:t> </a:t>
            </a:r>
            <a:r>
              <a:rPr sz="800" dirty="0">
                <a:latin typeface="Times New Roman"/>
                <a:cs typeface="Times New Roman"/>
              </a:rPr>
              <a:t>and</a:t>
            </a:r>
            <a:r>
              <a:rPr sz="800" spc="25" dirty="0">
                <a:latin typeface="Times New Roman"/>
                <a:cs typeface="Times New Roman"/>
              </a:rPr>
              <a:t> </a:t>
            </a:r>
            <a:r>
              <a:rPr sz="800" dirty="0">
                <a:latin typeface="Times New Roman"/>
                <a:cs typeface="Times New Roman"/>
              </a:rPr>
              <a:t>kin</a:t>
            </a:r>
            <a:r>
              <a:rPr sz="800" spc="-10" dirty="0">
                <a:latin typeface="Times New Roman"/>
                <a:cs typeface="Times New Roman"/>
              </a:rPr>
              <a:t>e</a:t>
            </a:r>
            <a:r>
              <a:rPr sz="800" dirty="0">
                <a:latin typeface="Times New Roman"/>
                <a:cs typeface="Times New Roman"/>
              </a:rPr>
              <a:t>tic</a:t>
            </a:r>
            <a:r>
              <a:rPr sz="800" spc="-5" dirty="0">
                <a:latin typeface="Times New Roman"/>
                <a:cs typeface="Times New Roman"/>
              </a:rPr>
              <a:t>s.</a:t>
            </a:r>
            <a:r>
              <a:rPr sz="800" dirty="0">
                <a:latin typeface="Times New Roman"/>
                <a:cs typeface="Times New Roman"/>
              </a:rPr>
              <a:t>"</a:t>
            </a:r>
            <a:r>
              <a:rPr sz="800" i="1" spc="-10" dirty="0">
                <a:latin typeface="Times New Roman"/>
                <a:cs typeface="Times New Roman"/>
              </a:rPr>
              <a:t>N</a:t>
            </a:r>
            <a:r>
              <a:rPr sz="800" i="1" dirty="0">
                <a:latin typeface="Times New Roman"/>
                <a:cs typeface="Times New Roman"/>
              </a:rPr>
              <a:t>u</a:t>
            </a:r>
            <a:r>
              <a:rPr sz="800" i="1" spc="-10" dirty="0">
                <a:latin typeface="Times New Roman"/>
                <a:cs typeface="Times New Roman"/>
              </a:rPr>
              <a:t>c</a:t>
            </a:r>
            <a:r>
              <a:rPr sz="800" i="1" dirty="0">
                <a:latin typeface="Times New Roman"/>
                <a:cs typeface="Times New Roman"/>
              </a:rPr>
              <a:t>l</a:t>
            </a:r>
            <a:r>
              <a:rPr sz="800" i="1" spc="-10" dirty="0">
                <a:latin typeface="Times New Roman"/>
                <a:cs typeface="Times New Roman"/>
              </a:rPr>
              <a:t>e</a:t>
            </a:r>
            <a:r>
              <a:rPr sz="800" i="1" dirty="0">
                <a:latin typeface="Times New Roman"/>
                <a:cs typeface="Times New Roman"/>
              </a:rPr>
              <a:t>ic</a:t>
            </a:r>
            <a:r>
              <a:rPr sz="800" i="1" spc="-55" dirty="0">
                <a:latin typeface="Times New Roman"/>
                <a:cs typeface="Times New Roman"/>
              </a:rPr>
              <a:t> </a:t>
            </a:r>
            <a:r>
              <a:rPr sz="800" i="1" dirty="0">
                <a:latin typeface="Times New Roman"/>
                <a:cs typeface="Times New Roman"/>
              </a:rPr>
              <a:t>Acids Re</a:t>
            </a:r>
            <a:r>
              <a:rPr sz="800" i="1" spc="-5" dirty="0">
                <a:latin typeface="Times New Roman"/>
                <a:cs typeface="Times New Roman"/>
              </a:rPr>
              <a:t>se</a:t>
            </a:r>
            <a:r>
              <a:rPr sz="800" i="1" spc="5" dirty="0">
                <a:latin typeface="Times New Roman"/>
                <a:cs typeface="Times New Roman"/>
              </a:rPr>
              <a:t>a</a:t>
            </a:r>
            <a:r>
              <a:rPr sz="800" i="1" spc="-5" dirty="0">
                <a:latin typeface="Times New Roman"/>
                <a:cs typeface="Times New Roman"/>
              </a:rPr>
              <a:t>rc</a:t>
            </a:r>
            <a:r>
              <a:rPr sz="800" i="1" dirty="0">
                <a:latin typeface="Times New Roman"/>
                <a:cs typeface="Times New Roman"/>
              </a:rPr>
              <a:t>h</a:t>
            </a:r>
            <a:r>
              <a:rPr sz="800" i="1" spc="-35" dirty="0">
                <a:latin typeface="Times New Roman"/>
                <a:cs typeface="Times New Roman"/>
              </a:rPr>
              <a:t> </a:t>
            </a:r>
            <a:r>
              <a:rPr sz="800" dirty="0">
                <a:latin typeface="Times New Roman"/>
                <a:cs typeface="Times New Roman"/>
              </a:rPr>
              <a:t>36.19</a:t>
            </a:r>
            <a:r>
              <a:rPr sz="800" spc="-40" dirty="0">
                <a:latin typeface="Times New Roman"/>
                <a:cs typeface="Times New Roman"/>
              </a:rPr>
              <a:t> </a:t>
            </a:r>
            <a:r>
              <a:rPr sz="800" spc="-5" dirty="0">
                <a:latin typeface="Times New Roman"/>
                <a:cs typeface="Times New Roman"/>
              </a:rPr>
              <a:t>(</a:t>
            </a:r>
            <a:r>
              <a:rPr sz="800" dirty="0">
                <a:latin typeface="Times New Roman"/>
                <a:cs typeface="Times New Roman"/>
              </a:rPr>
              <a:t>2008</a:t>
            </a:r>
            <a:r>
              <a:rPr sz="800" spc="-5" dirty="0">
                <a:latin typeface="Times New Roman"/>
                <a:cs typeface="Times New Roman"/>
              </a:rPr>
              <a:t>)</a:t>
            </a:r>
            <a:r>
              <a:rPr sz="800" dirty="0">
                <a:latin typeface="Times New Roman"/>
                <a:cs typeface="Times New Roman"/>
              </a:rPr>
              <a:t>:</a:t>
            </a:r>
            <a:r>
              <a:rPr sz="800" spc="-30" dirty="0">
                <a:latin typeface="Times New Roman"/>
                <a:cs typeface="Times New Roman"/>
              </a:rPr>
              <a:t> </a:t>
            </a:r>
            <a:r>
              <a:rPr sz="800" spc="-10" dirty="0">
                <a:latin typeface="Times New Roman"/>
                <a:cs typeface="Times New Roman"/>
              </a:rPr>
              <a:t>e</a:t>
            </a:r>
            <a:r>
              <a:rPr sz="800" dirty="0">
                <a:latin typeface="Times New Roman"/>
                <a:cs typeface="Times New Roman"/>
              </a:rPr>
              <a:t>12</a:t>
            </a:r>
            <a:r>
              <a:rPr sz="800" spc="15" dirty="0">
                <a:latin typeface="Times New Roman"/>
                <a:cs typeface="Times New Roman"/>
              </a:rPr>
              <a:t>9</a:t>
            </a:r>
            <a:r>
              <a:rPr sz="800" spc="-5" dirty="0">
                <a:latin typeface="Times New Roman"/>
                <a:cs typeface="Times New Roman"/>
              </a:rPr>
              <a:t>-</a:t>
            </a:r>
            <a:r>
              <a:rPr sz="800" spc="-10" dirty="0">
                <a:latin typeface="Times New Roman"/>
                <a:cs typeface="Times New Roman"/>
              </a:rPr>
              <a:t>e</a:t>
            </a:r>
            <a:r>
              <a:rPr sz="800" dirty="0">
                <a:latin typeface="Times New Roman"/>
                <a:cs typeface="Times New Roman"/>
              </a:rPr>
              <a:t>12</a:t>
            </a:r>
            <a:r>
              <a:rPr sz="800" spc="-10" dirty="0">
                <a:latin typeface="Times New Roman"/>
                <a:cs typeface="Times New Roman"/>
              </a:rPr>
              <a:t>9</a:t>
            </a:r>
            <a:r>
              <a:rPr sz="800" dirty="0">
                <a:latin typeface="Times New Roman"/>
                <a:cs typeface="Times New Roman"/>
              </a:rPr>
              <a:t>.</a:t>
            </a:r>
            <a:r>
              <a:rPr sz="800" spc="-45" dirty="0">
                <a:latin typeface="Times New Roman"/>
                <a:cs typeface="Times New Roman"/>
              </a:rPr>
              <a:t> </a:t>
            </a:r>
            <a:r>
              <a:rPr sz="800" spc="-5" dirty="0">
                <a:latin typeface="Times New Roman"/>
                <a:cs typeface="Times New Roman"/>
              </a:rPr>
              <a:t>Pr</a:t>
            </a:r>
            <a:r>
              <a:rPr sz="800" dirty="0">
                <a:latin typeface="Times New Roman"/>
                <a:cs typeface="Times New Roman"/>
              </a:rPr>
              <a:t>in</a:t>
            </a:r>
            <a:r>
              <a:rPr sz="800" spc="5" dirty="0">
                <a:latin typeface="Times New Roman"/>
                <a:cs typeface="Times New Roman"/>
              </a:rPr>
              <a:t>t</a:t>
            </a:r>
            <a:r>
              <a:rPr sz="800" dirty="0">
                <a:latin typeface="Times New Roman"/>
                <a:cs typeface="Times New Roman"/>
              </a:rPr>
              <a:t>.</a:t>
            </a:r>
            <a:endParaRPr sz="800">
              <a:latin typeface="Times New Roman"/>
              <a:cs typeface="Times New Roman"/>
            </a:endParaRPr>
          </a:p>
          <a:p>
            <a:pPr marL="12700">
              <a:lnSpc>
                <a:spcPct val="100000"/>
              </a:lnSpc>
            </a:pPr>
            <a:r>
              <a:rPr sz="800" spc="5" dirty="0">
                <a:latin typeface="Times New Roman"/>
                <a:cs typeface="Times New Roman"/>
              </a:rPr>
              <a:t>[</a:t>
            </a:r>
            <a:r>
              <a:rPr sz="800" dirty="0">
                <a:latin typeface="Times New Roman"/>
                <a:cs typeface="Times New Roman"/>
              </a:rPr>
              <a:t>5]</a:t>
            </a:r>
            <a:r>
              <a:rPr sz="800" spc="-25" dirty="0">
                <a:latin typeface="Times New Roman"/>
                <a:cs typeface="Times New Roman"/>
              </a:rPr>
              <a:t> </a:t>
            </a:r>
            <a:r>
              <a:rPr sz="800" dirty="0">
                <a:latin typeface="Times New Roman"/>
                <a:cs typeface="Times New Roman"/>
              </a:rPr>
              <a:t>Bha</a:t>
            </a:r>
            <a:r>
              <a:rPr sz="800" spc="-10" dirty="0">
                <a:latin typeface="Times New Roman"/>
                <a:cs typeface="Times New Roman"/>
              </a:rPr>
              <a:t>v</a:t>
            </a:r>
            <a:r>
              <a:rPr sz="800" dirty="0">
                <a:latin typeface="Times New Roman"/>
                <a:cs typeface="Times New Roman"/>
              </a:rPr>
              <a:t>a</a:t>
            </a:r>
            <a:r>
              <a:rPr sz="800" spc="-5" dirty="0">
                <a:latin typeface="Times New Roman"/>
                <a:cs typeface="Times New Roman"/>
              </a:rPr>
              <a:t>sa</a:t>
            </a:r>
            <a:r>
              <a:rPr sz="800" dirty="0">
                <a:latin typeface="Times New Roman"/>
                <a:cs typeface="Times New Roman"/>
              </a:rPr>
              <a:t>r,</a:t>
            </a:r>
            <a:r>
              <a:rPr sz="800" spc="-45" dirty="0">
                <a:latin typeface="Times New Roman"/>
                <a:cs typeface="Times New Roman"/>
              </a:rPr>
              <a:t> </a:t>
            </a:r>
            <a:r>
              <a:rPr sz="800" dirty="0">
                <a:latin typeface="Times New Roman"/>
                <a:cs typeface="Times New Roman"/>
              </a:rPr>
              <a:t>2009</a:t>
            </a:r>
            <a:endParaRPr sz="800">
              <a:latin typeface="Times New Roman"/>
              <a:cs typeface="Times New Roman"/>
            </a:endParaRPr>
          </a:p>
        </p:txBody>
      </p:sp>
      <p:sp>
        <p:nvSpPr>
          <p:cNvPr id="49" name="object 49"/>
          <p:cNvSpPr txBox="1"/>
          <p:nvPr/>
        </p:nvSpPr>
        <p:spPr>
          <a:xfrm>
            <a:off x="7982461" y="2581067"/>
            <a:ext cx="1060450" cy="1275715"/>
          </a:xfrm>
          <a:prstGeom prst="rect">
            <a:avLst/>
          </a:prstGeom>
        </p:spPr>
        <p:txBody>
          <a:bodyPr vert="horz" wrap="square" lIns="0" tIns="0" rIns="0" bIns="0" rtlCol="0">
            <a:spAutoFit/>
          </a:bodyPr>
          <a:lstStyle/>
          <a:p>
            <a:pPr marL="12700" marR="5080">
              <a:lnSpc>
                <a:spcPct val="100000"/>
              </a:lnSpc>
            </a:pPr>
            <a:r>
              <a:rPr sz="1200" b="1" spc="-25" dirty="0">
                <a:latin typeface="Times New Roman"/>
                <a:cs typeface="Times New Roman"/>
              </a:rPr>
              <a:t>F</a:t>
            </a:r>
            <a:r>
              <a:rPr sz="1200" b="1" spc="-5" dirty="0">
                <a:latin typeface="Times New Roman"/>
                <a:cs typeface="Times New Roman"/>
              </a:rPr>
              <a:t>igu</a:t>
            </a:r>
            <a:r>
              <a:rPr sz="1200" b="1" spc="-40" dirty="0">
                <a:latin typeface="Times New Roman"/>
                <a:cs typeface="Times New Roman"/>
              </a:rPr>
              <a:t>r</a:t>
            </a:r>
            <a:r>
              <a:rPr sz="1200" b="1" spc="-10" dirty="0">
                <a:latin typeface="Times New Roman"/>
                <a:cs typeface="Times New Roman"/>
              </a:rPr>
              <a:t>e</a:t>
            </a:r>
            <a:r>
              <a:rPr sz="1200" b="1" spc="30" dirty="0">
                <a:latin typeface="Times New Roman"/>
                <a:cs typeface="Times New Roman"/>
              </a:rPr>
              <a:t> </a:t>
            </a:r>
            <a:r>
              <a:rPr sz="1200" b="1" dirty="0">
                <a:latin typeface="Times New Roman"/>
                <a:cs typeface="Times New Roman"/>
              </a:rPr>
              <a:t>at </a:t>
            </a:r>
            <a:r>
              <a:rPr sz="1200" b="1" spc="-10" dirty="0">
                <a:latin typeface="Times New Roman"/>
                <a:cs typeface="Times New Roman"/>
              </a:rPr>
              <a:t>L</a:t>
            </a:r>
            <a:r>
              <a:rPr sz="1200" b="1" spc="-15" dirty="0">
                <a:latin typeface="Times New Roman"/>
                <a:cs typeface="Times New Roman"/>
              </a:rPr>
              <a:t>e</a:t>
            </a:r>
            <a:r>
              <a:rPr sz="1200" b="1" spc="5" dirty="0">
                <a:latin typeface="Times New Roman"/>
                <a:cs typeface="Times New Roman"/>
              </a:rPr>
              <a:t>f</a:t>
            </a:r>
            <a:r>
              <a:rPr sz="1200" b="1" dirty="0">
                <a:latin typeface="Times New Roman"/>
                <a:cs typeface="Times New Roman"/>
              </a:rPr>
              <a:t>t. </a:t>
            </a:r>
            <a:r>
              <a:rPr sz="1200" dirty="0">
                <a:latin typeface="Times New Roman"/>
                <a:cs typeface="Times New Roman"/>
              </a:rPr>
              <a:t>A</a:t>
            </a:r>
            <a:r>
              <a:rPr sz="1200" spc="-90" dirty="0">
                <a:latin typeface="Times New Roman"/>
                <a:cs typeface="Times New Roman"/>
              </a:rPr>
              <a:t> </a:t>
            </a:r>
            <a:r>
              <a:rPr sz="1200" spc="-95" dirty="0">
                <a:latin typeface="Times New Roman"/>
                <a:cs typeface="Times New Roman"/>
              </a:rPr>
              <a:t>T</a:t>
            </a:r>
            <a:r>
              <a:rPr sz="1200" spc="-15" dirty="0">
                <a:latin typeface="Times New Roman"/>
                <a:cs typeface="Times New Roman"/>
              </a:rPr>
              <a:t>e</a:t>
            </a:r>
            <a:r>
              <a:rPr sz="1200" spc="-10" dirty="0">
                <a:latin typeface="Times New Roman"/>
                <a:cs typeface="Times New Roman"/>
              </a:rPr>
              <a:t>mp</a:t>
            </a:r>
            <a:r>
              <a:rPr sz="1200" spc="-15" dirty="0">
                <a:latin typeface="Times New Roman"/>
                <a:cs typeface="Times New Roman"/>
              </a:rPr>
              <a:t>e</a:t>
            </a:r>
            <a:r>
              <a:rPr sz="1200" spc="-5" dirty="0">
                <a:latin typeface="Times New Roman"/>
                <a:cs typeface="Times New Roman"/>
              </a:rPr>
              <a:t>r</a:t>
            </a:r>
            <a:r>
              <a:rPr sz="1200" spc="-20" dirty="0">
                <a:latin typeface="Times New Roman"/>
                <a:cs typeface="Times New Roman"/>
              </a:rPr>
              <a:t>a</a:t>
            </a:r>
            <a:r>
              <a:rPr sz="1200" spc="-5" dirty="0">
                <a:latin typeface="Times New Roman"/>
                <a:cs typeface="Times New Roman"/>
              </a:rPr>
              <a:t>ture </a:t>
            </a:r>
            <a:r>
              <a:rPr sz="1200" spc="-15" dirty="0">
                <a:latin typeface="Times New Roman"/>
                <a:cs typeface="Times New Roman"/>
              </a:rPr>
              <a:t>g</a:t>
            </a:r>
            <a:r>
              <a:rPr sz="1200" spc="-5" dirty="0">
                <a:latin typeface="Times New Roman"/>
                <a:cs typeface="Times New Roman"/>
              </a:rPr>
              <a:t>r</a:t>
            </a:r>
            <a:r>
              <a:rPr sz="1200" spc="-20" dirty="0">
                <a:latin typeface="Times New Roman"/>
                <a:cs typeface="Times New Roman"/>
              </a:rPr>
              <a:t>a</a:t>
            </a:r>
            <a:r>
              <a:rPr sz="1200" spc="-5" dirty="0">
                <a:latin typeface="Times New Roman"/>
                <a:cs typeface="Times New Roman"/>
              </a:rPr>
              <a:t>dient</a:t>
            </a:r>
            <a:r>
              <a:rPr sz="1200" spc="35" dirty="0">
                <a:latin typeface="Times New Roman"/>
                <a:cs typeface="Times New Roman"/>
              </a:rPr>
              <a:t> </a:t>
            </a:r>
            <a:r>
              <a:rPr sz="1200" dirty="0">
                <a:latin typeface="Times New Roman"/>
                <a:cs typeface="Times New Roman"/>
              </a:rPr>
              <a:t>of </a:t>
            </a:r>
            <a:r>
              <a:rPr sz="1200" spc="-10" dirty="0">
                <a:latin typeface="Times New Roman"/>
                <a:cs typeface="Times New Roman"/>
              </a:rPr>
              <a:t>using</a:t>
            </a:r>
            <a:r>
              <a:rPr sz="1200" spc="-5" dirty="0">
                <a:latin typeface="Times New Roman"/>
                <a:cs typeface="Times New Roman"/>
              </a:rPr>
              <a:t> </a:t>
            </a:r>
            <a:r>
              <a:rPr sz="1200" spc="-10" dirty="0">
                <a:latin typeface="Times New Roman"/>
                <a:cs typeface="Times New Roman"/>
              </a:rPr>
              <a:t>a</a:t>
            </a:r>
            <a:r>
              <a:rPr sz="1200" spc="5" dirty="0">
                <a:latin typeface="Times New Roman"/>
                <a:cs typeface="Times New Roman"/>
              </a:rPr>
              <a:t> </a:t>
            </a:r>
            <a:r>
              <a:rPr sz="1200" spc="-10" dirty="0">
                <a:latin typeface="Times New Roman"/>
                <a:cs typeface="Times New Roman"/>
              </a:rPr>
              <a:t>mole</a:t>
            </a:r>
            <a:r>
              <a:rPr sz="1200" spc="-20" dirty="0">
                <a:latin typeface="Times New Roman"/>
                <a:cs typeface="Times New Roman"/>
              </a:rPr>
              <a:t>c</a:t>
            </a:r>
            <a:r>
              <a:rPr sz="1200" spc="-5" dirty="0">
                <a:latin typeface="Times New Roman"/>
                <a:cs typeface="Times New Roman"/>
              </a:rPr>
              <a:t>ular </a:t>
            </a:r>
            <a:r>
              <a:rPr sz="1200" spc="-10" dirty="0">
                <a:latin typeface="Times New Roman"/>
                <a:cs typeface="Times New Roman"/>
              </a:rPr>
              <a:t>b</a:t>
            </a:r>
            <a:r>
              <a:rPr sz="1200" spc="-15" dirty="0">
                <a:latin typeface="Times New Roman"/>
                <a:cs typeface="Times New Roman"/>
              </a:rPr>
              <a:t>eac</a:t>
            </a:r>
            <a:r>
              <a:rPr sz="1200" dirty="0">
                <a:latin typeface="Times New Roman"/>
                <a:cs typeface="Times New Roman"/>
              </a:rPr>
              <a:t>on.</a:t>
            </a:r>
            <a:endParaRPr sz="1200">
              <a:latin typeface="Times New Roman"/>
              <a:cs typeface="Times New Roman"/>
            </a:endParaRPr>
          </a:p>
          <a:p>
            <a:pPr marL="12700" marR="99695">
              <a:lnSpc>
                <a:spcPct val="100000"/>
              </a:lnSpc>
            </a:pPr>
            <a:r>
              <a:rPr sz="1200" spc="-30" dirty="0">
                <a:latin typeface="Times New Roman"/>
                <a:cs typeface="Times New Roman"/>
              </a:rPr>
              <a:t>I</a:t>
            </a:r>
            <a:r>
              <a:rPr sz="1200" spc="-10" dirty="0">
                <a:latin typeface="Times New Roman"/>
                <a:cs typeface="Times New Roman"/>
              </a:rPr>
              <a:t>mmobili</a:t>
            </a:r>
            <a:r>
              <a:rPr sz="1200" spc="-5" dirty="0">
                <a:latin typeface="Times New Roman"/>
                <a:cs typeface="Times New Roman"/>
              </a:rPr>
              <a:t>z</a:t>
            </a:r>
            <a:r>
              <a:rPr sz="1200" spc="-15" dirty="0">
                <a:latin typeface="Times New Roman"/>
                <a:cs typeface="Times New Roman"/>
              </a:rPr>
              <a:t>e</a:t>
            </a:r>
            <a:r>
              <a:rPr sz="1200" dirty="0">
                <a:latin typeface="Times New Roman"/>
                <a:cs typeface="Times New Roman"/>
              </a:rPr>
              <a:t>d</a:t>
            </a:r>
            <a:r>
              <a:rPr sz="1200" spc="45" dirty="0">
                <a:latin typeface="Times New Roman"/>
                <a:cs typeface="Times New Roman"/>
              </a:rPr>
              <a:t> </a:t>
            </a:r>
            <a:r>
              <a:rPr sz="1200" spc="-5" dirty="0">
                <a:latin typeface="Times New Roman"/>
                <a:cs typeface="Times New Roman"/>
              </a:rPr>
              <a:t>to Gol</a:t>
            </a:r>
            <a:r>
              <a:rPr sz="1200" dirty="0">
                <a:latin typeface="Times New Roman"/>
                <a:cs typeface="Times New Roman"/>
              </a:rPr>
              <a:t>d </a:t>
            </a:r>
            <a:r>
              <a:rPr sz="1200" spc="-5" dirty="0">
                <a:latin typeface="Times New Roman"/>
                <a:cs typeface="Times New Roman"/>
              </a:rPr>
              <a:t>sur</a:t>
            </a:r>
            <a:r>
              <a:rPr sz="1200" spc="-10" dirty="0">
                <a:latin typeface="Times New Roman"/>
                <a:cs typeface="Times New Roman"/>
              </a:rPr>
              <a:t>f</a:t>
            </a:r>
            <a:r>
              <a:rPr sz="1200" spc="-15" dirty="0">
                <a:latin typeface="Times New Roman"/>
                <a:cs typeface="Times New Roman"/>
              </a:rPr>
              <a:t>ace</a:t>
            </a:r>
            <a:r>
              <a:rPr sz="1200" dirty="0">
                <a:latin typeface="Times New Roman"/>
                <a:cs typeface="Times New Roman"/>
              </a:rPr>
              <a:t>.</a:t>
            </a:r>
            <a:endParaRPr sz="1200">
              <a:latin typeface="Times New Roman"/>
              <a:cs typeface="Times New Roman"/>
            </a:endParaRPr>
          </a:p>
        </p:txBody>
      </p:sp>
      <p:graphicFrame>
        <p:nvGraphicFramePr>
          <p:cNvPr id="50" name="object 50"/>
          <p:cNvGraphicFramePr>
            <a:graphicFrameLocks noGrp="1"/>
          </p:cNvGraphicFramePr>
          <p:nvPr/>
        </p:nvGraphicFramePr>
        <p:xfrm>
          <a:off x="733372" y="2309733"/>
          <a:ext cx="3924356" cy="2089930"/>
        </p:xfrm>
        <a:graphic>
          <a:graphicData uri="http://schemas.openxmlformats.org/drawingml/2006/table">
            <a:tbl>
              <a:tblPr firstRow="1" bandRow="1">
                <a:tableStyleId>{2D5ABB26-0587-4C30-8999-92F81FD0307C}</a:tableStyleId>
              </a:tblPr>
              <a:tblGrid>
                <a:gridCol w="1080945"/>
                <a:gridCol w="1151894"/>
                <a:gridCol w="989837"/>
                <a:gridCol w="701680"/>
              </a:tblGrid>
              <a:tr h="398282">
                <a:tc>
                  <a:txBody>
                    <a:bodyPr/>
                    <a:lstStyle/>
                    <a:p>
                      <a:pPr marL="278765" marR="136525" indent="-135890">
                        <a:lnSpc>
                          <a:spcPct val="100000"/>
                        </a:lnSpc>
                      </a:pPr>
                      <a:r>
                        <a:rPr sz="900" b="1" dirty="0">
                          <a:solidFill>
                            <a:srgbClr val="FFFFFF"/>
                          </a:solidFill>
                          <a:latin typeface="Times New Roman"/>
                          <a:cs typeface="Times New Roman"/>
                        </a:rPr>
                        <a:t>Ele</a:t>
                      </a:r>
                      <a:r>
                        <a:rPr sz="900" b="1" spc="-5" dirty="0">
                          <a:solidFill>
                            <a:srgbClr val="FFFFFF"/>
                          </a:solidFill>
                          <a:latin typeface="Times New Roman"/>
                          <a:cs typeface="Times New Roman"/>
                        </a:rPr>
                        <a:t>c</a:t>
                      </a:r>
                      <a:r>
                        <a:rPr sz="900" b="1" dirty="0">
                          <a:solidFill>
                            <a:srgbClr val="FFFFFF"/>
                          </a:solidFill>
                          <a:latin typeface="Times New Roman"/>
                          <a:cs typeface="Times New Roman"/>
                        </a:rPr>
                        <a:t>t</a:t>
                      </a:r>
                      <a:r>
                        <a:rPr sz="900" b="1" spc="-5" dirty="0">
                          <a:solidFill>
                            <a:srgbClr val="FFFFFF"/>
                          </a:solidFill>
                          <a:latin typeface="Times New Roman"/>
                          <a:cs typeface="Times New Roman"/>
                        </a:rPr>
                        <a:t>r</a:t>
                      </a:r>
                      <a:r>
                        <a:rPr sz="900" b="1" spc="-10" dirty="0">
                          <a:solidFill>
                            <a:srgbClr val="FFFFFF"/>
                          </a:solidFill>
                          <a:latin typeface="Times New Roman"/>
                          <a:cs typeface="Times New Roman"/>
                        </a:rPr>
                        <a:t>o</a:t>
                      </a:r>
                      <a:r>
                        <a:rPr sz="900" b="1" spc="-5" dirty="0">
                          <a:solidFill>
                            <a:srgbClr val="FFFFFF"/>
                          </a:solidFill>
                          <a:latin typeface="Times New Roman"/>
                          <a:cs typeface="Times New Roman"/>
                        </a:rPr>
                        <a:t>c</a:t>
                      </a:r>
                      <a:r>
                        <a:rPr sz="900" b="1" spc="-10" dirty="0">
                          <a:solidFill>
                            <a:srgbClr val="FFFFFF"/>
                          </a:solidFill>
                          <a:latin typeface="Times New Roman"/>
                          <a:cs typeface="Times New Roman"/>
                        </a:rPr>
                        <a:t>h</a:t>
                      </a:r>
                      <a:r>
                        <a:rPr sz="900" b="1" spc="-5" dirty="0">
                          <a:solidFill>
                            <a:srgbClr val="FFFFFF"/>
                          </a:solidFill>
                          <a:latin typeface="Times New Roman"/>
                          <a:cs typeface="Times New Roman"/>
                        </a:rPr>
                        <a:t>e</a:t>
                      </a:r>
                      <a:r>
                        <a:rPr sz="900" b="1" spc="-30" dirty="0">
                          <a:solidFill>
                            <a:srgbClr val="FFFFFF"/>
                          </a:solidFill>
                          <a:latin typeface="Times New Roman"/>
                          <a:cs typeface="Times New Roman"/>
                        </a:rPr>
                        <a:t>m</a:t>
                      </a:r>
                      <a:r>
                        <a:rPr sz="900" b="1" dirty="0">
                          <a:solidFill>
                            <a:srgbClr val="FFFFFF"/>
                          </a:solidFill>
                          <a:latin typeface="Times New Roman"/>
                          <a:cs typeface="Times New Roman"/>
                        </a:rPr>
                        <a:t>i</a:t>
                      </a:r>
                      <a:r>
                        <a:rPr sz="900" b="1" spc="5" dirty="0">
                          <a:solidFill>
                            <a:srgbClr val="FFFFFF"/>
                          </a:solidFill>
                          <a:latin typeface="Times New Roman"/>
                          <a:cs typeface="Times New Roman"/>
                        </a:rPr>
                        <a:t>c</a:t>
                      </a:r>
                      <a:r>
                        <a:rPr sz="900" b="1" spc="-10" dirty="0">
                          <a:solidFill>
                            <a:srgbClr val="FFFFFF"/>
                          </a:solidFill>
                          <a:latin typeface="Times New Roman"/>
                          <a:cs typeface="Times New Roman"/>
                        </a:rPr>
                        <a:t>a</a:t>
                      </a:r>
                      <a:r>
                        <a:rPr sz="900" b="1" dirty="0">
                          <a:solidFill>
                            <a:srgbClr val="FFFFFF"/>
                          </a:solidFill>
                          <a:latin typeface="Times New Roman"/>
                          <a:cs typeface="Times New Roman"/>
                        </a:rPr>
                        <a:t>l T</a:t>
                      </a:r>
                      <a:r>
                        <a:rPr sz="900" b="1" spc="-5" dirty="0">
                          <a:solidFill>
                            <a:srgbClr val="FFFFFF"/>
                          </a:solidFill>
                          <a:latin typeface="Times New Roman"/>
                          <a:cs typeface="Times New Roman"/>
                        </a:rPr>
                        <a:t>ec</a:t>
                      </a:r>
                      <a:r>
                        <a:rPr sz="900" b="1" spc="-10" dirty="0">
                          <a:solidFill>
                            <a:srgbClr val="FFFFFF"/>
                          </a:solidFill>
                          <a:latin typeface="Times New Roman"/>
                          <a:cs typeface="Times New Roman"/>
                        </a:rPr>
                        <a:t>hn</a:t>
                      </a:r>
                      <a:r>
                        <a:rPr sz="900" b="1" dirty="0">
                          <a:solidFill>
                            <a:srgbClr val="FFFFFF"/>
                          </a:solidFill>
                          <a:latin typeface="Times New Roman"/>
                          <a:cs typeface="Times New Roman"/>
                        </a:rPr>
                        <a:t>i</a:t>
                      </a:r>
                      <a:r>
                        <a:rPr sz="900" b="1" spc="-10" dirty="0">
                          <a:solidFill>
                            <a:srgbClr val="FFFFFF"/>
                          </a:solidFill>
                          <a:latin typeface="Times New Roman"/>
                          <a:cs typeface="Times New Roman"/>
                        </a:rPr>
                        <a:t>qu</a:t>
                      </a:r>
                      <a:r>
                        <a:rPr sz="900" b="1" dirty="0">
                          <a:solidFill>
                            <a:srgbClr val="FFFFFF"/>
                          </a:solidFill>
                          <a:latin typeface="Times New Roman"/>
                          <a:cs typeface="Times New Roman"/>
                        </a:rPr>
                        <a:t>e</a:t>
                      </a:r>
                      <a:endParaRPr sz="9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38099">
                      <a:solidFill>
                        <a:srgbClr val="FFFFFF"/>
                      </a:solidFill>
                      <a:prstDash val="solid"/>
                    </a:lnB>
                    <a:solidFill>
                      <a:srgbClr val="000000"/>
                    </a:solidFill>
                  </a:tcPr>
                </a:tc>
                <a:tc>
                  <a:txBody>
                    <a:bodyPr/>
                    <a:lstStyle/>
                    <a:p>
                      <a:pPr algn="ctr">
                        <a:lnSpc>
                          <a:spcPct val="100000"/>
                        </a:lnSpc>
                      </a:pPr>
                      <a:r>
                        <a:rPr sz="900" b="1" dirty="0">
                          <a:solidFill>
                            <a:srgbClr val="FFFFFF"/>
                          </a:solidFill>
                          <a:latin typeface="Times New Roman"/>
                          <a:cs typeface="Times New Roman"/>
                        </a:rPr>
                        <a:t>Pr</a:t>
                      </a:r>
                      <a:r>
                        <a:rPr sz="900" b="1" spc="-10" dirty="0">
                          <a:solidFill>
                            <a:srgbClr val="FFFFFF"/>
                          </a:solidFill>
                          <a:latin typeface="Times New Roman"/>
                          <a:cs typeface="Times New Roman"/>
                        </a:rPr>
                        <a:t>o</a:t>
                      </a:r>
                      <a:r>
                        <a:rPr sz="900" b="1" dirty="0">
                          <a:solidFill>
                            <a:srgbClr val="FFFFFF"/>
                          </a:solidFill>
                          <a:latin typeface="Times New Roman"/>
                          <a:cs typeface="Times New Roman"/>
                        </a:rPr>
                        <a:t>s</a:t>
                      </a:r>
                      <a:endParaRPr sz="9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38099">
                      <a:solidFill>
                        <a:srgbClr val="FFFFFF"/>
                      </a:solidFill>
                      <a:prstDash val="solid"/>
                    </a:lnB>
                    <a:solidFill>
                      <a:srgbClr val="000000"/>
                    </a:solidFill>
                  </a:tcPr>
                </a:tc>
                <a:tc>
                  <a:txBody>
                    <a:bodyPr/>
                    <a:lstStyle/>
                    <a:p>
                      <a:pPr marL="635" algn="ctr">
                        <a:lnSpc>
                          <a:spcPct val="100000"/>
                        </a:lnSpc>
                      </a:pPr>
                      <a:r>
                        <a:rPr sz="900" b="1" spc="-5" dirty="0">
                          <a:solidFill>
                            <a:srgbClr val="FFFFFF"/>
                          </a:solidFill>
                          <a:latin typeface="Times New Roman"/>
                          <a:cs typeface="Times New Roman"/>
                        </a:rPr>
                        <a:t>C</a:t>
                      </a:r>
                      <a:r>
                        <a:rPr sz="900" b="1" spc="-10" dirty="0">
                          <a:solidFill>
                            <a:srgbClr val="FFFFFF"/>
                          </a:solidFill>
                          <a:latin typeface="Times New Roman"/>
                          <a:cs typeface="Times New Roman"/>
                        </a:rPr>
                        <a:t>on</a:t>
                      </a:r>
                      <a:r>
                        <a:rPr sz="900" b="1" dirty="0">
                          <a:solidFill>
                            <a:srgbClr val="FFFFFF"/>
                          </a:solidFill>
                          <a:latin typeface="Times New Roman"/>
                          <a:cs typeface="Times New Roman"/>
                        </a:rPr>
                        <a:t>s</a:t>
                      </a:r>
                      <a:endParaRPr sz="9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38099">
                      <a:solidFill>
                        <a:srgbClr val="FFFFFF"/>
                      </a:solidFill>
                      <a:prstDash val="solid"/>
                    </a:lnB>
                    <a:solidFill>
                      <a:srgbClr val="000000"/>
                    </a:solidFill>
                  </a:tcPr>
                </a:tc>
                <a:tc>
                  <a:txBody>
                    <a:bodyPr/>
                    <a:lstStyle/>
                    <a:p>
                      <a:pPr marL="44450">
                        <a:lnSpc>
                          <a:spcPct val="100000"/>
                        </a:lnSpc>
                      </a:pPr>
                      <a:r>
                        <a:rPr sz="900" b="1" spc="-5" dirty="0">
                          <a:solidFill>
                            <a:srgbClr val="FFFFFF"/>
                          </a:solidFill>
                          <a:latin typeface="Times New Roman"/>
                          <a:cs typeface="Times New Roman"/>
                        </a:rPr>
                        <a:t>LL</a:t>
                      </a:r>
                      <a:r>
                        <a:rPr sz="900" b="1" dirty="0">
                          <a:solidFill>
                            <a:srgbClr val="FFFFFF"/>
                          </a:solidFill>
                          <a:latin typeface="Times New Roman"/>
                          <a:cs typeface="Times New Roman"/>
                        </a:rPr>
                        <a:t>D (</a:t>
                      </a:r>
                      <a:r>
                        <a:rPr sz="900" b="1" spc="10" dirty="0">
                          <a:solidFill>
                            <a:srgbClr val="FFFFFF"/>
                          </a:solidFill>
                          <a:latin typeface="Times New Roman"/>
                          <a:cs typeface="Times New Roman"/>
                        </a:rPr>
                        <a:t>M</a:t>
                      </a:r>
                      <a:r>
                        <a:rPr sz="900" b="1" dirty="0">
                          <a:solidFill>
                            <a:srgbClr val="FFFFFF"/>
                          </a:solidFill>
                          <a:latin typeface="Times New Roman"/>
                          <a:cs typeface="Times New Roman"/>
                        </a:rPr>
                        <a:t>)</a:t>
                      </a:r>
                      <a:endParaRPr sz="9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38099">
                      <a:solidFill>
                        <a:srgbClr val="FFFFFF"/>
                      </a:solidFill>
                      <a:prstDash val="solid"/>
                    </a:lnB>
                    <a:solidFill>
                      <a:srgbClr val="000000"/>
                    </a:solidFill>
                  </a:tcPr>
                </a:tc>
              </a:tr>
              <a:tr h="777239">
                <a:tc>
                  <a:txBody>
                    <a:bodyPr/>
                    <a:lstStyle/>
                    <a:p>
                      <a:pPr marL="85090" marR="83185">
                        <a:lnSpc>
                          <a:spcPct val="100000"/>
                        </a:lnSpc>
                      </a:pPr>
                      <a:r>
                        <a:rPr sz="900" dirty="0">
                          <a:latin typeface="Times New Roman"/>
                          <a:cs typeface="Times New Roman"/>
                        </a:rPr>
                        <a:t>El</a:t>
                      </a:r>
                      <a:r>
                        <a:rPr sz="900" spc="-5" dirty="0">
                          <a:latin typeface="Times New Roman"/>
                          <a:cs typeface="Times New Roman"/>
                        </a:rPr>
                        <a:t>ec</a:t>
                      </a:r>
                      <a:r>
                        <a:rPr sz="900" dirty="0">
                          <a:latin typeface="Times New Roman"/>
                          <a:cs typeface="Times New Roman"/>
                        </a:rPr>
                        <a:t>tr</a:t>
                      </a:r>
                      <a:r>
                        <a:rPr sz="900" spc="5" dirty="0">
                          <a:latin typeface="Times New Roman"/>
                          <a:cs typeface="Times New Roman"/>
                        </a:rPr>
                        <a:t>o</a:t>
                      </a:r>
                      <a:r>
                        <a:rPr sz="900" spc="-5" dirty="0">
                          <a:latin typeface="Times New Roman"/>
                          <a:cs typeface="Times New Roman"/>
                        </a:rPr>
                        <a:t>c</a:t>
                      </a:r>
                      <a:r>
                        <a:rPr sz="900" spc="5" dirty="0">
                          <a:latin typeface="Times New Roman"/>
                          <a:cs typeface="Times New Roman"/>
                        </a:rPr>
                        <a:t>h</a:t>
                      </a:r>
                      <a:r>
                        <a:rPr sz="900" spc="-5" dirty="0">
                          <a:latin typeface="Times New Roman"/>
                          <a:cs typeface="Times New Roman"/>
                        </a:rPr>
                        <a:t>e</a:t>
                      </a:r>
                      <a:r>
                        <a:rPr sz="900" spc="-20" dirty="0">
                          <a:latin typeface="Times New Roman"/>
                          <a:cs typeface="Times New Roman"/>
                        </a:rPr>
                        <a:t>m</a:t>
                      </a:r>
                      <a:r>
                        <a:rPr sz="900" dirty="0">
                          <a:latin typeface="Times New Roman"/>
                          <a:cs typeface="Times New Roman"/>
                        </a:rPr>
                        <a:t>ic</a:t>
                      </a:r>
                      <a:r>
                        <a:rPr sz="900" spc="-10" dirty="0">
                          <a:latin typeface="Times New Roman"/>
                          <a:cs typeface="Times New Roman"/>
                        </a:rPr>
                        <a:t>a</a:t>
                      </a:r>
                      <a:r>
                        <a:rPr sz="900" dirty="0">
                          <a:latin typeface="Times New Roman"/>
                          <a:cs typeface="Times New Roman"/>
                        </a:rPr>
                        <a:t>l I</a:t>
                      </a:r>
                      <a:r>
                        <a:rPr sz="900" spc="-20" dirty="0">
                          <a:latin typeface="Times New Roman"/>
                          <a:cs typeface="Times New Roman"/>
                        </a:rPr>
                        <a:t>m</a:t>
                      </a:r>
                      <a:r>
                        <a:rPr sz="900" spc="5" dirty="0">
                          <a:latin typeface="Times New Roman"/>
                          <a:cs typeface="Times New Roman"/>
                        </a:rPr>
                        <a:t>p</a:t>
                      </a:r>
                      <a:r>
                        <a:rPr sz="900" spc="-5" dirty="0">
                          <a:latin typeface="Times New Roman"/>
                          <a:cs typeface="Times New Roman"/>
                        </a:rPr>
                        <a:t>e</a:t>
                      </a:r>
                      <a:r>
                        <a:rPr sz="900" spc="5" dirty="0">
                          <a:latin typeface="Times New Roman"/>
                          <a:cs typeface="Times New Roman"/>
                        </a:rPr>
                        <a:t>d</a:t>
                      </a:r>
                      <a:r>
                        <a:rPr sz="900" spc="-5" dirty="0">
                          <a:latin typeface="Times New Roman"/>
                          <a:cs typeface="Times New Roman"/>
                        </a:rPr>
                        <a:t>a</a:t>
                      </a:r>
                      <a:r>
                        <a:rPr sz="900" spc="5" dirty="0">
                          <a:latin typeface="Times New Roman"/>
                          <a:cs typeface="Times New Roman"/>
                        </a:rPr>
                        <a:t>n</a:t>
                      </a:r>
                      <a:r>
                        <a:rPr sz="900" spc="-5" dirty="0">
                          <a:latin typeface="Times New Roman"/>
                          <a:cs typeface="Times New Roman"/>
                        </a:rPr>
                        <a:t>c</a:t>
                      </a:r>
                      <a:r>
                        <a:rPr sz="900" dirty="0">
                          <a:latin typeface="Times New Roman"/>
                          <a:cs typeface="Times New Roman"/>
                        </a:rPr>
                        <a:t>e S</a:t>
                      </a:r>
                      <a:r>
                        <a:rPr sz="900" spc="5" dirty="0">
                          <a:latin typeface="Times New Roman"/>
                          <a:cs typeface="Times New Roman"/>
                        </a:rPr>
                        <a:t>p</a:t>
                      </a:r>
                      <a:r>
                        <a:rPr sz="900" spc="-5" dirty="0">
                          <a:latin typeface="Times New Roman"/>
                          <a:cs typeface="Times New Roman"/>
                        </a:rPr>
                        <a:t>ec</a:t>
                      </a:r>
                      <a:r>
                        <a:rPr sz="900" dirty="0">
                          <a:latin typeface="Times New Roman"/>
                          <a:cs typeface="Times New Roman"/>
                        </a:rPr>
                        <a:t>tr</a:t>
                      </a:r>
                      <a:r>
                        <a:rPr sz="900" spc="5" dirty="0">
                          <a:latin typeface="Times New Roman"/>
                          <a:cs typeface="Times New Roman"/>
                        </a:rPr>
                        <a:t>o</a:t>
                      </a:r>
                      <a:r>
                        <a:rPr sz="900" spc="-5" dirty="0">
                          <a:latin typeface="Times New Roman"/>
                          <a:cs typeface="Times New Roman"/>
                        </a:rPr>
                        <a:t>s</a:t>
                      </a:r>
                      <a:r>
                        <a:rPr sz="900" spc="-10" dirty="0">
                          <a:latin typeface="Times New Roman"/>
                          <a:cs typeface="Times New Roman"/>
                        </a:rPr>
                        <a:t>c</a:t>
                      </a:r>
                      <a:r>
                        <a:rPr sz="900" spc="5" dirty="0">
                          <a:latin typeface="Times New Roman"/>
                          <a:cs typeface="Times New Roman"/>
                        </a:rPr>
                        <a:t>op</a:t>
                      </a:r>
                      <a:r>
                        <a:rPr sz="900" dirty="0">
                          <a:latin typeface="Times New Roman"/>
                          <a:cs typeface="Times New Roman"/>
                        </a:rPr>
                        <a:t>y</a:t>
                      </a:r>
                      <a:r>
                        <a:rPr sz="900" spc="-20" dirty="0">
                          <a:latin typeface="Times New Roman"/>
                          <a:cs typeface="Times New Roman"/>
                        </a:rPr>
                        <a:t> </a:t>
                      </a:r>
                      <a:r>
                        <a:rPr sz="900" dirty="0">
                          <a:latin typeface="Times New Roman"/>
                          <a:cs typeface="Times New Roman"/>
                        </a:rPr>
                        <a:t>(EIS) </a:t>
                      </a:r>
                      <a:r>
                        <a:rPr sz="900" spc="10" dirty="0">
                          <a:latin typeface="Times New Roman"/>
                          <a:cs typeface="Times New Roman"/>
                        </a:rPr>
                        <a:t>[</a:t>
                      </a:r>
                      <a:r>
                        <a:rPr sz="900" spc="5" dirty="0">
                          <a:latin typeface="Times New Roman"/>
                          <a:cs typeface="Times New Roman"/>
                        </a:rPr>
                        <a:t>5</a:t>
                      </a:r>
                      <a:r>
                        <a:rPr sz="900" dirty="0">
                          <a:latin typeface="Times New Roman"/>
                          <a:cs typeface="Times New Roman"/>
                        </a:rPr>
                        <a:t>]</a:t>
                      </a:r>
                      <a:endParaRPr sz="900">
                        <a:latin typeface="Times New Roman"/>
                        <a:cs typeface="Times New Roman"/>
                      </a:endParaRPr>
                    </a:p>
                  </a:txBody>
                  <a:tcPr marL="0" marR="0" marT="0" marB="0">
                    <a:lnL w="12700">
                      <a:solidFill>
                        <a:srgbClr val="FFFFFF"/>
                      </a:solidFill>
                      <a:prstDash val="solid"/>
                    </a:lnL>
                    <a:lnR w="12700">
                      <a:solidFill>
                        <a:srgbClr val="FFFFFF"/>
                      </a:solidFill>
                      <a:prstDash val="solid"/>
                    </a:lnR>
                    <a:lnT w="38099">
                      <a:solidFill>
                        <a:srgbClr val="FFFFFF"/>
                      </a:solidFill>
                      <a:prstDash val="solid"/>
                    </a:lnT>
                    <a:lnB w="12700">
                      <a:solidFill>
                        <a:srgbClr val="FFFFFF"/>
                      </a:solidFill>
                      <a:prstDash val="solid"/>
                    </a:lnB>
                    <a:solidFill>
                      <a:srgbClr val="CBCBCB"/>
                    </a:solidFill>
                  </a:tcPr>
                </a:tc>
                <a:tc>
                  <a:txBody>
                    <a:bodyPr/>
                    <a:lstStyle/>
                    <a:p>
                      <a:pPr marL="85090">
                        <a:lnSpc>
                          <a:spcPct val="100000"/>
                        </a:lnSpc>
                      </a:pPr>
                      <a:r>
                        <a:rPr sz="900" spc="-5" dirty="0">
                          <a:latin typeface="Times New Roman"/>
                          <a:cs typeface="Times New Roman"/>
                        </a:rPr>
                        <a:t>De</a:t>
                      </a:r>
                      <a:r>
                        <a:rPr sz="900" dirty="0">
                          <a:latin typeface="Times New Roman"/>
                          <a:cs typeface="Times New Roman"/>
                        </a:rPr>
                        <a:t>t</a:t>
                      </a:r>
                      <a:r>
                        <a:rPr sz="900" spc="-5" dirty="0">
                          <a:latin typeface="Times New Roman"/>
                          <a:cs typeface="Times New Roman"/>
                        </a:rPr>
                        <a:t>ec</a:t>
                      </a:r>
                      <a:r>
                        <a:rPr sz="900" dirty="0">
                          <a:latin typeface="Times New Roman"/>
                          <a:cs typeface="Times New Roman"/>
                        </a:rPr>
                        <a:t>ti</a:t>
                      </a:r>
                      <a:r>
                        <a:rPr sz="900" spc="5" dirty="0">
                          <a:latin typeface="Times New Roman"/>
                          <a:cs typeface="Times New Roman"/>
                        </a:rPr>
                        <a:t>o</a:t>
                      </a:r>
                      <a:r>
                        <a:rPr sz="900" dirty="0">
                          <a:latin typeface="Times New Roman"/>
                          <a:cs typeface="Times New Roman"/>
                        </a:rPr>
                        <a:t>n</a:t>
                      </a:r>
                      <a:r>
                        <a:rPr sz="900" spc="-10" dirty="0">
                          <a:latin typeface="Times New Roman"/>
                          <a:cs typeface="Times New Roman"/>
                        </a:rPr>
                        <a:t> </a:t>
                      </a:r>
                      <a:r>
                        <a:rPr sz="900" dirty="0">
                          <a:latin typeface="Times New Roman"/>
                          <a:cs typeface="Times New Roman"/>
                        </a:rPr>
                        <a:t>r</a:t>
                      </a:r>
                      <a:r>
                        <a:rPr sz="900" spc="-10" dirty="0">
                          <a:latin typeface="Times New Roman"/>
                          <a:cs typeface="Times New Roman"/>
                        </a:rPr>
                        <a:t>a</a:t>
                      </a:r>
                      <a:r>
                        <a:rPr sz="900" dirty="0">
                          <a:latin typeface="Times New Roman"/>
                          <a:cs typeface="Times New Roman"/>
                        </a:rPr>
                        <a:t>n</a:t>
                      </a:r>
                      <a:r>
                        <a:rPr sz="900" spc="-10" dirty="0">
                          <a:latin typeface="Times New Roman"/>
                          <a:cs typeface="Times New Roman"/>
                        </a:rPr>
                        <a:t>g</a:t>
                      </a:r>
                      <a:r>
                        <a:rPr sz="900" dirty="0">
                          <a:latin typeface="Times New Roman"/>
                          <a:cs typeface="Times New Roman"/>
                        </a:rPr>
                        <a:t>e</a:t>
                      </a:r>
                      <a:r>
                        <a:rPr sz="900" spc="5" dirty="0">
                          <a:latin typeface="Times New Roman"/>
                          <a:cs typeface="Times New Roman"/>
                        </a:rPr>
                        <a:t> </a:t>
                      </a:r>
                      <a:r>
                        <a:rPr sz="900" dirty="0">
                          <a:latin typeface="Times New Roman"/>
                          <a:cs typeface="Times New Roman"/>
                        </a:rPr>
                        <a:t>is</a:t>
                      </a:r>
                      <a:endParaRPr sz="900">
                        <a:latin typeface="Times New Roman"/>
                        <a:cs typeface="Times New Roman"/>
                      </a:endParaRPr>
                    </a:p>
                    <a:p>
                      <a:pPr marL="85090">
                        <a:lnSpc>
                          <a:spcPct val="100000"/>
                        </a:lnSpc>
                      </a:pPr>
                      <a:r>
                        <a:rPr sz="900" spc="5" dirty="0">
                          <a:latin typeface="Times New Roman"/>
                          <a:cs typeface="Times New Roman"/>
                        </a:rPr>
                        <a:t>10</a:t>
                      </a:r>
                      <a:r>
                        <a:rPr sz="900" baseline="27777" dirty="0">
                          <a:latin typeface="Times New Roman"/>
                          <a:cs typeface="Times New Roman"/>
                        </a:rPr>
                        <a:t>-9</a:t>
                      </a:r>
                      <a:r>
                        <a:rPr sz="900" dirty="0">
                          <a:latin typeface="Times New Roman"/>
                          <a:cs typeface="Times New Roman"/>
                        </a:rPr>
                        <a:t>-</a:t>
                      </a:r>
                      <a:r>
                        <a:rPr sz="900" spc="5" dirty="0">
                          <a:latin typeface="Times New Roman"/>
                          <a:cs typeface="Times New Roman"/>
                        </a:rPr>
                        <a:t>10</a:t>
                      </a:r>
                      <a:r>
                        <a:rPr sz="900" baseline="27777" dirty="0">
                          <a:latin typeface="Times New Roman"/>
                          <a:cs typeface="Times New Roman"/>
                        </a:rPr>
                        <a:t>-15</a:t>
                      </a:r>
                      <a:r>
                        <a:rPr sz="900" spc="60" baseline="27777" dirty="0">
                          <a:latin typeface="Times New Roman"/>
                          <a:cs typeface="Times New Roman"/>
                        </a:rPr>
                        <a:t> </a:t>
                      </a:r>
                      <a:r>
                        <a:rPr sz="900" dirty="0">
                          <a:latin typeface="Times New Roman"/>
                          <a:cs typeface="Times New Roman"/>
                        </a:rPr>
                        <a:t>M.</a:t>
                      </a:r>
                      <a:r>
                        <a:rPr sz="900" spc="-10" dirty="0">
                          <a:latin typeface="Times New Roman"/>
                          <a:cs typeface="Times New Roman"/>
                        </a:rPr>
                        <a:t> T</a:t>
                      </a:r>
                      <a:r>
                        <a:rPr sz="900" spc="5" dirty="0">
                          <a:latin typeface="Times New Roman"/>
                          <a:cs typeface="Times New Roman"/>
                        </a:rPr>
                        <a:t>h</a:t>
                      </a:r>
                      <a:r>
                        <a:rPr sz="900" dirty="0">
                          <a:latin typeface="Times New Roman"/>
                          <a:cs typeface="Times New Roman"/>
                        </a:rPr>
                        <a:t>e</a:t>
                      </a:r>
                      <a:endParaRPr sz="900">
                        <a:latin typeface="Times New Roman"/>
                        <a:cs typeface="Times New Roman"/>
                      </a:endParaRPr>
                    </a:p>
                    <a:p>
                      <a:pPr marL="85090" marR="78740">
                        <a:lnSpc>
                          <a:spcPct val="100000"/>
                        </a:lnSpc>
                      </a:pPr>
                      <a:r>
                        <a:rPr sz="900" dirty="0">
                          <a:latin typeface="Times New Roman"/>
                          <a:cs typeface="Times New Roman"/>
                        </a:rPr>
                        <a:t>te</a:t>
                      </a:r>
                      <a:r>
                        <a:rPr sz="900" spc="-10" dirty="0">
                          <a:latin typeface="Times New Roman"/>
                          <a:cs typeface="Times New Roman"/>
                        </a:rPr>
                        <a:t>c</a:t>
                      </a:r>
                      <a:r>
                        <a:rPr sz="900" spc="5" dirty="0">
                          <a:latin typeface="Times New Roman"/>
                          <a:cs typeface="Times New Roman"/>
                        </a:rPr>
                        <a:t>hn</a:t>
                      </a:r>
                      <a:r>
                        <a:rPr sz="900" dirty="0">
                          <a:latin typeface="Times New Roman"/>
                          <a:cs typeface="Times New Roman"/>
                        </a:rPr>
                        <a:t>i</a:t>
                      </a:r>
                      <a:r>
                        <a:rPr sz="900" spc="5" dirty="0">
                          <a:latin typeface="Times New Roman"/>
                          <a:cs typeface="Times New Roman"/>
                        </a:rPr>
                        <a:t>qu</a:t>
                      </a:r>
                      <a:r>
                        <a:rPr sz="900" dirty="0">
                          <a:latin typeface="Times New Roman"/>
                          <a:cs typeface="Times New Roman"/>
                        </a:rPr>
                        <a:t>e</a:t>
                      </a:r>
                      <a:r>
                        <a:rPr sz="900" spc="-25" dirty="0">
                          <a:latin typeface="Times New Roman"/>
                          <a:cs typeface="Times New Roman"/>
                        </a:rPr>
                        <a:t> </a:t>
                      </a:r>
                      <a:r>
                        <a:rPr sz="900" dirty="0">
                          <a:latin typeface="Times New Roman"/>
                          <a:cs typeface="Times New Roman"/>
                        </a:rPr>
                        <a:t>ta</a:t>
                      </a:r>
                      <a:r>
                        <a:rPr sz="900" spc="-10" dirty="0">
                          <a:latin typeface="Times New Roman"/>
                          <a:cs typeface="Times New Roman"/>
                        </a:rPr>
                        <a:t>k</a:t>
                      </a:r>
                      <a:r>
                        <a:rPr sz="900" spc="-5" dirty="0">
                          <a:latin typeface="Times New Roman"/>
                          <a:cs typeface="Times New Roman"/>
                        </a:rPr>
                        <a:t>e</a:t>
                      </a:r>
                      <a:r>
                        <a:rPr sz="900" dirty="0">
                          <a:latin typeface="Times New Roman"/>
                          <a:cs typeface="Times New Roman"/>
                        </a:rPr>
                        <a:t>s</a:t>
                      </a:r>
                      <a:r>
                        <a:rPr sz="900" spc="10" dirty="0">
                          <a:latin typeface="Times New Roman"/>
                          <a:cs typeface="Times New Roman"/>
                        </a:rPr>
                        <a:t> </a:t>
                      </a:r>
                      <a:r>
                        <a:rPr sz="900" spc="5" dirty="0">
                          <a:latin typeface="Times New Roman"/>
                          <a:cs typeface="Times New Roman"/>
                        </a:rPr>
                        <a:t>9</a:t>
                      </a:r>
                      <a:r>
                        <a:rPr sz="900" dirty="0">
                          <a:latin typeface="Times New Roman"/>
                          <a:cs typeface="Times New Roman"/>
                        </a:rPr>
                        <a:t>0 </a:t>
                      </a:r>
                      <a:r>
                        <a:rPr sz="900" spc="-5" dirty="0">
                          <a:latin typeface="Times New Roman"/>
                          <a:cs typeface="Times New Roman"/>
                        </a:rPr>
                        <a:t>s</a:t>
                      </a:r>
                      <a:r>
                        <a:rPr sz="900" spc="-10" dirty="0">
                          <a:latin typeface="Times New Roman"/>
                          <a:cs typeface="Times New Roman"/>
                        </a:rPr>
                        <a:t>e</a:t>
                      </a:r>
                      <a:r>
                        <a:rPr sz="900" spc="-5" dirty="0">
                          <a:latin typeface="Times New Roman"/>
                          <a:cs typeface="Times New Roman"/>
                        </a:rPr>
                        <a:t>c</a:t>
                      </a:r>
                      <a:r>
                        <a:rPr sz="900" spc="5" dirty="0">
                          <a:latin typeface="Times New Roman"/>
                          <a:cs typeface="Times New Roman"/>
                        </a:rPr>
                        <a:t>ond</a:t>
                      </a:r>
                      <a:r>
                        <a:rPr sz="900" dirty="0">
                          <a:latin typeface="Times New Roman"/>
                          <a:cs typeface="Times New Roman"/>
                        </a:rPr>
                        <a:t>s</a:t>
                      </a:r>
                      <a:r>
                        <a:rPr sz="900" spc="-15" dirty="0">
                          <a:latin typeface="Times New Roman"/>
                          <a:cs typeface="Times New Roman"/>
                        </a:rPr>
                        <a:t> </a:t>
                      </a:r>
                      <a:r>
                        <a:rPr sz="900" spc="-5" dirty="0">
                          <a:latin typeface="Times New Roman"/>
                          <a:cs typeface="Times New Roman"/>
                        </a:rPr>
                        <a:t>a</a:t>
                      </a:r>
                      <a:r>
                        <a:rPr sz="900" spc="5" dirty="0">
                          <a:latin typeface="Times New Roman"/>
                          <a:cs typeface="Times New Roman"/>
                        </a:rPr>
                        <a:t>n</a:t>
                      </a:r>
                      <a:r>
                        <a:rPr sz="900" dirty="0">
                          <a:latin typeface="Times New Roman"/>
                          <a:cs typeface="Times New Roman"/>
                        </a:rPr>
                        <a:t>d</a:t>
                      </a:r>
                      <a:r>
                        <a:rPr sz="900" spc="-5" dirty="0">
                          <a:latin typeface="Times New Roman"/>
                          <a:cs typeface="Times New Roman"/>
                        </a:rPr>
                        <a:t> </a:t>
                      </a:r>
                      <a:r>
                        <a:rPr sz="900" spc="5" dirty="0">
                          <a:latin typeface="Times New Roman"/>
                          <a:cs typeface="Times New Roman"/>
                        </a:rPr>
                        <a:t>do</a:t>
                      </a:r>
                      <a:r>
                        <a:rPr sz="900" spc="-5" dirty="0">
                          <a:latin typeface="Times New Roman"/>
                          <a:cs typeface="Times New Roman"/>
                        </a:rPr>
                        <a:t>e</a:t>
                      </a:r>
                      <a:r>
                        <a:rPr sz="900" dirty="0">
                          <a:latin typeface="Times New Roman"/>
                          <a:cs typeface="Times New Roman"/>
                        </a:rPr>
                        <a:t>s</a:t>
                      </a:r>
                      <a:r>
                        <a:rPr sz="900" spc="-5" dirty="0">
                          <a:latin typeface="Times New Roman"/>
                          <a:cs typeface="Times New Roman"/>
                        </a:rPr>
                        <a:t> </a:t>
                      </a:r>
                      <a:r>
                        <a:rPr sz="900" spc="-10" dirty="0">
                          <a:latin typeface="Times New Roman"/>
                          <a:cs typeface="Times New Roman"/>
                        </a:rPr>
                        <a:t>no</a:t>
                      </a:r>
                      <a:r>
                        <a:rPr sz="900" dirty="0">
                          <a:latin typeface="Times New Roman"/>
                          <a:cs typeface="Times New Roman"/>
                        </a:rPr>
                        <a:t>t r</a:t>
                      </a:r>
                      <a:r>
                        <a:rPr sz="900" spc="-5" dirty="0">
                          <a:latin typeface="Times New Roman"/>
                          <a:cs typeface="Times New Roman"/>
                        </a:rPr>
                        <a:t>e</a:t>
                      </a:r>
                      <a:r>
                        <a:rPr sz="900" spc="5" dirty="0">
                          <a:latin typeface="Times New Roman"/>
                          <a:cs typeface="Times New Roman"/>
                        </a:rPr>
                        <a:t>qu</a:t>
                      </a:r>
                      <a:r>
                        <a:rPr sz="900" dirty="0">
                          <a:latin typeface="Times New Roman"/>
                          <a:cs typeface="Times New Roman"/>
                        </a:rPr>
                        <a:t>ire </a:t>
                      </a:r>
                      <a:r>
                        <a:rPr sz="900" spc="-10" dirty="0">
                          <a:latin typeface="Times New Roman"/>
                          <a:cs typeface="Times New Roman"/>
                        </a:rPr>
                        <a:t> </a:t>
                      </a:r>
                      <a:r>
                        <a:rPr sz="900" dirty="0">
                          <a:latin typeface="Times New Roman"/>
                          <a:cs typeface="Times New Roman"/>
                        </a:rPr>
                        <a:t>a</a:t>
                      </a:r>
                      <a:r>
                        <a:rPr sz="900" spc="-5" dirty="0">
                          <a:latin typeface="Times New Roman"/>
                          <a:cs typeface="Times New Roman"/>
                        </a:rPr>
                        <a:t> </a:t>
                      </a:r>
                      <a:r>
                        <a:rPr sz="900" dirty="0">
                          <a:latin typeface="Times New Roman"/>
                          <a:cs typeface="Times New Roman"/>
                        </a:rPr>
                        <a:t>lab</a:t>
                      </a:r>
                      <a:r>
                        <a:rPr sz="900" spc="-5" dirty="0">
                          <a:latin typeface="Times New Roman"/>
                          <a:cs typeface="Times New Roman"/>
                        </a:rPr>
                        <a:t>e</a:t>
                      </a:r>
                      <a:r>
                        <a:rPr sz="900" dirty="0">
                          <a:latin typeface="Times New Roman"/>
                          <a:cs typeface="Times New Roman"/>
                        </a:rPr>
                        <a:t>l.</a:t>
                      </a:r>
                      <a:endParaRPr sz="900">
                        <a:latin typeface="Times New Roman"/>
                        <a:cs typeface="Times New Roman"/>
                      </a:endParaRPr>
                    </a:p>
                  </a:txBody>
                  <a:tcPr marL="0" marR="0" marT="0" marB="0">
                    <a:lnL w="12700">
                      <a:solidFill>
                        <a:srgbClr val="FFFFFF"/>
                      </a:solidFill>
                      <a:prstDash val="solid"/>
                    </a:lnL>
                    <a:lnR w="12700">
                      <a:solidFill>
                        <a:srgbClr val="FFFFFF"/>
                      </a:solidFill>
                      <a:prstDash val="solid"/>
                    </a:lnR>
                    <a:lnT w="38099">
                      <a:solidFill>
                        <a:srgbClr val="FFFFFF"/>
                      </a:solidFill>
                      <a:prstDash val="solid"/>
                    </a:lnT>
                    <a:lnB w="12700">
                      <a:solidFill>
                        <a:srgbClr val="FFFFFF"/>
                      </a:solidFill>
                      <a:prstDash val="solid"/>
                    </a:lnB>
                    <a:solidFill>
                      <a:srgbClr val="CBCBCB"/>
                    </a:solidFill>
                  </a:tcPr>
                </a:tc>
                <a:tc>
                  <a:txBody>
                    <a:bodyPr/>
                    <a:lstStyle/>
                    <a:p>
                      <a:pPr marL="85090" marR="186690">
                        <a:lnSpc>
                          <a:spcPct val="100000"/>
                        </a:lnSpc>
                      </a:pPr>
                      <a:r>
                        <a:rPr sz="900" dirty="0">
                          <a:latin typeface="Times New Roman"/>
                          <a:cs typeface="Times New Roman"/>
                        </a:rPr>
                        <a:t>R</a:t>
                      </a:r>
                      <a:r>
                        <a:rPr sz="900" spc="-10" dirty="0">
                          <a:latin typeface="Times New Roman"/>
                          <a:cs typeface="Times New Roman"/>
                        </a:rPr>
                        <a:t>e</a:t>
                      </a:r>
                      <a:r>
                        <a:rPr sz="900" dirty="0">
                          <a:latin typeface="Times New Roman"/>
                          <a:cs typeface="Times New Roman"/>
                        </a:rPr>
                        <a:t>quir</a:t>
                      </a:r>
                      <a:r>
                        <a:rPr sz="900" spc="-5" dirty="0">
                          <a:latin typeface="Times New Roman"/>
                          <a:cs typeface="Times New Roman"/>
                        </a:rPr>
                        <a:t>e</a:t>
                      </a:r>
                      <a:r>
                        <a:rPr sz="900" dirty="0">
                          <a:latin typeface="Times New Roman"/>
                          <a:cs typeface="Times New Roman"/>
                        </a:rPr>
                        <a:t>s i</a:t>
                      </a:r>
                      <a:r>
                        <a:rPr sz="900" spc="-15" dirty="0">
                          <a:latin typeface="Times New Roman"/>
                          <a:cs typeface="Times New Roman"/>
                        </a:rPr>
                        <a:t>m</a:t>
                      </a:r>
                      <a:r>
                        <a:rPr sz="900" spc="-20" dirty="0">
                          <a:latin typeface="Times New Roman"/>
                          <a:cs typeface="Times New Roman"/>
                        </a:rPr>
                        <a:t>m</a:t>
                      </a:r>
                      <a:r>
                        <a:rPr sz="900" spc="5" dirty="0">
                          <a:latin typeface="Times New Roman"/>
                          <a:cs typeface="Times New Roman"/>
                        </a:rPr>
                        <a:t>ob</a:t>
                      </a:r>
                      <a:r>
                        <a:rPr sz="900" dirty="0">
                          <a:latin typeface="Times New Roman"/>
                          <a:cs typeface="Times New Roman"/>
                        </a:rPr>
                        <a:t>iliz</a:t>
                      </a:r>
                      <a:r>
                        <a:rPr sz="900" spc="-10" dirty="0">
                          <a:latin typeface="Times New Roman"/>
                          <a:cs typeface="Times New Roman"/>
                        </a:rPr>
                        <a:t>a</a:t>
                      </a:r>
                      <a:r>
                        <a:rPr sz="900" dirty="0">
                          <a:latin typeface="Times New Roman"/>
                          <a:cs typeface="Times New Roman"/>
                        </a:rPr>
                        <a:t>ti</a:t>
                      </a:r>
                      <a:r>
                        <a:rPr sz="900" spc="5" dirty="0">
                          <a:latin typeface="Times New Roman"/>
                          <a:cs typeface="Times New Roman"/>
                        </a:rPr>
                        <a:t>o</a:t>
                      </a:r>
                      <a:r>
                        <a:rPr sz="900" dirty="0">
                          <a:latin typeface="Times New Roman"/>
                          <a:cs typeface="Times New Roman"/>
                        </a:rPr>
                        <a:t>n </a:t>
                      </a:r>
                      <a:r>
                        <a:rPr sz="900" spc="5" dirty="0">
                          <a:latin typeface="Times New Roman"/>
                          <a:cs typeface="Times New Roman"/>
                        </a:rPr>
                        <a:t>o</a:t>
                      </a:r>
                      <a:r>
                        <a:rPr sz="900" dirty="0">
                          <a:latin typeface="Times New Roman"/>
                          <a:cs typeface="Times New Roman"/>
                        </a:rPr>
                        <a:t>f</a:t>
                      </a:r>
                      <a:r>
                        <a:rPr sz="900" spc="-10" dirty="0">
                          <a:latin typeface="Times New Roman"/>
                          <a:cs typeface="Times New Roman"/>
                        </a:rPr>
                        <a:t> </a:t>
                      </a:r>
                      <a:r>
                        <a:rPr sz="900" spc="5" dirty="0">
                          <a:latin typeface="Times New Roman"/>
                          <a:cs typeface="Times New Roman"/>
                        </a:rPr>
                        <a:t>p</a:t>
                      </a:r>
                      <a:r>
                        <a:rPr sz="900" dirty="0">
                          <a:latin typeface="Times New Roman"/>
                          <a:cs typeface="Times New Roman"/>
                        </a:rPr>
                        <a:t>r</a:t>
                      </a:r>
                      <a:r>
                        <a:rPr sz="900" spc="5" dirty="0">
                          <a:latin typeface="Times New Roman"/>
                          <a:cs typeface="Times New Roman"/>
                        </a:rPr>
                        <a:t>o</a:t>
                      </a:r>
                      <a:r>
                        <a:rPr sz="900" dirty="0">
                          <a:latin typeface="Times New Roman"/>
                          <a:cs typeface="Times New Roman"/>
                        </a:rPr>
                        <a:t>tein r</a:t>
                      </a:r>
                      <a:r>
                        <a:rPr sz="900" spc="-5" dirty="0">
                          <a:latin typeface="Times New Roman"/>
                          <a:cs typeface="Times New Roman"/>
                        </a:rPr>
                        <a:t>ec</a:t>
                      </a:r>
                      <a:r>
                        <a:rPr sz="900" spc="5" dirty="0">
                          <a:latin typeface="Times New Roman"/>
                          <a:cs typeface="Times New Roman"/>
                        </a:rPr>
                        <a:t>o</a:t>
                      </a:r>
                      <a:r>
                        <a:rPr sz="900" spc="-10" dirty="0">
                          <a:latin typeface="Times New Roman"/>
                          <a:cs typeface="Times New Roman"/>
                        </a:rPr>
                        <a:t>g</a:t>
                      </a:r>
                      <a:r>
                        <a:rPr sz="900" spc="5" dirty="0">
                          <a:latin typeface="Times New Roman"/>
                          <a:cs typeface="Times New Roman"/>
                        </a:rPr>
                        <a:t>n</a:t>
                      </a:r>
                      <a:r>
                        <a:rPr sz="900" dirty="0">
                          <a:latin typeface="Times New Roman"/>
                          <a:cs typeface="Times New Roman"/>
                        </a:rPr>
                        <a:t>iti</a:t>
                      </a:r>
                      <a:r>
                        <a:rPr sz="900" spc="5" dirty="0">
                          <a:latin typeface="Times New Roman"/>
                          <a:cs typeface="Times New Roman"/>
                        </a:rPr>
                        <a:t>o</a:t>
                      </a:r>
                      <a:r>
                        <a:rPr sz="900" dirty="0">
                          <a:latin typeface="Times New Roman"/>
                          <a:cs typeface="Times New Roman"/>
                        </a:rPr>
                        <a:t>n </a:t>
                      </a:r>
                      <a:r>
                        <a:rPr sz="900" spc="-5" dirty="0">
                          <a:latin typeface="Times New Roman"/>
                          <a:cs typeface="Times New Roman"/>
                        </a:rPr>
                        <a:t>e</a:t>
                      </a:r>
                      <a:r>
                        <a:rPr sz="900" dirty="0">
                          <a:latin typeface="Times New Roman"/>
                          <a:cs typeface="Times New Roman"/>
                        </a:rPr>
                        <a:t>le</a:t>
                      </a:r>
                      <a:r>
                        <a:rPr sz="900" spc="-20" dirty="0">
                          <a:latin typeface="Times New Roman"/>
                          <a:cs typeface="Times New Roman"/>
                        </a:rPr>
                        <a:t>m</a:t>
                      </a:r>
                      <a:r>
                        <a:rPr sz="900" spc="-5" dirty="0">
                          <a:latin typeface="Times New Roman"/>
                          <a:cs typeface="Times New Roman"/>
                        </a:rPr>
                        <a:t>e</a:t>
                      </a:r>
                      <a:r>
                        <a:rPr sz="900" spc="5" dirty="0">
                          <a:latin typeface="Times New Roman"/>
                          <a:cs typeface="Times New Roman"/>
                        </a:rPr>
                        <a:t>n</a:t>
                      </a:r>
                      <a:r>
                        <a:rPr sz="900" dirty="0">
                          <a:latin typeface="Times New Roman"/>
                          <a:cs typeface="Times New Roman"/>
                        </a:rPr>
                        <a:t>ts.</a:t>
                      </a:r>
                      <a:endParaRPr sz="900">
                        <a:latin typeface="Times New Roman"/>
                        <a:cs typeface="Times New Roman"/>
                      </a:endParaRPr>
                    </a:p>
                  </a:txBody>
                  <a:tcPr marL="0" marR="0" marT="0" marB="0">
                    <a:lnL w="12700">
                      <a:solidFill>
                        <a:srgbClr val="FFFFFF"/>
                      </a:solidFill>
                      <a:prstDash val="solid"/>
                    </a:lnL>
                    <a:lnR w="12700">
                      <a:solidFill>
                        <a:srgbClr val="FFFFFF"/>
                      </a:solidFill>
                      <a:prstDash val="solid"/>
                    </a:lnR>
                    <a:lnT w="38099">
                      <a:solidFill>
                        <a:srgbClr val="FFFFFF"/>
                      </a:solidFill>
                      <a:prstDash val="solid"/>
                    </a:lnT>
                    <a:lnB w="12700">
                      <a:solidFill>
                        <a:srgbClr val="FFFFFF"/>
                      </a:solidFill>
                      <a:prstDash val="solid"/>
                    </a:lnB>
                    <a:solidFill>
                      <a:srgbClr val="CBCBCB"/>
                    </a:solidFill>
                  </a:tcPr>
                </a:tc>
                <a:tc>
                  <a:txBody>
                    <a:bodyPr/>
                    <a:lstStyle/>
                    <a:p>
                      <a:pPr marL="44450">
                        <a:lnSpc>
                          <a:spcPct val="100000"/>
                        </a:lnSpc>
                      </a:pPr>
                      <a:r>
                        <a:rPr sz="1350" spc="7" baseline="-18518" dirty="0">
                          <a:latin typeface="Times New Roman"/>
                          <a:cs typeface="Times New Roman"/>
                        </a:rPr>
                        <a:t>10</a:t>
                      </a:r>
                      <a:r>
                        <a:rPr sz="600" dirty="0">
                          <a:latin typeface="Times New Roman"/>
                          <a:cs typeface="Times New Roman"/>
                        </a:rPr>
                        <a:t>-9</a:t>
                      </a:r>
                      <a:r>
                        <a:rPr sz="600" spc="55" dirty="0">
                          <a:latin typeface="Times New Roman"/>
                          <a:cs typeface="Times New Roman"/>
                        </a:rPr>
                        <a:t> </a:t>
                      </a:r>
                      <a:r>
                        <a:rPr sz="1350" baseline="-18518" dirty="0">
                          <a:latin typeface="Times New Roman"/>
                          <a:cs typeface="Times New Roman"/>
                        </a:rPr>
                        <a:t>–</a:t>
                      </a:r>
                      <a:r>
                        <a:rPr sz="1350" spc="7" baseline="-18518" dirty="0">
                          <a:latin typeface="Times New Roman"/>
                          <a:cs typeface="Times New Roman"/>
                        </a:rPr>
                        <a:t> 10</a:t>
                      </a:r>
                      <a:r>
                        <a:rPr sz="600" dirty="0">
                          <a:latin typeface="Times New Roman"/>
                          <a:cs typeface="Times New Roman"/>
                        </a:rPr>
                        <a:t>-15</a:t>
                      </a:r>
                      <a:endParaRPr sz="600">
                        <a:latin typeface="Times New Roman"/>
                        <a:cs typeface="Times New Roman"/>
                      </a:endParaRPr>
                    </a:p>
                  </a:txBody>
                  <a:tcPr marL="0" marR="0" marT="0" marB="0">
                    <a:lnL w="12700">
                      <a:solidFill>
                        <a:srgbClr val="FFFFFF"/>
                      </a:solidFill>
                      <a:prstDash val="solid"/>
                    </a:lnL>
                    <a:lnR w="12700">
                      <a:solidFill>
                        <a:srgbClr val="FFFFFF"/>
                      </a:solidFill>
                      <a:prstDash val="solid"/>
                    </a:lnR>
                    <a:lnT w="38099">
                      <a:solidFill>
                        <a:srgbClr val="FFFFFF"/>
                      </a:solidFill>
                      <a:prstDash val="solid"/>
                    </a:lnT>
                    <a:lnB w="12700">
                      <a:solidFill>
                        <a:srgbClr val="FFFFFF"/>
                      </a:solidFill>
                      <a:prstDash val="solid"/>
                    </a:lnB>
                    <a:solidFill>
                      <a:srgbClr val="CBCBCB"/>
                    </a:solidFill>
                  </a:tcPr>
                </a:tc>
              </a:tr>
              <a:tr h="914409">
                <a:tc>
                  <a:txBody>
                    <a:bodyPr/>
                    <a:lstStyle/>
                    <a:p>
                      <a:pPr marL="85090" marR="153035">
                        <a:lnSpc>
                          <a:spcPct val="100000"/>
                        </a:lnSpc>
                      </a:pPr>
                      <a:r>
                        <a:rPr sz="900" dirty="0">
                          <a:latin typeface="Times New Roman"/>
                          <a:cs typeface="Times New Roman"/>
                        </a:rPr>
                        <a:t>EIS</a:t>
                      </a:r>
                      <a:r>
                        <a:rPr sz="900" spc="-5" dirty="0">
                          <a:latin typeface="Times New Roman"/>
                          <a:cs typeface="Times New Roman"/>
                        </a:rPr>
                        <a:t> </a:t>
                      </a:r>
                      <a:r>
                        <a:rPr sz="900" spc="-15" dirty="0">
                          <a:latin typeface="Times New Roman"/>
                          <a:cs typeface="Times New Roman"/>
                        </a:rPr>
                        <a:t>w</a:t>
                      </a:r>
                      <a:r>
                        <a:rPr sz="900" dirty="0">
                          <a:latin typeface="Times New Roman"/>
                          <a:cs typeface="Times New Roman"/>
                        </a:rPr>
                        <a:t>ith</a:t>
                      </a:r>
                      <a:r>
                        <a:rPr sz="900" spc="5" dirty="0">
                          <a:latin typeface="Times New Roman"/>
                          <a:cs typeface="Times New Roman"/>
                        </a:rPr>
                        <a:t> </a:t>
                      </a:r>
                      <a:r>
                        <a:rPr sz="900" spc="-10" dirty="0">
                          <a:latin typeface="Times New Roman"/>
                          <a:cs typeface="Times New Roman"/>
                        </a:rPr>
                        <a:t>T</a:t>
                      </a:r>
                      <a:r>
                        <a:rPr sz="900" spc="-5" dirty="0">
                          <a:latin typeface="Times New Roman"/>
                          <a:cs typeface="Times New Roman"/>
                        </a:rPr>
                        <a:t>e</a:t>
                      </a:r>
                      <a:r>
                        <a:rPr sz="900" spc="5" dirty="0">
                          <a:latin typeface="Times New Roman"/>
                          <a:cs typeface="Times New Roman"/>
                        </a:rPr>
                        <a:t>n</a:t>
                      </a:r>
                      <a:r>
                        <a:rPr sz="900" dirty="0">
                          <a:latin typeface="Times New Roman"/>
                          <a:cs typeface="Times New Roman"/>
                        </a:rPr>
                        <a:t>ta</a:t>
                      </a:r>
                      <a:r>
                        <a:rPr sz="900" spc="-10" dirty="0">
                          <a:latin typeface="Times New Roman"/>
                          <a:cs typeface="Times New Roman"/>
                        </a:rPr>
                        <a:t>c</a:t>
                      </a:r>
                      <a:r>
                        <a:rPr sz="900" dirty="0">
                          <a:latin typeface="Times New Roman"/>
                          <a:cs typeface="Times New Roman"/>
                        </a:rPr>
                        <a:t>le </a:t>
                      </a:r>
                      <a:r>
                        <a:rPr sz="900" spc="10" dirty="0">
                          <a:latin typeface="Times New Roman"/>
                          <a:cs typeface="Times New Roman"/>
                        </a:rPr>
                        <a:t>P</a:t>
                      </a:r>
                      <a:r>
                        <a:rPr sz="900" dirty="0">
                          <a:latin typeface="Times New Roman"/>
                          <a:cs typeface="Times New Roman"/>
                        </a:rPr>
                        <a:t>r</a:t>
                      </a:r>
                      <a:r>
                        <a:rPr sz="900" spc="5" dirty="0">
                          <a:latin typeface="Times New Roman"/>
                          <a:cs typeface="Times New Roman"/>
                        </a:rPr>
                        <a:t>ob</a:t>
                      </a:r>
                      <a:r>
                        <a:rPr sz="900" dirty="0">
                          <a:latin typeface="Times New Roman"/>
                          <a:cs typeface="Times New Roman"/>
                        </a:rPr>
                        <a:t>e</a:t>
                      </a:r>
                      <a:endParaRPr sz="9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7E7"/>
                    </a:solidFill>
                  </a:tcPr>
                </a:tc>
                <a:tc>
                  <a:txBody>
                    <a:bodyPr/>
                    <a:lstStyle/>
                    <a:p>
                      <a:pPr marL="85090" marR="106680">
                        <a:lnSpc>
                          <a:spcPct val="100000"/>
                        </a:lnSpc>
                      </a:pPr>
                      <a:r>
                        <a:rPr sz="900" spc="-15" dirty="0">
                          <a:latin typeface="Times New Roman"/>
                          <a:cs typeface="Times New Roman"/>
                        </a:rPr>
                        <a:t>A</a:t>
                      </a:r>
                      <a:r>
                        <a:rPr sz="900" spc="-5" dirty="0">
                          <a:latin typeface="Times New Roman"/>
                          <a:cs typeface="Times New Roman"/>
                        </a:rPr>
                        <a:t>NO</a:t>
                      </a:r>
                      <a:r>
                        <a:rPr sz="900" spc="5" dirty="0">
                          <a:latin typeface="Times New Roman"/>
                          <a:cs typeface="Times New Roman"/>
                        </a:rPr>
                        <a:t>V</a:t>
                      </a:r>
                      <a:r>
                        <a:rPr sz="900" dirty="0">
                          <a:latin typeface="Times New Roman"/>
                          <a:cs typeface="Times New Roman"/>
                        </a:rPr>
                        <a:t>A</a:t>
                      </a:r>
                      <a:r>
                        <a:rPr sz="900" spc="10" dirty="0">
                          <a:latin typeface="Times New Roman"/>
                          <a:cs typeface="Times New Roman"/>
                        </a:rPr>
                        <a:t> </a:t>
                      </a:r>
                      <a:r>
                        <a:rPr sz="900" spc="-5" dirty="0">
                          <a:latin typeface="Times New Roman"/>
                          <a:cs typeface="Times New Roman"/>
                        </a:rPr>
                        <a:t>s</a:t>
                      </a:r>
                      <a:r>
                        <a:rPr sz="900" dirty="0">
                          <a:latin typeface="Times New Roman"/>
                          <a:cs typeface="Times New Roman"/>
                        </a:rPr>
                        <a:t>h</a:t>
                      </a:r>
                      <a:r>
                        <a:rPr sz="900" spc="5" dirty="0">
                          <a:latin typeface="Times New Roman"/>
                          <a:cs typeface="Times New Roman"/>
                        </a:rPr>
                        <a:t>o</a:t>
                      </a:r>
                      <a:r>
                        <a:rPr sz="900" spc="-15" dirty="0">
                          <a:latin typeface="Times New Roman"/>
                          <a:cs typeface="Times New Roman"/>
                        </a:rPr>
                        <a:t>w</a:t>
                      </a:r>
                      <a:r>
                        <a:rPr sz="900" dirty="0">
                          <a:latin typeface="Times New Roman"/>
                          <a:cs typeface="Times New Roman"/>
                        </a:rPr>
                        <a:t>s</a:t>
                      </a:r>
                      <a:r>
                        <a:rPr sz="900" spc="-5" dirty="0">
                          <a:latin typeface="Times New Roman"/>
                          <a:cs typeface="Times New Roman"/>
                        </a:rPr>
                        <a:t> </a:t>
                      </a:r>
                      <a:r>
                        <a:rPr sz="900" dirty="0">
                          <a:latin typeface="Times New Roman"/>
                          <a:cs typeface="Times New Roman"/>
                        </a:rPr>
                        <a:t>a</a:t>
                      </a:r>
                      <a:r>
                        <a:rPr sz="900" spc="-5" dirty="0">
                          <a:latin typeface="Times New Roman"/>
                          <a:cs typeface="Times New Roman"/>
                        </a:rPr>
                        <a:t> </a:t>
                      </a:r>
                      <a:r>
                        <a:rPr sz="900" spc="20" dirty="0">
                          <a:latin typeface="Times New Roman"/>
                          <a:cs typeface="Times New Roman"/>
                        </a:rPr>
                        <a:t>P</a:t>
                      </a:r>
                      <a:r>
                        <a:rPr sz="900" dirty="0">
                          <a:latin typeface="Times New Roman"/>
                          <a:cs typeface="Times New Roman"/>
                        </a:rPr>
                        <a:t>- </a:t>
                      </a:r>
                      <a:r>
                        <a:rPr sz="900" spc="-10" dirty="0">
                          <a:latin typeface="Times New Roman"/>
                          <a:cs typeface="Times New Roman"/>
                        </a:rPr>
                        <a:t>v</a:t>
                      </a:r>
                      <a:r>
                        <a:rPr sz="900" spc="-5" dirty="0">
                          <a:latin typeface="Times New Roman"/>
                          <a:cs typeface="Times New Roman"/>
                        </a:rPr>
                        <a:t>a</a:t>
                      </a:r>
                      <a:r>
                        <a:rPr sz="900" dirty="0">
                          <a:latin typeface="Times New Roman"/>
                          <a:cs typeface="Times New Roman"/>
                        </a:rPr>
                        <a:t>l</a:t>
                      </a:r>
                      <a:r>
                        <a:rPr sz="900" spc="5" dirty="0">
                          <a:latin typeface="Times New Roman"/>
                          <a:cs typeface="Times New Roman"/>
                        </a:rPr>
                        <a:t>u</a:t>
                      </a:r>
                      <a:r>
                        <a:rPr sz="900" dirty="0">
                          <a:latin typeface="Times New Roman"/>
                          <a:cs typeface="Times New Roman"/>
                        </a:rPr>
                        <a:t>e</a:t>
                      </a:r>
                      <a:r>
                        <a:rPr sz="900" spc="-5" dirty="0">
                          <a:latin typeface="Times New Roman"/>
                          <a:cs typeface="Times New Roman"/>
                        </a:rPr>
                        <a:t> </a:t>
                      </a:r>
                      <a:r>
                        <a:rPr sz="900" dirty="0">
                          <a:latin typeface="Times New Roman"/>
                          <a:cs typeface="Times New Roman"/>
                        </a:rPr>
                        <a:t>=</a:t>
                      </a:r>
                      <a:r>
                        <a:rPr sz="900" spc="10" dirty="0">
                          <a:latin typeface="Times New Roman"/>
                          <a:cs typeface="Times New Roman"/>
                        </a:rPr>
                        <a:t> </a:t>
                      </a:r>
                      <a:r>
                        <a:rPr sz="900" spc="5" dirty="0">
                          <a:latin typeface="Times New Roman"/>
                          <a:cs typeface="Times New Roman"/>
                        </a:rPr>
                        <a:t>1</a:t>
                      </a:r>
                      <a:r>
                        <a:rPr sz="900" dirty="0">
                          <a:latin typeface="Times New Roman"/>
                          <a:cs typeface="Times New Roman"/>
                        </a:rPr>
                        <a:t>.</a:t>
                      </a:r>
                      <a:r>
                        <a:rPr sz="900" spc="5" dirty="0">
                          <a:latin typeface="Times New Roman"/>
                          <a:cs typeface="Times New Roman"/>
                        </a:rPr>
                        <a:t>93E</a:t>
                      </a:r>
                      <a:r>
                        <a:rPr sz="900" dirty="0">
                          <a:latin typeface="Times New Roman"/>
                          <a:cs typeface="Times New Roman"/>
                        </a:rPr>
                        <a:t>-</a:t>
                      </a:r>
                      <a:r>
                        <a:rPr sz="900" spc="5" dirty="0">
                          <a:latin typeface="Times New Roman"/>
                          <a:cs typeface="Times New Roman"/>
                        </a:rPr>
                        <a:t>06 </a:t>
                      </a:r>
                      <a:r>
                        <a:rPr sz="900" spc="-10" dirty="0">
                          <a:latin typeface="Times New Roman"/>
                          <a:cs typeface="Times New Roman"/>
                        </a:rPr>
                        <a:t>W</a:t>
                      </a:r>
                      <a:r>
                        <a:rPr sz="900" dirty="0">
                          <a:latin typeface="Times New Roman"/>
                          <a:cs typeface="Times New Roman"/>
                        </a:rPr>
                        <a:t>T </a:t>
                      </a:r>
                      <a:r>
                        <a:rPr sz="900" spc="-5" dirty="0">
                          <a:latin typeface="Times New Roman"/>
                          <a:cs typeface="Times New Roman"/>
                        </a:rPr>
                        <a:t>a</a:t>
                      </a:r>
                      <a:r>
                        <a:rPr sz="900" spc="5" dirty="0">
                          <a:latin typeface="Times New Roman"/>
                          <a:cs typeface="Times New Roman"/>
                        </a:rPr>
                        <a:t>n</a:t>
                      </a:r>
                      <a:r>
                        <a:rPr sz="900" dirty="0">
                          <a:latin typeface="Times New Roman"/>
                          <a:cs typeface="Times New Roman"/>
                        </a:rPr>
                        <a:t>d</a:t>
                      </a:r>
                      <a:r>
                        <a:rPr sz="900" spc="-5" dirty="0">
                          <a:latin typeface="Times New Roman"/>
                          <a:cs typeface="Times New Roman"/>
                        </a:rPr>
                        <a:t> </a:t>
                      </a:r>
                      <a:r>
                        <a:rPr sz="900" dirty="0">
                          <a:latin typeface="Times New Roman"/>
                          <a:cs typeface="Times New Roman"/>
                        </a:rPr>
                        <a:t>S</a:t>
                      </a:r>
                      <a:r>
                        <a:rPr sz="900" spc="-5" dirty="0">
                          <a:latin typeface="Times New Roman"/>
                          <a:cs typeface="Times New Roman"/>
                        </a:rPr>
                        <a:t>N</a:t>
                      </a:r>
                      <a:r>
                        <a:rPr sz="900" dirty="0">
                          <a:latin typeface="Times New Roman"/>
                          <a:cs typeface="Times New Roman"/>
                        </a:rPr>
                        <a:t>P </a:t>
                      </a:r>
                      <a:r>
                        <a:rPr sz="900" spc="-5" dirty="0">
                          <a:latin typeface="Times New Roman"/>
                          <a:cs typeface="Times New Roman"/>
                        </a:rPr>
                        <a:t>a</a:t>
                      </a:r>
                      <a:r>
                        <a:rPr sz="900" dirty="0">
                          <a:latin typeface="Times New Roman"/>
                          <a:cs typeface="Times New Roman"/>
                        </a:rPr>
                        <a:t>re </a:t>
                      </a:r>
                      <a:r>
                        <a:rPr sz="900" spc="5" dirty="0">
                          <a:latin typeface="Times New Roman"/>
                          <a:cs typeface="Times New Roman"/>
                        </a:rPr>
                        <a:t>h</a:t>
                      </a:r>
                      <a:r>
                        <a:rPr sz="900" spc="-5" dirty="0">
                          <a:latin typeface="Times New Roman"/>
                          <a:cs typeface="Times New Roman"/>
                        </a:rPr>
                        <a:t>a</a:t>
                      </a:r>
                      <a:r>
                        <a:rPr sz="900" spc="-10" dirty="0">
                          <a:latin typeface="Times New Roman"/>
                          <a:cs typeface="Times New Roman"/>
                        </a:rPr>
                        <a:t>v</a:t>
                      </a:r>
                      <a:r>
                        <a:rPr sz="900" dirty="0">
                          <a:latin typeface="Times New Roman"/>
                          <a:cs typeface="Times New Roman"/>
                        </a:rPr>
                        <a:t>e</a:t>
                      </a:r>
                      <a:r>
                        <a:rPr sz="900" spc="-5" dirty="0">
                          <a:latin typeface="Times New Roman"/>
                          <a:cs typeface="Times New Roman"/>
                        </a:rPr>
                        <a:t> si</a:t>
                      </a:r>
                      <a:r>
                        <a:rPr sz="900" spc="-10" dirty="0">
                          <a:latin typeface="Times New Roman"/>
                          <a:cs typeface="Times New Roman"/>
                        </a:rPr>
                        <a:t>g</a:t>
                      </a:r>
                      <a:r>
                        <a:rPr sz="900" spc="5" dirty="0">
                          <a:latin typeface="Times New Roman"/>
                          <a:cs typeface="Times New Roman"/>
                        </a:rPr>
                        <a:t>n</a:t>
                      </a:r>
                      <a:r>
                        <a:rPr sz="900" dirty="0">
                          <a:latin typeface="Times New Roman"/>
                          <a:cs typeface="Times New Roman"/>
                        </a:rPr>
                        <a:t>i</a:t>
                      </a:r>
                      <a:r>
                        <a:rPr sz="900" spc="-10" dirty="0">
                          <a:latin typeface="Times New Roman"/>
                          <a:cs typeface="Times New Roman"/>
                        </a:rPr>
                        <a:t>f</a:t>
                      </a:r>
                      <a:r>
                        <a:rPr sz="900" dirty="0">
                          <a:latin typeface="Times New Roman"/>
                          <a:cs typeface="Times New Roman"/>
                        </a:rPr>
                        <a:t>ic</a:t>
                      </a:r>
                      <a:r>
                        <a:rPr sz="900" spc="-10" dirty="0">
                          <a:latin typeface="Times New Roman"/>
                          <a:cs typeface="Times New Roman"/>
                        </a:rPr>
                        <a:t>a</a:t>
                      </a:r>
                      <a:r>
                        <a:rPr sz="900" spc="5" dirty="0">
                          <a:latin typeface="Times New Roman"/>
                          <a:cs typeface="Times New Roman"/>
                        </a:rPr>
                        <a:t>n</a:t>
                      </a:r>
                      <a:r>
                        <a:rPr sz="900" dirty="0">
                          <a:latin typeface="Times New Roman"/>
                          <a:cs typeface="Times New Roman"/>
                        </a:rPr>
                        <a:t>tly di</a:t>
                      </a:r>
                      <a:r>
                        <a:rPr sz="900" spc="-15" dirty="0">
                          <a:latin typeface="Times New Roman"/>
                          <a:cs typeface="Times New Roman"/>
                        </a:rPr>
                        <a:t>ff</a:t>
                      </a:r>
                      <a:r>
                        <a:rPr sz="900" spc="-5" dirty="0">
                          <a:latin typeface="Times New Roman"/>
                          <a:cs typeface="Times New Roman"/>
                        </a:rPr>
                        <a:t>e</a:t>
                      </a:r>
                      <a:r>
                        <a:rPr sz="900" dirty="0">
                          <a:latin typeface="Times New Roman"/>
                          <a:cs typeface="Times New Roman"/>
                        </a:rPr>
                        <a:t>r</a:t>
                      </a:r>
                      <a:r>
                        <a:rPr sz="900" spc="-10" dirty="0">
                          <a:latin typeface="Times New Roman"/>
                          <a:cs typeface="Times New Roman"/>
                        </a:rPr>
                        <a:t>e</a:t>
                      </a:r>
                      <a:r>
                        <a:rPr sz="900" dirty="0">
                          <a:latin typeface="Times New Roman"/>
                          <a:cs typeface="Times New Roman"/>
                        </a:rPr>
                        <a:t>nt</a:t>
                      </a:r>
                      <a:r>
                        <a:rPr sz="900" spc="15" dirty="0">
                          <a:latin typeface="Times New Roman"/>
                          <a:cs typeface="Times New Roman"/>
                        </a:rPr>
                        <a:t> </a:t>
                      </a:r>
                      <a:r>
                        <a:rPr sz="900" dirty="0">
                          <a:latin typeface="Times New Roman"/>
                          <a:cs typeface="Times New Roman"/>
                        </a:rPr>
                        <a:t>i</a:t>
                      </a:r>
                      <a:r>
                        <a:rPr sz="900" spc="-20" dirty="0">
                          <a:latin typeface="Times New Roman"/>
                          <a:cs typeface="Times New Roman"/>
                        </a:rPr>
                        <a:t>m</a:t>
                      </a:r>
                      <a:r>
                        <a:rPr sz="900" dirty="0">
                          <a:latin typeface="Times New Roman"/>
                          <a:cs typeface="Times New Roman"/>
                        </a:rPr>
                        <a:t>p</a:t>
                      </a:r>
                      <a:r>
                        <a:rPr sz="900" spc="-5" dirty="0">
                          <a:latin typeface="Times New Roman"/>
                          <a:cs typeface="Times New Roman"/>
                        </a:rPr>
                        <a:t>e</a:t>
                      </a:r>
                      <a:r>
                        <a:rPr sz="900" dirty="0">
                          <a:latin typeface="Times New Roman"/>
                          <a:cs typeface="Times New Roman"/>
                        </a:rPr>
                        <a:t>d</a:t>
                      </a:r>
                      <a:r>
                        <a:rPr sz="900" spc="-5" dirty="0">
                          <a:latin typeface="Times New Roman"/>
                          <a:cs typeface="Times New Roman"/>
                        </a:rPr>
                        <a:t>a</a:t>
                      </a:r>
                      <a:r>
                        <a:rPr sz="900" dirty="0">
                          <a:latin typeface="Times New Roman"/>
                          <a:cs typeface="Times New Roman"/>
                        </a:rPr>
                        <a:t>n</a:t>
                      </a:r>
                      <a:r>
                        <a:rPr sz="900" spc="-5" dirty="0">
                          <a:latin typeface="Times New Roman"/>
                          <a:cs typeface="Times New Roman"/>
                        </a:rPr>
                        <a:t>c</a:t>
                      </a:r>
                      <a:r>
                        <a:rPr sz="900" dirty="0">
                          <a:latin typeface="Times New Roman"/>
                          <a:cs typeface="Times New Roman"/>
                        </a:rPr>
                        <a:t>e</a:t>
                      </a:r>
                      <a:endParaRPr sz="9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7E7"/>
                    </a:solidFill>
                  </a:tcPr>
                </a:tc>
                <a:tc>
                  <a:txBody>
                    <a:bodyPr/>
                    <a:lstStyle/>
                    <a:p>
                      <a:pPr marL="85090" marR="186690">
                        <a:lnSpc>
                          <a:spcPct val="100000"/>
                        </a:lnSpc>
                      </a:pPr>
                      <a:r>
                        <a:rPr sz="900" dirty="0">
                          <a:latin typeface="Times New Roman"/>
                          <a:cs typeface="Times New Roman"/>
                        </a:rPr>
                        <a:t>R</a:t>
                      </a:r>
                      <a:r>
                        <a:rPr sz="900" spc="-5" dirty="0">
                          <a:latin typeface="Times New Roman"/>
                          <a:cs typeface="Times New Roman"/>
                        </a:rPr>
                        <a:t>e</a:t>
                      </a:r>
                      <a:r>
                        <a:rPr sz="900" spc="5" dirty="0">
                          <a:latin typeface="Times New Roman"/>
                          <a:cs typeface="Times New Roman"/>
                        </a:rPr>
                        <a:t>qu</a:t>
                      </a:r>
                      <a:r>
                        <a:rPr sz="900" dirty="0">
                          <a:latin typeface="Times New Roman"/>
                          <a:cs typeface="Times New Roman"/>
                        </a:rPr>
                        <a:t>ires i</a:t>
                      </a:r>
                      <a:r>
                        <a:rPr sz="900" spc="-15" dirty="0">
                          <a:latin typeface="Times New Roman"/>
                          <a:cs typeface="Times New Roman"/>
                        </a:rPr>
                        <a:t>m</a:t>
                      </a:r>
                      <a:r>
                        <a:rPr sz="900" spc="-20" dirty="0">
                          <a:latin typeface="Times New Roman"/>
                          <a:cs typeface="Times New Roman"/>
                        </a:rPr>
                        <a:t>m</a:t>
                      </a:r>
                      <a:r>
                        <a:rPr sz="900" spc="5" dirty="0">
                          <a:latin typeface="Times New Roman"/>
                          <a:cs typeface="Times New Roman"/>
                        </a:rPr>
                        <a:t>ob</a:t>
                      </a:r>
                      <a:r>
                        <a:rPr sz="900" dirty="0">
                          <a:latin typeface="Times New Roman"/>
                          <a:cs typeface="Times New Roman"/>
                        </a:rPr>
                        <a:t>iliz</a:t>
                      </a:r>
                      <a:r>
                        <a:rPr sz="900" spc="-10" dirty="0">
                          <a:latin typeface="Times New Roman"/>
                          <a:cs typeface="Times New Roman"/>
                        </a:rPr>
                        <a:t>a</a:t>
                      </a:r>
                      <a:r>
                        <a:rPr sz="900" dirty="0">
                          <a:latin typeface="Times New Roman"/>
                          <a:cs typeface="Times New Roman"/>
                        </a:rPr>
                        <a:t>ti</a:t>
                      </a:r>
                      <a:r>
                        <a:rPr sz="900" spc="5" dirty="0">
                          <a:latin typeface="Times New Roman"/>
                          <a:cs typeface="Times New Roman"/>
                        </a:rPr>
                        <a:t>o</a:t>
                      </a:r>
                      <a:r>
                        <a:rPr sz="900" dirty="0">
                          <a:latin typeface="Times New Roman"/>
                          <a:cs typeface="Times New Roman"/>
                        </a:rPr>
                        <a:t>n </a:t>
                      </a:r>
                      <a:r>
                        <a:rPr sz="900" spc="5" dirty="0">
                          <a:latin typeface="Times New Roman"/>
                          <a:cs typeface="Times New Roman"/>
                        </a:rPr>
                        <a:t>o</a:t>
                      </a:r>
                      <a:r>
                        <a:rPr sz="900" dirty="0">
                          <a:latin typeface="Times New Roman"/>
                          <a:cs typeface="Times New Roman"/>
                        </a:rPr>
                        <a:t>f</a:t>
                      </a:r>
                      <a:r>
                        <a:rPr sz="900" spc="-10" dirty="0">
                          <a:latin typeface="Times New Roman"/>
                          <a:cs typeface="Times New Roman"/>
                        </a:rPr>
                        <a:t> </a:t>
                      </a:r>
                      <a:r>
                        <a:rPr sz="900" spc="5" dirty="0">
                          <a:latin typeface="Times New Roman"/>
                          <a:cs typeface="Times New Roman"/>
                        </a:rPr>
                        <a:t>p</a:t>
                      </a:r>
                      <a:r>
                        <a:rPr sz="900" dirty="0">
                          <a:latin typeface="Times New Roman"/>
                          <a:cs typeface="Times New Roman"/>
                        </a:rPr>
                        <a:t>r</a:t>
                      </a:r>
                      <a:r>
                        <a:rPr sz="900" spc="5" dirty="0">
                          <a:latin typeface="Times New Roman"/>
                          <a:cs typeface="Times New Roman"/>
                        </a:rPr>
                        <a:t>o</a:t>
                      </a:r>
                      <a:r>
                        <a:rPr sz="900" dirty="0">
                          <a:latin typeface="Times New Roman"/>
                          <a:cs typeface="Times New Roman"/>
                        </a:rPr>
                        <a:t>tein r</a:t>
                      </a:r>
                      <a:r>
                        <a:rPr sz="900" spc="-5" dirty="0">
                          <a:latin typeface="Times New Roman"/>
                          <a:cs typeface="Times New Roman"/>
                        </a:rPr>
                        <a:t>ec</a:t>
                      </a:r>
                      <a:r>
                        <a:rPr sz="900" spc="5" dirty="0">
                          <a:latin typeface="Times New Roman"/>
                          <a:cs typeface="Times New Roman"/>
                        </a:rPr>
                        <a:t>o</a:t>
                      </a:r>
                      <a:r>
                        <a:rPr sz="900" spc="-10" dirty="0">
                          <a:latin typeface="Times New Roman"/>
                          <a:cs typeface="Times New Roman"/>
                        </a:rPr>
                        <a:t>g</a:t>
                      </a:r>
                      <a:r>
                        <a:rPr sz="900" spc="5" dirty="0">
                          <a:latin typeface="Times New Roman"/>
                          <a:cs typeface="Times New Roman"/>
                        </a:rPr>
                        <a:t>n</a:t>
                      </a:r>
                      <a:r>
                        <a:rPr sz="900" dirty="0">
                          <a:latin typeface="Times New Roman"/>
                          <a:cs typeface="Times New Roman"/>
                        </a:rPr>
                        <a:t>iti</a:t>
                      </a:r>
                      <a:r>
                        <a:rPr sz="900" spc="5" dirty="0">
                          <a:latin typeface="Times New Roman"/>
                          <a:cs typeface="Times New Roman"/>
                        </a:rPr>
                        <a:t>o</a:t>
                      </a:r>
                      <a:r>
                        <a:rPr sz="900" dirty="0">
                          <a:latin typeface="Times New Roman"/>
                          <a:cs typeface="Times New Roman"/>
                        </a:rPr>
                        <a:t>n </a:t>
                      </a:r>
                      <a:r>
                        <a:rPr sz="900" spc="-5" dirty="0">
                          <a:latin typeface="Times New Roman"/>
                          <a:cs typeface="Times New Roman"/>
                        </a:rPr>
                        <a:t>e</a:t>
                      </a:r>
                      <a:r>
                        <a:rPr sz="900" dirty="0">
                          <a:latin typeface="Times New Roman"/>
                          <a:cs typeface="Times New Roman"/>
                        </a:rPr>
                        <a:t>l</a:t>
                      </a:r>
                      <a:r>
                        <a:rPr sz="900" spc="-5" dirty="0">
                          <a:latin typeface="Times New Roman"/>
                          <a:cs typeface="Times New Roman"/>
                        </a:rPr>
                        <a:t>e</a:t>
                      </a:r>
                      <a:r>
                        <a:rPr sz="900" spc="-20" dirty="0">
                          <a:latin typeface="Times New Roman"/>
                          <a:cs typeface="Times New Roman"/>
                        </a:rPr>
                        <a:t>m</a:t>
                      </a:r>
                      <a:r>
                        <a:rPr sz="900" spc="-5" dirty="0">
                          <a:latin typeface="Times New Roman"/>
                          <a:cs typeface="Times New Roman"/>
                        </a:rPr>
                        <a:t>e</a:t>
                      </a:r>
                      <a:r>
                        <a:rPr sz="900" dirty="0">
                          <a:latin typeface="Times New Roman"/>
                          <a:cs typeface="Times New Roman"/>
                        </a:rPr>
                        <a:t>nts.</a:t>
                      </a:r>
                      <a:endParaRPr sz="9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7E7"/>
                    </a:solidFill>
                  </a:tcPr>
                </a:tc>
                <a:tc>
                  <a:txBody>
                    <a:bodyPr/>
                    <a:lstStyle/>
                    <a:p>
                      <a:pPr marL="44450">
                        <a:lnSpc>
                          <a:spcPct val="100000"/>
                        </a:lnSpc>
                      </a:pPr>
                      <a:r>
                        <a:rPr sz="900" spc="-5" dirty="0">
                          <a:latin typeface="Calibri"/>
                          <a:cs typeface="Calibri"/>
                        </a:rPr>
                        <a:t>20*</a:t>
                      </a:r>
                      <a:r>
                        <a:rPr sz="900" spc="5" dirty="0">
                          <a:latin typeface="Times New Roman"/>
                          <a:cs typeface="Times New Roman"/>
                        </a:rPr>
                        <a:t>10</a:t>
                      </a:r>
                      <a:r>
                        <a:rPr sz="900" baseline="27777" dirty="0">
                          <a:latin typeface="Times New Roman"/>
                          <a:cs typeface="Times New Roman"/>
                        </a:rPr>
                        <a:t>-9</a:t>
                      </a:r>
                      <a:endParaRPr sz="900" baseline="27777">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7E7"/>
                    </a:solidFill>
                  </a:tcPr>
                </a:tc>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347980" rIns="0" bIns="0" rtlCol="0">
            <a:spAutoFit/>
          </a:bodyPr>
          <a:lstStyle/>
          <a:p>
            <a:pPr marL="654050">
              <a:lnSpc>
                <a:spcPts val="5260"/>
              </a:lnSpc>
            </a:pPr>
            <a:r>
              <a:rPr spc="-5" dirty="0"/>
              <a:t>Futur</a:t>
            </a:r>
            <a:r>
              <a:rPr dirty="0"/>
              <a:t>e</a:t>
            </a:r>
            <a:r>
              <a:rPr spc="5" dirty="0">
                <a:latin typeface="Times New Roman"/>
                <a:cs typeface="Times New Roman"/>
              </a:rPr>
              <a:t> </a:t>
            </a:r>
            <a:r>
              <a:rPr spc="-20" dirty="0"/>
              <a:t>W</a:t>
            </a:r>
            <a:r>
              <a:rPr dirty="0"/>
              <a:t>ork</a:t>
            </a:r>
            <a:r>
              <a:rPr dirty="0">
                <a:latin typeface="Times New Roman"/>
                <a:cs typeface="Times New Roman"/>
              </a:rPr>
              <a:t> </a:t>
            </a:r>
            <a:r>
              <a:rPr dirty="0"/>
              <a:t>&amp;</a:t>
            </a:r>
            <a:r>
              <a:rPr spc="-20" dirty="0">
                <a:latin typeface="Times New Roman"/>
                <a:cs typeface="Times New Roman"/>
              </a:rPr>
              <a:t> </a:t>
            </a:r>
            <a:r>
              <a:rPr dirty="0"/>
              <a:t>Co</a:t>
            </a:r>
            <a:r>
              <a:rPr spc="10" dirty="0"/>
              <a:t>n</a:t>
            </a:r>
            <a:r>
              <a:rPr dirty="0"/>
              <a:t>clusi</a:t>
            </a:r>
            <a:r>
              <a:rPr spc="5" dirty="0"/>
              <a:t>o</a:t>
            </a:r>
            <a:r>
              <a:rPr dirty="0"/>
              <a:t>n</a:t>
            </a:r>
          </a:p>
        </p:txBody>
      </p:sp>
      <p:sp>
        <p:nvSpPr>
          <p:cNvPr id="3" name="object 3"/>
          <p:cNvSpPr txBox="1"/>
          <p:nvPr/>
        </p:nvSpPr>
        <p:spPr>
          <a:xfrm>
            <a:off x="1298195" y="2323087"/>
            <a:ext cx="3009900" cy="868680"/>
          </a:xfrm>
          <a:prstGeom prst="rect">
            <a:avLst/>
          </a:prstGeom>
        </p:spPr>
        <p:txBody>
          <a:bodyPr vert="horz" wrap="square" lIns="0" tIns="0" rIns="0" bIns="0" rtlCol="0">
            <a:spAutoFit/>
          </a:bodyPr>
          <a:lstStyle/>
          <a:p>
            <a:pPr marL="299085" marR="5080" indent="-287020">
              <a:lnSpc>
                <a:spcPct val="100000"/>
              </a:lnSpc>
              <a:tabLst>
                <a:tab pos="299085" algn="l"/>
              </a:tabLst>
            </a:pPr>
            <a:r>
              <a:rPr sz="1950" dirty="0">
                <a:latin typeface="Times New Roman"/>
                <a:cs typeface="Times New Roman"/>
              </a:rPr>
              <a:t>–	Repla</a:t>
            </a:r>
            <a:r>
              <a:rPr sz="1950" spc="-10" dirty="0">
                <a:latin typeface="Times New Roman"/>
                <a:cs typeface="Times New Roman"/>
              </a:rPr>
              <a:t>c</a:t>
            </a:r>
            <a:r>
              <a:rPr sz="1950" dirty="0">
                <a:latin typeface="Times New Roman"/>
                <a:cs typeface="Times New Roman"/>
              </a:rPr>
              <a:t>e</a:t>
            </a:r>
            <a:r>
              <a:rPr sz="1950" spc="-40" dirty="0">
                <a:latin typeface="Times New Roman"/>
                <a:cs typeface="Times New Roman"/>
              </a:rPr>
              <a:t> </a:t>
            </a:r>
            <a:r>
              <a:rPr sz="1950" dirty="0">
                <a:latin typeface="Times New Roman"/>
                <a:cs typeface="Times New Roman"/>
              </a:rPr>
              <a:t>TP</a:t>
            </a:r>
            <a:r>
              <a:rPr sz="1950" spc="-5" dirty="0">
                <a:latin typeface="Times New Roman"/>
                <a:cs typeface="Times New Roman"/>
              </a:rPr>
              <a:t> wit</a:t>
            </a:r>
            <a:r>
              <a:rPr sz="1950" dirty="0">
                <a:latin typeface="Times New Roman"/>
                <a:cs typeface="Times New Roman"/>
              </a:rPr>
              <a:t>h</a:t>
            </a:r>
            <a:r>
              <a:rPr sz="1950" spc="-20" dirty="0">
                <a:latin typeface="Times New Roman"/>
                <a:cs typeface="Times New Roman"/>
              </a:rPr>
              <a:t> </a:t>
            </a:r>
            <a:r>
              <a:rPr sz="1950" spc="-35" dirty="0">
                <a:latin typeface="Times New Roman"/>
                <a:cs typeface="Times New Roman"/>
              </a:rPr>
              <a:t>m</a:t>
            </a:r>
            <a:r>
              <a:rPr sz="1950" dirty="0">
                <a:latin typeface="Times New Roman"/>
                <a:cs typeface="Times New Roman"/>
              </a:rPr>
              <a:t>ol</a:t>
            </a:r>
            <a:r>
              <a:rPr sz="1950" spc="-10" dirty="0">
                <a:latin typeface="Times New Roman"/>
                <a:cs typeface="Times New Roman"/>
              </a:rPr>
              <a:t>e</a:t>
            </a:r>
            <a:r>
              <a:rPr sz="1950" dirty="0">
                <a:latin typeface="Times New Roman"/>
                <a:cs typeface="Times New Roman"/>
              </a:rPr>
              <a:t>cul</a:t>
            </a:r>
            <a:r>
              <a:rPr sz="1950" spc="-10" dirty="0">
                <a:latin typeface="Times New Roman"/>
                <a:cs typeface="Times New Roman"/>
              </a:rPr>
              <a:t>a</a:t>
            </a:r>
            <a:r>
              <a:rPr sz="1950" dirty="0">
                <a:latin typeface="Times New Roman"/>
                <a:cs typeface="Times New Roman"/>
              </a:rPr>
              <a:t>r be</a:t>
            </a:r>
            <a:r>
              <a:rPr sz="1950" spc="-10" dirty="0">
                <a:latin typeface="Times New Roman"/>
                <a:cs typeface="Times New Roman"/>
              </a:rPr>
              <a:t>a</a:t>
            </a:r>
            <a:r>
              <a:rPr sz="1950" dirty="0">
                <a:latin typeface="Times New Roman"/>
                <a:cs typeface="Times New Roman"/>
              </a:rPr>
              <a:t>con</a:t>
            </a:r>
            <a:r>
              <a:rPr sz="1950" spc="-30" dirty="0">
                <a:latin typeface="Times New Roman"/>
                <a:cs typeface="Times New Roman"/>
              </a:rPr>
              <a:t> </a:t>
            </a:r>
            <a:r>
              <a:rPr sz="1950" dirty="0">
                <a:latin typeface="Times New Roman"/>
                <a:cs typeface="Times New Roman"/>
              </a:rPr>
              <a:t>that</a:t>
            </a:r>
            <a:r>
              <a:rPr sz="1950" spc="-30" dirty="0">
                <a:latin typeface="Times New Roman"/>
                <a:cs typeface="Times New Roman"/>
              </a:rPr>
              <a:t> </a:t>
            </a:r>
            <a:r>
              <a:rPr sz="1950" dirty="0">
                <a:latin typeface="Times New Roman"/>
                <a:cs typeface="Times New Roman"/>
              </a:rPr>
              <a:t>is</a:t>
            </a:r>
            <a:r>
              <a:rPr sz="1950" spc="-10" dirty="0">
                <a:latin typeface="Times New Roman"/>
                <a:cs typeface="Times New Roman"/>
              </a:rPr>
              <a:t> </a:t>
            </a:r>
            <a:r>
              <a:rPr sz="1950" dirty="0">
                <a:latin typeface="Times New Roman"/>
                <a:cs typeface="Times New Roman"/>
              </a:rPr>
              <a:t>truly</a:t>
            </a:r>
            <a:r>
              <a:rPr sz="1950" spc="-20" dirty="0">
                <a:latin typeface="Times New Roman"/>
                <a:cs typeface="Times New Roman"/>
              </a:rPr>
              <a:t> </a:t>
            </a:r>
            <a:r>
              <a:rPr sz="1950" dirty="0">
                <a:latin typeface="Times New Roman"/>
                <a:cs typeface="Times New Roman"/>
              </a:rPr>
              <a:t>cost e</a:t>
            </a:r>
            <a:r>
              <a:rPr sz="1950" spc="-20" dirty="0">
                <a:latin typeface="Times New Roman"/>
                <a:cs typeface="Times New Roman"/>
              </a:rPr>
              <a:t>ff</a:t>
            </a:r>
            <a:r>
              <a:rPr sz="1950" dirty="0">
                <a:latin typeface="Times New Roman"/>
                <a:cs typeface="Times New Roman"/>
              </a:rPr>
              <a:t>i</a:t>
            </a:r>
            <a:r>
              <a:rPr sz="1950" spc="-10" dirty="0">
                <a:latin typeface="Times New Roman"/>
                <a:cs typeface="Times New Roman"/>
              </a:rPr>
              <a:t>c</a:t>
            </a:r>
            <a:r>
              <a:rPr sz="1950" dirty="0">
                <a:latin typeface="Times New Roman"/>
                <a:cs typeface="Times New Roman"/>
              </a:rPr>
              <a:t>i</a:t>
            </a:r>
            <a:r>
              <a:rPr sz="1950" spc="-10" dirty="0">
                <a:latin typeface="Times New Roman"/>
                <a:cs typeface="Times New Roman"/>
              </a:rPr>
              <a:t>e</a:t>
            </a:r>
            <a:r>
              <a:rPr sz="1950" dirty="0">
                <a:latin typeface="Times New Roman"/>
                <a:cs typeface="Times New Roman"/>
              </a:rPr>
              <a:t>nt.</a:t>
            </a:r>
            <a:endParaRPr sz="1950">
              <a:latin typeface="Times New Roman"/>
              <a:cs typeface="Times New Roman"/>
            </a:endParaRPr>
          </a:p>
        </p:txBody>
      </p:sp>
      <p:sp>
        <p:nvSpPr>
          <p:cNvPr id="4" name="object 4"/>
          <p:cNvSpPr txBox="1"/>
          <p:nvPr/>
        </p:nvSpPr>
        <p:spPr>
          <a:xfrm>
            <a:off x="841050" y="3273819"/>
            <a:ext cx="2580005" cy="988060"/>
          </a:xfrm>
          <a:prstGeom prst="rect">
            <a:avLst/>
          </a:prstGeom>
        </p:spPr>
        <p:txBody>
          <a:bodyPr vert="horz" wrap="square" lIns="0" tIns="0" rIns="0" bIns="0" rtlCol="0">
            <a:spAutoFit/>
          </a:bodyPr>
          <a:lstStyle/>
          <a:p>
            <a:pPr marL="355600" indent="-342900">
              <a:lnSpc>
                <a:spcPct val="100000"/>
              </a:lnSpc>
              <a:buFont typeface="Times New Roman"/>
              <a:buChar char="•"/>
              <a:tabLst>
                <a:tab pos="355600" algn="l"/>
              </a:tabLst>
            </a:pPr>
            <a:r>
              <a:rPr sz="1950" spc="-5" dirty="0">
                <a:latin typeface="Times New Roman"/>
                <a:cs typeface="Times New Roman"/>
              </a:rPr>
              <a:t>H</a:t>
            </a:r>
            <a:r>
              <a:rPr sz="1950" dirty="0">
                <a:latin typeface="Times New Roman"/>
                <a:cs typeface="Times New Roman"/>
              </a:rPr>
              <a:t>u</a:t>
            </a:r>
            <a:r>
              <a:rPr sz="1950" spc="-35" dirty="0">
                <a:latin typeface="Times New Roman"/>
                <a:cs typeface="Times New Roman"/>
              </a:rPr>
              <a:t>m</a:t>
            </a:r>
            <a:r>
              <a:rPr sz="1950" dirty="0">
                <a:latin typeface="Times New Roman"/>
                <a:cs typeface="Times New Roman"/>
              </a:rPr>
              <a:t>an blood</a:t>
            </a:r>
            <a:r>
              <a:rPr sz="1950" spc="-40" dirty="0">
                <a:latin typeface="Times New Roman"/>
                <a:cs typeface="Times New Roman"/>
              </a:rPr>
              <a:t> </a:t>
            </a:r>
            <a:r>
              <a:rPr sz="1950" dirty="0">
                <a:latin typeface="Times New Roman"/>
                <a:cs typeface="Times New Roman"/>
              </a:rPr>
              <a:t>t</a:t>
            </a:r>
            <a:r>
              <a:rPr sz="1950" spc="-10" dirty="0">
                <a:latin typeface="Times New Roman"/>
                <a:cs typeface="Times New Roman"/>
              </a:rPr>
              <a:t>e</a:t>
            </a:r>
            <a:r>
              <a:rPr sz="1950" spc="-5" dirty="0">
                <a:latin typeface="Times New Roman"/>
                <a:cs typeface="Times New Roman"/>
              </a:rPr>
              <a:t>s</a:t>
            </a:r>
            <a:r>
              <a:rPr sz="1950" spc="-10" dirty="0">
                <a:latin typeface="Times New Roman"/>
                <a:cs typeface="Times New Roman"/>
              </a:rPr>
              <a:t>t</a:t>
            </a:r>
            <a:r>
              <a:rPr sz="1950" dirty="0">
                <a:latin typeface="Times New Roman"/>
                <a:cs typeface="Times New Roman"/>
              </a:rPr>
              <a:t>ing</a:t>
            </a:r>
            <a:endParaRPr sz="1950">
              <a:latin typeface="Times New Roman"/>
              <a:cs typeface="Times New Roman"/>
            </a:endParaRPr>
          </a:p>
          <a:p>
            <a:pPr marL="469265">
              <a:lnSpc>
                <a:spcPct val="100000"/>
              </a:lnSpc>
              <a:spcBef>
                <a:spcPts val="470"/>
              </a:spcBef>
              <a:tabLst>
                <a:tab pos="756285" algn="l"/>
              </a:tabLst>
            </a:pPr>
            <a:r>
              <a:rPr sz="1950" dirty="0">
                <a:latin typeface="Times New Roman"/>
                <a:cs typeface="Times New Roman"/>
              </a:rPr>
              <a:t>–	C</a:t>
            </a:r>
            <a:r>
              <a:rPr sz="1950" spc="5" dirty="0">
                <a:latin typeface="Times New Roman"/>
                <a:cs typeface="Times New Roman"/>
              </a:rPr>
              <a:t>o</a:t>
            </a:r>
            <a:r>
              <a:rPr sz="1950" spc="-35" dirty="0">
                <a:latin typeface="Times New Roman"/>
                <a:cs typeface="Times New Roman"/>
              </a:rPr>
              <a:t>m</a:t>
            </a:r>
            <a:r>
              <a:rPr sz="1950" dirty="0">
                <a:latin typeface="Times New Roman"/>
                <a:cs typeface="Times New Roman"/>
              </a:rPr>
              <a:t>pl</a:t>
            </a:r>
            <a:r>
              <a:rPr sz="1950" spc="-10" dirty="0">
                <a:latin typeface="Times New Roman"/>
                <a:cs typeface="Times New Roman"/>
              </a:rPr>
              <a:t>e</a:t>
            </a:r>
            <a:r>
              <a:rPr sz="1950" dirty="0">
                <a:latin typeface="Times New Roman"/>
                <a:cs typeface="Times New Roman"/>
              </a:rPr>
              <a:t>x</a:t>
            </a:r>
            <a:r>
              <a:rPr sz="1950" spc="-20" dirty="0">
                <a:latin typeface="Times New Roman"/>
                <a:cs typeface="Times New Roman"/>
              </a:rPr>
              <a:t> </a:t>
            </a:r>
            <a:r>
              <a:rPr sz="1950" spc="-5" dirty="0">
                <a:latin typeface="Times New Roman"/>
                <a:cs typeface="Times New Roman"/>
              </a:rPr>
              <a:t>S</a:t>
            </a:r>
            <a:r>
              <a:rPr sz="1950" spc="5" dirty="0">
                <a:latin typeface="Times New Roman"/>
                <a:cs typeface="Times New Roman"/>
              </a:rPr>
              <a:t>o</a:t>
            </a:r>
            <a:r>
              <a:rPr sz="1950" dirty="0">
                <a:latin typeface="Times New Roman"/>
                <a:cs typeface="Times New Roman"/>
              </a:rPr>
              <a:t>lution</a:t>
            </a:r>
            <a:endParaRPr sz="1950">
              <a:latin typeface="Times New Roman"/>
              <a:cs typeface="Times New Roman"/>
            </a:endParaRPr>
          </a:p>
          <a:p>
            <a:pPr marL="355600" indent="-342900">
              <a:lnSpc>
                <a:spcPct val="100000"/>
              </a:lnSpc>
              <a:spcBef>
                <a:spcPts val="465"/>
              </a:spcBef>
              <a:buFont typeface="Times New Roman"/>
              <a:buChar char="•"/>
              <a:tabLst>
                <a:tab pos="355600" algn="l"/>
              </a:tabLst>
            </a:pPr>
            <a:r>
              <a:rPr sz="1950" spc="-5" dirty="0">
                <a:latin typeface="Times New Roman"/>
                <a:cs typeface="Times New Roman"/>
              </a:rPr>
              <a:t>M</a:t>
            </a:r>
            <a:r>
              <a:rPr sz="1950" spc="5" dirty="0">
                <a:latin typeface="Times New Roman"/>
                <a:cs typeface="Times New Roman"/>
              </a:rPr>
              <a:t>u</a:t>
            </a:r>
            <a:r>
              <a:rPr sz="1950" dirty="0">
                <a:latin typeface="Times New Roman"/>
                <a:cs typeface="Times New Roman"/>
              </a:rPr>
              <a:t>l</a:t>
            </a:r>
            <a:r>
              <a:rPr sz="1950" spc="-10" dirty="0">
                <a:latin typeface="Times New Roman"/>
                <a:cs typeface="Times New Roman"/>
              </a:rPr>
              <a:t>t</a:t>
            </a:r>
            <a:r>
              <a:rPr sz="1950" dirty="0">
                <a:latin typeface="Times New Roman"/>
                <a:cs typeface="Times New Roman"/>
              </a:rPr>
              <a:t>ipl</a:t>
            </a:r>
            <a:r>
              <a:rPr sz="1950" spc="-10" dirty="0">
                <a:latin typeface="Times New Roman"/>
                <a:cs typeface="Times New Roman"/>
              </a:rPr>
              <a:t>e</a:t>
            </a:r>
            <a:r>
              <a:rPr sz="1950" dirty="0">
                <a:latin typeface="Times New Roman"/>
                <a:cs typeface="Times New Roman"/>
              </a:rPr>
              <a:t>x</a:t>
            </a:r>
            <a:r>
              <a:rPr sz="1950" spc="-20" dirty="0">
                <a:latin typeface="Times New Roman"/>
                <a:cs typeface="Times New Roman"/>
              </a:rPr>
              <a:t>i</a:t>
            </a:r>
            <a:r>
              <a:rPr sz="1950" dirty="0">
                <a:latin typeface="Times New Roman"/>
                <a:cs typeface="Times New Roman"/>
              </a:rPr>
              <a:t>ng</a:t>
            </a:r>
            <a:endParaRPr sz="1950">
              <a:latin typeface="Times New Roman"/>
              <a:cs typeface="Times New Roman"/>
            </a:endParaRPr>
          </a:p>
        </p:txBody>
      </p:sp>
      <p:sp>
        <p:nvSpPr>
          <p:cNvPr id="5" name="object 5"/>
          <p:cNvSpPr txBox="1"/>
          <p:nvPr/>
        </p:nvSpPr>
        <p:spPr>
          <a:xfrm>
            <a:off x="1298195" y="4344167"/>
            <a:ext cx="2995930" cy="571500"/>
          </a:xfrm>
          <a:prstGeom prst="rect">
            <a:avLst/>
          </a:prstGeom>
        </p:spPr>
        <p:txBody>
          <a:bodyPr vert="horz" wrap="square" lIns="0" tIns="0" rIns="0" bIns="0" rtlCol="0">
            <a:spAutoFit/>
          </a:bodyPr>
          <a:lstStyle/>
          <a:p>
            <a:pPr marL="12700">
              <a:lnSpc>
                <a:spcPct val="100000"/>
              </a:lnSpc>
              <a:tabLst>
                <a:tab pos="299085" algn="l"/>
              </a:tabLst>
            </a:pPr>
            <a:r>
              <a:rPr sz="1950" dirty="0">
                <a:latin typeface="Times New Roman"/>
                <a:cs typeface="Times New Roman"/>
              </a:rPr>
              <a:t>–	</a:t>
            </a:r>
            <a:r>
              <a:rPr sz="1950" spc="-5" dirty="0">
                <a:latin typeface="Times New Roman"/>
                <a:cs typeface="Times New Roman"/>
              </a:rPr>
              <a:t>Det</a:t>
            </a:r>
            <a:r>
              <a:rPr sz="1950" spc="-10" dirty="0">
                <a:latin typeface="Times New Roman"/>
                <a:cs typeface="Times New Roman"/>
              </a:rPr>
              <a:t>e</a:t>
            </a:r>
            <a:r>
              <a:rPr sz="1950" dirty="0">
                <a:latin typeface="Times New Roman"/>
                <a:cs typeface="Times New Roman"/>
              </a:rPr>
              <a:t>c</a:t>
            </a:r>
            <a:r>
              <a:rPr sz="1950" spc="-10" dirty="0">
                <a:latin typeface="Times New Roman"/>
                <a:cs typeface="Times New Roman"/>
              </a:rPr>
              <a:t>t</a:t>
            </a:r>
            <a:r>
              <a:rPr sz="1950" dirty="0">
                <a:latin typeface="Times New Roman"/>
                <a:cs typeface="Times New Roman"/>
              </a:rPr>
              <a:t>ion</a:t>
            </a:r>
            <a:r>
              <a:rPr sz="1950" spc="-30" dirty="0">
                <a:latin typeface="Times New Roman"/>
                <a:cs typeface="Times New Roman"/>
              </a:rPr>
              <a:t> </a:t>
            </a:r>
            <a:r>
              <a:rPr sz="1950" spc="-20" dirty="0">
                <a:latin typeface="Times New Roman"/>
                <a:cs typeface="Times New Roman"/>
              </a:rPr>
              <a:t>f</a:t>
            </a:r>
            <a:r>
              <a:rPr sz="1950" dirty="0">
                <a:latin typeface="Times New Roman"/>
                <a:cs typeface="Times New Roman"/>
              </a:rPr>
              <a:t>or </a:t>
            </a:r>
            <a:r>
              <a:rPr sz="1950" spc="-35" dirty="0">
                <a:latin typeface="Times New Roman"/>
                <a:cs typeface="Times New Roman"/>
              </a:rPr>
              <a:t>m</a:t>
            </a:r>
            <a:r>
              <a:rPr sz="1950" dirty="0">
                <a:latin typeface="Times New Roman"/>
                <a:cs typeface="Times New Roman"/>
              </a:rPr>
              <a:t>ul</a:t>
            </a:r>
            <a:r>
              <a:rPr sz="1950" spc="-10" dirty="0">
                <a:latin typeface="Times New Roman"/>
                <a:cs typeface="Times New Roman"/>
              </a:rPr>
              <a:t>t</a:t>
            </a:r>
            <a:r>
              <a:rPr sz="1950" dirty="0">
                <a:latin typeface="Times New Roman"/>
                <a:cs typeface="Times New Roman"/>
              </a:rPr>
              <a:t>iple</a:t>
            </a:r>
            <a:r>
              <a:rPr sz="1950" spc="-15" dirty="0">
                <a:latin typeface="Times New Roman"/>
                <a:cs typeface="Times New Roman"/>
              </a:rPr>
              <a:t> </a:t>
            </a:r>
            <a:r>
              <a:rPr sz="1950" dirty="0">
                <a:latin typeface="Times New Roman"/>
                <a:cs typeface="Times New Roman"/>
              </a:rPr>
              <a:t>BID</a:t>
            </a:r>
            <a:endParaRPr sz="1950">
              <a:latin typeface="Times New Roman"/>
              <a:cs typeface="Times New Roman"/>
            </a:endParaRPr>
          </a:p>
          <a:p>
            <a:pPr marL="299085">
              <a:lnSpc>
                <a:spcPct val="100000"/>
              </a:lnSpc>
            </a:pPr>
            <a:r>
              <a:rPr sz="1950" spc="-20" dirty="0">
                <a:latin typeface="Times New Roman"/>
                <a:cs typeface="Times New Roman"/>
              </a:rPr>
              <a:t>f</a:t>
            </a:r>
            <a:r>
              <a:rPr sz="1950" dirty="0">
                <a:latin typeface="Times New Roman"/>
                <a:cs typeface="Times New Roman"/>
              </a:rPr>
              <a:t>rom</a:t>
            </a:r>
            <a:r>
              <a:rPr sz="1950" spc="-10" dirty="0">
                <a:latin typeface="Times New Roman"/>
                <a:cs typeface="Times New Roman"/>
              </a:rPr>
              <a:t> </a:t>
            </a:r>
            <a:r>
              <a:rPr sz="1950" dirty="0">
                <a:latin typeface="Times New Roman"/>
                <a:cs typeface="Times New Roman"/>
              </a:rPr>
              <a:t>o</a:t>
            </a:r>
            <a:r>
              <a:rPr sz="1950" spc="5" dirty="0">
                <a:latin typeface="Times New Roman"/>
                <a:cs typeface="Times New Roman"/>
              </a:rPr>
              <a:t>n</a:t>
            </a:r>
            <a:r>
              <a:rPr sz="1950" dirty="0">
                <a:latin typeface="Times New Roman"/>
                <a:cs typeface="Times New Roman"/>
              </a:rPr>
              <a:t>e</a:t>
            </a:r>
            <a:r>
              <a:rPr sz="1950" spc="-25" dirty="0">
                <a:latin typeface="Times New Roman"/>
                <a:cs typeface="Times New Roman"/>
              </a:rPr>
              <a:t> </a:t>
            </a:r>
            <a:r>
              <a:rPr sz="1950" spc="-5" dirty="0">
                <a:latin typeface="Times New Roman"/>
                <a:cs typeface="Times New Roman"/>
              </a:rPr>
              <a:t>s</a:t>
            </a:r>
            <a:r>
              <a:rPr sz="1950" spc="-15" dirty="0">
                <a:latin typeface="Times New Roman"/>
                <a:cs typeface="Times New Roman"/>
              </a:rPr>
              <a:t>a</a:t>
            </a:r>
            <a:r>
              <a:rPr sz="1950" spc="-35" dirty="0">
                <a:latin typeface="Times New Roman"/>
                <a:cs typeface="Times New Roman"/>
              </a:rPr>
              <a:t>m</a:t>
            </a:r>
            <a:r>
              <a:rPr sz="1950" dirty="0">
                <a:latin typeface="Times New Roman"/>
                <a:cs typeface="Times New Roman"/>
              </a:rPr>
              <a:t>ple</a:t>
            </a:r>
            <a:endParaRPr sz="1950">
              <a:latin typeface="Times New Roman"/>
              <a:cs typeface="Times New Roman"/>
            </a:endParaRPr>
          </a:p>
        </p:txBody>
      </p:sp>
      <p:sp>
        <p:nvSpPr>
          <p:cNvPr id="6" name="object 6"/>
          <p:cNvSpPr txBox="1"/>
          <p:nvPr/>
        </p:nvSpPr>
        <p:spPr>
          <a:xfrm>
            <a:off x="841050" y="4998217"/>
            <a:ext cx="2044064" cy="274320"/>
          </a:xfrm>
          <a:prstGeom prst="rect">
            <a:avLst/>
          </a:prstGeom>
        </p:spPr>
        <p:txBody>
          <a:bodyPr vert="horz" wrap="square" lIns="0" tIns="0" rIns="0" bIns="0" rtlCol="0">
            <a:spAutoFit/>
          </a:bodyPr>
          <a:lstStyle/>
          <a:p>
            <a:pPr marL="355600" indent="-342900">
              <a:lnSpc>
                <a:spcPct val="100000"/>
              </a:lnSpc>
              <a:buFont typeface="Times New Roman"/>
              <a:buChar char="•"/>
              <a:tabLst>
                <a:tab pos="355600" algn="l"/>
              </a:tabLst>
            </a:pPr>
            <a:r>
              <a:rPr sz="1950" dirty="0">
                <a:latin typeface="Times New Roman"/>
                <a:cs typeface="Times New Roman"/>
              </a:rPr>
              <a:t>Real</a:t>
            </a:r>
            <a:r>
              <a:rPr sz="1950" spc="-30" dirty="0">
                <a:latin typeface="Times New Roman"/>
                <a:cs typeface="Times New Roman"/>
              </a:rPr>
              <a:t> </a:t>
            </a:r>
            <a:r>
              <a:rPr sz="1950" dirty="0">
                <a:latin typeface="Times New Roman"/>
                <a:cs typeface="Times New Roman"/>
              </a:rPr>
              <a:t>t</a:t>
            </a:r>
            <a:r>
              <a:rPr sz="1950" spc="-10" dirty="0">
                <a:latin typeface="Times New Roman"/>
                <a:cs typeface="Times New Roman"/>
              </a:rPr>
              <a:t>i</a:t>
            </a:r>
            <a:r>
              <a:rPr sz="1950" spc="-35" dirty="0">
                <a:latin typeface="Times New Roman"/>
                <a:cs typeface="Times New Roman"/>
              </a:rPr>
              <a:t>m</a:t>
            </a:r>
            <a:r>
              <a:rPr sz="1950" dirty="0">
                <a:latin typeface="Times New Roman"/>
                <a:cs typeface="Times New Roman"/>
              </a:rPr>
              <a:t>e</a:t>
            </a:r>
            <a:r>
              <a:rPr sz="1950" spc="20" dirty="0">
                <a:latin typeface="Times New Roman"/>
                <a:cs typeface="Times New Roman"/>
              </a:rPr>
              <a:t> </a:t>
            </a:r>
            <a:r>
              <a:rPr sz="1950" dirty="0">
                <a:latin typeface="Times New Roman"/>
                <a:cs typeface="Times New Roman"/>
              </a:rPr>
              <a:t>t</a:t>
            </a:r>
            <a:r>
              <a:rPr sz="1950" spc="-10" dirty="0">
                <a:latin typeface="Times New Roman"/>
                <a:cs typeface="Times New Roman"/>
              </a:rPr>
              <a:t>e</a:t>
            </a:r>
            <a:r>
              <a:rPr sz="1950" spc="-5" dirty="0">
                <a:latin typeface="Times New Roman"/>
                <a:cs typeface="Times New Roman"/>
              </a:rPr>
              <a:t>s</a:t>
            </a:r>
            <a:r>
              <a:rPr sz="1950" spc="-10" dirty="0">
                <a:latin typeface="Times New Roman"/>
                <a:cs typeface="Times New Roman"/>
              </a:rPr>
              <a:t>t</a:t>
            </a:r>
            <a:r>
              <a:rPr sz="1950" dirty="0">
                <a:latin typeface="Times New Roman"/>
                <a:cs typeface="Times New Roman"/>
              </a:rPr>
              <a:t>ing</a:t>
            </a:r>
            <a:endParaRPr sz="1950">
              <a:latin typeface="Times New Roman"/>
              <a:cs typeface="Times New Roman"/>
            </a:endParaRPr>
          </a:p>
        </p:txBody>
      </p:sp>
      <p:sp>
        <p:nvSpPr>
          <p:cNvPr id="7" name="object 7"/>
          <p:cNvSpPr txBox="1"/>
          <p:nvPr/>
        </p:nvSpPr>
        <p:spPr>
          <a:xfrm>
            <a:off x="1298191" y="5354833"/>
            <a:ext cx="3131820" cy="274320"/>
          </a:xfrm>
          <a:prstGeom prst="rect">
            <a:avLst/>
          </a:prstGeom>
        </p:spPr>
        <p:txBody>
          <a:bodyPr vert="horz" wrap="square" lIns="0" tIns="0" rIns="0" bIns="0" rtlCol="0">
            <a:spAutoFit/>
          </a:bodyPr>
          <a:lstStyle/>
          <a:p>
            <a:pPr marL="12700">
              <a:lnSpc>
                <a:spcPct val="100000"/>
              </a:lnSpc>
              <a:tabLst>
                <a:tab pos="299085" algn="l"/>
              </a:tabLst>
            </a:pPr>
            <a:r>
              <a:rPr sz="1950" dirty="0">
                <a:latin typeface="Times New Roman"/>
                <a:cs typeface="Times New Roman"/>
              </a:rPr>
              <a:t>–	</a:t>
            </a:r>
            <a:r>
              <a:rPr sz="1950" spc="-5" dirty="0">
                <a:latin typeface="Times New Roman"/>
                <a:cs typeface="Times New Roman"/>
              </a:rPr>
              <a:t>P</a:t>
            </a:r>
            <a:r>
              <a:rPr sz="1950" spc="5" dirty="0">
                <a:latin typeface="Times New Roman"/>
                <a:cs typeface="Times New Roman"/>
              </a:rPr>
              <a:t>o</a:t>
            </a:r>
            <a:r>
              <a:rPr sz="1950" dirty="0">
                <a:latin typeface="Times New Roman"/>
                <a:cs typeface="Times New Roman"/>
              </a:rPr>
              <a:t>int</a:t>
            </a:r>
            <a:r>
              <a:rPr sz="1950" spc="-5" dirty="0">
                <a:latin typeface="Times New Roman"/>
                <a:cs typeface="Times New Roman"/>
              </a:rPr>
              <a:t>-</a:t>
            </a:r>
            <a:r>
              <a:rPr sz="1950" spc="5" dirty="0">
                <a:latin typeface="Times New Roman"/>
                <a:cs typeface="Times New Roman"/>
              </a:rPr>
              <a:t>o</a:t>
            </a:r>
            <a:r>
              <a:rPr sz="1950" spc="-20" dirty="0">
                <a:latin typeface="Times New Roman"/>
                <a:cs typeface="Times New Roman"/>
              </a:rPr>
              <a:t>f</a:t>
            </a:r>
            <a:r>
              <a:rPr sz="1950" spc="-5" dirty="0">
                <a:latin typeface="Times New Roman"/>
                <a:cs typeface="Times New Roman"/>
              </a:rPr>
              <a:t>-</a:t>
            </a:r>
            <a:r>
              <a:rPr sz="1950" dirty="0">
                <a:latin typeface="Times New Roman"/>
                <a:cs typeface="Times New Roman"/>
              </a:rPr>
              <a:t>c</a:t>
            </a:r>
            <a:r>
              <a:rPr sz="1950" spc="-10" dirty="0">
                <a:latin typeface="Times New Roman"/>
                <a:cs typeface="Times New Roman"/>
              </a:rPr>
              <a:t>a</a:t>
            </a:r>
            <a:r>
              <a:rPr sz="1950" dirty="0">
                <a:latin typeface="Times New Roman"/>
                <a:cs typeface="Times New Roman"/>
              </a:rPr>
              <a:t>re</a:t>
            </a:r>
            <a:r>
              <a:rPr sz="1950" spc="-30" dirty="0">
                <a:latin typeface="Times New Roman"/>
                <a:cs typeface="Times New Roman"/>
              </a:rPr>
              <a:t> </a:t>
            </a:r>
            <a:r>
              <a:rPr sz="1950" dirty="0">
                <a:latin typeface="Times New Roman"/>
                <a:cs typeface="Times New Roman"/>
              </a:rPr>
              <a:t>EIS/RP</a:t>
            </a:r>
            <a:r>
              <a:rPr sz="1950" spc="-30" dirty="0">
                <a:latin typeface="Times New Roman"/>
                <a:cs typeface="Times New Roman"/>
              </a:rPr>
              <a:t> </a:t>
            </a:r>
            <a:r>
              <a:rPr sz="1950" dirty="0">
                <a:latin typeface="Times New Roman"/>
                <a:cs typeface="Times New Roman"/>
              </a:rPr>
              <a:t>devi</a:t>
            </a:r>
            <a:r>
              <a:rPr sz="1950" spc="-10" dirty="0">
                <a:latin typeface="Times New Roman"/>
                <a:cs typeface="Times New Roman"/>
              </a:rPr>
              <a:t>c</a:t>
            </a:r>
            <a:r>
              <a:rPr sz="1950" dirty="0">
                <a:latin typeface="Times New Roman"/>
                <a:cs typeface="Times New Roman"/>
              </a:rPr>
              <a:t>e</a:t>
            </a:r>
            <a:endParaRPr sz="1950">
              <a:latin typeface="Times New Roman"/>
              <a:cs typeface="Times New Roman"/>
            </a:endParaRPr>
          </a:p>
        </p:txBody>
      </p:sp>
      <p:sp>
        <p:nvSpPr>
          <p:cNvPr id="8" name="object 8"/>
          <p:cNvSpPr/>
          <p:nvPr/>
        </p:nvSpPr>
        <p:spPr>
          <a:xfrm>
            <a:off x="7086600" y="1871472"/>
            <a:ext cx="1827276" cy="1937003"/>
          </a:xfrm>
          <a:prstGeom prst="rect">
            <a:avLst/>
          </a:prstGeom>
          <a:blipFill>
            <a:blip r:embed="rId3" cstate="print"/>
            <a:stretch>
              <a:fillRect/>
            </a:stretch>
          </a:blipFill>
        </p:spPr>
        <p:txBody>
          <a:bodyPr wrap="square" lIns="0" tIns="0" rIns="0" bIns="0" rtlCol="0"/>
          <a:lstStyle/>
          <a:p>
            <a:endParaRPr/>
          </a:p>
        </p:txBody>
      </p:sp>
      <p:sp>
        <p:nvSpPr>
          <p:cNvPr id="9" name="object 9"/>
          <p:cNvSpPr txBox="1"/>
          <p:nvPr/>
        </p:nvSpPr>
        <p:spPr>
          <a:xfrm>
            <a:off x="841050" y="1606756"/>
            <a:ext cx="7640320" cy="621030"/>
          </a:xfrm>
          <a:prstGeom prst="rect">
            <a:avLst/>
          </a:prstGeom>
        </p:spPr>
        <p:txBody>
          <a:bodyPr vert="horz" wrap="square" lIns="0" tIns="0" rIns="0" bIns="0" rtlCol="0">
            <a:spAutoFit/>
          </a:bodyPr>
          <a:lstStyle/>
          <a:p>
            <a:pPr marR="5080" algn="r">
              <a:lnSpc>
                <a:spcPct val="100000"/>
              </a:lnSpc>
            </a:pPr>
            <a:r>
              <a:rPr sz="1800" dirty="0">
                <a:latin typeface="Times New Roman"/>
                <a:cs typeface="Times New Roman"/>
              </a:rPr>
              <a:t>Rapid </a:t>
            </a:r>
            <a:r>
              <a:rPr sz="1800" spc="-15" dirty="0">
                <a:latin typeface="Times New Roman"/>
                <a:cs typeface="Times New Roman"/>
              </a:rPr>
              <a:t>P</a:t>
            </a:r>
            <a:r>
              <a:rPr sz="1800" dirty="0">
                <a:latin typeface="Times New Roman"/>
                <a:cs typeface="Times New Roman"/>
              </a:rPr>
              <a:t>robe</a:t>
            </a:r>
            <a:endParaRPr sz="1800">
              <a:latin typeface="Times New Roman"/>
              <a:cs typeface="Times New Roman"/>
            </a:endParaRPr>
          </a:p>
          <a:p>
            <a:pPr marL="355600" indent="-342900">
              <a:lnSpc>
                <a:spcPts val="2335"/>
              </a:lnSpc>
              <a:spcBef>
                <a:spcPts val="740"/>
              </a:spcBef>
              <a:buFont typeface="Times New Roman"/>
              <a:buChar char="•"/>
              <a:tabLst>
                <a:tab pos="355600" algn="l"/>
              </a:tabLst>
            </a:pPr>
            <a:r>
              <a:rPr sz="1950" dirty="0">
                <a:latin typeface="Times New Roman"/>
                <a:cs typeface="Times New Roman"/>
              </a:rPr>
              <a:t>Rapid</a:t>
            </a:r>
            <a:r>
              <a:rPr sz="1950" spc="-30" dirty="0">
                <a:latin typeface="Times New Roman"/>
                <a:cs typeface="Times New Roman"/>
              </a:rPr>
              <a:t> </a:t>
            </a:r>
            <a:r>
              <a:rPr sz="1950" dirty="0">
                <a:latin typeface="Times New Roman"/>
                <a:cs typeface="Times New Roman"/>
              </a:rPr>
              <a:t>pro</a:t>
            </a:r>
            <a:r>
              <a:rPr sz="1950" spc="5" dirty="0">
                <a:latin typeface="Times New Roman"/>
                <a:cs typeface="Times New Roman"/>
              </a:rPr>
              <a:t>b</a:t>
            </a:r>
            <a:r>
              <a:rPr sz="1950" dirty="0">
                <a:latin typeface="Times New Roman"/>
                <a:cs typeface="Times New Roman"/>
              </a:rPr>
              <a:t>e</a:t>
            </a:r>
            <a:r>
              <a:rPr sz="1950" spc="-25" dirty="0">
                <a:latin typeface="Times New Roman"/>
                <a:cs typeface="Times New Roman"/>
              </a:rPr>
              <a:t> </a:t>
            </a:r>
            <a:r>
              <a:rPr sz="1950" dirty="0">
                <a:latin typeface="Times New Roman"/>
                <a:cs typeface="Times New Roman"/>
              </a:rPr>
              <a:t>(RP)</a:t>
            </a:r>
            <a:endParaRPr sz="1950">
              <a:latin typeface="Times New Roman"/>
              <a:cs typeface="Times New Roman"/>
            </a:endParaRPr>
          </a:p>
        </p:txBody>
      </p:sp>
      <p:sp>
        <p:nvSpPr>
          <p:cNvPr id="10" name="object 10"/>
          <p:cNvSpPr txBox="1"/>
          <p:nvPr/>
        </p:nvSpPr>
        <p:spPr>
          <a:xfrm>
            <a:off x="535940" y="6507713"/>
            <a:ext cx="4217035" cy="372110"/>
          </a:xfrm>
          <a:prstGeom prst="rect">
            <a:avLst/>
          </a:prstGeom>
        </p:spPr>
        <p:txBody>
          <a:bodyPr vert="horz" wrap="square" lIns="0" tIns="0" rIns="0" bIns="0" rtlCol="0">
            <a:spAutoFit/>
          </a:bodyPr>
          <a:lstStyle/>
          <a:p>
            <a:pPr marL="12700" marR="5080">
              <a:lnSpc>
                <a:spcPct val="100000"/>
              </a:lnSpc>
            </a:pPr>
            <a:r>
              <a:rPr sz="800" spc="-5" dirty="0">
                <a:latin typeface="Times New Roman"/>
                <a:cs typeface="Times New Roman"/>
              </a:rPr>
              <a:t>‘</a:t>
            </a:r>
            <a:r>
              <a:rPr sz="800" dirty="0">
                <a:latin typeface="Times New Roman"/>
                <a:cs typeface="Times New Roman"/>
              </a:rPr>
              <a:t>C</a:t>
            </a:r>
            <a:r>
              <a:rPr sz="800" spc="-10" dirty="0">
                <a:latin typeface="Times New Roman"/>
                <a:cs typeface="Times New Roman"/>
              </a:rPr>
              <a:t>o</a:t>
            </a:r>
            <a:r>
              <a:rPr sz="800" spc="-5" dirty="0">
                <a:latin typeface="Times New Roman"/>
                <a:cs typeface="Times New Roman"/>
              </a:rPr>
              <a:t>-D</a:t>
            </a:r>
            <a:r>
              <a:rPr sz="800" dirty="0">
                <a:latin typeface="Times New Roman"/>
                <a:cs typeface="Times New Roman"/>
              </a:rPr>
              <a:t>ia</a:t>
            </a:r>
            <a:r>
              <a:rPr sz="800" spc="-10" dirty="0">
                <a:latin typeface="Times New Roman"/>
                <a:cs typeface="Times New Roman"/>
              </a:rPr>
              <a:t>g</a:t>
            </a:r>
            <a:r>
              <a:rPr sz="800" dirty="0">
                <a:latin typeface="Times New Roman"/>
                <a:cs typeface="Times New Roman"/>
              </a:rPr>
              <a:t>n</a:t>
            </a:r>
            <a:r>
              <a:rPr sz="800" spc="-10" dirty="0">
                <a:latin typeface="Times New Roman"/>
                <a:cs typeface="Times New Roman"/>
              </a:rPr>
              <a:t>o</a:t>
            </a:r>
            <a:r>
              <a:rPr sz="800" spc="-5" dirty="0">
                <a:latin typeface="Times New Roman"/>
                <a:cs typeface="Times New Roman"/>
              </a:rPr>
              <a:t>s</a:t>
            </a:r>
            <a:r>
              <a:rPr sz="800" dirty="0">
                <a:latin typeface="Times New Roman"/>
                <a:cs typeface="Times New Roman"/>
              </a:rPr>
              <a:t>tic</a:t>
            </a:r>
            <a:r>
              <a:rPr sz="800" spc="5" dirty="0">
                <a:latin typeface="Times New Roman"/>
                <a:cs typeface="Times New Roman"/>
              </a:rPr>
              <a:t>s</a:t>
            </a:r>
            <a:r>
              <a:rPr sz="800" dirty="0">
                <a:latin typeface="Times New Roman"/>
                <a:cs typeface="Times New Roman"/>
              </a:rPr>
              <a:t>.</a:t>
            </a:r>
            <a:r>
              <a:rPr sz="800" spc="-30" dirty="0">
                <a:latin typeface="Times New Roman"/>
                <a:cs typeface="Times New Roman"/>
              </a:rPr>
              <a:t> </a:t>
            </a:r>
            <a:r>
              <a:rPr sz="800" spc="-5" dirty="0">
                <a:latin typeface="Times New Roman"/>
                <a:cs typeface="Times New Roman"/>
              </a:rPr>
              <a:t>(</a:t>
            </a:r>
            <a:r>
              <a:rPr sz="800" dirty="0">
                <a:latin typeface="Times New Roman"/>
                <a:cs typeface="Times New Roman"/>
              </a:rPr>
              <a:t>n.d</a:t>
            </a:r>
            <a:r>
              <a:rPr sz="800" spc="5" dirty="0">
                <a:latin typeface="Times New Roman"/>
                <a:cs typeface="Times New Roman"/>
              </a:rPr>
              <a:t>.</a:t>
            </a:r>
            <a:r>
              <a:rPr sz="800" spc="-5" dirty="0">
                <a:latin typeface="Times New Roman"/>
                <a:cs typeface="Times New Roman"/>
              </a:rPr>
              <a:t>)</a:t>
            </a:r>
            <a:r>
              <a:rPr sz="800" dirty="0">
                <a:latin typeface="Times New Roman"/>
                <a:cs typeface="Times New Roman"/>
              </a:rPr>
              <a:t>.</a:t>
            </a:r>
            <a:r>
              <a:rPr sz="800" spc="-30" dirty="0">
                <a:latin typeface="Times New Roman"/>
                <a:cs typeface="Times New Roman"/>
              </a:rPr>
              <a:t> </a:t>
            </a:r>
            <a:r>
              <a:rPr sz="800" dirty="0">
                <a:latin typeface="Times New Roman"/>
                <a:cs typeface="Times New Roman"/>
              </a:rPr>
              <a:t>C</a:t>
            </a:r>
            <a:r>
              <a:rPr sz="800" spc="-5" dirty="0">
                <a:latin typeface="Times New Roman"/>
                <a:cs typeface="Times New Roman"/>
              </a:rPr>
              <a:t>o-D</a:t>
            </a:r>
            <a:r>
              <a:rPr sz="800" dirty="0">
                <a:latin typeface="Times New Roman"/>
                <a:cs typeface="Times New Roman"/>
              </a:rPr>
              <a:t>ia</a:t>
            </a:r>
            <a:r>
              <a:rPr sz="800" spc="-10" dirty="0">
                <a:latin typeface="Times New Roman"/>
                <a:cs typeface="Times New Roman"/>
              </a:rPr>
              <a:t>g</a:t>
            </a:r>
            <a:r>
              <a:rPr sz="800" dirty="0">
                <a:latin typeface="Times New Roman"/>
                <a:cs typeface="Times New Roman"/>
              </a:rPr>
              <a:t>n</a:t>
            </a:r>
            <a:r>
              <a:rPr sz="800" spc="-10" dirty="0">
                <a:latin typeface="Times New Roman"/>
                <a:cs typeface="Times New Roman"/>
              </a:rPr>
              <a:t>o</a:t>
            </a:r>
            <a:r>
              <a:rPr sz="800" spc="-5" dirty="0">
                <a:latin typeface="Times New Roman"/>
                <a:cs typeface="Times New Roman"/>
              </a:rPr>
              <a:t>s</a:t>
            </a:r>
            <a:r>
              <a:rPr sz="800" dirty="0">
                <a:latin typeface="Times New Roman"/>
                <a:cs typeface="Times New Roman"/>
              </a:rPr>
              <a:t>tic</a:t>
            </a:r>
            <a:r>
              <a:rPr sz="800" spc="-5" dirty="0">
                <a:latin typeface="Times New Roman"/>
                <a:cs typeface="Times New Roman"/>
              </a:rPr>
              <a:t>s</a:t>
            </a:r>
            <a:r>
              <a:rPr sz="800" dirty="0">
                <a:latin typeface="Times New Roman"/>
                <a:cs typeface="Times New Roman"/>
              </a:rPr>
              <a:t>.</a:t>
            </a:r>
            <a:r>
              <a:rPr sz="800" spc="-30" dirty="0">
                <a:latin typeface="Times New Roman"/>
                <a:cs typeface="Times New Roman"/>
              </a:rPr>
              <a:t> </a:t>
            </a:r>
            <a:r>
              <a:rPr sz="800" dirty="0">
                <a:latin typeface="Times New Roman"/>
                <a:cs typeface="Times New Roman"/>
              </a:rPr>
              <a:t>R</a:t>
            </a:r>
            <a:r>
              <a:rPr sz="800" spc="-10" dirty="0">
                <a:latin typeface="Times New Roman"/>
                <a:cs typeface="Times New Roman"/>
              </a:rPr>
              <a:t>e</a:t>
            </a:r>
            <a:r>
              <a:rPr sz="800" dirty="0">
                <a:latin typeface="Times New Roman"/>
                <a:cs typeface="Times New Roman"/>
              </a:rPr>
              <a:t>t</a:t>
            </a:r>
            <a:r>
              <a:rPr sz="800" spc="-5" dirty="0">
                <a:latin typeface="Times New Roman"/>
                <a:cs typeface="Times New Roman"/>
              </a:rPr>
              <a:t>r</a:t>
            </a:r>
            <a:r>
              <a:rPr sz="800" dirty="0">
                <a:latin typeface="Times New Roman"/>
                <a:cs typeface="Times New Roman"/>
              </a:rPr>
              <a:t>i</a:t>
            </a:r>
            <a:r>
              <a:rPr sz="800" spc="-10" dirty="0">
                <a:latin typeface="Times New Roman"/>
                <a:cs typeface="Times New Roman"/>
              </a:rPr>
              <a:t>eve</a:t>
            </a:r>
            <a:r>
              <a:rPr sz="800" dirty="0">
                <a:latin typeface="Times New Roman"/>
                <a:cs typeface="Times New Roman"/>
              </a:rPr>
              <a:t>d</a:t>
            </a:r>
            <a:r>
              <a:rPr sz="800" spc="-5" dirty="0">
                <a:latin typeface="Times New Roman"/>
                <a:cs typeface="Times New Roman"/>
              </a:rPr>
              <a:t> J</a:t>
            </a:r>
            <a:r>
              <a:rPr sz="800" dirty="0">
                <a:latin typeface="Times New Roman"/>
                <a:cs typeface="Times New Roman"/>
              </a:rPr>
              <a:t>u</a:t>
            </a:r>
            <a:r>
              <a:rPr sz="800" spc="-10" dirty="0">
                <a:latin typeface="Times New Roman"/>
                <a:cs typeface="Times New Roman"/>
              </a:rPr>
              <a:t>l</a:t>
            </a:r>
            <a:r>
              <a:rPr sz="800" dirty="0">
                <a:latin typeface="Times New Roman"/>
                <a:cs typeface="Times New Roman"/>
              </a:rPr>
              <a:t>y</a:t>
            </a:r>
            <a:r>
              <a:rPr sz="800" spc="-5" dirty="0">
                <a:latin typeface="Times New Roman"/>
                <a:cs typeface="Times New Roman"/>
              </a:rPr>
              <a:t> </a:t>
            </a:r>
            <a:r>
              <a:rPr sz="800" dirty="0">
                <a:latin typeface="Times New Roman"/>
                <a:cs typeface="Times New Roman"/>
              </a:rPr>
              <a:t>16,</a:t>
            </a:r>
            <a:r>
              <a:rPr sz="800" spc="-20" dirty="0">
                <a:latin typeface="Times New Roman"/>
                <a:cs typeface="Times New Roman"/>
              </a:rPr>
              <a:t> </a:t>
            </a:r>
            <a:r>
              <a:rPr sz="800" dirty="0">
                <a:latin typeface="Times New Roman"/>
                <a:cs typeface="Times New Roman"/>
              </a:rPr>
              <a:t>2014,</a:t>
            </a:r>
            <a:r>
              <a:rPr sz="800" spc="-30" dirty="0">
                <a:latin typeface="Times New Roman"/>
                <a:cs typeface="Times New Roman"/>
              </a:rPr>
              <a:t> </a:t>
            </a:r>
            <a:r>
              <a:rPr sz="800" spc="-5" dirty="0">
                <a:latin typeface="Times New Roman"/>
                <a:cs typeface="Times New Roman"/>
              </a:rPr>
              <a:t>fr</a:t>
            </a:r>
            <a:r>
              <a:rPr sz="800" spc="-10" dirty="0">
                <a:latin typeface="Times New Roman"/>
                <a:cs typeface="Times New Roman"/>
              </a:rPr>
              <a:t>o</a:t>
            </a:r>
            <a:r>
              <a:rPr sz="800" dirty="0">
                <a:latin typeface="Times New Roman"/>
                <a:cs typeface="Times New Roman"/>
              </a:rPr>
              <a:t>m</a:t>
            </a:r>
            <a:r>
              <a:rPr sz="800" spc="-10" dirty="0">
                <a:latin typeface="Times New Roman"/>
                <a:cs typeface="Times New Roman"/>
              </a:rPr>
              <a:t> </a:t>
            </a:r>
            <a:r>
              <a:rPr sz="800" dirty="0">
                <a:latin typeface="Times New Roman"/>
                <a:cs typeface="Times New Roman"/>
                <a:hlinkClick r:id="rId4"/>
              </a:rPr>
              <a:t>http</a:t>
            </a:r>
            <a:r>
              <a:rPr sz="800" spc="-10" dirty="0">
                <a:latin typeface="Times New Roman"/>
                <a:cs typeface="Times New Roman"/>
                <a:hlinkClick r:id="rId4"/>
              </a:rPr>
              <a:t>:</a:t>
            </a:r>
            <a:r>
              <a:rPr sz="800" dirty="0">
                <a:latin typeface="Times New Roman"/>
                <a:cs typeface="Times New Roman"/>
                <a:hlinkClick r:id="rId4"/>
              </a:rPr>
              <a:t>/</a:t>
            </a:r>
            <a:r>
              <a:rPr sz="800" spc="25" dirty="0">
                <a:latin typeface="Times New Roman"/>
                <a:cs typeface="Times New Roman"/>
                <a:hlinkClick r:id="rId4"/>
              </a:rPr>
              <a:t>/</a:t>
            </a:r>
            <a:r>
              <a:rPr sz="800" spc="-20" dirty="0">
                <a:latin typeface="Times New Roman"/>
                <a:cs typeface="Times New Roman"/>
                <a:hlinkClick r:id="rId4"/>
              </a:rPr>
              <a:t>www</a:t>
            </a:r>
            <a:r>
              <a:rPr sz="800" dirty="0">
                <a:latin typeface="Times New Roman"/>
                <a:cs typeface="Times New Roman"/>
                <a:hlinkClick r:id="rId4"/>
              </a:rPr>
              <a:t>.c</a:t>
            </a:r>
            <a:r>
              <a:rPr sz="800" spc="-10" dirty="0">
                <a:latin typeface="Times New Roman"/>
                <a:cs typeface="Times New Roman"/>
                <a:hlinkClick r:id="rId4"/>
              </a:rPr>
              <a:t>o</a:t>
            </a:r>
            <a:r>
              <a:rPr sz="800" dirty="0">
                <a:latin typeface="Times New Roman"/>
                <a:cs typeface="Times New Roman"/>
                <a:hlinkClick r:id="rId4"/>
              </a:rPr>
              <a:t>dia</a:t>
            </a:r>
            <a:r>
              <a:rPr sz="800" spc="-10" dirty="0">
                <a:latin typeface="Times New Roman"/>
                <a:cs typeface="Times New Roman"/>
                <a:hlinkClick r:id="rId4"/>
              </a:rPr>
              <a:t>g</a:t>
            </a:r>
            <a:r>
              <a:rPr sz="800" dirty="0">
                <a:latin typeface="Times New Roman"/>
                <a:cs typeface="Times New Roman"/>
                <a:hlinkClick r:id="rId4"/>
              </a:rPr>
              <a:t>n</a:t>
            </a:r>
            <a:r>
              <a:rPr sz="800" spc="-10" dirty="0">
                <a:latin typeface="Times New Roman"/>
                <a:cs typeface="Times New Roman"/>
                <a:hlinkClick r:id="rId4"/>
              </a:rPr>
              <a:t>o</a:t>
            </a:r>
            <a:r>
              <a:rPr sz="800" dirty="0">
                <a:latin typeface="Times New Roman"/>
                <a:cs typeface="Times New Roman"/>
                <a:hlinkClick r:id="rId4"/>
              </a:rPr>
              <a:t>stics.c</a:t>
            </a:r>
            <a:r>
              <a:rPr sz="800" spc="-10" dirty="0">
                <a:latin typeface="Times New Roman"/>
                <a:cs typeface="Times New Roman"/>
                <a:hlinkClick r:id="rId4"/>
              </a:rPr>
              <a:t>o</a:t>
            </a:r>
            <a:r>
              <a:rPr sz="800" dirty="0">
                <a:latin typeface="Times New Roman"/>
                <a:cs typeface="Times New Roman"/>
                <a:hlinkClick r:id="rId4"/>
              </a:rPr>
              <a:t>m’</a:t>
            </a:r>
            <a:r>
              <a:rPr sz="800" dirty="0">
                <a:latin typeface="Times New Roman"/>
                <a:cs typeface="Times New Roman"/>
              </a:rPr>
              <a:t> </a:t>
            </a:r>
            <a:r>
              <a:rPr sz="800" spc="-5" dirty="0">
                <a:latin typeface="Times New Roman"/>
                <a:cs typeface="Times New Roman"/>
              </a:rPr>
              <a:t>‘</a:t>
            </a:r>
            <a:r>
              <a:rPr sz="800" dirty="0">
                <a:latin typeface="Times New Roman"/>
                <a:cs typeface="Times New Roman"/>
                <a:hlinkClick r:id="rId5"/>
              </a:rPr>
              <a:t>htt</a:t>
            </a:r>
            <a:r>
              <a:rPr sz="800" spc="5" dirty="0">
                <a:latin typeface="Times New Roman"/>
                <a:cs typeface="Times New Roman"/>
                <a:hlinkClick r:id="rId5"/>
              </a:rPr>
              <a:t>p</a:t>
            </a:r>
            <a:r>
              <a:rPr sz="800" spc="-10" dirty="0">
                <a:latin typeface="Times New Roman"/>
                <a:cs typeface="Times New Roman"/>
                <a:hlinkClick r:id="rId5"/>
              </a:rPr>
              <a:t>:</a:t>
            </a:r>
            <a:r>
              <a:rPr sz="800" dirty="0">
                <a:latin typeface="Times New Roman"/>
                <a:cs typeface="Times New Roman"/>
                <a:hlinkClick r:id="rId5"/>
              </a:rPr>
              <a:t>//</a:t>
            </a:r>
            <a:r>
              <a:rPr sz="800" spc="-20" dirty="0">
                <a:latin typeface="Times New Roman"/>
                <a:cs typeface="Times New Roman"/>
                <a:hlinkClick r:id="rId5"/>
              </a:rPr>
              <a:t>www</a:t>
            </a:r>
            <a:r>
              <a:rPr sz="800" dirty="0">
                <a:latin typeface="Times New Roman"/>
                <a:cs typeface="Times New Roman"/>
                <a:hlinkClick r:id="rId5"/>
              </a:rPr>
              <a:t>.</a:t>
            </a:r>
            <a:r>
              <a:rPr sz="800" spc="-20" dirty="0">
                <a:latin typeface="Times New Roman"/>
                <a:cs typeface="Times New Roman"/>
                <a:hlinkClick r:id="rId5"/>
              </a:rPr>
              <a:t>y</a:t>
            </a:r>
            <a:r>
              <a:rPr sz="800" spc="-5" dirty="0">
                <a:latin typeface="Times New Roman"/>
                <a:cs typeface="Times New Roman"/>
                <a:hlinkClick r:id="rId5"/>
              </a:rPr>
              <a:t>s</a:t>
            </a:r>
            <a:r>
              <a:rPr sz="800" dirty="0">
                <a:latin typeface="Times New Roman"/>
                <a:cs typeface="Times New Roman"/>
                <a:hlinkClick r:id="rId5"/>
              </a:rPr>
              <a:t>inhh</a:t>
            </a:r>
            <a:r>
              <a:rPr sz="800" spc="-10" dirty="0">
                <a:latin typeface="Times New Roman"/>
                <a:cs typeface="Times New Roman"/>
                <a:hlinkClick r:id="rId5"/>
              </a:rPr>
              <a:t>o</a:t>
            </a:r>
            <a:r>
              <a:rPr sz="800" dirty="0">
                <a:latin typeface="Times New Roman"/>
                <a:cs typeface="Times New Roman"/>
                <a:hlinkClick r:id="rId5"/>
              </a:rPr>
              <a:t>cpha</a:t>
            </a:r>
            <a:r>
              <a:rPr sz="800" spc="-10" dirty="0">
                <a:latin typeface="Times New Roman"/>
                <a:cs typeface="Times New Roman"/>
                <a:hlinkClick r:id="rId5"/>
              </a:rPr>
              <a:t>n</a:t>
            </a:r>
            <a:r>
              <a:rPr sz="800" dirty="0">
                <a:latin typeface="Times New Roman"/>
                <a:cs typeface="Times New Roman"/>
                <a:hlinkClick r:id="rId5"/>
              </a:rPr>
              <a:t>tu</a:t>
            </a:r>
            <a:r>
              <a:rPr sz="800" spc="-10" dirty="0">
                <a:latin typeface="Times New Roman"/>
                <a:cs typeface="Times New Roman"/>
                <a:hlinkClick r:id="rId5"/>
              </a:rPr>
              <a:t>.co</a:t>
            </a:r>
            <a:r>
              <a:rPr sz="800" dirty="0">
                <a:latin typeface="Times New Roman"/>
                <a:cs typeface="Times New Roman"/>
                <a:hlinkClick r:id="rId5"/>
              </a:rPr>
              <a:t>m/t</a:t>
            </a:r>
            <a:r>
              <a:rPr sz="800" spc="-5" dirty="0">
                <a:latin typeface="Times New Roman"/>
                <a:cs typeface="Times New Roman"/>
                <a:hlinkClick r:id="rId5"/>
              </a:rPr>
              <a:t>r</a:t>
            </a:r>
            <a:r>
              <a:rPr sz="800" spc="-10" dirty="0">
                <a:latin typeface="Times New Roman"/>
                <a:cs typeface="Times New Roman"/>
                <a:hlinkClick r:id="rId5"/>
              </a:rPr>
              <a:t>a</a:t>
            </a:r>
            <a:r>
              <a:rPr sz="800" dirty="0">
                <a:latin typeface="Times New Roman"/>
                <a:cs typeface="Times New Roman"/>
                <a:hlinkClick r:id="rId5"/>
              </a:rPr>
              <a:t>i</a:t>
            </a:r>
            <a:r>
              <a:rPr sz="800" spc="-10" dirty="0">
                <a:latin typeface="Times New Roman"/>
                <a:cs typeface="Times New Roman"/>
                <a:hlinkClick r:id="rId5"/>
              </a:rPr>
              <a:t>n</a:t>
            </a:r>
            <a:r>
              <a:rPr sz="800" dirty="0">
                <a:latin typeface="Times New Roman"/>
                <a:cs typeface="Times New Roman"/>
                <a:hlinkClick r:id="rId5"/>
              </a:rPr>
              <a:t>in</a:t>
            </a:r>
            <a:r>
              <a:rPr sz="800" spc="-10" dirty="0">
                <a:latin typeface="Times New Roman"/>
                <a:cs typeface="Times New Roman"/>
                <a:hlinkClick r:id="rId5"/>
              </a:rPr>
              <a:t>g</a:t>
            </a:r>
            <a:r>
              <a:rPr sz="800" spc="15" dirty="0">
                <a:latin typeface="Times New Roman"/>
                <a:cs typeface="Times New Roman"/>
                <a:hlinkClick r:id="rId5"/>
              </a:rPr>
              <a:t>/</a:t>
            </a:r>
            <a:r>
              <a:rPr sz="800" spc="-10" dirty="0">
                <a:latin typeface="Times New Roman"/>
                <a:cs typeface="Times New Roman"/>
                <a:hlinkClick r:id="rId5"/>
              </a:rPr>
              <a:t>k</a:t>
            </a:r>
            <a:r>
              <a:rPr sz="800" spc="-20" dirty="0">
                <a:latin typeface="Times New Roman"/>
                <a:cs typeface="Times New Roman"/>
                <a:hlinkClick r:id="rId5"/>
              </a:rPr>
              <a:t>y</a:t>
            </a:r>
            <a:r>
              <a:rPr sz="800" spc="-5" dirty="0">
                <a:latin typeface="Times New Roman"/>
                <a:cs typeface="Times New Roman"/>
                <a:hlinkClick r:id="rId5"/>
              </a:rPr>
              <a:t>-</a:t>
            </a:r>
            <a:r>
              <a:rPr sz="800" dirty="0">
                <a:latin typeface="Times New Roman"/>
                <a:cs typeface="Times New Roman"/>
                <a:hlinkClick r:id="rId5"/>
              </a:rPr>
              <a:t>thu</a:t>
            </a:r>
            <a:r>
              <a:rPr sz="800" spc="-10" dirty="0">
                <a:latin typeface="Times New Roman"/>
                <a:cs typeface="Times New Roman"/>
                <a:hlinkClick r:id="rId5"/>
              </a:rPr>
              <a:t>a</a:t>
            </a:r>
            <a:r>
              <a:rPr sz="800" spc="10" dirty="0">
                <a:latin typeface="Times New Roman"/>
                <a:cs typeface="Times New Roman"/>
                <a:hlinkClick r:id="rId5"/>
              </a:rPr>
              <a:t>t</a:t>
            </a:r>
            <a:r>
              <a:rPr sz="800" spc="-20" dirty="0">
                <a:latin typeface="Times New Roman"/>
                <a:cs typeface="Times New Roman"/>
                <a:hlinkClick r:id="rId5"/>
              </a:rPr>
              <a:t>-</a:t>
            </a:r>
            <a:r>
              <a:rPr sz="800" spc="-5" dirty="0">
                <a:latin typeface="Times New Roman"/>
                <a:cs typeface="Times New Roman"/>
                <a:hlinkClick r:id="rId5"/>
              </a:rPr>
              <a:t>r</a:t>
            </a:r>
            <a:r>
              <a:rPr sz="800" spc="-10" dirty="0">
                <a:latin typeface="Times New Roman"/>
                <a:cs typeface="Times New Roman"/>
                <a:hlinkClick r:id="rId5"/>
              </a:rPr>
              <a:t>e</a:t>
            </a:r>
            <a:r>
              <a:rPr sz="800" dirty="0">
                <a:latin typeface="Times New Roman"/>
                <a:cs typeface="Times New Roman"/>
                <a:hlinkClick r:id="rId5"/>
              </a:rPr>
              <a:t>a</a:t>
            </a:r>
            <a:r>
              <a:rPr sz="800" spc="-10" dirty="0">
                <a:latin typeface="Times New Roman"/>
                <a:cs typeface="Times New Roman"/>
                <a:hlinkClick r:id="rId5"/>
              </a:rPr>
              <a:t>l</a:t>
            </a:r>
            <a:r>
              <a:rPr sz="800" spc="-5" dirty="0">
                <a:latin typeface="Times New Roman"/>
                <a:cs typeface="Times New Roman"/>
                <a:hlinkClick r:id="rId5"/>
              </a:rPr>
              <a:t>-</a:t>
            </a:r>
            <a:r>
              <a:rPr sz="800" dirty="0">
                <a:latin typeface="Times New Roman"/>
                <a:cs typeface="Times New Roman"/>
                <a:hlinkClick r:id="rId5"/>
              </a:rPr>
              <a:t>tim</a:t>
            </a:r>
            <a:r>
              <a:rPr sz="800" spc="-10" dirty="0">
                <a:latin typeface="Times New Roman"/>
                <a:cs typeface="Times New Roman"/>
                <a:hlinkClick r:id="rId5"/>
              </a:rPr>
              <a:t>e</a:t>
            </a:r>
            <a:r>
              <a:rPr sz="800" spc="-5" dirty="0">
                <a:latin typeface="Times New Roman"/>
                <a:cs typeface="Times New Roman"/>
                <a:hlinkClick r:id="rId5"/>
              </a:rPr>
              <a:t>-</a:t>
            </a:r>
            <a:r>
              <a:rPr sz="800" spc="-10" dirty="0">
                <a:latin typeface="Times New Roman"/>
                <a:cs typeface="Times New Roman"/>
                <a:hlinkClick r:id="rId5"/>
              </a:rPr>
              <a:t>pc</a:t>
            </a:r>
            <a:r>
              <a:rPr sz="800" spc="-5" dirty="0">
                <a:latin typeface="Times New Roman"/>
                <a:cs typeface="Times New Roman"/>
                <a:hlinkClick r:id="rId5"/>
              </a:rPr>
              <a:t>r</a:t>
            </a:r>
            <a:r>
              <a:rPr sz="800" dirty="0">
                <a:latin typeface="Times New Roman"/>
                <a:cs typeface="Times New Roman"/>
                <a:hlinkClick r:id="rId5"/>
              </a:rPr>
              <a:t>/</a:t>
            </a:r>
            <a:r>
              <a:rPr sz="800" spc="-10" dirty="0">
                <a:latin typeface="Times New Roman"/>
                <a:cs typeface="Times New Roman"/>
                <a:hlinkClick r:id="rId5"/>
              </a:rPr>
              <a:t>8</a:t>
            </a:r>
            <a:r>
              <a:rPr sz="800" dirty="0">
                <a:latin typeface="Times New Roman"/>
                <a:cs typeface="Times New Roman"/>
                <a:hlinkClick r:id="rId5"/>
              </a:rPr>
              <a:t>/’</a:t>
            </a:r>
            <a:r>
              <a:rPr sz="800" dirty="0">
                <a:latin typeface="Times New Roman"/>
                <a:cs typeface="Times New Roman"/>
              </a:rPr>
              <a:t> </a:t>
            </a:r>
            <a:r>
              <a:rPr sz="800" spc="-5" dirty="0">
                <a:latin typeface="Times New Roman"/>
                <a:cs typeface="Times New Roman"/>
              </a:rPr>
              <a:t>‘</a:t>
            </a:r>
            <a:r>
              <a:rPr sz="800" dirty="0">
                <a:latin typeface="Times New Roman"/>
                <a:cs typeface="Times New Roman"/>
                <a:hlinkClick r:id="rId6"/>
              </a:rPr>
              <a:t>htt</a:t>
            </a:r>
            <a:r>
              <a:rPr sz="800" spc="5" dirty="0">
                <a:latin typeface="Times New Roman"/>
                <a:cs typeface="Times New Roman"/>
                <a:hlinkClick r:id="rId6"/>
              </a:rPr>
              <a:t>p</a:t>
            </a:r>
            <a:r>
              <a:rPr sz="800" spc="-10" dirty="0">
                <a:latin typeface="Times New Roman"/>
                <a:cs typeface="Times New Roman"/>
                <a:hlinkClick r:id="rId6"/>
              </a:rPr>
              <a:t>:</a:t>
            </a:r>
            <a:r>
              <a:rPr sz="800" dirty="0">
                <a:latin typeface="Times New Roman"/>
                <a:cs typeface="Times New Roman"/>
                <a:hlinkClick r:id="rId6"/>
              </a:rPr>
              <a:t>//</a:t>
            </a:r>
            <a:r>
              <a:rPr sz="800" spc="-20" dirty="0">
                <a:latin typeface="Times New Roman"/>
                <a:cs typeface="Times New Roman"/>
                <a:hlinkClick r:id="rId6"/>
              </a:rPr>
              <a:t>www</a:t>
            </a:r>
            <a:r>
              <a:rPr sz="800" dirty="0">
                <a:latin typeface="Times New Roman"/>
                <a:cs typeface="Times New Roman"/>
                <a:hlinkClick r:id="rId6"/>
              </a:rPr>
              <a:t>.</a:t>
            </a:r>
            <a:r>
              <a:rPr sz="800" spc="-20" dirty="0">
                <a:latin typeface="Times New Roman"/>
                <a:cs typeface="Times New Roman"/>
                <a:hlinkClick r:id="rId6"/>
              </a:rPr>
              <a:t>w</a:t>
            </a:r>
            <a:r>
              <a:rPr sz="800" dirty="0">
                <a:latin typeface="Times New Roman"/>
                <a:cs typeface="Times New Roman"/>
                <a:hlinkClick r:id="rId6"/>
              </a:rPr>
              <a:t>a</a:t>
            </a:r>
            <a:r>
              <a:rPr sz="800" spc="-10" dirty="0">
                <a:latin typeface="Times New Roman"/>
                <a:cs typeface="Times New Roman"/>
                <a:hlinkClick r:id="rId6"/>
              </a:rPr>
              <a:t>lg</a:t>
            </a:r>
            <a:r>
              <a:rPr sz="800" spc="-5" dirty="0">
                <a:latin typeface="Times New Roman"/>
                <a:cs typeface="Times New Roman"/>
                <a:hlinkClick r:id="rId6"/>
              </a:rPr>
              <a:t>r</a:t>
            </a:r>
            <a:r>
              <a:rPr sz="800" spc="-10" dirty="0">
                <a:latin typeface="Times New Roman"/>
                <a:cs typeface="Times New Roman"/>
                <a:hlinkClick r:id="rId6"/>
              </a:rPr>
              <a:t>ee</a:t>
            </a:r>
            <a:r>
              <a:rPr sz="800" dirty="0">
                <a:latin typeface="Times New Roman"/>
                <a:cs typeface="Times New Roman"/>
                <a:hlinkClick r:id="rId6"/>
              </a:rPr>
              <a:t>n</a:t>
            </a:r>
            <a:r>
              <a:rPr sz="800" spc="-5" dirty="0">
                <a:latin typeface="Times New Roman"/>
                <a:cs typeface="Times New Roman"/>
                <a:hlinkClick r:id="rId6"/>
              </a:rPr>
              <a:t>s.</a:t>
            </a:r>
            <a:r>
              <a:rPr sz="800" spc="5" dirty="0">
                <a:latin typeface="Times New Roman"/>
                <a:cs typeface="Times New Roman"/>
                <a:hlinkClick r:id="rId6"/>
              </a:rPr>
              <a:t>c</a:t>
            </a:r>
            <a:r>
              <a:rPr sz="800" spc="-10" dirty="0">
                <a:latin typeface="Times New Roman"/>
                <a:cs typeface="Times New Roman"/>
                <a:hlinkClick r:id="rId6"/>
              </a:rPr>
              <a:t>o</a:t>
            </a:r>
            <a:r>
              <a:rPr sz="800" dirty="0">
                <a:latin typeface="Times New Roman"/>
                <a:cs typeface="Times New Roman"/>
                <a:hlinkClick r:id="rId6"/>
              </a:rPr>
              <a:t>m/mark</a:t>
            </a:r>
            <a:r>
              <a:rPr sz="800" spc="-10" dirty="0">
                <a:latin typeface="Times New Roman"/>
                <a:cs typeface="Times New Roman"/>
                <a:hlinkClick r:id="rId6"/>
              </a:rPr>
              <a:t>e</a:t>
            </a:r>
            <a:r>
              <a:rPr sz="800" dirty="0">
                <a:latin typeface="Times New Roman"/>
                <a:cs typeface="Times New Roman"/>
                <a:hlinkClick r:id="rId6"/>
              </a:rPr>
              <a:t>tin</a:t>
            </a:r>
            <a:r>
              <a:rPr sz="800" spc="-10" dirty="0">
                <a:latin typeface="Times New Roman"/>
                <a:cs typeface="Times New Roman"/>
                <a:hlinkClick r:id="rId6"/>
              </a:rPr>
              <a:t>g</a:t>
            </a:r>
            <a:r>
              <a:rPr sz="800" dirty="0">
                <a:latin typeface="Times New Roman"/>
                <a:cs typeface="Times New Roman"/>
                <a:hlinkClick r:id="rId6"/>
              </a:rPr>
              <a:t>/</a:t>
            </a:r>
            <a:r>
              <a:rPr sz="800" spc="-10" dirty="0">
                <a:latin typeface="Times New Roman"/>
                <a:cs typeface="Times New Roman"/>
                <a:hlinkClick r:id="rId6"/>
              </a:rPr>
              <a:t>l</a:t>
            </a:r>
            <a:r>
              <a:rPr sz="800" dirty="0">
                <a:latin typeface="Times New Roman"/>
                <a:cs typeface="Times New Roman"/>
                <a:hlinkClick r:id="rId6"/>
              </a:rPr>
              <a:t>ib</a:t>
            </a:r>
            <a:r>
              <a:rPr sz="800" spc="-5" dirty="0">
                <a:latin typeface="Times New Roman"/>
                <a:cs typeface="Times New Roman"/>
                <a:hlinkClick r:id="rId6"/>
              </a:rPr>
              <a:t>r</a:t>
            </a:r>
            <a:r>
              <a:rPr sz="800" dirty="0">
                <a:latin typeface="Times New Roman"/>
                <a:cs typeface="Times New Roman"/>
                <a:hlinkClick r:id="rId6"/>
              </a:rPr>
              <a:t>a</a:t>
            </a:r>
            <a:r>
              <a:rPr sz="800" spc="-5" dirty="0">
                <a:latin typeface="Times New Roman"/>
                <a:cs typeface="Times New Roman"/>
                <a:hlinkClick r:id="rId6"/>
              </a:rPr>
              <a:t>r</a:t>
            </a:r>
            <a:r>
              <a:rPr sz="800" spc="-20" dirty="0">
                <a:latin typeface="Times New Roman"/>
                <a:cs typeface="Times New Roman"/>
                <a:hlinkClick r:id="rId6"/>
              </a:rPr>
              <a:t>y</a:t>
            </a:r>
            <a:r>
              <a:rPr sz="800" spc="15" dirty="0">
                <a:latin typeface="Times New Roman"/>
                <a:cs typeface="Times New Roman"/>
                <a:hlinkClick r:id="rId6"/>
              </a:rPr>
              <a:t>/</a:t>
            </a:r>
            <a:r>
              <a:rPr sz="800" dirty="0">
                <a:latin typeface="Times New Roman"/>
                <a:cs typeface="Times New Roman"/>
                <a:hlinkClick r:id="rId6"/>
              </a:rPr>
              <a:t>c</a:t>
            </a:r>
            <a:r>
              <a:rPr sz="800" spc="-10" dirty="0">
                <a:latin typeface="Times New Roman"/>
                <a:cs typeface="Times New Roman"/>
                <a:hlinkClick r:id="rId6"/>
              </a:rPr>
              <a:t>o</a:t>
            </a:r>
            <a:r>
              <a:rPr sz="800" dirty="0">
                <a:latin typeface="Times New Roman"/>
                <a:cs typeface="Times New Roman"/>
                <a:hlinkClick r:id="rId6"/>
              </a:rPr>
              <a:t>n</a:t>
            </a:r>
            <a:r>
              <a:rPr sz="800" spc="-10" dirty="0">
                <a:latin typeface="Times New Roman"/>
                <a:cs typeface="Times New Roman"/>
                <a:hlinkClick r:id="rId6"/>
              </a:rPr>
              <a:t>te</a:t>
            </a:r>
            <a:r>
              <a:rPr sz="800" dirty="0">
                <a:latin typeface="Times New Roman"/>
                <a:cs typeface="Times New Roman"/>
                <a:hlinkClick r:id="rId6"/>
              </a:rPr>
              <a:t>nt</a:t>
            </a:r>
            <a:r>
              <a:rPr sz="800" spc="-5" dirty="0">
                <a:latin typeface="Times New Roman"/>
                <a:cs typeface="Times New Roman"/>
                <a:hlinkClick r:id="rId6"/>
              </a:rPr>
              <a:t>s</a:t>
            </a:r>
            <a:r>
              <a:rPr sz="800" spc="-10" dirty="0">
                <a:latin typeface="Times New Roman"/>
                <a:cs typeface="Times New Roman"/>
                <a:hlinkClick r:id="rId6"/>
              </a:rPr>
              <a:t>.</a:t>
            </a:r>
            <a:r>
              <a:rPr sz="800" dirty="0">
                <a:latin typeface="Times New Roman"/>
                <a:cs typeface="Times New Roman"/>
                <a:hlinkClick r:id="rId6"/>
              </a:rPr>
              <a:t>j</a:t>
            </a:r>
            <a:r>
              <a:rPr sz="800" spc="-5" dirty="0">
                <a:latin typeface="Times New Roman"/>
                <a:cs typeface="Times New Roman"/>
                <a:hlinkClick r:id="rId6"/>
              </a:rPr>
              <a:t>s</a:t>
            </a:r>
            <a:r>
              <a:rPr sz="800" dirty="0">
                <a:latin typeface="Times New Roman"/>
                <a:cs typeface="Times New Roman"/>
                <a:hlinkClick r:id="rId6"/>
              </a:rPr>
              <a:t>p</a:t>
            </a:r>
            <a:r>
              <a:rPr sz="800" spc="-10" dirty="0">
                <a:latin typeface="Times New Roman"/>
                <a:cs typeface="Times New Roman"/>
                <a:hlinkClick r:id="rId6"/>
              </a:rPr>
              <a:t>?do</a:t>
            </a:r>
            <a:r>
              <a:rPr sz="800" dirty="0">
                <a:latin typeface="Times New Roman"/>
                <a:cs typeface="Times New Roman"/>
                <a:hlinkClick r:id="rId6"/>
              </a:rPr>
              <a:t>c</a:t>
            </a:r>
            <a:r>
              <a:rPr sz="800" spc="-10" dirty="0">
                <a:latin typeface="Times New Roman"/>
                <a:cs typeface="Times New Roman"/>
                <a:hlinkClick r:id="rId6"/>
              </a:rPr>
              <a:t>i</a:t>
            </a:r>
            <a:r>
              <a:rPr sz="800" spc="10" dirty="0">
                <a:latin typeface="Times New Roman"/>
                <a:cs typeface="Times New Roman"/>
                <a:hlinkClick r:id="rId6"/>
              </a:rPr>
              <a:t>d</a:t>
            </a:r>
            <a:r>
              <a:rPr sz="800" spc="-10" dirty="0">
                <a:latin typeface="Times New Roman"/>
                <a:cs typeface="Times New Roman"/>
                <a:hlinkClick r:id="rId6"/>
              </a:rPr>
              <a:t>=1</a:t>
            </a:r>
            <a:r>
              <a:rPr sz="800" dirty="0">
                <a:latin typeface="Times New Roman"/>
                <a:cs typeface="Times New Roman"/>
                <a:hlinkClick r:id="rId6"/>
              </a:rPr>
              <a:t>0</a:t>
            </a:r>
            <a:r>
              <a:rPr sz="800" spc="-10" dirty="0">
                <a:latin typeface="Times New Roman"/>
                <a:cs typeface="Times New Roman"/>
                <a:hlinkClick r:id="rId6"/>
              </a:rPr>
              <a:t>02</a:t>
            </a:r>
            <a:r>
              <a:rPr sz="800" dirty="0">
                <a:latin typeface="Times New Roman"/>
                <a:cs typeface="Times New Roman"/>
                <a:hlinkClick r:id="rId6"/>
              </a:rPr>
              <a:t>2</a:t>
            </a:r>
            <a:r>
              <a:rPr sz="800" spc="-10" dirty="0">
                <a:latin typeface="Times New Roman"/>
                <a:cs typeface="Times New Roman"/>
                <a:hlinkClick r:id="rId6"/>
              </a:rPr>
              <a:t>0</a:t>
            </a:r>
            <a:r>
              <a:rPr sz="800" spc="-15" dirty="0">
                <a:latin typeface="Times New Roman"/>
                <a:cs typeface="Times New Roman"/>
                <a:hlinkClick r:id="rId6"/>
              </a:rPr>
              <a:t>&amp;</a:t>
            </a:r>
            <a:r>
              <a:rPr sz="800" dirty="0">
                <a:latin typeface="Times New Roman"/>
                <a:cs typeface="Times New Roman"/>
                <a:hlinkClick r:id="rId6"/>
              </a:rPr>
              <a:t>d</a:t>
            </a:r>
            <a:r>
              <a:rPr sz="800" spc="-10" dirty="0">
                <a:latin typeface="Times New Roman"/>
                <a:cs typeface="Times New Roman"/>
                <a:hlinkClick r:id="rId6"/>
              </a:rPr>
              <a:t>o</a:t>
            </a:r>
            <a:r>
              <a:rPr sz="800" dirty="0">
                <a:latin typeface="Times New Roman"/>
                <a:cs typeface="Times New Roman"/>
                <a:hlinkClick r:id="rId6"/>
              </a:rPr>
              <a:t>ct</a:t>
            </a:r>
            <a:r>
              <a:rPr sz="800" spc="-20" dirty="0">
                <a:latin typeface="Times New Roman"/>
                <a:cs typeface="Times New Roman"/>
                <a:hlinkClick r:id="rId6"/>
              </a:rPr>
              <a:t>y</a:t>
            </a:r>
            <a:r>
              <a:rPr sz="800" dirty="0">
                <a:latin typeface="Times New Roman"/>
                <a:cs typeface="Times New Roman"/>
                <a:hlinkClick r:id="rId6"/>
              </a:rPr>
              <a:t>p</a:t>
            </a:r>
            <a:r>
              <a:rPr sz="800" spc="-10" dirty="0">
                <a:latin typeface="Times New Roman"/>
                <a:cs typeface="Times New Roman"/>
                <a:hlinkClick r:id="rId6"/>
              </a:rPr>
              <a:t>e</a:t>
            </a:r>
            <a:r>
              <a:rPr sz="800" dirty="0">
                <a:latin typeface="Times New Roman"/>
                <a:cs typeface="Times New Roman"/>
                <a:hlinkClick r:id="rId6"/>
              </a:rPr>
              <a:t>=</a:t>
            </a:r>
            <a:r>
              <a:rPr sz="800" spc="-10" dirty="0">
                <a:latin typeface="Times New Roman"/>
                <a:cs typeface="Times New Roman"/>
                <a:hlinkClick r:id="rId6"/>
              </a:rPr>
              <a:t>1</a:t>
            </a:r>
            <a:r>
              <a:rPr sz="800" dirty="0">
                <a:latin typeface="Times New Roman"/>
                <a:cs typeface="Times New Roman"/>
                <a:hlinkClick r:id="rId6"/>
              </a:rPr>
              <a:t>3</a:t>
            </a:r>
            <a:r>
              <a:rPr sz="800" dirty="0">
                <a:latin typeface="Times New Roman"/>
                <a:cs typeface="Times New Roman"/>
              </a:rPr>
              <a:t>’</a:t>
            </a:r>
            <a:endParaRPr sz="800">
              <a:latin typeface="Times New Roman"/>
              <a:cs typeface="Times New Roman"/>
            </a:endParaRPr>
          </a:p>
        </p:txBody>
      </p:sp>
      <p:sp>
        <p:nvSpPr>
          <p:cNvPr id="11" name="object 11"/>
          <p:cNvSpPr/>
          <p:nvPr/>
        </p:nvSpPr>
        <p:spPr>
          <a:xfrm>
            <a:off x="4724400" y="1892807"/>
            <a:ext cx="1833372" cy="1915668"/>
          </a:xfrm>
          <a:prstGeom prst="rect">
            <a:avLst/>
          </a:prstGeom>
          <a:blipFill>
            <a:blip r:embed="rId7" cstate="print"/>
            <a:stretch>
              <a:fillRect/>
            </a:stretch>
          </a:blipFill>
        </p:spPr>
        <p:txBody>
          <a:bodyPr wrap="square" lIns="0" tIns="0" rIns="0" bIns="0" rtlCol="0"/>
          <a:lstStyle/>
          <a:p>
            <a:endParaRPr/>
          </a:p>
        </p:txBody>
      </p:sp>
      <p:sp>
        <p:nvSpPr>
          <p:cNvPr id="12" name="object 12"/>
          <p:cNvSpPr/>
          <p:nvPr/>
        </p:nvSpPr>
        <p:spPr>
          <a:xfrm>
            <a:off x="6587490" y="2649474"/>
            <a:ext cx="535305" cy="485140"/>
          </a:xfrm>
          <a:custGeom>
            <a:avLst/>
            <a:gdLst/>
            <a:ahLst/>
            <a:cxnLst/>
            <a:rect l="l" t="t" r="r" b="b"/>
            <a:pathLst>
              <a:path w="535304" h="485139">
                <a:moveTo>
                  <a:pt x="292607" y="0"/>
                </a:moveTo>
                <a:lnTo>
                  <a:pt x="292607" y="121157"/>
                </a:lnTo>
                <a:lnTo>
                  <a:pt x="0" y="121157"/>
                </a:lnTo>
                <a:lnTo>
                  <a:pt x="0" y="363473"/>
                </a:lnTo>
                <a:lnTo>
                  <a:pt x="292607" y="363473"/>
                </a:lnTo>
                <a:lnTo>
                  <a:pt x="292607" y="484631"/>
                </a:lnTo>
                <a:lnTo>
                  <a:pt x="534923" y="242315"/>
                </a:lnTo>
                <a:lnTo>
                  <a:pt x="292607" y="0"/>
                </a:lnTo>
                <a:close/>
              </a:path>
            </a:pathLst>
          </a:custGeom>
          <a:solidFill>
            <a:srgbClr val="9DD2D7"/>
          </a:solidFill>
        </p:spPr>
        <p:txBody>
          <a:bodyPr wrap="square" lIns="0" tIns="0" rIns="0" bIns="0" rtlCol="0"/>
          <a:lstStyle/>
          <a:p>
            <a:endParaRPr/>
          </a:p>
        </p:txBody>
      </p:sp>
      <p:sp>
        <p:nvSpPr>
          <p:cNvPr id="13" name="object 13"/>
          <p:cNvSpPr/>
          <p:nvPr/>
        </p:nvSpPr>
        <p:spPr>
          <a:xfrm>
            <a:off x="6587490" y="2649474"/>
            <a:ext cx="535305" cy="485140"/>
          </a:xfrm>
          <a:custGeom>
            <a:avLst/>
            <a:gdLst/>
            <a:ahLst/>
            <a:cxnLst/>
            <a:rect l="l" t="t" r="r" b="b"/>
            <a:pathLst>
              <a:path w="535304" h="485139">
                <a:moveTo>
                  <a:pt x="0" y="121157"/>
                </a:moveTo>
                <a:lnTo>
                  <a:pt x="292607" y="121157"/>
                </a:lnTo>
                <a:lnTo>
                  <a:pt x="292607" y="0"/>
                </a:lnTo>
                <a:lnTo>
                  <a:pt x="534923" y="242315"/>
                </a:lnTo>
                <a:lnTo>
                  <a:pt x="292607" y="484631"/>
                </a:lnTo>
                <a:lnTo>
                  <a:pt x="292607" y="363473"/>
                </a:lnTo>
                <a:lnTo>
                  <a:pt x="0" y="363473"/>
                </a:lnTo>
                <a:lnTo>
                  <a:pt x="0" y="121157"/>
                </a:lnTo>
                <a:close/>
              </a:path>
            </a:pathLst>
          </a:custGeom>
          <a:ln w="25907">
            <a:solidFill>
              <a:srgbClr val="BAE0E3"/>
            </a:solidFill>
          </a:ln>
        </p:spPr>
        <p:txBody>
          <a:bodyPr wrap="square" lIns="0" tIns="0" rIns="0" bIns="0" rtlCol="0"/>
          <a:lstStyle/>
          <a:p>
            <a:endParaRPr/>
          </a:p>
        </p:txBody>
      </p:sp>
      <p:sp>
        <p:nvSpPr>
          <p:cNvPr id="14" name="object 14"/>
          <p:cNvSpPr/>
          <p:nvPr/>
        </p:nvSpPr>
        <p:spPr>
          <a:xfrm>
            <a:off x="4934711" y="3806952"/>
            <a:ext cx="3813047" cy="2366772"/>
          </a:xfrm>
          <a:prstGeom prst="rect">
            <a:avLst/>
          </a:prstGeom>
          <a:blipFill>
            <a:blip r:embed="rId8" cstate="print"/>
            <a:stretch>
              <a:fillRect/>
            </a:stretch>
          </a:blipFill>
        </p:spPr>
        <p:txBody>
          <a:bodyPr wrap="square" lIns="0" tIns="0" rIns="0" bIns="0" rtlCol="0"/>
          <a:lstStyle/>
          <a:p>
            <a:endParaRPr/>
          </a:p>
        </p:txBody>
      </p:sp>
      <p:sp>
        <p:nvSpPr>
          <p:cNvPr id="15" name="object 15"/>
          <p:cNvSpPr/>
          <p:nvPr/>
        </p:nvSpPr>
        <p:spPr>
          <a:xfrm>
            <a:off x="5627211" y="4710467"/>
            <a:ext cx="929819" cy="922236"/>
          </a:xfrm>
          <a:prstGeom prst="rect">
            <a:avLst/>
          </a:prstGeom>
          <a:blipFill>
            <a:blip r:embed="rId9" cstate="print"/>
            <a:stretch>
              <a:fillRect/>
            </a:stretch>
          </a:blipFill>
        </p:spPr>
        <p:txBody>
          <a:bodyPr wrap="square" lIns="0" tIns="0" rIns="0" bIns="0" rtlCol="0"/>
          <a:lstStyle/>
          <a:p>
            <a:endParaRPr/>
          </a:p>
        </p:txBody>
      </p:sp>
      <p:sp>
        <p:nvSpPr>
          <p:cNvPr id="16" name="object 16"/>
          <p:cNvSpPr/>
          <p:nvPr/>
        </p:nvSpPr>
        <p:spPr>
          <a:xfrm>
            <a:off x="7315200" y="4267200"/>
            <a:ext cx="838200" cy="533400"/>
          </a:xfrm>
          <a:prstGeom prst="rect">
            <a:avLst/>
          </a:prstGeom>
          <a:blipFill>
            <a:blip r:embed="rId10" cstate="print"/>
            <a:stretch>
              <a:fillRect/>
            </a:stretch>
          </a:blipFill>
        </p:spPr>
        <p:txBody>
          <a:bodyPr wrap="square" lIns="0" tIns="0" rIns="0" bIns="0" rtlCol="0"/>
          <a:lstStyle/>
          <a:p>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676400" y="2514600"/>
            <a:ext cx="5832348" cy="2514600"/>
          </a:xfrm>
          <a:prstGeom prst="rect">
            <a:avLst/>
          </a:prstGeom>
          <a:blipFill>
            <a:blip r:embed="rId3" cstate="print"/>
            <a:stretch>
              <a:fillRect/>
            </a:stretch>
          </a:blipFill>
        </p:spPr>
        <p:txBody>
          <a:bodyPr wrap="square" lIns="0" tIns="0" rIns="0" bIns="0" rtlCol="0"/>
          <a:lstStyle/>
          <a:p>
            <a:endParaRPr/>
          </a:p>
        </p:txBody>
      </p:sp>
      <p:sp>
        <p:nvSpPr>
          <p:cNvPr id="3" name="object 3"/>
          <p:cNvSpPr txBox="1"/>
          <p:nvPr/>
        </p:nvSpPr>
        <p:spPr>
          <a:xfrm>
            <a:off x="3294128" y="2607215"/>
            <a:ext cx="2555875" cy="585470"/>
          </a:xfrm>
          <a:prstGeom prst="rect">
            <a:avLst/>
          </a:prstGeom>
        </p:spPr>
        <p:txBody>
          <a:bodyPr vert="horz" wrap="square" lIns="0" tIns="0" rIns="0" bIns="0" rtlCol="0">
            <a:spAutoFit/>
          </a:bodyPr>
          <a:lstStyle/>
          <a:p>
            <a:pPr marL="12700">
              <a:lnSpc>
                <a:spcPct val="100000"/>
              </a:lnSpc>
            </a:pPr>
            <a:r>
              <a:rPr sz="4400" dirty="0">
                <a:latin typeface="Times New Roman"/>
                <a:cs typeface="Times New Roman"/>
              </a:rPr>
              <a:t>Thank</a:t>
            </a:r>
            <a:r>
              <a:rPr sz="4400" spc="-25" dirty="0">
                <a:latin typeface="Times New Roman"/>
                <a:cs typeface="Times New Roman"/>
              </a:rPr>
              <a:t> </a:t>
            </a:r>
            <a:r>
              <a:rPr sz="4400" spc="-5" dirty="0">
                <a:latin typeface="Times New Roman"/>
                <a:cs typeface="Times New Roman"/>
              </a:rPr>
              <a:t>You</a:t>
            </a:r>
            <a:endParaRPr sz="4400">
              <a:latin typeface="Times New Roman"/>
              <a:cs typeface="Times New Roman"/>
            </a:endParaRPr>
          </a:p>
        </p:txBody>
      </p:sp>
      <p:sp>
        <p:nvSpPr>
          <p:cNvPr id="4" name="object 4"/>
          <p:cNvSpPr txBox="1"/>
          <p:nvPr/>
        </p:nvSpPr>
        <p:spPr>
          <a:xfrm>
            <a:off x="3653792" y="3985625"/>
            <a:ext cx="1835785" cy="433070"/>
          </a:xfrm>
          <a:prstGeom prst="rect">
            <a:avLst/>
          </a:prstGeom>
        </p:spPr>
        <p:txBody>
          <a:bodyPr vert="horz" wrap="square" lIns="0" tIns="0" rIns="0" bIns="0" rtlCol="0">
            <a:spAutoFit/>
          </a:bodyPr>
          <a:lstStyle/>
          <a:p>
            <a:pPr marL="12700">
              <a:lnSpc>
                <a:spcPct val="100000"/>
              </a:lnSpc>
            </a:pPr>
            <a:r>
              <a:rPr sz="3200" spc="-5" dirty="0">
                <a:latin typeface="Times New Roman"/>
                <a:cs typeface="Times New Roman"/>
              </a:rPr>
              <a:t>Qu</a:t>
            </a:r>
            <a:r>
              <a:rPr sz="3200" spc="5" dirty="0">
                <a:latin typeface="Times New Roman"/>
                <a:cs typeface="Times New Roman"/>
              </a:rPr>
              <a:t>e</a:t>
            </a:r>
            <a:r>
              <a:rPr sz="3200" spc="-5" dirty="0">
                <a:latin typeface="Times New Roman"/>
                <a:cs typeface="Times New Roman"/>
              </a:rPr>
              <a:t>stions?</a:t>
            </a:r>
            <a:endParaRPr sz="3200">
              <a:latin typeface="Times New Roman"/>
              <a:cs typeface="Times New Roman"/>
            </a:endParaRPr>
          </a:p>
        </p:txBody>
      </p:sp>
      <p:sp>
        <p:nvSpPr>
          <p:cNvPr id="5" name="object 5"/>
          <p:cNvSpPr txBox="1"/>
          <p:nvPr/>
        </p:nvSpPr>
        <p:spPr>
          <a:xfrm>
            <a:off x="2170558" y="5380764"/>
            <a:ext cx="4806950" cy="890269"/>
          </a:xfrm>
          <a:prstGeom prst="rect">
            <a:avLst/>
          </a:prstGeom>
        </p:spPr>
        <p:txBody>
          <a:bodyPr vert="horz" wrap="square" lIns="0" tIns="0" rIns="0" bIns="0" rtlCol="0">
            <a:spAutoFit/>
          </a:bodyPr>
          <a:lstStyle/>
          <a:p>
            <a:pPr algn="ctr">
              <a:lnSpc>
                <a:spcPct val="100000"/>
              </a:lnSpc>
            </a:pPr>
            <a:r>
              <a:rPr sz="2000" spc="-5" dirty="0">
                <a:latin typeface="Times New Roman"/>
                <a:cs typeface="Times New Roman"/>
              </a:rPr>
              <a:t>F</a:t>
            </a:r>
            <a:r>
              <a:rPr sz="2000" spc="5" dirty="0">
                <a:latin typeface="Times New Roman"/>
                <a:cs typeface="Times New Roman"/>
              </a:rPr>
              <a:t>u</a:t>
            </a:r>
            <a:r>
              <a:rPr sz="2000" dirty="0">
                <a:latin typeface="Times New Roman"/>
                <a:cs typeface="Times New Roman"/>
              </a:rPr>
              <a:t>n</a:t>
            </a:r>
            <a:r>
              <a:rPr sz="2000" spc="10" dirty="0">
                <a:latin typeface="Times New Roman"/>
                <a:cs typeface="Times New Roman"/>
              </a:rPr>
              <a:t>d</a:t>
            </a:r>
            <a:r>
              <a:rPr sz="2000" dirty="0">
                <a:latin typeface="Times New Roman"/>
                <a:cs typeface="Times New Roman"/>
              </a:rPr>
              <a:t>ing</a:t>
            </a:r>
            <a:r>
              <a:rPr sz="2000" spc="-40" dirty="0">
                <a:latin typeface="Times New Roman"/>
                <a:cs typeface="Times New Roman"/>
              </a:rPr>
              <a:t> </a:t>
            </a:r>
            <a:r>
              <a:rPr sz="2000" dirty="0">
                <a:latin typeface="Times New Roman"/>
                <a:cs typeface="Times New Roman"/>
              </a:rPr>
              <a:t>f</a:t>
            </a:r>
            <a:r>
              <a:rPr sz="2000" spc="5" dirty="0">
                <a:latin typeface="Times New Roman"/>
                <a:cs typeface="Times New Roman"/>
              </a:rPr>
              <a:t>r</a:t>
            </a:r>
            <a:r>
              <a:rPr sz="2000" dirty="0">
                <a:latin typeface="Times New Roman"/>
                <a:cs typeface="Times New Roman"/>
              </a:rPr>
              <a:t>om</a:t>
            </a:r>
            <a:endParaRPr sz="2000">
              <a:latin typeface="Times New Roman"/>
              <a:cs typeface="Times New Roman"/>
            </a:endParaRPr>
          </a:p>
          <a:p>
            <a:pPr algn="ctr">
              <a:lnSpc>
                <a:spcPct val="100000"/>
              </a:lnSpc>
            </a:pPr>
            <a:r>
              <a:rPr sz="2000" spc="5" dirty="0">
                <a:latin typeface="Times New Roman"/>
                <a:cs typeface="Times New Roman"/>
              </a:rPr>
              <a:t>A</a:t>
            </a:r>
            <a:r>
              <a:rPr sz="2000" spc="-5" dirty="0">
                <a:latin typeface="Times New Roman"/>
                <a:cs typeface="Times New Roman"/>
              </a:rPr>
              <a:t>S</a:t>
            </a:r>
            <a:r>
              <a:rPr sz="2000" dirty="0">
                <a:latin typeface="Times New Roman"/>
                <a:cs typeface="Times New Roman"/>
              </a:rPr>
              <a:t>U </a:t>
            </a:r>
            <a:r>
              <a:rPr sz="2000" spc="-5" dirty="0">
                <a:latin typeface="Times New Roman"/>
                <a:cs typeface="Times New Roman"/>
              </a:rPr>
              <a:t>F</a:t>
            </a:r>
            <a:r>
              <a:rPr sz="2000" spc="10" dirty="0">
                <a:latin typeface="Times New Roman"/>
                <a:cs typeface="Times New Roman"/>
              </a:rPr>
              <a:t>u</a:t>
            </a:r>
            <a:r>
              <a:rPr sz="2000" dirty="0">
                <a:latin typeface="Times New Roman"/>
                <a:cs typeface="Times New Roman"/>
              </a:rPr>
              <a:t>l</a:t>
            </a:r>
            <a:r>
              <a:rPr sz="2000" spc="-10" dirty="0">
                <a:latin typeface="Times New Roman"/>
                <a:cs typeface="Times New Roman"/>
              </a:rPr>
              <a:t>t</a:t>
            </a:r>
            <a:r>
              <a:rPr sz="2000" spc="5" dirty="0">
                <a:latin typeface="Times New Roman"/>
                <a:cs typeface="Times New Roman"/>
              </a:rPr>
              <a:t>o</a:t>
            </a:r>
            <a:r>
              <a:rPr sz="2000" dirty="0">
                <a:latin typeface="Times New Roman"/>
                <a:cs typeface="Times New Roman"/>
              </a:rPr>
              <a:t>n</a:t>
            </a:r>
            <a:r>
              <a:rPr sz="2000" spc="-25" dirty="0">
                <a:latin typeface="Times New Roman"/>
                <a:cs typeface="Times New Roman"/>
              </a:rPr>
              <a:t> </a:t>
            </a:r>
            <a:r>
              <a:rPr sz="2000" spc="5" dirty="0">
                <a:latin typeface="Times New Roman"/>
                <a:cs typeface="Times New Roman"/>
              </a:rPr>
              <a:t>Und</a:t>
            </a:r>
            <a:r>
              <a:rPr sz="2000" dirty="0">
                <a:latin typeface="Times New Roman"/>
                <a:cs typeface="Times New Roman"/>
              </a:rPr>
              <a:t>e</a:t>
            </a:r>
            <a:r>
              <a:rPr sz="2000" spc="-30" dirty="0">
                <a:latin typeface="Times New Roman"/>
                <a:cs typeface="Times New Roman"/>
              </a:rPr>
              <a:t>r</a:t>
            </a:r>
            <a:r>
              <a:rPr sz="2000" spc="5" dirty="0">
                <a:latin typeface="Times New Roman"/>
                <a:cs typeface="Times New Roman"/>
              </a:rPr>
              <a:t>g</a:t>
            </a:r>
            <a:r>
              <a:rPr sz="2000" spc="-10" dirty="0">
                <a:latin typeface="Times New Roman"/>
                <a:cs typeface="Times New Roman"/>
              </a:rPr>
              <a:t>r</a:t>
            </a:r>
            <a:r>
              <a:rPr sz="2000" dirty="0">
                <a:latin typeface="Times New Roman"/>
                <a:cs typeface="Times New Roman"/>
              </a:rPr>
              <a:t>a</a:t>
            </a:r>
            <a:r>
              <a:rPr sz="2000" spc="5" dirty="0">
                <a:latin typeface="Times New Roman"/>
                <a:cs typeface="Times New Roman"/>
              </a:rPr>
              <a:t>d</a:t>
            </a:r>
            <a:r>
              <a:rPr sz="2000" dirty="0">
                <a:latin typeface="Times New Roman"/>
                <a:cs typeface="Times New Roman"/>
              </a:rPr>
              <a:t>ua</a:t>
            </a:r>
            <a:r>
              <a:rPr sz="2000" spc="-10" dirty="0">
                <a:latin typeface="Times New Roman"/>
                <a:cs typeface="Times New Roman"/>
              </a:rPr>
              <a:t>t</a:t>
            </a:r>
            <a:r>
              <a:rPr sz="2000" dirty="0">
                <a:latin typeface="Times New Roman"/>
                <a:cs typeface="Times New Roman"/>
              </a:rPr>
              <a:t>e</a:t>
            </a:r>
            <a:r>
              <a:rPr sz="2000" spc="-45" dirty="0">
                <a:latin typeface="Times New Roman"/>
                <a:cs typeface="Times New Roman"/>
              </a:rPr>
              <a:t> </a:t>
            </a:r>
            <a:r>
              <a:rPr sz="2000" dirty="0">
                <a:latin typeface="Times New Roman"/>
                <a:cs typeface="Times New Roman"/>
              </a:rPr>
              <a:t>Research</a:t>
            </a:r>
            <a:r>
              <a:rPr sz="2000" spc="-10" dirty="0">
                <a:latin typeface="Times New Roman"/>
                <a:cs typeface="Times New Roman"/>
              </a:rPr>
              <a:t> </a:t>
            </a:r>
            <a:r>
              <a:rPr sz="2000" dirty="0">
                <a:latin typeface="Times New Roman"/>
                <a:cs typeface="Times New Roman"/>
              </a:rPr>
              <a:t>I</a:t>
            </a:r>
            <a:r>
              <a:rPr sz="2000" spc="10" dirty="0">
                <a:latin typeface="Times New Roman"/>
                <a:cs typeface="Times New Roman"/>
              </a:rPr>
              <a:t>n</a:t>
            </a:r>
            <a:r>
              <a:rPr sz="2000" dirty="0">
                <a:latin typeface="Times New Roman"/>
                <a:cs typeface="Times New Roman"/>
              </a:rPr>
              <a:t>i</a:t>
            </a:r>
            <a:r>
              <a:rPr sz="2000" spc="-10" dirty="0">
                <a:latin typeface="Times New Roman"/>
                <a:cs typeface="Times New Roman"/>
              </a:rPr>
              <a:t>t</a:t>
            </a:r>
            <a:r>
              <a:rPr sz="2000" dirty="0">
                <a:latin typeface="Times New Roman"/>
                <a:cs typeface="Times New Roman"/>
              </a:rPr>
              <a:t>ia</a:t>
            </a:r>
            <a:r>
              <a:rPr sz="2000" spc="-10" dirty="0">
                <a:latin typeface="Times New Roman"/>
                <a:cs typeface="Times New Roman"/>
              </a:rPr>
              <a:t>t</a:t>
            </a:r>
            <a:r>
              <a:rPr sz="2000" dirty="0">
                <a:latin typeface="Times New Roman"/>
                <a:cs typeface="Times New Roman"/>
              </a:rPr>
              <a:t>ive</a:t>
            </a:r>
            <a:endParaRPr sz="2000">
              <a:latin typeface="Times New Roman"/>
              <a:cs typeface="Times New Roman"/>
            </a:endParaRPr>
          </a:p>
          <a:p>
            <a:pPr algn="ctr">
              <a:lnSpc>
                <a:spcPct val="100000"/>
              </a:lnSpc>
            </a:pPr>
            <a:r>
              <a:rPr sz="2000" dirty="0">
                <a:latin typeface="Times New Roman"/>
                <a:cs typeface="Times New Roman"/>
              </a:rPr>
              <a:t>Label</a:t>
            </a:r>
            <a:r>
              <a:rPr sz="2000" spc="-10" dirty="0">
                <a:latin typeface="Times New Roman"/>
                <a:cs typeface="Times New Roman"/>
              </a:rPr>
              <a:t>l</a:t>
            </a:r>
            <a:r>
              <a:rPr sz="2000" dirty="0">
                <a:latin typeface="Times New Roman"/>
                <a:cs typeface="Times New Roman"/>
              </a:rPr>
              <a:t>e</a:t>
            </a:r>
            <a:r>
              <a:rPr sz="2000" spc="-105" dirty="0">
                <a:latin typeface="Times New Roman"/>
                <a:cs typeface="Times New Roman"/>
              </a:rPr>
              <a:t>’</a:t>
            </a:r>
            <a:r>
              <a:rPr sz="2000" dirty="0">
                <a:latin typeface="Times New Roman"/>
                <a:cs typeface="Times New Roman"/>
              </a:rPr>
              <a:t>s</a:t>
            </a:r>
            <a:r>
              <a:rPr sz="2000" spc="-140" dirty="0">
                <a:latin typeface="Times New Roman"/>
                <a:cs typeface="Times New Roman"/>
              </a:rPr>
              <a:t> </a:t>
            </a:r>
            <a:r>
              <a:rPr sz="2000" dirty="0">
                <a:latin typeface="Times New Roman"/>
                <a:cs typeface="Times New Roman"/>
              </a:rPr>
              <a:t>A</a:t>
            </a:r>
            <a:r>
              <a:rPr sz="2000" spc="5" dirty="0">
                <a:latin typeface="Times New Roman"/>
                <a:cs typeface="Times New Roman"/>
              </a:rPr>
              <a:t>r</a:t>
            </a:r>
            <a:r>
              <a:rPr sz="2000" spc="-25" dirty="0">
                <a:latin typeface="Times New Roman"/>
                <a:cs typeface="Times New Roman"/>
              </a:rPr>
              <a:t>m</a:t>
            </a:r>
            <a:r>
              <a:rPr sz="2000" dirty="0">
                <a:latin typeface="Times New Roman"/>
                <a:cs typeface="Times New Roman"/>
              </a:rPr>
              <a:t>y</a:t>
            </a:r>
            <a:endParaRPr sz="2000">
              <a:latin typeface="Times New Roman"/>
              <a:cs typeface="Times New Roman"/>
            </a:endParaRPr>
          </a:p>
        </p:txBody>
      </p:sp>
      <p:sp>
        <p:nvSpPr>
          <p:cNvPr id="6" name="object 6"/>
          <p:cNvSpPr/>
          <p:nvPr/>
        </p:nvSpPr>
        <p:spPr>
          <a:xfrm>
            <a:off x="3124200" y="533400"/>
            <a:ext cx="2895600" cy="2057400"/>
          </a:xfrm>
          <a:prstGeom prst="rect">
            <a:avLst/>
          </a:prstGeom>
          <a:blipFill>
            <a:blip r:embed="rId4" cstate="print"/>
            <a:stretch>
              <a:fillRect/>
            </a:stretch>
          </a:blipFill>
        </p:spPr>
        <p:txBody>
          <a:bodyPr wrap="square" lIns="0" tIns="0" rIns="0" bIns="0" rtlCol="0"/>
          <a:lstStyle/>
          <a:p>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3277364" y="3285641"/>
            <a:ext cx="2741295" cy="584835"/>
          </a:xfrm>
          <a:prstGeom prst="rect">
            <a:avLst/>
          </a:prstGeom>
        </p:spPr>
        <p:txBody>
          <a:bodyPr vert="horz" wrap="square" lIns="0" tIns="0" rIns="0" bIns="0" rtlCol="0">
            <a:spAutoFit/>
          </a:bodyPr>
          <a:lstStyle/>
          <a:p>
            <a:pPr marL="12700">
              <a:lnSpc>
                <a:spcPct val="100000"/>
              </a:lnSpc>
            </a:pPr>
            <a:r>
              <a:rPr sz="4400" dirty="0">
                <a:latin typeface="Times New Roman"/>
                <a:cs typeface="Times New Roman"/>
              </a:rPr>
              <a:t>Extra</a:t>
            </a:r>
            <a:r>
              <a:rPr sz="4400" spc="-25" dirty="0">
                <a:latin typeface="Times New Roman"/>
                <a:cs typeface="Times New Roman"/>
              </a:rPr>
              <a:t> </a:t>
            </a:r>
            <a:r>
              <a:rPr sz="4400" spc="-5" dirty="0">
                <a:latin typeface="Times New Roman"/>
                <a:cs typeface="Times New Roman"/>
              </a:rPr>
              <a:t>Slides</a:t>
            </a:r>
            <a:endParaRPr sz="4400">
              <a:latin typeface="Times New Roman"/>
              <a:cs typeface="Times New Roman"/>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764540" y="922804"/>
            <a:ext cx="3477895" cy="584835"/>
          </a:xfrm>
          <a:prstGeom prst="rect">
            <a:avLst/>
          </a:prstGeom>
        </p:spPr>
        <p:txBody>
          <a:bodyPr vert="horz" wrap="square" lIns="0" tIns="0" rIns="0" bIns="0" rtlCol="0">
            <a:spAutoFit/>
          </a:bodyPr>
          <a:lstStyle/>
          <a:p>
            <a:pPr marL="12700">
              <a:lnSpc>
                <a:spcPct val="100000"/>
              </a:lnSpc>
            </a:pPr>
            <a:r>
              <a:rPr sz="4400" dirty="0">
                <a:solidFill>
                  <a:srgbClr val="212168"/>
                </a:solidFill>
                <a:latin typeface="Times New Roman"/>
                <a:cs typeface="Times New Roman"/>
              </a:rPr>
              <a:t>Immobil</a:t>
            </a:r>
            <a:r>
              <a:rPr sz="4400" spc="10" dirty="0">
                <a:solidFill>
                  <a:srgbClr val="212168"/>
                </a:solidFill>
                <a:latin typeface="Times New Roman"/>
                <a:cs typeface="Times New Roman"/>
              </a:rPr>
              <a:t>i</a:t>
            </a:r>
            <a:r>
              <a:rPr sz="4400" dirty="0">
                <a:solidFill>
                  <a:srgbClr val="212168"/>
                </a:solidFill>
                <a:latin typeface="Times New Roman"/>
                <a:cs typeface="Times New Roman"/>
              </a:rPr>
              <a:t>zati</a:t>
            </a:r>
            <a:r>
              <a:rPr sz="4400" spc="10" dirty="0">
                <a:solidFill>
                  <a:srgbClr val="212168"/>
                </a:solidFill>
                <a:latin typeface="Times New Roman"/>
                <a:cs typeface="Times New Roman"/>
              </a:rPr>
              <a:t>o</a:t>
            </a:r>
            <a:r>
              <a:rPr sz="4400" dirty="0">
                <a:solidFill>
                  <a:srgbClr val="212168"/>
                </a:solidFill>
                <a:latin typeface="Times New Roman"/>
                <a:cs typeface="Times New Roman"/>
              </a:rPr>
              <a:t>n</a:t>
            </a:r>
            <a:endParaRPr sz="4400">
              <a:latin typeface="Times New Roman"/>
              <a:cs typeface="Times New Roman"/>
            </a:endParaRPr>
          </a:p>
        </p:txBody>
      </p:sp>
      <p:sp>
        <p:nvSpPr>
          <p:cNvPr id="3" name="object 3"/>
          <p:cNvSpPr/>
          <p:nvPr/>
        </p:nvSpPr>
        <p:spPr>
          <a:xfrm>
            <a:off x="685800" y="1322831"/>
            <a:ext cx="8385048" cy="5535168"/>
          </a:xfrm>
          <a:prstGeom prst="rect">
            <a:avLst/>
          </a:prstGeom>
          <a:blipFill>
            <a:blip r:embed="rId3" cstate="print"/>
            <a:stretch>
              <a:fillRect/>
            </a:stretch>
          </a:blipFill>
        </p:spPr>
        <p:txBody>
          <a:bodyPr wrap="square" lIns="0" tIns="0" rIns="0" bIns="0" rtlCol="0"/>
          <a:lstStyle/>
          <a:p>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335280" rIns="0" bIns="0" rtlCol="0">
            <a:spAutoFit/>
          </a:bodyPr>
          <a:lstStyle/>
          <a:p>
            <a:pPr marL="1928495">
              <a:lnSpc>
                <a:spcPct val="100000"/>
              </a:lnSpc>
            </a:pPr>
            <a:r>
              <a:rPr spc="-5" dirty="0"/>
              <a:t>Stri</a:t>
            </a:r>
            <a:r>
              <a:rPr dirty="0"/>
              <a:t>p</a:t>
            </a:r>
            <a:r>
              <a:rPr spc="5" dirty="0">
                <a:latin typeface="Times New Roman"/>
                <a:cs typeface="Times New Roman"/>
              </a:rPr>
              <a:t> </a:t>
            </a:r>
            <a:r>
              <a:rPr dirty="0"/>
              <a:t>Electrodes</a:t>
            </a:r>
          </a:p>
        </p:txBody>
      </p:sp>
      <p:sp>
        <p:nvSpPr>
          <p:cNvPr id="3" name="object 3"/>
          <p:cNvSpPr/>
          <p:nvPr/>
        </p:nvSpPr>
        <p:spPr>
          <a:xfrm>
            <a:off x="5486400" y="1981200"/>
            <a:ext cx="2977896" cy="3505200"/>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1149096" y="2298192"/>
            <a:ext cx="2810256" cy="3096767"/>
          </a:xfrm>
          <a:prstGeom prst="rect">
            <a:avLst/>
          </a:prstGeom>
          <a:blipFill>
            <a:blip r:embed="rId4" cstate="print"/>
            <a:stretch>
              <a:fillRect/>
            </a:stretch>
          </a:blipFill>
        </p:spPr>
        <p:txBody>
          <a:bodyPr wrap="square" lIns="0" tIns="0" rIns="0" bIns="0" rtlCol="0"/>
          <a:lstStyle/>
          <a:p>
            <a:endParaRPr/>
          </a:p>
        </p:txBody>
      </p:sp>
      <p:sp>
        <p:nvSpPr>
          <p:cNvPr id="5" name="object 5"/>
          <p:cNvSpPr/>
          <p:nvPr/>
        </p:nvSpPr>
        <p:spPr>
          <a:xfrm>
            <a:off x="4114800" y="3276600"/>
            <a:ext cx="1143000" cy="457200"/>
          </a:xfrm>
          <a:custGeom>
            <a:avLst/>
            <a:gdLst/>
            <a:ahLst/>
            <a:cxnLst/>
            <a:rect l="l" t="t" r="r" b="b"/>
            <a:pathLst>
              <a:path w="1143000" h="457200">
                <a:moveTo>
                  <a:pt x="914399" y="0"/>
                </a:moveTo>
                <a:lnTo>
                  <a:pt x="914399" y="114299"/>
                </a:lnTo>
                <a:lnTo>
                  <a:pt x="0" y="114299"/>
                </a:lnTo>
                <a:lnTo>
                  <a:pt x="0" y="342899"/>
                </a:lnTo>
                <a:lnTo>
                  <a:pt x="914399" y="342899"/>
                </a:lnTo>
                <a:lnTo>
                  <a:pt x="914399" y="457199"/>
                </a:lnTo>
                <a:lnTo>
                  <a:pt x="1142999" y="228599"/>
                </a:lnTo>
                <a:lnTo>
                  <a:pt x="914399" y="0"/>
                </a:lnTo>
                <a:close/>
              </a:path>
            </a:pathLst>
          </a:custGeom>
          <a:solidFill>
            <a:srgbClr val="71BEC5"/>
          </a:solidFill>
        </p:spPr>
        <p:txBody>
          <a:bodyPr wrap="square" lIns="0" tIns="0" rIns="0" bIns="0" rtlCol="0"/>
          <a:lstStyle/>
          <a:p>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535940" y="1136212"/>
            <a:ext cx="2395855" cy="533400"/>
          </a:xfrm>
          <a:prstGeom prst="rect">
            <a:avLst/>
          </a:prstGeom>
        </p:spPr>
        <p:txBody>
          <a:bodyPr vert="horz" wrap="square" lIns="0" tIns="0" rIns="0" bIns="0" rtlCol="0">
            <a:spAutoFit/>
          </a:bodyPr>
          <a:lstStyle/>
          <a:p>
            <a:pPr marL="12700">
              <a:lnSpc>
                <a:spcPct val="100000"/>
              </a:lnSpc>
            </a:pPr>
            <a:r>
              <a:rPr sz="4000" spc="-20" dirty="0">
                <a:solidFill>
                  <a:srgbClr val="212168"/>
                </a:solidFill>
                <a:latin typeface="Times New Roman"/>
                <a:cs typeface="Times New Roman"/>
              </a:rPr>
              <a:t>bi</a:t>
            </a:r>
            <a:r>
              <a:rPr sz="4000" spc="-10" dirty="0">
                <a:solidFill>
                  <a:srgbClr val="212168"/>
                </a:solidFill>
                <a:latin typeface="Times New Roman"/>
                <a:cs typeface="Times New Roman"/>
              </a:rPr>
              <a:t>o</a:t>
            </a:r>
            <a:r>
              <a:rPr sz="4000" spc="-25" dirty="0">
                <a:solidFill>
                  <a:srgbClr val="212168"/>
                </a:solidFill>
                <a:latin typeface="Times New Roman"/>
                <a:cs typeface="Times New Roman"/>
              </a:rPr>
              <a:t>Merieux</a:t>
            </a:r>
            <a:endParaRPr sz="4000">
              <a:latin typeface="Times New Roman"/>
              <a:cs typeface="Times New Roman"/>
            </a:endParaRPr>
          </a:p>
        </p:txBody>
      </p:sp>
      <p:sp>
        <p:nvSpPr>
          <p:cNvPr id="3" name="object 3"/>
          <p:cNvSpPr txBox="1"/>
          <p:nvPr/>
        </p:nvSpPr>
        <p:spPr>
          <a:xfrm>
            <a:off x="535940" y="2072017"/>
            <a:ext cx="5071110" cy="3966210"/>
          </a:xfrm>
          <a:prstGeom prst="rect">
            <a:avLst/>
          </a:prstGeom>
        </p:spPr>
        <p:txBody>
          <a:bodyPr vert="horz" wrap="square" lIns="0" tIns="0" rIns="0" bIns="0" rtlCol="0">
            <a:spAutoFit/>
          </a:bodyPr>
          <a:lstStyle/>
          <a:p>
            <a:pPr marL="355600" marR="872490" indent="-342900">
              <a:lnSpc>
                <a:spcPct val="100000"/>
              </a:lnSpc>
              <a:buClr>
                <a:srgbClr val="C00000"/>
              </a:buClr>
              <a:buFont typeface="Times New Roman"/>
              <a:buChar char="•"/>
              <a:tabLst>
                <a:tab pos="356235" algn="l"/>
              </a:tabLst>
            </a:pPr>
            <a:r>
              <a:rPr sz="2800" spc="-10" dirty="0">
                <a:solidFill>
                  <a:srgbClr val="C00000"/>
                </a:solidFill>
                <a:latin typeface="Times New Roman"/>
                <a:cs typeface="Times New Roman"/>
              </a:rPr>
              <a:t>Id</a:t>
            </a:r>
            <a:r>
              <a:rPr sz="2800" spc="-15" dirty="0">
                <a:solidFill>
                  <a:srgbClr val="C00000"/>
                </a:solidFill>
                <a:latin typeface="Times New Roman"/>
                <a:cs typeface="Times New Roman"/>
              </a:rPr>
              <a:t>enti</a:t>
            </a:r>
            <a:r>
              <a:rPr sz="2800" spc="-5" dirty="0">
                <a:solidFill>
                  <a:srgbClr val="C00000"/>
                </a:solidFill>
                <a:latin typeface="Times New Roman"/>
                <a:cs typeface="Times New Roman"/>
              </a:rPr>
              <a:t>f</a:t>
            </a:r>
            <a:r>
              <a:rPr sz="2800" spc="-15" dirty="0">
                <a:solidFill>
                  <a:srgbClr val="C00000"/>
                </a:solidFill>
                <a:latin typeface="Times New Roman"/>
                <a:cs typeface="Times New Roman"/>
              </a:rPr>
              <a:t>ies g</a:t>
            </a:r>
            <a:r>
              <a:rPr sz="2800" spc="-5" dirty="0">
                <a:solidFill>
                  <a:srgbClr val="C00000"/>
                </a:solidFill>
                <a:latin typeface="Times New Roman"/>
                <a:cs typeface="Times New Roman"/>
              </a:rPr>
              <a:t>r</a:t>
            </a:r>
            <a:r>
              <a:rPr sz="2800" spc="-20" dirty="0">
                <a:solidFill>
                  <a:srgbClr val="C00000"/>
                </a:solidFill>
                <a:latin typeface="Times New Roman"/>
                <a:cs typeface="Times New Roman"/>
              </a:rPr>
              <a:t>am</a:t>
            </a:r>
            <a:r>
              <a:rPr sz="2800" spc="-15" dirty="0">
                <a:solidFill>
                  <a:srgbClr val="C00000"/>
                </a:solidFill>
                <a:latin typeface="Times New Roman"/>
                <a:cs typeface="Times New Roman"/>
              </a:rPr>
              <a:t> negati</a:t>
            </a:r>
            <a:r>
              <a:rPr sz="2800" spc="-5" dirty="0">
                <a:solidFill>
                  <a:srgbClr val="C00000"/>
                </a:solidFill>
                <a:latin typeface="Times New Roman"/>
                <a:cs typeface="Times New Roman"/>
              </a:rPr>
              <a:t>v</a:t>
            </a:r>
            <a:r>
              <a:rPr sz="2800" spc="-15" dirty="0">
                <a:solidFill>
                  <a:srgbClr val="C00000"/>
                </a:solidFill>
                <a:latin typeface="Times New Roman"/>
                <a:cs typeface="Times New Roman"/>
              </a:rPr>
              <a:t>e</a:t>
            </a:r>
            <a:r>
              <a:rPr sz="2800" spc="-25" dirty="0">
                <a:solidFill>
                  <a:srgbClr val="C00000"/>
                </a:solidFill>
                <a:latin typeface="Times New Roman"/>
                <a:cs typeface="Times New Roman"/>
              </a:rPr>
              <a:t> </a:t>
            </a:r>
            <a:r>
              <a:rPr sz="2800" spc="-15" dirty="0">
                <a:solidFill>
                  <a:srgbClr val="C00000"/>
                </a:solidFill>
                <a:latin typeface="Times New Roman"/>
                <a:cs typeface="Times New Roman"/>
              </a:rPr>
              <a:t>or</a:t>
            </a:r>
            <a:r>
              <a:rPr sz="2800" spc="-10" dirty="0">
                <a:solidFill>
                  <a:srgbClr val="C00000"/>
                </a:solidFill>
                <a:latin typeface="Times New Roman"/>
                <a:cs typeface="Times New Roman"/>
              </a:rPr>
              <a:t> </a:t>
            </a:r>
            <a:r>
              <a:rPr sz="2800" spc="-15" dirty="0">
                <a:solidFill>
                  <a:srgbClr val="C00000"/>
                </a:solidFill>
                <a:latin typeface="Times New Roman"/>
                <a:cs typeface="Times New Roman"/>
              </a:rPr>
              <a:t>p</a:t>
            </a:r>
            <a:r>
              <a:rPr sz="2800" spc="-10" dirty="0">
                <a:solidFill>
                  <a:srgbClr val="C00000"/>
                </a:solidFill>
                <a:latin typeface="Times New Roman"/>
                <a:cs typeface="Times New Roman"/>
              </a:rPr>
              <a:t>o</a:t>
            </a:r>
            <a:r>
              <a:rPr sz="2800" spc="-15" dirty="0">
                <a:solidFill>
                  <a:srgbClr val="C00000"/>
                </a:solidFill>
                <a:latin typeface="Times New Roman"/>
                <a:cs typeface="Times New Roman"/>
              </a:rPr>
              <a:t>si</a:t>
            </a:r>
            <a:r>
              <a:rPr sz="2800" spc="-5" dirty="0">
                <a:solidFill>
                  <a:srgbClr val="C00000"/>
                </a:solidFill>
                <a:latin typeface="Times New Roman"/>
                <a:cs typeface="Times New Roman"/>
              </a:rPr>
              <a:t>t</a:t>
            </a:r>
            <a:r>
              <a:rPr sz="2800" spc="-10" dirty="0">
                <a:solidFill>
                  <a:srgbClr val="C00000"/>
                </a:solidFill>
                <a:latin typeface="Times New Roman"/>
                <a:cs typeface="Times New Roman"/>
              </a:rPr>
              <a:t>iv</a:t>
            </a:r>
            <a:r>
              <a:rPr sz="2800" spc="-15" dirty="0">
                <a:solidFill>
                  <a:srgbClr val="C00000"/>
                </a:solidFill>
                <a:latin typeface="Times New Roman"/>
                <a:cs typeface="Times New Roman"/>
              </a:rPr>
              <a:t>e</a:t>
            </a:r>
            <a:r>
              <a:rPr sz="2800" spc="-35" dirty="0">
                <a:solidFill>
                  <a:srgbClr val="C00000"/>
                </a:solidFill>
                <a:latin typeface="Times New Roman"/>
                <a:cs typeface="Times New Roman"/>
              </a:rPr>
              <a:t> </a:t>
            </a:r>
            <a:r>
              <a:rPr sz="2800" spc="-40" dirty="0">
                <a:solidFill>
                  <a:srgbClr val="C00000"/>
                </a:solidFill>
                <a:latin typeface="Times New Roman"/>
                <a:cs typeface="Times New Roman"/>
              </a:rPr>
              <a:t>m</a:t>
            </a:r>
            <a:r>
              <a:rPr sz="2800" spc="-15" dirty="0">
                <a:solidFill>
                  <a:srgbClr val="C00000"/>
                </a:solidFill>
                <a:latin typeface="Times New Roman"/>
                <a:cs typeface="Times New Roman"/>
              </a:rPr>
              <a:t>icro</a:t>
            </a:r>
            <a:r>
              <a:rPr sz="2800" spc="-5" dirty="0">
                <a:solidFill>
                  <a:srgbClr val="C00000"/>
                </a:solidFill>
                <a:latin typeface="Times New Roman"/>
                <a:cs typeface="Times New Roman"/>
              </a:rPr>
              <a:t>b</a:t>
            </a:r>
            <a:r>
              <a:rPr sz="2800" spc="-15" dirty="0">
                <a:solidFill>
                  <a:srgbClr val="C00000"/>
                </a:solidFill>
                <a:latin typeface="Times New Roman"/>
                <a:cs typeface="Times New Roman"/>
              </a:rPr>
              <a:t>es</a:t>
            </a:r>
            <a:endParaRPr sz="2800">
              <a:latin typeface="Times New Roman"/>
              <a:cs typeface="Times New Roman"/>
            </a:endParaRPr>
          </a:p>
          <a:p>
            <a:pPr marL="355600" marR="5080" indent="-342900">
              <a:lnSpc>
                <a:spcPct val="100000"/>
              </a:lnSpc>
              <a:spcBef>
                <a:spcPts val="675"/>
              </a:spcBef>
              <a:buClr>
                <a:srgbClr val="C00000"/>
              </a:buClr>
              <a:buFont typeface="Times New Roman"/>
              <a:buChar char="•"/>
              <a:tabLst>
                <a:tab pos="356235" algn="l"/>
              </a:tabLst>
            </a:pPr>
            <a:r>
              <a:rPr sz="2800" spc="-15" dirty="0">
                <a:solidFill>
                  <a:srgbClr val="C00000"/>
                </a:solidFill>
                <a:latin typeface="Times New Roman"/>
                <a:cs typeface="Times New Roman"/>
              </a:rPr>
              <a:t>Load</a:t>
            </a:r>
            <a:r>
              <a:rPr sz="2800" spc="-5" dirty="0">
                <a:solidFill>
                  <a:srgbClr val="C00000"/>
                </a:solidFill>
                <a:latin typeface="Times New Roman"/>
                <a:cs typeface="Times New Roman"/>
              </a:rPr>
              <a:t> </a:t>
            </a:r>
            <a:r>
              <a:rPr sz="2800" spc="-15" dirty="0">
                <a:solidFill>
                  <a:srgbClr val="C00000"/>
                </a:solidFill>
                <a:latin typeface="Times New Roman"/>
                <a:cs typeface="Times New Roman"/>
              </a:rPr>
              <a:t>and</a:t>
            </a:r>
            <a:r>
              <a:rPr sz="2800" spc="-5" dirty="0">
                <a:solidFill>
                  <a:srgbClr val="C00000"/>
                </a:solidFill>
                <a:latin typeface="Times New Roman"/>
                <a:cs typeface="Times New Roman"/>
              </a:rPr>
              <a:t> </a:t>
            </a:r>
            <a:r>
              <a:rPr sz="2800" spc="-15" dirty="0">
                <a:solidFill>
                  <a:srgbClr val="C00000"/>
                </a:solidFill>
                <a:latin typeface="Times New Roman"/>
                <a:cs typeface="Times New Roman"/>
              </a:rPr>
              <a:t>cul</a:t>
            </a:r>
            <a:r>
              <a:rPr sz="2800" spc="-5" dirty="0">
                <a:solidFill>
                  <a:srgbClr val="C00000"/>
                </a:solidFill>
                <a:latin typeface="Times New Roman"/>
                <a:cs typeface="Times New Roman"/>
              </a:rPr>
              <a:t>t</a:t>
            </a:r>
            <a:r>
              <a:rPr sz="2800" spc="-15" dirty="0">
                <a:solidFill>
                  <a:srgbClr val="C00000"/>
                </a:solidFill>
                <a:latin typeface="Times New Roman"/>
                <a:cs typeface="Times New Roman"/>
              </a:rPr>
              <a:t>u</a:t>
            </a:r>
            <a:r>
              <a:rPr sz="2800" spc="-5" dirty="0">
                <a:solidFill>
                  <a:srgbClr val="C00000"/>
                </a:solidFill>
                <a:latin typeface="Times New Roman"/>
                <a:cs typeface="Times New Roman"/>
              </a:rPr>
              <a:t>r</a:t>
            </a:r>
            <a:r>
              <a:rPr sz="2800" spc="-15" dirty="0">
                <a:solidFill>
                  <a:srgbClr val="C00000"/>
                </a:solidFill>
                <a:latin typeface="Times New Roman"/>
                <a:cs typeface="Times New Roman"/>
              </a:rPr>
              <a:t>e</a:t>
            </a:r>
            <a:r>
              <a:rPr sz="2800" spc="-10" dirty="0">
                <a:solidFill>
                  <a:srgbClr val="C00000"/>
                </a:solidFill>
                <a:latin typeface="Times New Roman"/>
                <a:cs typeface="Times New Roman"/>
              </a:rPr>
              <a:t> th</a:t>
            </a:r>
            <a:r>
              <a:rPr sz="2800" spc="-15" dirty="0">
                <a:solidFill>
                  <a:srgbClr val="C00000"/>
                </a:solidFill>
                <a:latin typeface="Times New Roman"/>
                <a:cs typeface="Times New Roman"/>
              </a:rPr>
              <a:t>e</a:t>
            </a:r>
            <a:r>
              <a:rPr sz="2800" spc="-25" dirty="0">
                <a:solidFill>
                  <a:srgbClr val="C00000"/>
                </a:solidFill>
                <a:latin typeface="Times New Roman"/>
                <a:cs typeface="Times New Roman"/>
              </a:rPr>
              <a:t> </a:t>
            </a:r>
            <a:r>
              <a:rPr sz="2800" spc="-15" dirty="0">
                <a:solidFill>
                  <a:srgbClr val="C00000"/>
                </a:solidFill>
                <a:latin typeface="Times New Roman"/>
                <a:cs typeface="Times New Roman"/>
              </a:rPr>
              <a:t>cup</a:t>
            </a:r>
            <a:r>
              <a:rPr sz="2800" spc="-10" dirty="0">
                <a:solidFill>
                  <a:srgbClr val="C00000"/>
                </a:solidFill>
                <a:latin typeface="Times New Roman"/>
                <a:cs typeface="Times New Roman"/>
              </a:rPr>
              <a:t>u</a:t>
            </a:r>
            <a:r>
              <a:rPr sz="2800" spc="-15" dirty="0">
                <a:solidFill>
                  <a:srgbClr val="C00000"/>
                </a:solidFill>
                <a:latin typeface="Times New Roman"/>
                <a:cs typeface="Times New Roman"/>
              </a:rPr>
              <a:t>les</a:t>
            </a:r>
            <a:r>
              <a:rPr sz="2800" spc="-20" dirty="0">
                <a:solidFill>
                  <a:srgbClr val="C00000"/>
                </a:solidFill>
                <a:latin typeface="Times New Roman"/>
                <a:cs typeface="Times New Roman"/>
              </a:rPr>
              <a:t> </a:t>
            </a:r>
            <a:r>
              <a:rPr sz="2800" spc="-15" dirty="0">
                <a:solidFill>
                  <a:srgbClr val="C00000"/>
                </a:solidFill>
                <a:latin typeface="Times New Roman"/>
                <a:cs typeface="Times New Roman"/>
              </a:rPr>
              <a:t>and</a:t>
            </a:r>
            <a:r>
              <a:rPr sz="2800" spc="-10" dirty="0">
                <a:solidFill>
                  <a:srgbClr val="C00000"/>
                </a:solidFill>
                <a:latin typeface="Times New Roman"/>
                <a:cs typeface="Times New Roman"/>
              </a:rPr>
              <a:t> in</a:t>
            </a:r>
            <a:r>
              <a:rPr sz="2800" spc="-15" dirty="0">
                <a:solidFill>
                  <a:srgbClr val="C00000"/>
                </a:solidFill>
                <a:latin typeface="Times New Roman"/>
                <a:cs typeface="Times New Roman"/>
              </a:rPr>
              <a:t>ocu</a:t>
            </a:r>
            <a:r>
              <a:rPr sz="2800" spc="-5" dirty="0">
                <a:solidFill>
                  <a:srgbClr val="C00000"/>
                </a:solidFill>
                <a:latin typeface="Times New Roman"/>
                <a:cs typeface="Times New Roman"/>
              </a:rPr>
              <a:t>l</a:t>
            </a:r>
            <a:r>
              <a:rPr sz="2800" spc="-15" dirty="0">
                <a:solidFill>
                  <a:srgbClr val="C00000"/>
                </a:solidFill>
                <a:latin typeface="Times New Roman"/>
                <a:cs typeface="Times New Roman"/>
              </a:rPr>
              <a:t>ate</a:t>
            </a:r>
            <a:r>
              <a:rPr sz="2800" spc="-40" dirty="0">
                <a:solidFill>
                  <a:srgbClr val="C00000"/>
                </a:solidFill>
                <a:latin typeface="Times New Roman"/>
                <a:cs typeface="Times New Roman"/>
              </a:rPr>
              <a:t> </a:t>
            </a:r>
            <a:r>
              <a:rPr sz="2800" spc="-10" dirty="0">
                <a:solidFill>
                  <a:srgbClr val="C00000"/>
                </a:solidFill>
                <a:latin typeface="Times New Roman"/>
                <a:cs typeface="Times New Roman"/>
              </a:rPr>
              <a:t>for</a:t>
            </a:r>
            <a:r>
              <a:rPr sz="2800" spc="10" dirty="0">
                <a:solidFill>
                  <a:srgbClr val="C00000"/>
                </a:solidFill>
                <a:latin typeface="Times New Roman"/>
                <a:cs typeface="Times New Roman"/>
              </a:rPr>
              <a:t> </a:t>
            </a:r>
            <a:r>
              <a:rPr sz="2800" spc="-15" dirty="0">
                <a:solidFill>
                  <a:srgbClr val="C00000"/>
                </a:solidFill>
                <a:latin typeface="Times New Roman"/>
                <a:cs typeface="Times New Roman"/>
              </a:rPr>
              <a:t>2</a:t>
            </a:r>
            <a:r>
              <a:rPr sz="2800" spc="10" dirty="0">
                <a:solidFill>
                  <a:srgbClr val="C00000"/>
                </a:solidFill>
                <a:latin typeface="Times New Roman"/>
                <a:cs typeface="Times New Roman"/>
              </a:rPr>
              <a:t>4</a:t>
            </a:r>
            <a:r>
              <a:rPr sz="2800" spc="-5" dirty="0">
                <a:solidFill>
                  <a:srgbClr val="C00000"/>
                </a:solidFill>
                <a:latin typeface="Times New Roman"/>
                <a:cs typeface="Times New Roman"/>
              </a:rPr>
              <a:t>-</a:t>
            </a:r>
            <a:r>
              <a:rPr sz="2800" spc="-15" dirty="0">
                <a:solidFill>
                  <a:srgbClr val="C00000"/>
                </a:solidFill>
                <a:latin typeface="Times New Roman"/>
                <a:cs typeface="Times New Roman"/>
              </a:rPr>
              <a:t>48</a:t>
            </a:r>
            <a:r>
              <a:rPr sz="2800" spc="-10" dirty="0">
                <a:solidFill>
                  <a:srgbClr val="C00000"/>
                </a:solidFill>
                <a:latin typeface="Times New Roman"/>
                <a:cs typeface="Times New Roman"/>
              </a:rPr>
              <a:t> </a:t>
            </a:r>
            <a:r>
              <a:rPr sz="2800" spc="-15" dirty="0">
                <a:solidFill>
                  <a:srgbClr val="C00000"/>
                </a:solidFill>
                <a:latin typeface="Times New Roman"/>
                <a:cs typeface="Times New Roman"/>
              </a:rPr>
              <a:t>h</a:t>
            </a:r>
            <a:r>
              <a:rPr sz="2800" spc="-5" dirty="0">
                <a:solidFill>
                  <a:srgbClr val="C00000"/>
                </a:solidFill>
                <a:latin typeface="Times New Roman"/>
                <a:cs typeface="Times New Roman"/>
              </a:rPr>
              <a:t>r</a:t>
            </a:r>
            <a:r>
              <a:rPr sz="2800" spc="-15" dirty="0">
                <a:solidFill>
                  <a:srgbClr val="C00000"/>
                </a:solidFill>
                <a:latin typeface="Times New Roman"/>
                <a:cs typeface="Times New Roman"/>
              </a:rPr>
              <a:t>s</a:t>
            </a:r>
            <a:endParaRPr sz="2800">
              <a:latin typeface="Times New Roman"/>
              <a:cs typeface="Times New Roman"/>
            </a:endParaRPr>
          </a:p>
          <a:p>
            <a:pPr marL="355600" marR="15240" indent="-342900">
              <a:lnSpc>
                <a:spcPct val="100000"/>
              </a:lnSpc>
              <a:spcBef>
                <a:spcPts val="670"/>
              </a:spcBef>
              <a:buClr>
                <a:srgbClr val="C00000"/>
              </a:buClr>
              <a:buFont typeface="Times New Roman"/>
              <a:buChar char="•"/>
              <a:tabLst>
                <a:tab pos="356235" algn="l"/>
              </a:tabLst>
            </a:pPr>
            <a:r>
              <a:rPr sz="2800" spc="-25" dirty="0">
                <a:solidFill>
                  <a:srgbClr val="C00000"/>
                </a:solidFill>
                <a:latin typeface="Times New Roman"/>
                <a:cs typeface="Times New Roman"/>
              </a:rPr>
              <a:t>A</a:t>
            </a:r>
            <a:r>
              <a:rPr sz="2800" spc="-5" dirty="0">
                <a:solidFill>
                  <a:srgbClr val="C00000"/>
                </a:solidFill>
                <a:latin typeface="Times New Roman"/>
                <a:cs typeface="Times New Roman"/>
              </a:rPr>
              <a:t> </a:t>
            </a:r>
            <a:r>
              <a:rPr sz="2800" spc="-10" dirty="0">
                <a:solidFill>
                  <a:srgbClr val="C00000"/>
                </a:solidFill>
                <a:latin typeface="Times New Roman"/>
                <a:cs typeface="Times New Roman"/>
              </a:rPr>
              <a:t>dis</a:t>
            </a:r>
            <a:r>
              <a:rPr sz="2800" spc="-5" dirty="0">
                <a:solidFill>
                  <a:srgbClr val="C00000"/>
                </a:solidFill>
                <a:latin typeface="Times New Roman"/>
                <a:cs typeface="Times New Roman"/>
              </a:rPr>
              <a:t>t</a:t>
            </a:r>
            <a:r>
              <a:rPr sz="2800" spc="-10" dirty="0">
                <a:solidFill>
                  <a:srgbClr val="C00000"/>
                </a:solidFill>
                <a:latin typeface="Times New Roman"/>
                <a:cs typeface="Times New Roman"/>
              </a:rPr>
              <a:t>in</a:t>
            </a:r>
            <a:r>
              <a:rPr sz="2800" spc="-15" dirty="0">
                <a:solidFill>
                  <a:srgbClr val="C00000"/>
                </a:solidFill>
                <a:latin typeface="Times New Roman"/>
                <a:cs typeface="Times New Roman"/>
              </a:rPr>
              <a:t>ct</a:t>
            </a:r>
            <a:r>
              <a:rPr sz="2800" spc="-35" dirty="0">
                <a:solidFill>
                  <a:srgbClr val="C00000"/>
                </a:solidFill>
                <a:latin typeface="Times New Roman"/>
                <a:cs typeface="Times New Roman"/>
              </a:rPr>
              <a:t> </a:t>
            </a:r>
            <a:r>
              <a:rPr sz="2800" spc="-15" dirty="0">
                <a:solidFill>
                  <a:srgbClr val="C00000"/>
                </a:solidFill>
                <a:latin typeface="Times New Roman"/>
                <a:cs typeface="Times New Roman"/>
              </a:rPr>
              <a:t>pattern</a:t>
            </a:r>
            <a:r>
              <a:rPr sz="2800" spc="-5" dirty="0">
                <a:solidFill>
                  <a:srgbClr val="C00000"/>
                </a:solidFill>
                <a:latin typeface="Times New Roman"/>
                <a:cs typeface="Times New Roman"/>
              </a:rPr>
              <a:t> </a:t>
            </a:r>
            <a:r>
              <a:rPr sz="2800" spc="-10" dirty="0">
                <a:solidFill>
                  <a:srgbClr val="C00000"/>
                </a:solidFill>
                <a:latin typeface="Times New Roman"/>
                <a:cs typeface="Times New Roman"/>
              </a:rPr>
              <a:t>(2</a:t>
            </a:r>
            <a:r>
              <a:rPr sz="2800" spc="-15" dirty="0">
                <a:solidFill>
                  <a:srgbClr val="C00000"/>
                </a:solidFill>
                <a:latin typeface="Times New Roman"/>
                <a:cs typeface="Times New Roman"/>
              </a:rPr>
              <a:t>0</a:t>
            </a:r>
            <a:r>
              <a:rPr sz="2800" spc="-5" dirty="0">
                <a:solidFill>
                  <a:srgbClr val="C00000"/>
                </a:solidFill>
                <a:latin typeface="Times New Roman"/>
                <a:cs typeface="Times New Roman"/>
              </a:rPr>
              <a:t> </a:t>
            </a:r>
            <a:r>
              <a:rPr sz="2800" spc="-15" dirty="0">
                <a:solidFill>
                  <a:srgbClr val="C00000"/>
                </a:solidFill>
                <a:latin typeface="Times New Roman"/>
                <a:cs typeface="Times New Roman"/>
              </a:rPr>
              <a:t>co</a:t>
            </a:r>
            <a:r>
              <a:rPr sz="2800" spc="-10" dirty="0">
                <a:solidFill>
                  <a:srgbClr val="C00000"/>
                </a:solidFill>
                <a:latin typeface="Times New Roman"/>
                <a:cs typeface="Times New Roman"/>
              </a:rPr>
              <a:t>d</a:t>
            </a:r>
            <a:r>
              <a:rPr sz="2800" spc="-15" dirty="0">
                <a:solidFill>
                  <a:srgbClr val="C00000"/>
                </a:solidFill>
                <a:latin typeface="Times New Roman"/>
                <a:cs typeface="Times New Roman"/>
              </a:rPr>
              <a:t>es)</a:t>
            </a:r>
            <a:r>
              <a:rPr sz="2800" spc="-10" dirty="0">
                <a:solidFill>
                  <a:srgbClr val="C00000"/>
                </a:solidFill>
                <a:latin typeface="Times New Roman"/>
                <a:cs typeface="Times New Roman"/>
              </a:rPr>
              <a:t> </a:t>
            </a:r>
            <a:r>
              <a:rPr sz="2800" spc="-15" dirty="0">
                <a:solidFill>
                  <a:srgbClr val="C00000"/>
                </a:solidFill>
                <a:latin typeface="Times New Roman"/>
                <a:cs typeface="Times New Roman"/>
              </a:rPr>
              <a:t>red</a:t>
            </a:r>
            <a:r>
              <a:rPr sz="2800" spc="-10" dirty="0">
                <a:solidFill>
                  <a:srgbClr val="C00000"/>
                </a:solidFill>
                <a:latin typeface="Times New Roman"/>
                <a:cs typeface="Times New Roman"/>
              </a:rPr>
              <a:t>u</a:t>
            </a:r>
            <a:r>
              <a:rPr sz="2800" spc="-15" dirty="0">
                <a:solidFill>
                  <a:srgbClr val="C00000"/>
                </a:solidFill>
                <a:latin typeface="Times New Roman"/>
                <a:cs typeface="Times New Roman"/>
              </a:rPr>
              <a:t>c</a:t>
            </a:r>
            <a:r>
              <a:rPr sz="2800" spc="-30" dirty="0">
                <a:solidFill>
                  <a:srgbClr val="C00000"/>
                </a:solidFill>
                <a:latin typeface="Times New Roman"/>
                <a:cs typeface="Times New Roman"/>
              </a:rPr>
              <a:t>e</a:t>
            </a:r>
            <a:r>
              <a:rPr sz="2800" spc="-15" dirty="0">
                <a:solidFill>
                  <a:srgbClr val="C00000"/>
                </a:solidFill>
                <a:latin typeface="Times New Roman"/>
                <a:cs typeface="Times New Roman"/>
              </a:rPr>
              <a:t>s</a:t>
            </a:r>
            <a:r>
              <a:rPr sz="2800" spc="-5" dirty="0">
                <a:solidFill>
                  <a:srgbClr val="C00000"/>
                </a:solidFill>
                <a:latin typeface="Times New Roman"/>
                <a:cs typeface="Times New Roman"/>
              </a:rPr>
              <a:t> </a:t>
            </a:r>
            <a:r>
              <a:rPr sz="2800" spc="-10" dirty="0">
                <a:solidFill>
                  <a:srgbClr val="C00000"/>
                </a:solidFill>
                <a:latin typeface="Times New Roman"/>
                <a:cs typeface="Times New Roman"/>
              </a:rPr>
              <a:t>in</a:t>
            </a:r>
            <a:r>
              <a:rPr sz="2800" spc="-15" dirty="0">
                <a:solidFill>
                  <a:srgbClr val="C00000"/>
                </a:solidFill>
                <a:latin typeface="Times New Roman"/>
                <a:cs typeface="Times New Roman"/>
              </a:rPr>
              <a:t>to</a:t>
            </a:r>
            <a:r>
              <a:rPr sz="2800" spc="-10" dirty="0">
                <a:solidFill>
                  <a:srgbClr val="C00000"/>
                </a:solidFill>
                <a:latin typeface="Times New Roman"/>
                <a:cs typeface="Times New Roman"/>
              </a:rPr>
              <a:t> </a:t>
            </a:r>
            <a:r>
              <a:rPr sz="2800" spc="-15" dirty="0">
                <a:solidFill>
                  <a:srgbClr val="C00000"/>
                </a:solidFill>
                <a:latin typeface="Times New Roman"/>
                <a:cs typeface="Times New Roman"/>
              </a:rPr>
              <a:t>a</a:t>
            </a:r>
            <a:r>
              <a:rPr sz="2800" spc="-10" dirty="0">
                <a:solidFill>
                  <a:srgbClr val="C00000"/>
                </a:solidFill>
                <a:latin typeface="Times New Roman"/>
                <a:cs typeface="Times New Roman"/>
              </a:rPr>
              <a:t> </a:t>
            </a:r>
            <a:r>
              <a:rPr sz="2800" spc="-15" dirty="0">
                <a:solidFill>
                  <a:srgbClr val="C00000"/>
                </a:solidFill>
                <a:latin typeface="Times New Roman"/>
                <a:cs typeface="Times New Roman"/>
              </a:rPr>
              <a:t>7</a:t>
            </a:r>
            <a:r>
              <a:rPr sz="2800" spc="-5" dirty="0">
                <a:solidFill>
                  <a:srgbClr val="C00000"/>
                </a:solidFill>
                <a:latin typeface="Times New Roman"/>
                <a:cs typeface="Times New Roman"/>
              </a:rPr>
              <a:t> </a:t>
            </a:r>
            <a:r>
              <a:rPr sz="2800" spc="-10" dirty="0">
                <a:solidFill>
                  <a:srgbClr val="C00000"/>
                </a:solidFill>
                <a:latin typeface="Times New Roman"/>
                <a:cs typeface="Times New Roman"/>
              </a:rPr>
              <a:t>digit </a:t>
            </a:r>
            <a:r>
              <a:rPr sz="2800" spc="-15" dirty="0">
                <a:solidFill>
                  <a:srgbClr val="C00000"/>
                </a:solidFill>
                <a:latin typeface="Times New Roman"/>
                <a:cs typeface="Times New Roman"/>
              </a:rPr>
              <a:t>code</a:t>
            </a:r>
            <a:r>
              <a:rPr sz="2800" spc="-20" dirty="0">
                <a:solidFill>
                  <a:srgbClr val="C00000"/>
                </a:solidFill>
                <a:latin typeface="Times New Roman"/>
                <a:cs typeface="Times New Roman"/>
              </a:rPr>
              <a:t> </a:t>
            </a:r>
            <a:r>
              <a:rPr sz="2800" spc="-15" dirty="0">
                <a:solidFill>
                  <a:srgbClr val="C00000"/>
                </a:solidFill>
                <a:latin typeface="Times New Roman"/>
                <a:cs typeface="Times New Roman"/>
              </a:rPr>
              <a:t>y</a:t>
            </a:r>
            <a:r>
              <a:rPr sz="2800" spc="-10" dirty="0">
                <a:solidFill>
                  <a:srgbClr val="C00000"/>
                </a:solidFill>
                <a:latin typeface="Times New Roman"/>
                <a:cs typeface="Times New Roman"/>
              </a:rPr>
              <a:t>o</a:t>
            </a:r>
            <a:r>
              <a:rPr sz="2800" spc="-15" dirty="0">
                <a:solidFill>
                  <a:srgbClr val="C00000"/>
                </a:solidFill>
                <a:latin typeface="Times New Roman"/>
                <a:cs typeface="Times New Roman"/>
              </a:rPr>
              <a:t>u</a:t>
            </a:r>
            <a:r>
              <a:rPr sz="2800" spc="-10" dirty="0">
                <a:solidFill>
                  <a:srgbClr val="C00000"/>
                </a:solidFill>
                <a:latin typeface="Times New Roman"/>
                <a:cs typeface="Times New Roman"/>
              </a:rPr>
              <a:t> </a:t>
            </a:r>
            <a:r>
              <a:rPr sz="2800" spc="-15" dirty="0">
                <a:solidFill>
                  <a:srgbClr val="C00000"/>
                </a:solidFill>
                <a:latin typeface="Times New Roman"/>
                <a:cs typeface="Times New Roman"/>
              </a:rPr>
              <a:t>g</a:t>
            </a:r>
            <a:r>
              <a:rPr sz="2800" spc="-5" dirty="0">
                <a:solidFill>
                  <a:srgbClr val="C00000"/>
                </a:solidFill>
                <a:latin typeface="Times New Roman"/>
                <a:cs typeface="Times New Roman"/>
              </a:rPr>
              <a:t>i</a:t>
            </a:r>
            <a:r>
              <a:rPr sz="2800" spc="-15" dirty="0">
                <a:solidFill>
                  <a:srgbClr val="C00000"/>
                </a:solidFill>
                <a:latin typeface="Times New Roman"/>
                <a:cs typeface="Times New Roman"/>
              </a:rPr>
              <a:t>ve to</a:t>
            </a:r>
            <a:r>
              <a:rPr sz="2800" dirty="0">
                <a:solidFill>
                  <a:srgbClr val="C00000"/>
                </a:solidFill>
                <a:latin typeface="Times New Roman"/>
                <a:cs typeface="Times New Roman"/>
              </a:rPr>
              <a:t> </a:t>
            </a:r>
            <a:r>
              <a:rPr sz="2800" spc="-15" dirty="0">
                <a:solidFill>
                  <a:srgbClr val="C00000"/>
                </a:solidFill>
                <a:latin typeface="Times New Roman"/>
                <a:cs typeface="Times New Roman"/>
              </a:rPr>
              <a:t>the</a:t>
            </a:r>
            <a:r>
              <a:rPr sz="2800" spc="-5" dirty="0">
                <a:solidFill>
                  <a:srgbClr val="C00000"/>
                </a:solidFill>
                <a:latin typeface="Times New Roman"/>
                <a:cs typeface="Times New Roman"/>
              </a:rPr>
              <a:t> </a:t>
            </a:r>
            <a:r>
              <a:rPr sz="2800" spc="-15" dirty="0">
                <a:solidFill>
                  <a:srgbClr val="C00000"/>
                </a:solidFill>
                <a:latin typeface="Times New Roman"/>
                <a:cs typeface="Times New Roman"/>
              </a:rPr>
              <a:t>co</a:t>
            </a:r>
            <a:r>
              <a:rPr sz="2800" spc="-45" dirty="0">
                <a:solidFill>
                  <a:srgbClr val="C00000"/>
                </a:solidFill>
                <a:latin typeface="Times New Roman"/>
                <a:cs typeface="Times New Roman"/>
              </a:rPr>
              <a:t>m</a:t>
            </a:r>
            <a:r>
              <a:rPr sz="2800" spc="-15" dirty="0">
                <a:solidFill>
                  <a:srgbClr val="C00000"/>
                </a:solidFill>
                <a:latin typeface="Times New Roman"/>
                <a:cs typeface="Times New Roman"/>
              </a:rPr>
              <a:t>pany</a:t>
            </a:r>
            <a:r>
              <a:rPr sz="2800" spc="5" dirty="0">
                <a:solidFill>
                  <a:srgbClr val="C00000"/>
                </a:solidFill>
                <a:latin typeface="Times New Roman"/>
                <a:cs typeface="Times New Roman"/>
              </a:rPr>
              <a:t> </a:t>
            </a:r>
            <a:r>
              <a:rPr sz="2800" spc="-15" dirty="0">
                <a:solidFill>
                  <a:srgbClr val="C00000"/>
                </a:solidFill>
                <a:latin typeface="Times New Roman"/>
                <a:cs typeface="Times New Roman"/>
              </a:rPr>
              <a:t>that</a:t>
            </a:r>
            <a:r>
              <a:rPr sz="2800" spc="-10" dirty="0">
                <a:solidFill>
                  <a:srgbClr val="C00000"/>
                </a:solidFill>
                <a:latin typeface="Times New Roman"/>
                <a:cs typeface="Times New Roman"/>
              </a:rPr>
              <a:t> id</a:t>
            </a:r>
            <a:r>
              <a:rPr sz="2800" spc="-15" dirty="0">
                <a:solidFill>
                  <a:srgbClr val="C00000"/>
                </a:solidFill>
                <a:latin typeface="Times New Roman"/>
                <a:cs typeface="Times New Roman"/>
              </a:rPr>
              <a:t>enti</a:t>
            </a:r>
            <a:r>
              <a:rPr sz="2800" spc="-5" dirty="0">
                <a:solidFill>
                  <a:srgbClr val="C00000"/>
                </a:solidFill>
                <a:latin typeface="Times New Roman"/>
                <a:cs typeface="Times New Roman"/>
              </a:rPr>
              <a:t>f</a:t>
            </a:r>
            <a:r>
              <a:rPr sz="2800" spc="-15" dirty="0">
                <a:solidFill>
                  <a:srgbClr val="C00000"/>
                </a:solidFill>
                <a:latin typeface="Times New Roman"/>
                <a:cs typeface="Times New Roman"/>
              </a:rPr>
              <a:t>ies</a:t>
            </a:r>
            <a:r>
              <a:rPr sz="2800" spc="-30" dirty="0">
                <a:solidFill>
                  <a:srgbClr val="C00000"/>
                </a:solidFill>
                <a:latin typeface="Times New Roman"/>
                <a:cs typeface="Times New Roman"/>
              </a:rPr>
              <a:t> </a:t>
            </a:r>
            <a:r>
              <a:rPr sz="2800" spc="-10" dirty="0">
                <a:solidFill>
                  <a:srgbClr val="C00000"/>
                </a:solidFill>
                <a:latin typeface="Times New Roman"/>
                <a:cs typeface="Times New Roman"/>
              </a:rPr>
              <a:t>th</a:t>
            </a:r>
            <a:r>
              <a:rPr sz="2800" spc="-15" dirty="0">
                <a:solidFill>
                  <a:srgbClr val="C00000"/>
                </a:solidFill>
                <a:latin typeface="Times New Roman"/>
                <a:cs typeface="Times New Roman"/>
              </a:rPr>
              <a:t>e</a:t>
            </a:r>
            <a:r>
              <a:rPr sz="2800" spc="-10" dirty="0">
                <a:solidFill>
                  <a:srgbClr val="C00000"/>
                </a:solidFill>
                <a:latin typeface="Times New Roman"/>
                <a:cs typeface="Times New Roman"/>
              </a:rPr>
              <a:t> </a:t>
            </a:r>
            <a:r>
              <a:rPr sz="2800" spc="-15" dirty="0">
                <a:solidFill>
                  <a:srgbClr val="C00000"/>
                </a:solidFill>
                <a:latin typeface="Times New Roman"/>
                <a:cs typeface="Times New Roman"/>
              </a:rPr>
              <a:t>bacteria</a:t>
            </a:r>
            <a:r>
              <a:rPr sz="2800" dirty="0">
                <a:solidFill>
                  <a:srgbClr val="C00000"/>
                </a:solidFill>
                <a:latin typeface="Times New Roman"/>
                <a:cs typeface="Times New Roman"/>
              </a:rPr>
              <a:t> </a:t>
            </a:r>
            <a:r>
              <a:rPr sz="2800" spc="-15" dirty="0">
                <a:solidFill>
                  <a:srgbClr val="C00000"/>
                </a:solidFill>
                <a:latin typeface="Times New Roman"/>
                <a:cs typeface="Times New Roman"/>
              </a:rPr>
              <a:t>(gen</a:t>
            </a:r>
            <a:r>
              <a:rPr sz="2800" spc="-10" dirty="0">
                <a:solidFill>
                  <a:srgbClr val="C00000"/>
                </a:solidFill>
                <a:latin typeface="Times New Roman"/>
                <a:cs typeface="Times New Roman"/>
              </a:rPr>
              <a:t>u</a:t>
            </a:r>
            <a:r>
              <a:rPr sz="2800" spc="-15" dirty="0">
                <a:solidFill>
                  <a:srgbClr val="C00000"/>
                </a:solidFill>
                <a:latin typeface="Times New Roman"/>
                <a:cs typeface="Times New Roman"/>
              </a:rPr>
              <a:t>s and</a:t>
            </a:r>
            <a:r>
              <a:rPr sz="2800" spc="-10" dirty="0">
                <a:solidFill>
                  <a:srgbClr val="C00000"/>
                </a:solidFill>
                <a:latin typeface="Times New Roman"/>
                <a:cs typeface="Times New Roman"/>
              </a:rPr>
              <a:t> </a:t>
            </a:r>
            <a:r>
              <a:rPr sz="2800" spc="-20" dirty="0">
                <a:solidFill>
                  <a:srgbClr val="C00000"/>
                </a:solidFill>
                <a:latin typeface="Times New Roman"/>
                <a:cs typeface="Times New Roman"/>
              </a:rPr>
              <a:t>s</a:t>
            </a:r>
            <a:r>
              <a:rPr sz="2800" spc="-10" dirty="0">
                <a:solidFill>
                  <a:srgbClr val="C00000"/>
                </a:solidFill>
                <a:latin typeface="Times New Roman"/>
                <a:cs typeface="Times New Roman"/>
              </a:rPr>
              <a:t>p</a:t>
            </a:r>
            <a:r>
              <a:rPr sz="2800" spc="-15" dirty="0">
                <a:solidFill>
                  <a:srgbClr val="C00000"/>
                </a:solidFill>
                <a:latin typeface="Times New Roman"/>
                <a:cs typeface="Times New Roman"/>
              </a:rPr>
              <a:t>e</a:t>
            </a:r>
            <a:r>
              <a:rPr sz="2800" spc="-30" dirty="0">
                <a:solidFill>
                  <a:srgbClr val="C00000"/>
                </a:solidFill>
                <a:latin typeface="Times New Roman"/>
                <a:cs typeface="Times New Roman"/>
              </a:rPr>
              <a:t>c</a:t>
            </a:r>
            <a:r>
              <a:rPr sz="2800" spc="-15" dirty="0">
                <a:solidFill>
                  <a:srgbClr val="C00000"/>
                </a:solidFill>
                <a:latin typeface="Times New Roman"/>
                <a:cs typeface="Times New Roman"/>
              </a:rPr>
              <a:t>ies</a:t>
            </a:r>
            <a:r>
              <a:rPr sz="2800" spc="-20" dirty="0">
                <a:solidFill>
                  <a:srgbClr val="C00000"/>
                </a:solidFill>
                <a:latin typeface="Times New Roman"/>
                <a:cs typeface="Times New Roman"/>
              </a:rPr>
              <a:t> </a:t>
            </a:r>
            <a:r>
              <a:rPr sz="2800" spc="-15" dirty="0">
                <a:solidFill>
                  <a:srgbClr val="C00000"/>
                </a:solidFill>
                <a:latin typeface="Times New Roman"/>
                <a:cs typeface="Times New Roman"/>
              </a:rPr>
              <a:t>ID</a:t>
            </a:r>
            <a:r>
              <a:rPr sz="2800" spc="-10" dirty="0">
                <a:latin typeface="Times New Roman"/>
                <a:cs typeface="Times New Roman"/>
              </a:rPr>
              <a:t>)</a:t>
            </a:r>
            <a:endParaRPr sz="2800">
              <a:latin typeface="Times New Roman"/>
              <a:cs typeface="Times New Roman"/>
            </a:endParaRPr>
          </a:p>
        </p:txBody>
      </p:sp>
      <p:sp>
        <p:nvSpPr>
          <p:cNvPr id="4" name="object 4"/>
          <p:cNvSpPr/>
          <p:nvPr/>
        </p:nvSpPr>
        <p:spPr>
          <a:xfrm>
            <a:off x="6172200" y="1905000"/>
            <a:ext cx="2333244" cy="4267200"/>
          </a:xfrm>
          <a:prstGeom prst="rect">
            <a:avLst/>
          </a:prstGeom>
          <a:blipFill>
            <a:blip r:embed="rId3" cstate="print"/>
            <a:stretch>
              <a:fillRect/>
            </a:stretch>
          </a:blipFill>
        </p:spPr>
        <p:txBody>
          <a:bodyPr wrap="square" lIns="0" tIns="0" rIns="0" bIns="0" rtlCol="0"/>
          <a:lstStyle/>
          <a:p>
            <a:endParaRPr/>
          </a:p>
        </p:txBody>
      </p:sp>
      <p:sp>
        <p:nvSpPr>
          <p:cNvPr id="5" name="object 5"/>
          <p:cNvSpPr txBox="1"/>
          <p:nvPr/>
        </p:nvSpPr>
        <p:spPr>
          <a:xfrm>
            <a:off x="459740" y="6545459"/>
            <a:ext cx="6132830" cy="305435"/>
          </a:xfrm>
          <a:prstGeom prst="rect">
            <a:avLst/>
          </a:prstGeom>
        </p:spPr>
        <p:txBody>
          <a:bodyPr vert="horz" wrap="square" lIns="0" tIns="0" rIns="0" bIns="0" rtlCol="0">
            <a:spAutoFit/>
          </a:bodyPr>
          <a:lstStyle/>
          <a:p>
            <a:pPr marL="12700">
              <a:lnSpc>
                <a:spcPct val="100000"/>
              </a:lnSpc>
            </a:pPr>
            <a:r>
              <a:rPr sz="1000" spc="-15" dirty="0">
                <a:latin typeface="Times New Roman"/>
                <a:cs typeface="Times New Roman"/>
                <a:hlinkClick r:id="rId4"/>
              </a:rPr>
              <a:t>h</a:t>
            </a:r>
            <a:r>
              <a:rPr sz="1000" spc="-5" dirty="0">
                <a:latin typeface="Times New Roman"/>
                <a:cs typeface="Times New Roman"/>
                <a:hlinkClick r:id="rId4"/>
              </a:rPr>
              <a:t>t</a:t>
            </a:r>
            <a:r>
              <a:rPr sz="1000" spc="-10" dirty="0">
                <a:latin typeface="Times New Roman"/>
                <a:cs typeface="Times New Roman"/>
                <a:hlinkClick r:id="rId4"/>
              </a:rPr>
              <a:t>t</a:t>
            </a:r>
            <a:r>
              <a:rPr sz="1000" spc="-5" dirty="0">
                <a:latin typeface="Times New Roman"/>
                <a:cs typeface="Times New Roman"/>
                <a:hlinkClick r:id="rId4"/>
              </a:rPr>
              <a:t>p:</a:t>
            </a:r>
            <a:r>
              <a:rPr sz="1000" spc="-10" dirty="0">
                <a:latin typeface="Times New Roman"/>
                <a:cs typeface="Times New Roman"/>
                <a:hlinkClick r:id="rId4"/>
              </a:rPr>
              <a:t>/</a:t>
            </a:r>
            <a:r>
              <a:rPr sz="1000" spc="-5" dirty="0">
                <a:latin typeface="Times New Roman"/>
                <a:cs typeface="Times New Roman"/>
                <a:hlinkClick r:id="rId4"/>
              </a:rPr>
              <a:t>/</a:t>
            </a:r>
            <a:r>
              <a:rPr sz="1000" spc="-40" dirty="0">
                <a:latin typeface="Times New Roman"/>
                <a:cs typeface="Times New Roman"/>
                <a:hlinkClick r:id="rId4"/>
              </a:rPr>
              <a:t>w</a:t>
            </a:r>
            <a:r>
              <a:rPr sz="1000" spc="-25" dirty="0">
                <a:latin typeface="Times New Roman"/>
                <a:cs typeface="Times New Roman"/>
                <a:hlinkClick r:id="rId4"/>
              </a:rPr>
              <a:t>ww</a:t>
            </a:r>
            <a:r>
              <a:rPr sz="1000" spc="-5" dirty="0">
                <a:latin typeface="Times New Roman"/>
                <a:cs typeface="Times New Roman"/>
                <a:hlinkClick r:id="rId4"/>
              </a:rPr>
              <a:t>.</a:t>
            </a:r>
            <a:r>
              <a:rPr sz="1000" dirty="0">
                <a:latin typeface="Times New Roman"/>
                <a:cs typeface="Times New Roman"/>
                <a:hlinkClick r:id="rId4"/>
              </a:rPr>
              <a:t>b</a:t>
            </a:r>
            <a:r>
              <a:rPr sz="1000" spc="-5" dirty="0">
                <a:latin typeface="Times New Roman"/>
                <a:cs typeface="Times New Roman"/>
                <a:hlinkClick r:id="rId4"/>
              </a:rPr>
              <a:t>i</a:t>
            </a:r>
            <a:r>
              <a:rPr sz="1000" spc="0" dirty="0">
                <a:latin typeface="Times New Roman"/>
                <a:cs typeface="Times New Roman"/>
                <a:hlinkClick r:id="rId4"/>
              </a:rPr>
              <a:t>o</a:t>
            </a:r>
            <a:r>
              <a:rPr sz="1000" spc="-35" dirty="0">
                <a:latin typeface="Times New Roman"/>
                <a:cs typeface="Times New Roman"/>
                <a:hlinkClick r:id="rId4"/>
              </a:rPr>
              <a:t>m</a:t>
            </a:r>
            <a:r>
              <a:rPr sz="1000" spc="-5" dirty="0">
                <a:latin typeface="Times New Roman"/>
                <a:cs typeface="Times New Roman"/>
                <a:hlinkClick r:id="rId4"/>
              </a:rPr>
              <a:t>er</a:t>
            </a:r>
            <a:r>
              <a:rPr sz="1000" dirty="0">
                <a:latin typeface="Times New Roman"/>
                <a:cs typeface="Times New Roman"/>
                <a:hlinkClick r:id="rId4"/>
              </a:rPr>
              <a:t>i</a:t>
            </a:r>
            <a:r>
              <a:rPr sz="1000" spc="0" dirty="0">
                <a:latin typeface="Times New Roman"/>
                <a:cs typeface="Times New Roman"/>
                <a:hlinkClick r:id="rId4"/>
              </a:rPr>
              <a:t>e</a:t>
            </a:r>
            <a:r>
              <a:rPr sz="1000" spc="-15" dirty="0">
                <a:latin typeface="Times New Roman"/>
                <a:cs typeface="Times New Roman"/>
                <a:hlinkClick r:id="rId4"/>
              </a:rPr>
              <a:t>u</a:t>
            </a:r>
            <a:r>
              <a:rPr sz="1000" spc="0" dirty="0">
                <a:latin typeface="Times New Roman"/>
                <a:cs typeface="Times New Roman"/>
                <a:hlinkClick r:id="rId4"/>
              </a:rPr>
              <a:t>x</a:t>
            </a:r>
            <a:r>
              <a:rPr sz="1000" spc="-15" dirty="0">
                <a:latin typeface="Times New Roman"/>
                <a:cs typeface="Times New Roman"/>
                <a:hlinkClick r:id="rId4"/>
              </a:rPr>
              <a:t>-</a:t>
            </a:r>
            <a:r>
              <a:rPr sz="1000" spc="-5" dirty="0">
                <a:latin typeface="Times New Roman"/>
                <a:cs typeface="Times New Roman"/>
                <a:hlinkClick r:id="rId4"/>
              </a:rPr>
              <a:t>di</a:t>
            </a:r>
            <a:r>
              <a:rPr sz="1000" spc="0" dirty="0">
                <a:latin typeface="Times New Roman"/>
                <a:cs typeface="Times New Roman"/>
                <a:hlinkClick r:id="rId4"/>
              </a:rPr>
              <a:t>a</a:t>
            </a:r>
            <a:r>
              <a:rPr sz="1000" spc="-5" dirty="0">
                <a:latin typeface="Times New Roman"/>
                <a:cs typeface="Times New Roman"/>
                <a:hlinkClick r:id="rId4"/>
              </a:rPr>
              <a:t>g</a:t>
            </a:r>
            <a:r>
              <a:rPr sz="1000" spc="-15" dirty="0">
                <a:latin typeface="Times New Roman"/>
                <a:cs typeface="Times New Roman"/>
                <a:hlinkClick r:id="rId4"/>
              </a:rPr>
              <a:t>n</a:t>
            </a:r>
            <a:r>
              <a:rPr sz="1000" spc="-5" dirty="0">
                <a:latin typeface="Times New Roman"/>
                <a:cs typeface="Times New Roman"/>
                <a:hlinkClick r:id="rId4"/>
              </a:rPr>
              <a:t>o</a:t>
            </a:r>
            <a:r>
              <a:rPr sz="1000" spc="-10" dirty="0">
                <a:latin typeface="Times New Roman"/>
                <a:cs typeface="Times New Roman"/>
                <a:hlinkClick r:id="rId4"/>
              </a:rPr>
              <a:t>s</a:t>
            </a:r>
            <a:r>
              <a:rPr sz="1000" spc="-5" dirty="0">
                <a:latin typeface="Times New Roman"/>
                <a:cs typeface="Times New Roman"/>
                <a:hlinkClick r:id="rId4"/>
              </a:rPr>
              <a:t>t</a:t>
            </a:r>
            <a:r>
              <a:rPr sz="1000" spc="-10" dirty="0">
                <a:latin typeface="Times New Roman"/>
                <a:cs typeface="Times New Roman"/>
                <a:hlinkClick r:id="rId4"/>
              </a:rPr>
              <a:t>i</a:t>
            </a:r>
            <a:r>
              <a:rPr sz="1000" spc="-5" dirty="0">
                <a:latin typeface="Times New Roman"/>
                <a:cs typeface="Times New Roman"/>
                <a:hlinkClick r:id="rId4"/>
              </a:rPr>
              <a:t>c</a:t>
            </a:r>
            <a:r>
              <a:rPr sz="1000" spc="-10" dirty="0">
                <a:latin typeface="Times New Roman"/>
                <a:cs typeface="Times New Roman"/>
                <a:hlinkClick r:id="rId4"/>
              </a:rPr>
              <a:t>s</a:t>
            </a:r>
            <a:r>
              <a:rPr sz="1000" spc="0" dirty="0">
                <a:latin typeface="Times New Roman"/>
                <a:cs typeface="Times New Roman"/>
                <a:hlinkClick r:id="rId4"/>
              </a:rPr>
              <a:t>.</a:t>
            </a:r>
            <a:r>
              <a:rPr sz="1000" spc="-5" dirty="0">
                <a:latin typeface="Times New Roman"/>
                <a:cs typeface="Times New Roman"/>
                <a:hlinkClick r:id="rId4"/>
              </a:rPr>
              <a:t>c</a:t>
            </a:r>
            <a:r>
              <a:rPr sz="1000" spc="5" dirty="0">
                <a:latin typeface="Times New Roman"/>
                <a:cs typeface="Times New Roman"/>
                <a:hlinkClick r:id="rId4"/>
              </a:rPr>
              <a:t>o</a:t>
            </a:r>
            <a:r>
              <a:rPr sz="1000" spc="-35" dirty="0">
                <a:latin typeface="Times New Roman"/>
                <a:cs typeface="Times New Roman"/>
                <a:hlinkClick r:id="rId4"/>
              </a:rPr>
              <a:t>m</a:t>
            </a:r>
            <a:r>
              <a:rPr sz="1000" spc="-5" dirty="0">
                <a:latin typeface="Times New Roman"/>
                <a:cs typeface="Times New Roman"/>
                <a:hlinkClick r:id="rId4"/>
              </a:rPr>
              <a:t>/ser</a:t>
            </a:r>
            <a:r>
              <a:rPr sz="1000" spc="-15" dirty="0">
                <a:latin typeface="Times New Roman"/>
                <a:cs typeface="Times New Roman"/>
                <a:hlinkClick r:id="rId4"/>
              </a:rPr>
              <a:t>v</a:t>
            </a:r>
            <a:r>
              <a:rPr sz="1000" dirty="0">
                <a:latin typeface="Times New Roman"/>
                <a:cs typeface="Times New Roman"/>
                <a:hlinkClick r:id="rId4"/>
              </a:rPr>
              <a:t>l</a:t>
            </a:r>
            <a:r>
              <a:rPr sz="1000" spc="-5" dirty="0">
                <a:latin typeface="Times New Roman"/>
                <a:cs typeface="Times New Roman"/>
                <a:hlinkClick r:id="rId4"/>
              </a:rPr>
              <a:t>et/</a:t>
            </a:r>
            <a:r>
              <a:rPr sz="1000" spc="-15" dirty="0">
                <a:latin typeface="Times New Roman"/>
                <a:cs typeface="Times New Roman"/>
                <a:hlinkClick r:id="rId4"/>
              </a:rPr>
              <a:t>s</a:t>
            </a:r>
            <a:r>
              <a:rPr sz="1000" spc="-5" dirty="0">
                <a:latin typeface="Times New Roman"/>
                <a:cs typeface="Times New Roman"/>
                <a:hlinkClick r:id="rId4"/>
              </a:rPr>
              <a:t>rt</a:t>
            </a:r>
            <a:r>
              <a:rPr sz="1000" spc="-10" dirty="0">
                <a:latin typeface="Times New Roman"/>
                <a:cs typeface="Times New Roman"/>
                <a:hlinkClick r:id="rId4"/>
              </a:rPr>
              <a:t>/</a:t>
            </a:r>
            <a:r>
              <a:rPr sz="1000" spc="-5" dirty="0">
                <a:latin typeface="Times New Roman"/>
                <a:cs typeface="Times New Roman"/>
                <a:hlinkClick r:id="rId4"/>
              </a:rPr>
              <a:t>bio/cl</a:t>
            </a:r>
            <a:r>
              <a:rPr sz="1000" spc="-10" dirty="0">
                <a:latin typeface="Times New Roman"/>
                <a:cs typeface="Times New Roman"/>
                <a:hlinkClick r:id="rId4"/>
              </a:rPr>
              <a:t>i</a:t>
            </a:r>
            <a:r>
              <a:rPr sz="1000" spc="-15" dirty="0">
                <a:latin typeface="Times New Roman"/>
                <a:cs typeface="Times New Roman"/>
                <a:hlinkClick r:id="rId4"/>
              </a:rPr>
              <a:t>n</a:t>
            </a:r>
            <a:r>
              <a:rPr sz="1000" dirty="0">
                <a:latin typeface="Times New Roman"/>
                <a:cs typeface="Times New Roman"/>
                <a:hlinkClick r:id="rId4"/>
              </a:rPr>
              <a:t>i</a:t>
            </a:r>
            <a:r>
              <a:rPr sz="1000" spc="-5" dirty="0">
                <a:latin typeface="Times New Roman"/>
                <a:cs typeface="Times New Roman"/>
                <a:hlinkClick r:id="rId4"/>
              </a:rPr>
              <a:t>ca</a:t>
            </a:r>
            <a:r>
              <a:rPr sz="1000" spc="20" dirty="0">
                <a:latin typeface="Times New Roman"/>
                <a:cs typeface="Times New Roman"/>
                <a:hlinkClick r:id="rId4"/>
              </a:rPr>
              <a:t>l</a:t>
            </a:r>
            <a:r>
              <a:rPr sz="1000" spc="-5" dirty="0">
                <a:latin typeface="Times New Roman"/>
                <a:cs typeface="Times New Roman"/>
                <a:hlinkClick r:id="rId4"/>
              </a:rPr>
              <a:t>-</a:t>
            </a:r>
            <a:endParaRPr sz="1000">
              <a:latin typeface="Times New Roman"/>
              <a:cs typeface="Times New Roman"/>
            </a:endParaRPr>
          </a:p>
          <a:p>
            <a:pPr marL="12700">
              <a:lnSpc>
                <a:spcPct val="100000"/>
              </a:lnSpc>
            </a:pPr>
            <a:r>
              <a:rPr sz="1000" dirty="0">
                <a:latin typeface="Times New Roman"/>
                <a:cs typeface="Times New Roman"/>
              </a:rPr>
              <a:t>d</a:t>
            </a:r>
            <a:r>
              <a:rPr sz="1000" spc="-5" dirty="0">
                <a:latin typeface="Times New Roman"/>
                <a:cs typeface="Times New Roman"/>
              </a:rPr>
              <a:t>ia</a:t>
            </a:r>
            <a:r>
              <a:rPr sz="1000" spc="-10" dirty="0">
                <a:latin typeface="Times New Roman"/>
                <a:cs typeface="Times New Roman"/>
              </a:rPr>
              <a:t>g</a:t>
            </a:r>
            <a:r>
              <a:rPr sz="1000" spc="-15" dirty="0">
                <a:latin typeface="Times New Roman"/>
                <a:cs typeface="Times New Roman"/>
              </a:rPr>
              <a:t>n</a:t>
            </a:r>
            <a:r>
              <a:rPr sz="1000" dirty="0">
                <a:latin typeface="Times New Roman"/>
                <a:cs typeface="Times New Roman"/>
              </a:rPr>
              <a:t>o</a:t>
            </a:r>
            <a:r>
              <a:rPr sz="1000" spc="-10" dirty="0">
                <a:latin typeface="Times New Roman"/>
                <a:cs typeface="Times New Roman"/>
              </a:rPr>
              <a:t>s</a:t>
            </a:r>
            <a:r>
              <a:rPr sz="1000" spc="-5" dirty="0">
                <a:latin typeface="Times New Roman"/>
                <a:cs typeface="Times New Roman"/>
              </a:rPr>
              <a:t>tic</a:t>
            </a:r>
            <a:r>
              <a:rPr sz="1000" spc="-10" dirty="0">
                <a:latin typeface="Times New Roman"/>
                <a:cs typeface="Times New Roman"/>
              </a:rPr>
              <a:t>s</a:t>
            </a:r>
            <a:r>
              <a:rPr sz="1000" spc="-5" dirty="0">
                <a:latin typeface="Times New Roman"/>
                <a:cs typeface="Times New Roman"/>
              </a:rPr>
              <a:t>/d</a:t>
            </a:r>
            <a:r>
              <a:rPr sz="1000" spc="-25" dirty="0">
                <a:latin typeface="Times New Roman"/>
                <a:cs typeface="Times New Roman"/>
              </a:rPr>
              <a:t>y</a:t>
            </a:r>
            <a:r>
              <a:rPr sz="1000" spc="-15" dirty="0">
                <a:latin typeface="Times New Roman"/>
                <a:cs typeface="Times New Roman"/>
              </a:rPr>
              <a:t>n</a:t>
            </a:r>
            <a:r>
              <a:rPr sz="1000" spc="-5" dirty="0">
                <a:latin typeface="Times New Roman"/>
                <a:cs typeface="Times New Roman"/>
              </a:rPr>
              <a:t>Pa</a:t>
            </a:r>
            <a:r>
              <a:rPr sz="1000" spc="-10" dirty="0">
                <a:latin typeface="Times New Roman"/>
                <a:cs typeface="Times New Roman"/>
              </a:rPr>
              <a:t>g</a:t>
            </a:r>
            <a:r>
              <a:rPr sz="1000" spc="-5" dirty="0">
                <a:latin typeface="Times New Roman"/>
                <a:cs typeface="Times New Roman"/>
              </a:rPr>
              <a:t>e</a:t>
            </a:r>
            <a:r>
              <a:rPr sz="1000" spc="5" dirty="0">
                <a:latin typeface="Times New Roman"/>
                <a:cs typeface="Times New Roman"/>
              </a:rPr>
              <a:t>?</a:t>
            </a:r>
            <a:r>
              <a:rPr sz="1000" dirty="0">
                <a:latin typeface="Times New Roman"/>
                <a:cs typeface="Times New Roman"/>
              </a:rPr>
              <a:t>op</a:t>
            </a:r>
            <a:r>
              <a:rPr sz="1000" spc="-5" dirty="0">
                <a:latin typeface="Times New Roman"/>
                <a:cs typeface="Times New Roman"/>
              </a:rPr>
              <a:t>e</a:t>
            </a:r>
            <a:r>
              <a:rPr sz="1000" spc="-10" dirty="0">
                <a:latin typeface="Times New Roman"/>
                <a:cs typeface="Times New Roman"/>
              </a:rPr>
              <a:t>n=C</a:t>
            </a:r>
            <a:r>
              <a:rPr sz="1000" spc="-5" dirty="0">
                <a:latin typeface="Times New Roman"/>
                <a:cs typeface="Times New Roman"/>
              </a:rPr>
              <a:t>N</a:t>
            </a:r>
            <a:r>
              <a:rPr sz="1000" spc="-20" dirty="0">
                <a:latin typeface="Times New Roman"/>
                <a:cs typeface="Times New Roman"/>
              </a:rPr>
              <a:t>L</a:t>
            </a:r>
            <a:r>
              <a:rPr sz="1000" spc="-5" dirty="0">
                <a:latin typeface="Times New Roman"/>
                <a:cs typeface="Times New Roman"/>
              </a:rPr>
              <a:t>_C</a:t>
            </a:r>
            <a:r>
              <a:rPr sz="1000" spc="-20" dirty="0">
                <a:latin typeface="Times New Roman"/>
                <a:cs typeface="Times New Roman"/>
              </a:rPr>
              <a:t>L</a:t>
            </a:r>
            <a:r>
              <a:rPr sz="1000" spc="-15" dirty="0">
                <a:latin typeface="Times New Roman"/>
                <a:cs typeface="Times New Roman"/>
              </a:rPr>
              <a:t>N</a:t>
            </a:r>
            <a:r>
              <a:rPr sz="1000" spc="-5" dirty="0">
                <a:latin typeface="Times New Roman"/>
                <a:cs typeface="Times New Roman"/>
              </a:rPr>
              <a:t>_P</a:t>
            </a:r>
            <a:r>
              <a:rPr sz="1000" spc="-15" dirty="0">
                <a:latin typeface="Times New Roman"/>
                <a:cs typeface="Times New Roman"/>
              </a:rPr>
              <a:t>RD</a:t>
            </a:r>
            <a:r>
              <a:rPr sz="1000" spc="-20" dirty="0">
                <a:latin typeface="Times New Roman"/>
                <a:cs typeface="Times New Roman"/>
              </a:rPr>
              <a:t>&amp;</a:t>
            </a:r>
            <a:r>
              <a:rPr sz="1000" dirty="0">
                <a:latin typeface="Times New Roman"/>
                <a:cs typeface="Times New Roman"/>
              </a:rPr>
              <a:t>do</a:t>
            </a:r>
            <a:r>
              <a:rPr sz="1000" spc="-5" dirty="0">
                <a:latin typeface="Times New Roman"/>
                <a:cs typeface="Times New Roman"/>
              </a:rPr>
              <a:t>c=</a:t>
            </a:r>
            <a:r>
              <a:rPr sz="1000" spc="-15" dirty="0">
                <a:latin typeface="Times New Roman"/>
                <a:cs typeface="Times New Roman"/>
              </a:rPr>
              <a:t>C</a:t>
            </a:r>
            <a:r>
              <a:rPr sz="1000" dirty="0">
                <a:latin typeface="Times New Roman"/>
                <a:cs typeface="Times New Roman"/>
              </a:rPr>
              <a:t>N</a:t>
            </a:r>
            <a:r>
              <a:rPr sz="1000" spc="-20" dirty="0">
                <a:latin typeface="Times New Roman"/>
                <a:cs typeface="Times New Roman"/>
              </a:rPr>
              <a:t>L</a:t>
            </a:r>
            <a:r>
              <a:rPr sz="1000" spc="-5" dirty="0">
                <a:latin typeface="Times New Roman"/>
                <a:cs typeface="Times New Roman"/>
              </a:rPr>
              <a:t>_P</a:t>
            </a:r>
            <a:r>
              <a:rPr sz="1000" spc="-15" dirty="0">
                <a:latin typeface="Times New Roman"/>
                <a:cs typeface="Times New Roman"/>
              </a:rPr>
              <a:t>RD</a:t>
            </a:r>
            <a:r>
              <a:rPr sz="1000" dirty="0">
                <a:latin typeface="Times New Roman"/>
                <a:cs typeface="Times New Roman"/>
              </a:rPr>
              <a:t>_</a:t>
            </a:r>
            <a:r>
              <a:rPr sz="1000" spc="-15" dirty="0">
                <a:latin typeface="Times New Roman"/>
                <a:cs typeface="Times New Roman"/>
              </a:rPr>
              <a:t>C</a:t>
            </a:r>
            <a:r>
              <a:rPr sz="1000" spc="-5" dirty="0">
                <a:latin typeface="Times New Roman"/>
                <a:cs typeface="Times New Roman"/>
              </a:rPr>
              <a:t>P</a:t>
            </a:r>
            <a:r>
              <a:rPr sz="1000" spc="-20" dirty="0">
                <a:latin typeface="Times New Roman"/>
                <a:cs typeface="Times New Roman"/>
              </a:rPr>
              <a:t>L</a:t>
            </a:r>
            <a:r>
              <a:rPr sz="1000" dirty="0">
                <a:latin typeface="Times New Roman"/>
                <a:cs typeface="Times New Roman"/>
              </a:rPr>
              <a:t>_</a:t>
            </a:r>
            <a:r>
              <a:rPr sz="1000" spc="-15" dirty="0">
                <a:latin typeface="Times New Roman"/>
                <a:cs typeface="Times New Roman"/>
              </a:rPr>
              <a:t>G</a:t>
            </a:r>
            <a:r>
              <a:rPr sz="1000" spc="-5" dirty="0">
                <a:latin typeface="Times New Roman"/>
                <a:cs typeface="Times New Roman"/>
              </a:rPr>
              <a:t>_P</a:t>
            </a:r>
            <a:r>
              <a:rPr sz="1000" spc="-15" dirty="0">
                <a:latin typeface="Times New Roman"/>
                <a:cs typeface="Times New Roman"/>
              </a:rPr>
              <a:t>RD</a:t>
            </a:r>
            <a:r>
              <a:rPr sz="1000" dirty="0">
                <a:latin typeface="Times New Roman"/>
                <a:cs typeface="Times New Roman"/>
              </a:rPr>
              <a:t>_</a:t>
            </a:r>
            <a:r>
              <a:rPr sz="1000" spc="-15" dirty="0">
                <a:latin typeface="Times New Roman"/>
                <a:cs typeface="Times New Roman"/>
              </a:rPr>
              <a:t>C</a:t>
            </a:r>
            <a:r>
              <a:rPr sz="1000" spc="-20" dirty="0">
                <a:latin typeface="Times New Roman"/>
                <a:cs typeface="Times New Roman"/>
              </a:rPr>
              <a:t>L</a:t>
            </a:r>
            <a:r>
              <a:rPr sz="1000" spc="-15" dirty="0">
                <a:latin typeface="Times New Roman"/>
                <a:cs typeface="Times New Roman"/>
              </a:rPr>
              <a:t>N</a:t>
            </a:r>
            <a:r>
              <a:rPr sz="1000" dirty="0">
                <a:latin typeface="Times New Roman"/>
                <a:cs typeface="Times New Roman"/>
              </a:rPr>
              <a:t>_11</a:t>
            </a:r>
            <a:r>
              <a:rPr sz="1000" spc="-20" dirty="0">
                <a:latin typeface="Times New Roman"/>
                <a:cs typeface="Times New Roman"/>
              </a:rPr>
              <a:t>&amp;</a:t>
            </a:r>
            <a:r>
              <a:rPr sz="1000" dirty="0">
                <a:latin typeface="Times New Roman"/>
                <a:cs typeface="Times New Roman"/>
              </a:rPr>
              <a:t>p</a:t>
            </a:r>
            <a:r>
              <a:rPr sz="1000" spc="-15" dirty="0">
                <a:latin typeface="Times New Roman"/>
                <a:cs typeface="Times New Roman"/>
              </a:rPr>
              <a:t>u</a:t>
            </a:r>
            <a:r>
              <a:rPr sz="1000" dirty="0">
                <a:latin typeface="Times New Roman"/>
                <a:cs typeface="Times New Roman"/>
              </a:rPr>
              <a:t>bp</a:t>
            </a:r>
            <a:r>
              <a:rPr sz="1000" spc="-5" dirty="0">
                <a:latin typeface="Times New Roman"/>
                <a:cs typeface="Times New Roman"/>
              </a:rPr>
              <a:t>a</a:t>
            </a:r>
            <a:r>
              <a:rPr sz="1000" dirty="0">
                <a:latin typeface="Times New Roman"/>
                <a:cs typeface="Times New Roman"/>
              </a:rPr>
              <a:t>r</a:t>
            </a:r>
            <a:r>
              <a:rPr sz="1000" spc="0" dirty="0">
                <a:latin typeface="Times New Roman"/>
                <a:cs typeface="Times New Roman"/>
              </a:rPr>
              <a:t>a</a:t>
            </a:r>
            <a:r>
              <a:rPr sz="1000" spc="-20" dirty="0">
                <a:latin typeface="Times New Roman"/>
                <a:cs typeface="Times New Roman"/>
              </a:rPr>
              <a:t>m</a:t>
            </a:r>
            <a:r>
              <a:rPr sz="1000" spc="-10" dirty="0">
                <a:latin typeface="Times New Roman"/>
                <a:cs typeface="Times New Roman"/>
              </a:rPr>
              <a:t>s</a:t>
            </a:r>
            <a:r>
              <a:rPr sz="1000" spc="-5" dirty="0">
                <a:latin typeface="Times New Roman"/>
                <a:cs typeface="Times New Roman"/>
              </a:rPr>
              <a:t>.</a:t>
            </a:r>
            <a:r>
              <a:rPr sz="1000" dirty="0">
                <a:latin typeface="Times New Roman"/>
                <a:cs typeface="Times New Roman"/>
              </a:rPr>
              <a:t>s</a:t>
            </a:r>
            <a:r>
              <a:rPr sz="1000" spc="-15" dirty="0">
                <a:latin typeface="Times New Roman"/>
                <a:cs typeface="Times New Roman"/>
              </a:rPr>
              <a:t>f</a:t>
            </a:r>
            <a:r>
              <a:rPr sz="1000" dirty="0">
                <a:latin typeface="Times New Roman"/>
                <a:cs typeface="Times New Roman"/>
              </a:rPr>
              <a:t>o</a:t>
            </a:r>
            <a:r>
              <a:rPr sz="1000" spc="5" dirty="0">
                <a:latin typeface="Times New Roman"/>
                <a:cs typeface="Times New Roman"/>
              </a:rPr>
              <a:t>r</a:t>
            </a:r>
            <a:r>
              <a:rPr sz="1000" spc="-20" dirty="0">
                <a:latin typeface="Times New Roman"/>
                <a:cs typeface="Times New Roman"/>
              </a:rPr>
              <a:t>m</a:t>
            </a:r>
            <a:r>
              <a:rPr sz="1000" spc="-10" dirty="0">
                <a:latin typeface="Times New Roman"/>
                <a:cs typeface="Times New Roman"/>
              </a:rPr>
              <a:t>=</a:t>
            </a:r>
            <a:r>
              <a:rPr sz="1000" dirty="0">
                <a:latin typeface="Times New Roman"/>
                <a:cs typeface="Times New Roman"/>
              </a:rPr>
              <a:t>4</a:t>
            </a:r>
            <a:r>
              <a:rPr sz="1000" spc="-20" dirty="0">
                <a:latin typeface="Times New Roman"/>
                <a:cs typeface="Times New Roman"/>
              </a:rPr>
              <a:t>&amp;</a:t>
            </a:r>
            <a:r>
              <a:rPr sz="1000" spc="-5" dirty="0">
                <a:latin typeface="Times New Roman"/>
                <a:cs typeface="Times New Roman"/>
              </a:rPr>
              <a:t>l</a:t>
            </a:r>
            <a:r>
              <a:rPr sz="1000" spc="0" dirty="0">
                <a:latin typeface="Times New Roman"/>
                <a:cs typeface="Times New Roman"/>
              </a:rPr>
              <a:t>a</a:t>
            </a:r>
            <a:r>
              <a:rPr sz="1000" dirty="0">
                <a:latin typeface="Times New Roman"/>
                <a:cs typeface="Times New Roman"/>
              </a:rPr>
              <a:t>n</a:t>
            </a:r>
            <a:r>
              <a:rPr sz="1000" spc="-15" dirty="0">
                <a:latin typeface="Times New Roman"/>
                <a:cs typeface="Times New Roman"/>
              </a:rPr>
              <a:t>g</a:t>
            </a:r>
            <a:r>
              <a:rPr sz="1000" spc="-10" dirty="0">
                <a:latin typeface="Times New Roman"/>
                <a:cs typeface="Times New Roman"/>
              </a:rPr>
              <a:t>=</a:t>
            </a:r>
            <a:r>
              <a:rPr sz="1000" spc="5" dirty="0">
                <a:latin typeface="Times New Roman"/>
                <a:cs typeface="Times New Roman"/>
              </a:rPr>
              <a:t>e</a:t>
            </a:r>
            <a:r>
              <a:rPr sz="1000" spc="-5" dirty="0">
                <a:latin typeface="Times New Roman"/>
                <a:cs typeface="Times New Roman"/>
              </a:rPr>
              <a:t>n</a:t>
            </a:r>
            <a:endParaRPr sz="1000">
              <a:latin typeface="Times New Roman"/>
              <a:cs typeface="Times New Roman"/>
            </a:endParaRPr>
          </a:p>
        </p:txBody>
      </p:sp>
      <p:sp>
        <p:nvSpPr>
          <p:cNvPr id="6" name="object 6"/>
          <p:cNvSpPr txBox="1"/>
          <p:nvPr/>
        </p:nvSpPr>
        <p:spPr>
          <a:xfrm>
            <a:off x="6023233" y="1137098"/>
            <a:ext cx="1835785" cy="254000"/>
          </a:xfrm>
          <a:prstGeom prst="rect">
            <a:avLst/>
          </a:prstGeom>
        </p:spPr>
        <p:txBody>
          <a:bodyPr vert="horz" wrap="square" lIns="0" tIns="0" rIns="0" bIns="0" rtlCol="0">
            <a:spAutoFit/>
          </a:bodyPr>
          <a:lstStyle/>
          <a:p>
            <a:pPr marL="12700">
              <a:lnSpc>
                <a:spcPct val="100000"/>
              </a:lnSpc>
            </a:pPr>
            <a:r>
              <a:rPr sz="1800" b="1" spc="-20" dirty="0">
                <a:latin typeface="Times New Roman"/>
                <a:cs typeface="Times New Roman"/>
              </a:rPr>
              <a:t>M</a:t>
            </a:r>
            <a:r>
              <a:rPr sz="1800" b="1" spc="-5" dirty="0">
                <a:latin typeface="Times New Roman"/>
                <a:cs typeface="Times New Roman"/>
              </a:rPr>
              <a:t>e</a:t>
            </a:r>
            <a:r>
              <a:rPr sz="1800" b="1" spc="-10" dirty="0">
                <a:latin typeface="Times New Roman"/>
                <a:cs typeface="Times New Roman"/>
              </a:rPr>
              <a:t>tabolic</a:t>
            </a:r>
            <a:r>
              <a:rPr sz="1800" b="1" spc="-15" dirty="0">
                <a:latin typeface="Times New Roman"/>
                <a:cs typeface="Times New Roman"/>
              </a:rPr>
              <a:t> </a:t>
            </a:r>
            <a:r>
              <a:rPr sz="1800" b="1" spc="-10" dirty="0">
                <a:latin typeface="Times New Roman"/>
                <a:cs typeface="Times New Roman"/>
              </a:rPr>
              <a:t>anal</a:t>
            </a:r>
            <a:r>
              <a:rPr sz="1800" b="1" spc="-5" dirty="0">
                <a:latin typeface="Times New Roman"/>
                <a:cs typeface="Times New Roman"/>
              </a:rPr>
              <a:t>ysis</a:t>
            </a:r>
            <a:endParaRPr sz="1800">
              <a:latin typeface="Times New Roman"/>
              <a:cs typeface="Times New Roman"/>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335280" rIns="0" bIns="0" rtlCol="0">
            <a:spAutoFit/>
          </a:bodyPr>
          <a:lstStyle/>
          <a:p>
            <a:pPr marL="2774315">
              <a:lnSpc>
                <a:spcPct val="100000"/>
              </a:lnSpc>
            </a:pPr>
            <a:r>
              <a:rPr spc="-5" dirty="0"/>
              <a:t>JBAIDS</a:t>
            </a:r>
          </a:p>
        </p:txBody>
      </p:sp>
      <p:sp>
        <p:nvSpPr>
          <p:cNvPr id="3" name="object 3"/>
          <p:cNvSpPr txBox="1"/>
          <p:nvPr/>
        </p:nvSpPr>
        <p:spPr>
          <a:xfrm>
            <a:off x="5588004" y="1573843"/>
            <a:ext cx="2877185" cy="4488180"/>
          </a:xfrm>
          <a:prstGeom prst="rect">
            <a:avLst/>
          </a:prstGeom>
        </p:spPr>
        <p:txBody>
          <a:bodyPr vert="horz" wrap="square" lIns="0" tIns="0" rIns="0" bIns="0" rtlCol="0">
            <a:spAutoFit/>
          </a:bodyPr>
          <a:lstStyle/>
          <a:p>
            <a:pPr marL="355600" marR="214629" indent="-342900">
              <a:lnSpc>
                <a:spcPct val="100000"/>
              </a:lnSpc>
              <a:buClr>
                <a:srgbClr val="C00000"/>
              </a:buClr>
              <a:buFont typeface="Times New Roman"/>
              <a:buChar char="•"/>
              <a:tabLst>
                <a:tab pos="355600" algn="l"/>
              </a:tabLst>
            </a:pPr>
            <a:r>
              <a:rPr sz="2000" spc="-5" dirty="0">
                <a:solidFill>
                  <a:srgbClr val="C00000"/>
                </a:solidFill>
                <a:latin typeface="Times New Roman"/>
                <a:cs typeface="Times New Roman"/>
              </a:rPr>
              <a:t>Join</a:t>
            </a:r>
            <a:r>
              <a:rPr sz="2000" dirty="0">
                <a:solidFill>
                  <a:srgbClr val="C00000"/>
                </a:solidFill>
                <a:latin typeface="Times New Roman"/>
                <a:cs typeface="Times New Roman"/>
              </a:rPr>
              <a:t>t</a:t>
            </a:r>
            <a:r>
              <a:rPr sz="2000" spc="-20" dirty="0">
                <a:solidFill>
                  <a:srgbClr val="C00000"/>
                </a:solidFill>
                <a:latin typeface="Times New Roman"/>
                <a:cs typeface="Times New Roman"/>
              </a:rPr>
              <a:t> </a:t>
            </a:r>
            <a:r>
              <a:rPr sz="2000" spc="-10" dirty="0">
                <a:solidFill>
                  <a:srgbClr val="C00000"/>
                </a:solidFill>
                <a:latin typeface="Times New Roman"/>
                <a:cs typeface="Times New Roman"/>
              </a:rPr>
              <a:t>B</a:t>
            </a:r>
            <a:r>
              <a:rPr sz="2000" dirty="0">
                <a:solidFill>
                  <a:srgbClr val="C00000"/>
                </a:solidFill>
                <a:latin typeface="Times New Roman"/>
                <a:cs typeface="Times New Roman"/>
              </a:rPr>
              <a:t>io</a:t>
            </a:r>
            <a:r>
              <a:rPr sz="2000" spc="-10" dirty="0">
                <a:solidFill>
                  <a:srgbClr val="C00000"/>
                </a:solidFill>
                <a:latin typeface="Times New Roman"/>
                <a:cs typeface="Times New Roman"/>
              </a:rPr>
              <a:t>l</a:t>
            </a:r>
            <a:r>
              <a:rPr sz="2000" dirty="0">
                <a:solidFill>
                  <a:srgbClr val="C00000"/>
                </a:solidFill>
                <a:latin typeface="Times New Roman"/>
                <a:cs typeface="Times New Roman"/>
              </a:rPr>
              <a:t>o</a:t>
            </a:r>
            <a:r>
              <a:rPr sz="2000" spc="5" dirty="0">
                <a:solidFill>
                  <a:srgbClr val="C00000"/>
                </a:solidFill>
                <a:latin typeface="Times New Roman"/>
                <a:cs typeface="Times New Roman"/>
              </a:rPr>
              <a:t>g</a:t>
            </a:r>
            <a:r>
              <a:rPr sz="2000" dirty="0">
                <a:solidFill>
                  <a:srgbClr val="C00000"/>
                </a:solidFill>
                <a:latin typeface="Times New Roman"/>
                <a:cs typeface="Times New Roman"/>
              </a:rPr>
              <a:t>i</a:t>
            </a:r>
            <a:r>
              <a:rPr sz="2000" spc="-10" dirty="0">
                <a:solidFill>
                  <a:srgbClr val="C00000"/>
                </a:solidFill>
                <a:latin typeface="Times New Roman"/>
                <a:cs typeface="Times New Roman"/>
              </a:rPr>
              <a:t>c</a:t>
            </a:r>
            <a:r>
              <a:rPr sz="2000" dirty="0">
                <a:solidFill>
                  <a:srgbClr val="C00000"/>
                </a:solidFill>
                <a:latin typeface="Times New Roman"/>
                <a:cs typeface="Times New Roman"/>
              </a:rPr>
              <a:t>al</a:t>
            </a:r>
            <a:r>
              <a:rPr sz="2000" spc="-45" dirty="0">
                <a:solidFill>
                  <a:srgbClr val="C00000"/>
                </a:solidFill>
                <a:latin typeface="Times New Roman"/>
                <a:cs typeface="Times New Roman"/>
              </a:rPr>
              <a:t> </a:t>
            </a:r>
            <a:r>
              <a:rPr sz="2000" spc="-5" dirty="0">
                <a:solidFill>
                  <a:srgbClr val="C00000"/>
                </a:solidFill>
                <a:latin typeface="Times New Roman"/>
                <a:cs typeface="Times New Roman"/>
              </a:rPr>
              <a:t>A</a:t>
            </a:r>
            <a:r>
              <a:rPr sz="2000" spc="5" dirty="0">
                <a:solidFill>
                  <a:srgbClr val="C00000"/>
                </a:solidFill>
                <a:latin typeface="Times New Roman"/>
                <a:cs typeface="Times New Roman"/>
              </a:rPr>
              <a:t>g</a:t>
            </a:r>
            <a:r>
              <a:rPr sz="2000" dirty="0">
                <a:solidFill>
                  <a:srgbClr val="C00000"/>
                </a:solidFill>
                <a:latin typeface="Times New Roman"/>
                <a:cs typeface="Times New Roman"/>
              </a:rPr>
              <a:t>ent I</a:t>
            </a:r>
            <a:r>
              <a:rPr sz="2000" spc="5" dirty="0">
                <a:solidFill>
                  <a:srgbClr val="C00000"/>
                </a:solidFill>
                <a:latin typeface="Times New Roman"/>
                <a:cs typeface="Times New Roman"/>
              </a:rPr>
              <a:t>d</a:t>
            </a:r>
            <a:r>
              <a:rPr sz="2000" dirty="0">
                <a:solidFill>
                  <a:srgbClr val="C00000"/>
                </a:solidFill>
                <a:latin typeface="Times New Roman"/>
                <a:cs typeface="Times New Roman"/>
              </a:rPr>
              <a:t>entif</a:t>
            </a:r>
            <a:r>
              <a:rPr sz="2000" spc="-10" dirty="0">
                <a:solidFill>
                  <a:srgbClr val="C00000"/>
                </a:solidFill>
                <a:latin typeface="Times New Roman"/>
                <a:cs typeface="Times New Roman"/>
              </a:rPr>
              <a:t>i</a:t>
            </a:r>
            <a:r>
              <a:rPr sz="2000" spc="-15" dirty="0">
                <a:solidFill>
                  <a:srgbClr val="C00000"/>
                </a:solidFill>
                <a:latin typeface="Times New Roman"/>
                <a:cs typeface="Times New Roman"/>
              </a:rPr>
              <a:t>c</a:t>
            </a:r>
            <a:r>
              <a:rPr sz="2000" dirty="0">
                <a:solidFill>
                  <a:srgbClr val="C00000"/>
                </a:solidFill>
                <a:latin typeface="Times New Roman"/>
                <a:cs typeface="Times New Roman"/>
              </a:rPr>
              <a:t>a</a:t>
            </a:r>
            <a:r>
              <a:rPr sz="2000" spc="-10" dirty="0">
                <a:solidFill>
                  <a:srgbClr val="C00000"/>
                </a:solidFill>
                <a:latin typeface="Times New Roman"/>
                <a:cs typeface="Times New Roman"/>
              </a:rPr>
              <a:t>t</a:t>
            </a:r>
            <a:r>
              <a:rPr sz="2000" dirty="0">
                <a:solidFill>
                  <a:srgbClr val="C00000"/>
                </a:solidFill>
                <a:latin typeface="Times New Roman"/>
                <a:cs typeface="Times New Roman"/>
              </a:rPr>
              <a:t>i</a:t>
            </a:r>
            <a:r>
              <a:rPr sz="2000" spc="-15" dirty="0">
                <a:solidFill>
                  <a:srgbClr val="C00000"/>
                </a:solidFill>
                <a:latin typeface="Times New Roman"/>
                <a:cs typeface="Times New Roman"/>
              </a:rPr>
              <a:t>o</a:t>
            </a:r>
            <a:r>
              <a:rPr sz="2000" dirty="0">
                <a:solidFill>
                  <a:srgbClr val="C00000"/>
                </a:solidFill>
                <a:latin typeface="Times New Roman"/>
                <a:cs typeface="Times New Roman"/>
              </a:rPr>
              <a:t>n</a:t>
            </a:r>
            <a:r>
              <a:rPr sz="2000" spc="-40" dirty="0">
                <a:solidFill>
                  <a:srgbClr val="C00000"/>
                </a:solidFill>
                <a:latin typeface="Times New Roman"/>
                <a:cs typeface="Times New Roman"/>
              </a:rPr>
              <a:t> </a:t>
            </a:r>
            <a:r>
              <a:rPr sz="2000" dirty="0">
                <a:solidFill>
                  <a:srgbClr val="C00000"/>
                </a:solidFill>
                <a:latin typeface="Times New Roman"/>
                <a:cs typeface="Times New Roman"/>
              </a:rPr>
              <a:t>and </a:t>
            </a:r>
            <a:r>
              <a:rPr sz="2000" spc="-5" dirty="0">
                <a:solidFill>
                  <a:srgbClr val="C00000"/>
                </a:solidFill>
                <a:latin typeface="Times New Roman"/>
                <a:cs typeface="Times New Roman"/>
              </a:rPr>
              <a:t>Diag</a:t>
            </a:r>
            <a:r>
              <a:rPr sz="2000" spc="5" dirty="0">
                <a:solidFill>
                  <a:srgbClr val="C00000"/>
                </a:solidFill>
                <a:latin typeface="Times New Roman"/>
                <a:cs typeface="Times New Roman"/>
              </a:rPr>
              <a:t>n</a:t>
            </a:r>
            <a:r>
              <a:rPr sz="2000" dirty="0">
                <a:solidFill>
                  <a:srgbClr val="C00000"/>
                </a:solidFill>
                <a:latin typeface="Times New Roman"/>
                <a:cs typeface="Times New Roman"/>
              </a:rPr>
              <a:t>ost</a:t>
            </a:r>
            <a:r>
              <a:rPr sz="2000" spc="-10" dirty="0">
                <a:solidFill>
                  <a:srgbClr val="C00000"/>
                </a:solidFill>
                <a:latin typeface="Times New Roman"/>
                <a:cs typeface="Times New Roman"/>
              </a:rPr>
              <a:t>i</a:t>
            </a:r>
            <a:r>
              <a:rPr sz="2000" dirty="0">
                <a:solidFill>
                  <a:srgbClr val="C00000"/>
                </a:solidFill>
                <a:latin typeface="Times New Roman"/>
                <a:cs typeface="Times New Roman"/>
              </a:rPr>
              <a:t>c</a:t>
            </a:r>
            <a:r>
              <a:rPr sz="2000" spc="-45" dirty="0">
                <a:solidFill>
                  <a:srgbClr val="C00000"/>
                </a:solidFill>
                <a:latin typeface="Times New Roman"/>
                <a:cs typeface="Times New Roman"/>
              </a:rPr>
              <a:t> </a:t>
            </a:r>
            <a:r>
              <a:rPr sz="2000" spc="-5" dirty="0">
                <a:solidFill>
                  <a:srgbClr val="C00000"/>
                </a:solidFill>
                <a:latin typeface="Times New Roman"/>
                <a:cs typeface="Times New Roman"/>
              </a:rPr>
              <a:t>Sys</a:t>
            </a:r>
            <a:r>
              <a:rPr sz="2000" spc="-10" dirty="0">
                <a:solidFill>
                  <a:srgbClr val="C00000"/>
                </a:solidFill>
                <a:latin typeface="Times New Roman"/>
                <a:cs typeface="Times New Roman"/>
              </a:rPr>
              <a:t>t</a:t>
            </a:r>
            <a:r>
              <a:rPr sz="2000" dirty="0">
                <a:solidFill>
                  <a:srgbClr val="C00000"/>
                </a:solidFill>
                <a:latin typeface="Times New Roman"/>
                <a:cs typeface="Times New Roman"/>
              </a:rPr>
              <a:t>em (JBA</a:t>
            </a:r>
            <a:r>
              <a:rPr sz="2000" spc="5" dirty="0">
                <a:solidFill>
                  <a:srgbClr val="C00000"/>
                </a:solidFill>
                <a:latin typeface="Times New Roman"/>
                <a:cs typeface="Times New Roman"/>
              </a:rPr>
              <a:t>I</a:t>
            </a:r>
            <a:r>
              <a:rPr sz="2000" spc="-5" dirty="0">
                <a:solidFill>
                  <a:srgbClr val="C00000"/>
                </a:solidFill>
                <a:latin typeface="Times New Roman"/>
                <a:cs typeface="Times New Roman"/>
              </a:rPr>
              <a:t>D</a:t>
            </a:r>
            <a:r>
              <a:rPr sz="2000" dirty="0">
                <a:solidFill>
                  <a:srgbClr val="C00000"/>
                </a:solidFill>
                <a:latin typeface="Times New Roman"/>
                <a:cs typeface="Times New Roman"/>
              </a:rPr>
              <a:t>S)</a:t>
            </a:r>
            <a:r>
              <a:rPr sz="2000" spc="-30" dirty="0">
                <a:solidFill>
                  <a:srgbClr val="C00000"/>
                </a:solidFill>
                <a:latin typeface="Times New Roman"/>
                <a:cs typeface="Times New Roman"/>
              </a:rPr>
              <a:t> </a:t>
            </a:r>
            <a:r>
              <a:rPr sz="2000" spc="-5" dirty="0">
                <a:solidFill>
                  <a:srgbClr val="C00000"/>
                </a:solidFill>
                <a:latin typeface="Times New Roman"/>
                <a:cs typeface="Times New Roman"/>
              </a:rPr>
              <a:t>Plag</a:t>
            </a:r>
            <a:r>
              <a:rPr sz="2000" spc="5" dirty="0">
                <a:solidFill>
                  <a:srgbClr val="C00000"/>
                </a:solidFill>
                <a:latin typeface="Times New Roman"/>
                <a:cs typeface="Times New Roman"/>
              </a:rPr>
              <a:t>u</a:t>
            </a:r>
            <a:r>
              <a:rPr sz="2000" dirty="0">
                <a:solidFill>
                  <a:srgbClr val="C00000"/>
                </a:solidFill>
                <a:latin typeface="Times New Roman"/>
                <a:cs typeface="Times New Roman"/>
              </a:rPr>
              <a:t>e </a:t>
            </a:r>
            <a:r>
              <a:rPr sz="2000" spc="-5" dirty="0">
                <a:solidFill>
                  <a:srgbClr val="C00000"/>
                </a:solidFill>
                <a:latin typeface="Times New Roman"/>
                <a:cs typeface="Times New Roman"/>
              </a:rPr>
              <a:t>Det</a:t>
            </a:r>
            <a:r>
              <a:rPr sz="2000" spc="-10" dirty="0">
                <a:solidFill>
                  <a:srgbClr val="C00000"/>
                </a:solidFill>
                <a:latin typeface="Times New Roman"/>
                <a:cs typeface="Times New Roman"/>
              </a:rPr>
              <a:t>e</a:t>
            </a:r>
            <a:r>
              <a:rPr sz="2000" dirty="0">
                <a:solidFill>
                  <a:srgbClr val="C00000"/>
                </a:solidFill>
                <a:latin typeface="Times New Roman"/>
                <a:cs typeface="Times New Roman"/>
              </a:rPr>
              <a:t>c</a:t>
            </a:r>
            <a:r>
              <a:rPr sz="2000" spc="-10" dirty="0">
                <a:solidFill>
                  <a:srgbClr val="C00000"/>
                </a:solidFill>
                <a:latin typeface="Times New Roman"/>
                <a:cs typeface="Times New Roman"/>
              </a:rPr>
              <a:t>t</a:t>
            </a:r>
            <a:r>
              <a:rPr sz="2000" dirty="0">
                <a:solidFill>
                  <a:srgbClr val="C00000"/>
                </a:solidFill>
                <a:latin typeface="Times New Roman"/>
                <a:cs typeface="Times New Roman"/>
              </a:rPr>
              <a:t>ion</a:t>
            </a:r>
            <a:r>
              <a:rPr sz="2000" spc="-20" dirty="0">
                <a:solidFill>
                  <a:srgbClr val="C00000"/>
                </a:solidFill>
                <a:latin typeface="Times New Roman"/>
                <a:cs typeface="Times New Roman"/>
              </a:rPr>
              <a:t> </a:t>
            </a:r>
            <a:r>
              <a:rPr sz="2000" dirty="0">
                <a:solidFill>
                  <a:srgbClr val="C00000"/>
                </a:solidFill>
                <a:latin typeface="Times New Roman"/>
                <a:cs typeface="Times New Roman"/>
              </a:rPr>
              <a:t>kit</a:t>
            </a:r>
            <a:endParaRPr sz="2000">
              <a:latin typeface="Times New Roman"/>
              <a:cs typeface="Times New Roman"/>
            </a:endParaRPr>
          </a:p>
          <a:p>
            <a:pPr marL="355600" indent="-342900">
              <a:lnSpc>
                <a:spcPct val="100000"/>
              </a:lnSpc>
              <a:spcBef>
                <a:spcPts val="480"/>
              </a:spcBef>
              <a:buClr>
                <a:srgbClr val="C00000"/>
              </a:buClr>
              <a:buFont typeface="Times New Roman"/>
              <a:buChar char="•"/>
              <a:tabLst>
                <a:tab pos="355600" algn="l"/>
              </a:tabLst>
            </a:pPr>
            <a:r>
              <a:rPr sz="2000" i="1" spc="-5" dirty="0">
                <a:solidFill>
                  <a:srgbClr val="C00000"/>
                </a:solidFill>
                <a:latin typeface="Times New Roman"/>
                <a:cs typeface="Times New Roman"/>
              </a:rPr>
              <a:t>Yersini</a:t>
            </a:r>
            <a:r>
              <a:rPr sz="2000" i="1" dirty="0">
                <a:solidFill>
                  <a:srgbClr val="C00000"/>
                </a:solidFill>
                <a:latin typeface="Times New Roman"/>
                <a:cs typeface="Times New Roman"/>
              </a:rPr>
              <a:t>a</a:t>
            </a:r>
            <a:r>
              <a:rPr sz="2000" i="1" spc="-25" dirty="0">
                <a:solidFill>
                  <a:srgbClr val="C00000"/>
                </a:solidFill>
                <a:latin typeface="Times New Roman"/>
                <a:cs typeface="Times New Roman"/>
              </a:rPr>
              <a:t> </a:t>
            </a:r>
            <a:r>
              <a:rPr sz="2000" i="1" dirty="0">
                <a:solidFill>
                  <a:srgbClr val="C00000"/>
                </a:solidFill>
                <a:latin typeface="Times New Roman"/>
                <a:cs typeface="Times New Roman"/>
              </a:rPr>
              <a:t>pestis</a:t>
            </a:r>
            <a:endParaRPr sz="2000">
              <a:latin typeface="Times New Roman"/>
              <a:cs typeface="Times New Roman"/>
            </a:endParaRPr>
          </a:p>
          <a:p>
            <a:pPr marL="355600" marR="142240" indent="-342900">
              <a:lnSpc>
                <a:spcPct val="100000"/>
              </a:lnSpc>
              <a:spcBef>
                <a:spcPts val="480"/>
              </a:spcBef>
              <a:buClr>
                <a:srgbClr val="C00000"/>
              </a:buClr>
              <a:buFont typeface="Times New Roman"/>
              <a:buChar char="•"/>
              <a:tabLst>
                <a:tab pos="355600" algn="l"/>
              </a:tabLst>
            </a:pPr>
            <a:r>
              <a:rPr sz="2000" dirty="0">
                <a:solidFill>
                  <a:srgbClr val="C00000"/>
                </a:solidFill>
                <a:latin typeface="Times New Roman"/>
                <a:cs typeface="Times New Roman"/>
              </a:rPr>
              <a:t>I</a:t>
            </a:r>
            <a:r>
              <a:rPr sz="2000" spc="5" dirty="0">
                <a:solidFill>
                  <a:srgbClr val="C00000"/>
                </a:solidFill>
                <a:latin typeface="Times New Roman"/>
                <a:cs typeface="Times New Roman"/>
              </a:rPr>
              <a:t>d</a:t>
            </a:r>
            <a:r>
              <a:rPr sz="2000" dirty="0">
                <a:solidFill>
                  <a:srgbClr val="C00000"/>
                </a:solidFill>
                <a:latin typeface="Times New Roman"/>
                <a:cs typeface="Times New Roman"/>
              </a:rPr>
              <a:t>aho</a:t>
            </a:r>
            <a:r>
              <a:rPr sz="2000" spc="-25" dirty="0">
                <a:solidFill>
                  <a:srgbClr val="C00000"/>
                </a:solidFill>
                <a:latin typeface="Times New Roman"/>
                <a:cs typeface="Times New Roman"/>
              </a:rPr>
              <a:t> </a:t>
            </a:r>
            <a:r>
              <a:rPr sz="2000" dirty="0">
                <a:solidFill>
                  <a:srgbClr val="C00000"/>
                </a:solidFill>
                <a:latin typeface="Times New Roman"/>
                <a:cs typeface="Times New Roman"/>
              </a:rPr>
              <a:t>Tech</a:t>
            </a:r>
            <a:r>
              <a:rPr sz="2000" spc="5" dirty="0">
                <a:solidFill>
                  <a:srgbClr val="C00000"/>
                </a:solidFill>
                <a:latin typeface="Times New Roman"/>
                <a:cs typeface="Times New Roman"/>
              </a:rPr>
              <a:t>n</a:t>
            </a:r>
            <a:r>
              <a:rPr sz="2000" dirty="0">
                <a:solidFill>
                  <a:srgbClr val="C00000"/>
                </a:solidFill>
                <a:latin typeface="Times New Roman"/>
                <a:cs typeface="Times New Roman"/>
              </a:rPr>
              <a:t>olog</a:t>
            </a:r>
            <a:r>
              <a:rPr sz="2000" spc="-15" dirty="0">
                <a:solidFill>
                  <a:srgbClr val="C00000"/>
                </a:solidFill>
                <a:latin typeface="Times New Roman"/>
                <a:cs typeface="Times New Roman"/>
              </a:rPr>
              <a:t>y</a:t>
            </a:r>
            <a:r>
              <a:rPr sz="2000" dirty="0">
                <a:solidFill>
                  <a:srgbClr val="C00000"/>
                </a:solidFill>
                <a:latin typeface="Times New Roman"/>
                <a:cs typeface="Times New Roman"/>
              </a:rPr>
              <a:t>,</a:t>
            </a:r>
            <a:r>
              <a:rPr sz="2000" spc="-20" dirty="0">
                <a:solidFill>
                  <a:srgbClr val="C00000"/>
                </a:solidFill>
                <a:latin typeface="Times New Roman"/>
                <a:cs typeface="Times New Roman"/>
              </a:rPr>
              <a:t> </a:t>
            </a:r>
            <a:r>
              <a:rPr sz="2000" dirty="0">
                <a:solidFill>
                  <a:srgbClr val="C00000"/>
                </a:solidFill>
                <a:latin typeface="Times New Roman"/>
                <a:cs typeface="Times New Roman"/>
              </a:rPr>
              <a:t>I</a:t>
            </a:r>
            <a:r>
              <a:rPr sz="2000" spc="5" dirty="0">
                <a:solidFill>
                  <a:srgbClr val="C00000"/>
                </a:solidFill>
                <a:latin typeface="Times New Roman"/>
                <a:cs typeface="Times New Roman"/>
              </a:rPr>
              <a:t>n</a:t>
            </a:r>
            <a:r>
              <a:rPr sz="2000" dirty="0">
                <a:solidFill>
                  <a:srgbClr val="C00000"/>
                </a:solidFill>
                <a:latin typeface="Times New Roman"/>
                <a:cs typeface="Times New Roman"/>
              </a:rPr>
              <a:t>c. </a:t>
            </a:r>
            <a:r>
              <a:rPr sz="2000" spc="-5" dirty="0">
                <a:solidFill>
                  <a:srgbClr val="C00000"/>
                </a:solidFill>
                <a:latin typeface="Times New Roman"/>
                <a:cs typeface="Times New Roman"/>
              </a:rPr>
              <a:t>Sal</a:t>
            </a:r>
            <a:r>
              <a:rPr sz="2000" dirty="0">
                <a:solidFill>
                  <a:srgbClr val="C00000"/>
                </a:solidFill>
                <a:latin typeface="Times New Roman"/>
                <a:cs typeface="Times New Roman"/>
              </a:rPr>
              <a:t>t</a:t>
            </a:r>
            <a:r>
              <a:rPr sz="2000" spc="-20" dirty="0">
                <a:solidFill>
                  <a:srgbClr val="C00000"/>
                </a:solidFill>
                <a:latin typeface="Times New Roman"/>
                <a:cs typeface="Times New Roman"/>
              </a:rPr>
              <a:t> </a:t>
            </a:r>
            <a:r>
              <a:rPr sz="2000" dirty="0">
                <a:solidFill>
                  <a:srgbClr val="C00000"/>
                </a:solidFill>
                <a:latin typeface="Times New Roman"/>
                <a:cs typeface="Times New Roman"/>
              </a:rPr>
              <a:t>Lake</a:t>
            </a:r>
            <a:r>
              <a:rPr sz="2000" spc="-10" dirty="0">
                <a:solidFill>
                  <a:srgbClr val="C00000"/>
                </a:solidFill>
                <a:latin typeface="Times New Roman"/>
                <a:cs typeface="Times New Roman"/>
              </a:rPr>
              <a:t> </a:t>
            </a:r>
            <a:r>
              <a:rPr sz="2000" dirty="0">
                <a:solidFill>
                  <a:srgbClr val="C00000"/>
                </a:solidFill>
                <a:latin typeface="Times New Roman"/>
                <a:cs typeface="Times New Roman"/>
              </a:rPr>
              <a:t>C</a:t>
            </a:r>
            <a:r>
              <a:rPr sz="2000" spc="-10" dirty="0">
                <a:solidFill>
                  <a:srgbClr val="C00000"/>
                </a:solidFill>
                <a:latin typeface="Times New Roman"/>
                <a:cs typeface="Times New Roman"/>
              </a:rPr>
              <a:t>i</a:t>
            </a:r>
            <a:r>
              <a:rPr sz="2000" dirty="0">
                <a:solidFill>
                  <a:srgbClr val="C00000"/>
                </a:solidFill>
                <a:latin typeface="Times New Roman"/>
                <a:cs typeface="Times New Roman"/>
              </a:rPr>
              <a:t>t</a:t>
            </a:r>
            <a:r>
              <a:rPr sz="2000" spc="-15" dirty="0">
                <a:solidFill>
                  <a:srgbClr val="C00000"/>
                </a:solidFill>
                <a:latin typeface="Times New Roman"/>
                <a:cs typeface="Times New Roman"/>
              </a:rPr>
              <a:t>y</a:t>
            </a:r>
            <a:r>
              <a:rPr sz="2000" dirty="0">
                <a:solidFill>
                  <a:srgbClr val="C00000"/>
                </a:solidFill>
                <a:latin typeface="Times New Roman"/>
                <a:cs typeface="Times New Roman"/>
              </a:rPr>
              <a:t>,</a:t>
            </a:r>
            <a:r>
              <a:rPr sz="2000" spc="5" dirty="0">
                <a:solidFill>
                  <a:srgbClr val="C00000"/>
                </a:solidFill>
                <a:latin typeface="Times New Roman"/>
                <a:cs typeface="Times New Roman"/>
              </a:rPr>
              <a:t> </a:t>
            </a:r>
            <a:r>
              <a:rPr sz="2000" dirty="0">
                <a:solidFill>
                  <a:srgbClr val="C00000"/>
                </a:solidFill>
                <a:latin typeface="Times New Roman"/>
                <a:cs typeface="Times New Roman"/>
              </a:rPr>
              <a:t>UT</a:t>
            </a:r>
            <a:endParaRPr sz="2000">
              <a:latin typeface="Times New Roman"/>
              <a:cs typeface="Times New Roman"/>
            </a:endParaRPr>
          </a:p>
          <a:p>
            <a:pPr marL="355600" marR="5080" indent="-342900">
              <a:lnSpc>
                <a:spcPct val="100000"/>
              </a:lnSpc>
              <a:spcBef>
                <a:spcPts val="480"/>
              </a:spcBef>
              <a:buClr>
                <a:srgbClr val="C00000"/>
              </a:buClr>
              <a:buFont typeface="Times New Roman"/>
              <a:buChar char="•"/>
              <a:tabLst>
                <a:tab pos="355600" algn="l"/>
              </a:tabLst>
            </a:pPr>
            <a:r>
              <a:rPr sz="2000" spc="-5" dirty="0">
                <a:solidFill>
                  <a:srgbClr val="C00000"/>
                </a:solidFill>
                <a:latin typeface="Times New Roman"/>
                <a:cs typeface="Times New Roman"/>
              </a:rPr>
              <a:t>A</a:t>
            </a:r>
            <a:r>
              <a:rPr sz="2000" spc="5" dirty="0">
                <a:solidFill>
                  <a:srgbClr val="C00000"/>
                </a:solidFill>
                <a:latin typeface="Times New Roman"/>
                <a:cs typeface="Times New Roman"/>
              </a:rPr>
              <a:t>n</a:t>
            </a:r>
            <a:r>
              <a:rPr sz="2000" dirty="0">
                <a:solidFill>
                  <a:srgbClr val="C00000"/>
                </a:solidFill>
                <a:latin typeface="Times New Roman"/>
                <a:cs typeface="Times New Roman"/>
              </a:rPr>
              <a:t>thrax,</a:t>
            </a:r>
            <a:r>
              <a:rPr sz="2000" spc="-40" dirty="0">
                <a:solidFill>
                  <a:srgbClr val="C00000"/>
                </a:solidFill>
                <a:latin typeface="Times New Roman"/>
                <a:cs typeface="Times New Roman"/>
              </a:rPr>
              <a:t> </a:t>
            </a:r>
            <a:r>
              <a:rPr sz="2000" i="1" dirty="0">
                <a:solidFill>
                  <a:srgbClr val="C00000"/>
                </a:solidFill>
                <a:latin typeface="Times New Roman"/>
                <a:cs typeface="Times New Roman"/>
              </a:rPr>
              <a:t>Bruce</a:t>
            </a:r>
            <a:r>
              <a:rPr sz="2000" i="1" spc="-15" dirty="0">
                <a:solidFill>
                  <a:srgbClr val="C00000"/>
                </a:solidFill>
                <a:latin typeface="Times New Roman"/>
                <a:cs typeface="Times New Roman"/>
              </a:rPr>
              <a:t>l</a:t>
            </a:r>
            <a:r>
              <a:rPr sz="2000" i="1" dirty="0">
                <a:solidFill>
                  <a:srgbClr val="C00000"/>
                </a:solidFill>
                <a:latin typeface="Times New Roman"/>
                <a:cs typeface="Times New Roman"/>
              </a:rPr>
              <a:t>la</a:t>
            </a:r>
            <a:r>
              <a:rPr sz="2000" i="1" spc="-20" dirty="0">
                <a:solidFill>
                  <a:srgbClr val="C00000"/>
                </a:solidFill>
                <a:latin typeface="Times New Roman"/>
                <a:cs typeface="Times New Roman"/>
              </a:rPr>
              <a:t> </a:t>
            </a:r>
            <a:r>
              <a:rPr sz="2000" spc="-5" dirty="0">
                <a:solidFill>
                  <a:srgbClr val="C00000"/>
                </a:solidFill>
                <a:latin typeface="Times New Roman"/>
                <a:cs typeface="Times New Roman"/>
              </a:rPr>
              <a:t>sp</a:t>
            </a:r>
            <a:r>
              <a:rPr sz="2000" spc="5" dirty="0">
                <a:solidFill>
                  <a:srgbClr val="C00000"/>
                </a:solidFill>
                <a:latin typeface="Times New Roman"/>
                <a:cs typeface="Times New Roman"/>
              </a:rPr>
              <a:t>p</a:t>
            </a:r>
            <a:r>
              <a:rPr sz="2000" dirty="0">
                <a:solidFill>
                  <a:srgbClr val="C00000"/>
                </a:solidFill>
                <a:latin typeface="Times New Roman"/>
                <a:cs typeface="Times New Roman"/>
              </a:rPr>
              <a:t>, Botul</a:t>
            </a:r>
            <a:r>
              <a:rPr sz="2000" spc="-10" dirty="0">
                <a:solidFill>
                  <a:srgbClr val="C00000"/>
                </a:solidFill>
                <a:latin typeface="Times New Roman"/>
                <a:cs typeface="Times New Roman"/>
              </a:rPr>
              <a:t>i</a:t>
            </a:r>
            <a:r>
              <a:rPr sz="2000" spc="-5" dirty="0">
                <a:solidFill>
                  <a:srgbClr val="C00000"/>
                </a:solidFill>
                <a:latin typeface="Times New Roman"/>
                <a:cs typeface="Times New Roman"/>
              </a:rPr>
              <a:t>s</a:t>
            </a:r>
            <a:r>
              <a:rPr sz="2000" dirty="0">
                <a:solidFill>
                  <a:srgbClr val="C00000"/>
                </a:solidFill>
                <a:latin typeface="Times New Roman"/>
                <a:cs typeface="Times New Roman"/>
              </a:rPr>
              <a:t>m</a:t>
            </a:r>
            <a:r>
              <a:rPr sz="2000" spc="-30" dirty="0">
                <a:solidFill>
                  <a:srgbClr val="C00000"/>
                </a:solidFill>
                <a:latin typeface="Times New Roman"/>
                <a:cs typeface="Times New Roman"/>
              </a:rPr>
              <a:t> </a:t>
            </a:r>
            <a:r>
              <a:rPr sz="2000" spc="-5" dirty="0">
                <a:solidFill>
                  <a:srgbClr val="C00000"/>
                </a:solidFill>
                <a:latin typeface="Times New Roman"/>
                <a:cs typeface="Times New Roman"/>
              </a:rPr>
              <a:t>A</a:t>
            </a:r>
            <a:r>
              <a:rPr sz="2000" dirty="0">
                <a:solidFill>
                  <a:srgbClr val="C00000"/>
                </a:solidFill>
                <a:latin typeface="Times New Roman"/>
                <a:cs typeface="Times New Roman"/>
              </a:rPr>
              <a:t>, </a:t>
            </a:r>
            <a:r>
              <a:rPr sz="2000" i="1" dirty="0">
                <a:solidFill>
                  <a:srgbClr val="C00000"/>
                </a:solidFill>
                <a:latin typeface="Times New Roman"/>
                <a:cs typeface="Times New Roman"/>
              </a:rPr>
              <a:t>Coxi</a:t>
            </a:r>
            <a:r>
              <a:rPr sz="2000" i="1" spc="-10" dirty="0">
                <a:solidFill>
                  <a:srgbClr val="C00000"/>
                </a:solidFill>
                <a:latin typeface="Times New Roman"/>
                <a:cs typeface="Times New Roman"/>
              </a:rPr>
              <a:t>e</a:t>
            </a:r>
            <a:r>
              <a:rPr sz="2000" i="1" dirty="0">
                <a:solidFill>
                  <a:srgbClr val="C00000"/>
                </a:solidFill>
                <a:latin typeface="Times New Roman"/>
                <a:cs typeface="Times New Roman"/>
              </a:rPr>
              <a:t>l</a:t>
            </a:r>
            <a:r>
              <a:rPr sz="2000" i="1" spc="-10" dirty="0">
                <a:solidFill>
                  <a:srgbClr val="C00000"/>
                </a:solidFill>
                <a:latin typeface="Times New Roman"/>
                <a:cs typeface="Times New Roman"/>
              </a:rPr>
              <a:t>l</a:t>
            </a:r>
            <a:r>
              <a:rPr sz="2000" i="1" spc="5" dirty="0">
                <a:solidFill>
                  <a:srgbClr val="C00000"/>
                </a:solidFill>
                <a:latin typeface="Times New Roman"/>
                <a:cs typeface="Times New Roman"/>
              </a:rPr>
              <a:t>a</a:t>
            </a:r>
            <a:r>
              <a:rPr sz="2000" dirty="0">
                <a:solidFill>
                  <a:srgbClr val="C00000"/>
                </a:solidFill>
                <a:latin typeface="Times New Roman"/>
                <a:cs typeface="Times New Roman"/>
              </a:rPr>
              <a:t>,</a:t>
            </a:r>
            <a:r>
              <a:rPr sz="2000" spc="-20" dirty="0">
                <a:solidFill>
                  <a:srgbClr val="C00000"/>
                </a:solidFill>
                <a:latin typeface="Times New Roman"/>
                <a:cs typeface="Times New Roman"/>
              </a:rPr>
              <a:t> </a:t>
            </a:r>
            <a:r>
              <a:rPr sz="2000" i="1" dirty="0">
                <a:solidFill>
                  <a:srgbClr val="C00000"/>
                </a:solidFill>
                <a:latin typeface="Times New Roman"/>
                <a:cs typeface="Times New Roman"/>
              </a:rPr>
              <a:t>E. coli</a:t>
            </a:r>
            <a:r>
              <a:rPr sz="2000" i="1" spc="-15" dirty="0">
                <a:solidFill>
                  <a:srgbClr val="C00000"/>
                </a:solidFill>
                <a:latin typeface="Times New Roman"/>
                <a:cs typeface="Times New Roman"/>
              </a:rPr>
              <a:t> </a:t>
            </a:r>
            <a:r>
              <a:rPr sz="2000" dirty="0">
                <a:solidFill>
                  <a:srgbClr val="C00000"/>
                </a:solidFill>
                <a:latin typeface="Times New Roman"/>
                <a:cs typeface="Times New Roman"/>
              </a:rPr>
              <a:t>0</a:t>
            </a:r>
            <a:r>
              <a:rPr sz="2000" spc="10" dirty="0">
                <a:solidFill>
                  <a:srgbClr val="C00000"/>
                </a:solidFill>
                <a:latin typeface="Times New Roman"/>
                <a:cs typeface="Times New Roman"/>
              </a:rPr>
              <a:t>1</a:t>
            </a:r>
            <a:r>
              <a:rPr sz="2000" dirty="0">
                <a:solidFill>
                  <a:srgbClr val="C00000"/>
                </a:solidFill>
                <a:latin typeface="Times New Roman"/>
                <a:cs typeface="Times New Roman"/>
              </a:rPr>
              <a:t>5</a:t>
            </a:r>
            <a:r>
              <a:rPr sz="2000" spc="10" dirty="0">
                <a:solidFill>
                  <a:srgbClr val="C00000"/>
                </a:solidFill>
                <a:latin typeface="Times New Roman"/>
                <a:cs typeface="Times New Roman"/>
              </a:rPr>
              <a:t>7</a:t>
            </a:r>
            <a:r>
              <a:rPr sz="2000" dirty="0">
                <a:solidFill>
                  <a:srgbClr val="C00000"/>
                </a:solidFill>
                <a:latin typeface="Times New Roman"/>
                <a:cs typeface="Times New Roman"/>
              </a:rPr>
              <a:t>,</a:t>
            </a:r>
            <a:r>
              <a:rPr sz="2000" spc="-45" dirty="0">
                <a:solidFill>
                  <a:srgbClr val="C00000"/>
                </a:solidFill>
                <a:latin typeface="Times New Roman"/>
                <a:cs typeface="Times New Roman"/>
              </a:rPr>
              <a:t> </a:t>
            </a:r>
            <a:r>
              <a:rPr sz="2000" dirty="0">
                <a:solidFill>
                  <a:srgbClr val="C00000"/>
                </a:solidFill>
                <a:latin typeface="Times New Roman"/>
                <a:cs typeface="Times New Roman"/>
              </a:rPr>
              <a:t>Tulare</a:t>
            </a:r>
            <a:r>
              <a:rPr sz="2000" spc="-25" dirty="0">
                <a:solidFill>
                  <a:srgbClr val="C00000"/>
                </a:solidFill>
                <a:latin typeface="Times New Roman"/>
                <a:cs typeface="Times New Roman"/>
              </a:rPr>
              <a:t>m</a:t>
            </a:r>
            <a:r>
              <a:rPr sz="2000" dirty="0">
                <a:solidFill>
                  <a:srgbClr val="C00000"/>
                </a:solidFill>
                <a:latin typeface="Times New Roman"/>
                <a:cs typeface="Times New Roman"/>
              </a:rPr>
              <a:t>i</a:t>
            </a:r>
            <a:r>
              <a:rPr sz="2000" spc="-10" dirty="0">
                <a:solidFill>
                  <a:srgbClr val="C00000"/>
                </a:solidFill>
                <a:latin typeface="Times New Roman"/>
                <a:cs typeface="Times New Roman"/>
              </a:rPr>
              <a:t>a</a:t>
            </a:r>
            <a:r>
              <a:rPr sz="2000" dirty="0">
                <a:solidFill>
                  <a:srgbClr val="C00000"/>
                </a:solidFill>
                <a:latin typeface="Times New Roman"/>
                <a:cs typeface="Times New Roman"/>
              </a:rPr>
              <a:t>, R</a:t>
            </a:r>
            <a:r>
              <a:rPr sz="2000" spc="-10" dirty="0">
                <a:solidFill>
                  <a:srgbClr val="C00000"/>
                </a:solidFill>
                <a:latin typeface="Times New Roman"/>
                <a:cs typeface="Times New Roman"/>
              </a:rPr>
              <a:t>i</a:t>
            </a:r>
            <a:r>
              <a:rPr sz="2000" dirty="0">
                <a:solidFill>
                  <a:srgbClr val="C00000"/>
                </a:solidFill>
                <a:latin typeface="Times New Roman"/>
                <a:cs typeface="Times New Roman"/>
              </a:rPr>
              <a:t>c</a:t>
            </a:r>
            <a:r>
              <a:rPr sz="2000" spc="-10" dirty="0">
                <a:solidFill>
                  <a:srgbClr val="C00000"/>
                </a:solidFill>
                <a:latin typeface="Times New Roman"/>
                <a:cs typeface="Times New Roman"/>
              </a:rPr>
              <a:t>i</a:t>
            </a:r>
            <a:r>
              <a:rPr sz="2000" dirty="0">
                <a:solidFill>
                  <a:srgbClr val="C00000"/>
                </a:solidFill>
                <a:latin typeface="Times New Roman"/>
                <a:cs typeface="Times New Roman"/>
              </a:rPr>
              <a:t>n, </a:t>
            </a:r>
            <a:r>
              <a:rPr sz="2000" i="1" dirty="0">
                <a:solidFill>
                  <a:srgbClr val="C00000"/>
                </a:solidFill>
                <a:latin typeface="Times New Roman"/>
                <a:cs typeface="Times New Roman"/>
              </a:rPr>
              <a:t>S</a:t>
            </a:r>
            <a:r>
              <a:rPr sz="2000" i="1" spc="10" dirty="0">
                <a:solidFill>
                  <a:srgbClr val="C00000"/>
                </a:solidFill>
                <a:latin typeface="Times New Roman"/>
                <a:cs typeface="Times New Roman"/>
              </a:rPr>
              <a:t>a</a:t>
            </a:r>
            <a:r>
              <a:rPr sz="2000" i="1" dirty="0">
                <a:solidFill>
                  <a:srgbClr val="C00000"/>
                </a:solidFill>
                <a:latin typeface="Times New Roman"/>
                <a:cs typeface="Times New Roman"/>
              </a:rPr>
              <a:t>lmo</a:t>
            </a:r>
            <a:r>
              <a:rPr sz="2000" i="1" spc="5" dirty="0">
                <a:solidFill>
                  <a:srgbClr val="C00000"/>
                </a:solidFill>
                <a:latin typeface="Times New Roman"/>
                <a:cs typeface="Times New Roman"/>
              </a:rPr>
              <a:t>n</a:t>
            </a:r>
            <a:r>
              <a:rPr sz="2000" i="1" dirty="0">
                <a:solidFill>
                  <a:srgbClr val="C00000"/>
                </a:solidFill>
                <a:latin typeface="Times New Roman"/>
                <a:cs typeface="Times New Roman"/>
              </a:rPr>
              <a:t>e</a:t>
            </a:r>
            <a:r>
              <a:rPr sz="2000" i="1" spc="-10" dirty="0">
                <a:solidFill>
                  <a:srgbClr val="C00000"/>
                </a:solidFill>
                <a:latin typeface="Times New Roman"/>
                <a:cs typeface="Times New Roman"/>
              </a:rPr>
              <a:t>l</a:t>
            </a:r>
            <a:r>
              <a:rPr sz="2000" i="1" spc="-20" dirty="0">
                <a:solidFill>
                  <a:srgbClr val="C00000"/>
                </a:solidFill>
                <a:latin typeface="Times New Roman"/>
                <a:cs typeface="Times New Roman"/>
              </a:rPr>
              <a:t>l</a:t>
            </a:r>
            <a:r>
              <a:rPr sz="2000" i="1" spc="10" dirty="0">
                <a:solidFill>
                  <a:srgbClr val="C00000"/>
                </a:solidFill>
                <a:latin typeface="Times New Roman"/>
                <a:cs typeface="Times New Roman"/>
              </a:rPr>
              <a:t>a</a:t>
            </a:r>
            <a:r>
              <a:rPr sz="2000" dirty="0">
                <a:solidFill>
                  <a:srgbClr val="C00000"/>
                </a:solidFill>
                <a:latin typeface="Times New Roman"/>
                <a:cs typeface="Times New Roman"/>
              </a:rPr>
              <a:t>, </a:t>
            </a:r>
            <a:r>
              <a:rPr sz="2000" spc="-5" dirty="0">
                <a:solidFill>
                  <a:srgbClr val="C00000"/>
                </a:solidFill>
                <a:latin typeface="Times New Roman"/>
                <a:cs typeface="Times New Roman"/>
              </a:rPr>
              <a:t>S</a:t>
            </a:r>
            <a:r>
              <a:rPr sz="2000" spc="-25" dirty="0">
                <a:solidFill>
                  <a:srgbClr val="C00000"/>
                </a:solidFill>
                <a:latin typeface="Times New Roman"/>
                <a:cs typeface="Times New Roman"/>
              </a:rPr>
              <a:t>m</a:t>
            </a:r>
            <a:r>
              <a:rPr sz="2000" dirty="0">
                <a:solidFill>
                  <a:srgbClr val="C00000"/>
                </a:solidFill>
                <a:latin typeface="Times New Roman"/>
                <a:cs typeface="Times New Roman"/>
              </a:rPr>
              <a:t>a</a:t>
            </a:r>
            <a:r>
              <a:rPr sz="2000" spc="-10" dirty="0">
                <a:solidFill>
                  <a:srgbClr val="C00000"/>
                </a:solidFill>
                <a:latin typeface="Times New Roman"/>
                <a:cs typeface="Times New Roman"/>
              </a:rPr>
              <a:t>l</a:t>
            </a:r>
            <a:r>
              <a:rPr sz="2000" dirty="0">
                <a:solidFill>
                  <a:srgbClr val="C00000"/>
                </a:solidFill>
                <a:latin typeface="Times New Roman"/>
                <a:cs typeface="Times New Roman"/>
              </a:rPr>
              <a:t>lpo</a:t>
            </a:r>
            <a:r>
              <a:rPr sz="2000" spc="5" dirty="0">
                <a:solidFill>
                  <a:srgbClr val="C00000"/>
                </a:solidFill>
                <a:latin typeface="Times New Roman"/>
                <a:cs typeface="Times New Roman"/>
              </a:rPr>
              <a:t>x</a:t>
            </a:r>
            <a:r>
              <a:rPr sz="2000" dirty="0">
                <a:solidFill>
                  <a:srgbClr val="C00000"/>
                </a:solidFill>
                <a:latin typeface="Times New Roman"/>
                <a:cs typeface="Times New Roman"/>
              </a:rPr>
              <a:t>,</a:t>
            </a:r>
            <a:r>
              <a:rPr sz="2000" spc="-20" dirty="0">
                <a:solidFill>
                  <a:srgbClr val="C00000"/>
                </a:solidFill>
                <a:latin typeface="Times New Roman"/>
                <a:cs typeface="Times New Roman"/>
              </a:rPr>
              <a:t> </a:t>
            </a:r>
            <a:r>
              <a:rPr sz="2000" dirty="0">
                <a:solidFill>
                  <a:srgbClr val="C00000"/>
                </a:solidFill>
                <a:latin typeface="Times New Roman"/>
                <a:cs typeface="Times New Roman"/>
              </a:rPr>
              <a:t>and</a:t>
            </a:r>
            <a:r>
              <a:rPr sz="2000" spc="-20" dirty="0">
                <a:solidFill>
                  <a:srgbClr val="C00000"/>
                </a:solidFill>
                <a:latin typeface="Times New Roman"/>
                <a:cs typeface="Times New Roman"/>
              </a:rPr>
              <a:t> </a:t>
            </a:r>
            <a:r>
              <a:rPr sz="2000" spc="-5" dirty="0">
                <a:solidFill>
                  <a:srgbClr val="C00000"/>
                </a:solidFill>
                <a:latin typeface="Times New Roman"/>
                <a:cs typeface="Times New Roman"/>
              </a:rPr>
              <a:t>Pl</a:t>
            </a:r>
            <a:r>
              <a:rPr sz="2000" spc="-10" dirty="0">
                <a:solidFill>
                  <a:srgbClr val="C00000"/>
                </a:solidFill>
                <a:latin typeface="Times New Roman"/>
                <a:cs typeface="Times New Roman"/>
              </a:rPr>
              <a:t>a</a:t>
            </a:r>
            <a:r>
              <a:rPr sz="2000" dirty="0">
                <a:solidFill>
                  <a:srgbClr val="C00000"/>
                </a:solidFill>
                <a:latin typeface="Times New Roman"/>
                <a:cs typeface="Times New Roman"/>
              </a:rPr>
              <a:t>g</a:t>
            </a:r>
            <a:r>
              <a:rPr sz="2000" spc="5" dirty="0">
                <a:solidFill>
                  <a:srgbClr val="C00000"/>
                </a:solidFill>
                <a:latin typeface="Times New Roman"/>
                <a:cs typeface="Times New Roman"/>
              </a:rPr>
              <a:t>u</a:t>
            </a:r>
            <a:r>
              <a:rPr sz="2000" dirty="0">
                <a:solidFill>
                  <a:srgbClr val="C00000"/>
                </a:solidFill>
                <a:latin typeface="Times New Roman"/>
                <a:cs typeface="Times New Roman"/>
              </a:rPr>
              <a:t>e</a:t>
            </a:r>
            <a:endParaRPr sz="2000">
              <a:latin typeface="Times New Roman"/>
              <a:cs typeface="Times New Roman"/>
            </a:endParaRPr>
          </a:p>
          <a:p>
            <a:pPr marL="355600" indent="-342900">
              <a:lnSpc>
                <a:spcPct val="100000"/>
              </a:lnSpc>
              <a:spcBef>
                <a:spcPts val="480"/>
              </a:spcBef>
              <a:buClr>
                <a:srgbClr val="C00000"/>
              </a:buClr>
              <a:buFont typeface="Times New Roman"/>
              <a:buChar char="•"/>
              <a:tabLst>
                <a:tab pos="355600" algn="l"/>
              </a:tabLst>
            </a:pPr>
            <a:r>
              <a:rPr sz="2000" dirty="0">
                <a:solidFill>
                  <a:srgbClr val="C00000"/>
                </a:solidFill>
                <a:latin typeface="Times New Roman"/>
                <a:cs typeface="Times New Roman"/>
              </a:rPr>
              <a:t>R</a:t>
            </a:r>
            <a:r>
              <a:rPr sz="2000" spc="-10" dirty="0">
                <a:solidFill>
                  <a:srgbClr val="C00000"/>
                </a:solidFill>
                <a:latin typeface="Times New Roman"/>
                <a:cs typeface="Times New Roman"/>
              </a:rPr>
              <a:t>e</a:t>
            </a:r>
            <a:r>
              <a:rPr sz="2000" dirty="0">
                <a:solidFill>
                  <a:srgbClr val="C00000"/>
                </a:solidFill>
                <a:latin typeface="Times New Roman"/>
                <a:cs typeface="Times New Roman"/>
              </a:rPr>
              <a:t>al</a:t>
            </a:r>
            <a:r>
              <a:rPr sz="2000" spc="-5" dirty="0">
                <a:solidFill>
                  <a:srgbClr val="C00000"/>
                </a:solidFill>
                <a:latin typeface="Times New Roman"/>
                <a:cs typeface="Times New Roman"/>
              </a:rPr>
              <a:t> </a:t>
            </a:r>
            <a:r>
              <a:rPr sz="2000" dirty="0">
                <a:solidFill>
                  <a:srgbClr val="C00000"/>
                </a:solidFill>
                <a:latin typeface="Times New Roman"/>
                <a:cs typeface="Times New Roman"/>
              </a:rPr>
              <a:t>t</a:t>
            </a:r>
            <a:r>
              <a:rPr sz="2000" spc="-10" dirty="0">
                <a:solidFill>
                  <a:srgbClr val="C00000"/>
                </a:solidFill>
                <a:latin typeface="Times New Roman"/>
                <a:cs typeface="Times New Roman"/>
              </a:rPr>
              <a:t>i</a:t>
            </a:r>
            <a:r>
              <a:rPr sz="2000" spc="-25" dirty="0">
                <a:solidFill>
                  <a:srgbClr val="C00000"/>
                </a:solidFill>
                <a:latin typeface="Times New Roman"/>
                <a:cs typeface="Times New Roman"/>
              </a:rPr>
              <a:t>m</a:t>
            </a:r>
            <a:r>
              <a:rPr sz="2000" dirty="0">
                <a:solidFill>
                  <a:srgbClr val="C00000"/>
                </a:solidFill>
                <a:latin typeface="Times New Roman"/>
                <a:cs typeface="Times New Roman"/>
              </a:rPr>
              <a:t>e </a:t>
            </a:r>
            <a:r>
              <a:rPr sz="2000" spc="-5" dirty="0">
                <a:solidFill>
                  <a:srgbClr val="C00000"/>
                </a:solidFill>
                <a:latin typeface="Times New Roman"/>
                <a:cs typeface="Times New Roman"/>
              </a:rPr>
              <a:t>PCR</a:t>
            </a:r>
            <a:endParaRPr sz="2000">
              <a:latin typeface="Times New Roman"/>
              <a:cs typeface="Times New Roman"/>
            </a:endParaRPr>
          </a:p>
        </p:txBody>
      </p:sp>
      <p:sp>
        <p:nvSpPr>
          <p:cNvPr id="4" name="object 4"/>
          <p:cNvSpPr/>
          <p:nvPr/>
        </p:nvSpPr>
        <p:spPr>
          <a:xfrm>
            <a:off x="737616" y="1432560"/>
            <a:ext cx="2391156" cy="1912619"/>
          </a:xfrm>
          <a:prstGeom prst="rect">
            <a:avLst/>
          </a:prstGeom>
          <a:blipFill>
            <a:blip r:embed="rId3" cstate="print"/>
            <a:stretch>
              <a:fillRect/>
            </a:stretch>
          </a:blipFill>
        </p:spPr>
        <p:txBody>
          <a:bodyPr wrap="square" lIns="0" tIns="0" rIns="0" bIns="0" rtlCol="0"/>
          <a:lstStyle/>
          <a:p>
            <a:endParaRPr/>
          </a:p>
        </p:txBody>
      </p:sp>
      <p:sp>
        <p:nvSpPr>
          <p:cNvPr id="5" name="object 5"/>
          <p:cNvSpPr/>
          <p:nvPr/>
        </p:nvSpPr>
        <p:spPr>
          <a:xfrm>
            <a:off x="1240536" y="3194302"/>
            <a:ext cx="4059936" cy="3564636"/>
          </a:xfrm>
          <a:prstGeom prst="rect">
            <a:avLst/>
          </a:prstGeom>
          <a:blipFill>
            <a:blip r:embed="rId4" cstate="print"/>
            <a:stretch>
              <a:fillRect/>
            </a:stretch>
          </a:blipFill>
        </p:spPr>
        <p:txBody>
          <a:bodyPr wrap="square" lIns="0" tIns="0" rIns="0" bIns="0" rtlCol="0"/>
          <a:lstStyle/>
          <a:p>
            <a:endParaRPr/>
          </a:p>
        </p:txBody>
      </p:sp>
      <p:sp>
        <p:nvSpPr>
          <p:cNvPr id="6" name="object 6"/>
          <p:cNvSpPr/>
          <p:nvPr/>
        </p:nvSpPr>
        <p:spPr>
          <a:xfrm>
            <a:off x="3579510" y="2632313"/>
            <a:ext cx="1864360" cy="659765"/>
          </a:xfrm>
          <a:custGeom>
            <a:avLst/>
            <a:gdLst/>
            <a:ahLst/>
            <a:cxnLst/>
            <a:rect l="l" t="t" r="r" b="b"/>
            <a:pathLst>
              <a:path w="1864360" h="659764">
                <a:moveTo>
                  <a:pt x="1128077" y="298703"/>
                </a:moveTo>
                <a:lnTo>
                  <a:pt x="177271" y="298703"/>
                </a:lnTo>
                <a:lnTo>
                  <a:pt x="1820265" y="659282"/>
                </a:lnTo>
                <a:lnTo>
                  <a:pt x="1863973" y="460247"/>
                </a:lnTo>
                <a:lnTo>
                  <a:pt x="1128077" y="298703"/>
                </a:lnTo>
                <a:close/>
              </a:path>
              <a:path w="1864360" h="659764">
                <a:moveTo>
                  <a:pt x="242803" y="0"/>
                </a:moveTo>
                <a:lnTo>
                  <a:pt x="0" y="155447"/>
                </a:lnTo>
                <a:lnTo>
                  <a:pt x="155447" y="398282"/>
                </a:lnTo>
                <a:lnTo>
                  <a:pt x="177271" y="298703"/>
                </a:lnTo>
                <a:lnTo>
                  <a:pt x="1128077" y="298703"/>
                </a:lnTo>
                <a:lnTo>
                  <a:pt x="220979" y="99578"/>
                </a:lnTo>
                <a:lnTo>
                  <a:pt x="242803" y="0"/>
                </a:lnTo>
                <a:close/>
              </a:path>
            </a:pathLst>
          </a:custGeom>
          <a:solidFill>
            <a:srgbClr val="690F2D"/>
          </a:solidFill>
        </p:spPr>
        <p:txBody>
          <a:bodyPr wrap="square" lIns="0" tIns="0" rIns="0" bIns="0" rtlCol="0"/>
          <a:lstStyle/>
          <a:p>
            <a:endParaRPr/>
          </a:p>
        </p:txBody>
      </p:sp>
      <p:sp>
        <p:nvSpPr>
          <p:cNvPr id="7" name="object 7"/>
          <p:cNvSpPr/>
          <p:nvPr/>
        </p:nvSpPr>
        <p:spPr>
          <a:xfrm>
            <a:off x="5129905" y="4103882"/>
            <a:ext cx="688975" cy="546735"/>
          </a:xfrm>
          <a:custGeom>
            <a:avLst/>
            <a:gdLst/>
            <a:ahLst/>
            <a:cxnLst/>
            <a:rect l="l" t="t" r="r" b="b"/>
            <a:pathLst>
              <a:path w="688975" h="546735">
                <a:moveTo>
                  <a:pt x="88910" y="138802"/>
                </a:moveTo>
                <a:lnTo>
                  <a:pt x="0" y="457699"/>
                </a:lnTo>
                <a:lnTo>
                  <a:pt x="318790" y="546734"/>
                </a:lnTo>
                <a:lnTo>
                  <a:pt x="261365" y="444745"/>
                </a:lnTo>
                <a:lnTo>
                  <a:pt x="623242" y="240791"/>
                </a:lnTo>
                <a:lnTo>
                  <a:pt x="146425" y="240791"/>
                </a:lnTo>
                <a:lnTo>
                  <a:pt x="88910" y="138802"/>
                </a:lnTo>
                <a:close/>
              </a:path>
              <a:path w="688975" h="546735">
                <a:moveTo>
                  <a:pt x="573664" y="0"/>
                </a:moveTo>
                <a:lnTo>
                  <a:pt x="146425" y="240791"/>
                </a:lnTo>
                <a:lnTo>
                  <a:pt x="623242" y="240791"/>
                </a:lnTo>
                <a:lnTo>
                  <a:pt x="688604" y="203953"/>
                </a:lnTo>
                <a:lnTo>
                  <a:pt x="573664" y="0"/>
                </a:lnTo>
                <a:close/>
              </a:path>
            </a:pathLst>
          </a:custGeom>
          <a:solidFill>
            <a:srgbClr val="690F2D"/>
          </a:solidFill>
        </p:spPr>
        <p:txBody>
          <a:bodyPr wrap="square" lIns="0" tIns="0" rIns="0" bIns="0" rtlCol="0"/>
          <a:lstStyle/>
          <a:p>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539622" y="922804"/>
            <a:ext cx="6064250" cy="584835"/>
          </a:xfrm>
          <a:prstGeom prst="rect">
            <a:avLst/>
          </a:prstGeom>
        </p:spPr>
        <p:txBody>
          <a:bodyPr vert="horz" wrap="square" lIns="0" tIns="0" rIns="0" bIns="0" rtlCol="0">
            <a:spAutoFit/>
          </a:bodyPr>
          <a:lstStyle/>
          <a:p>
            <a:pPr marL="12700">
              <a:lnSpc>
                <a:spcPct val="100000"/>
              </a:lnSpc>
              <a:tabLst>
                <a:tab pos="2684780" algn="l"/>
              </a:tabLst>
            </a:pPr>
            <a:r>
              <a:rPr sz="4400" spc="-5" dirty="0">
                <a:solidFill>
                  <a:srgbClr val="212168"/>
                </a:solidFill>
                <a:latin typeface="Times New Roman"/>
                <a:cs typeface="Times New Roman"/>
              </a:rPr>
              <a:t>Soluti</a:t>
            </a:r>
            <a:r>
              <a:rPr sz="4400" spc="15" dirty="0">
                <a:solidFill>
                  <a:srgbClr val="212168"/>
                </a:solidFill>
                <a:latin typeface="Times New Roman"/>
                <a:cs typeface="Times New Roman"/>
              </a:rPr>
              <a:t>o</a:t>
            </a:r>
            <a:r>
              <a:rPr sz="4400" dirty="0">
                <a:solidFill>
                  <a:srgbClr val="212168"/>
                </a:solidFill>
                <a:latin typeface="Times New Roman"/>
                <a:cs typeface="Times New Roman"/>
              </a:rPr>
              <a:t>ns</a:t>
            </a:r>
            <a:r>
              <a:rPr sz="4400" spc="-20" dirty="0">
                <a:solidFill>
                  <a:srgbClr val="212168"/>
                </a:solidFill>
                <a:latin typeface="Times New Roman"/>
                <a:cs typeface="Times New Roman"/>
              </a:rPr>
              <a:t> </a:t>
            </a:r>
            <a:r>
              <a:rPr sz="4400" dirty="0">
                <a:solidFill>
                  <a:srgbClr val="212168"/>
                </a:solidFill>
                <a:latin typeface="Times New Roman"/>
                <a:cs typeface="Times New Roman"/>
              </a:rPr>
              <a:t>–	Tentacle</a:t>
            </a:r>
            <a:r>
              <a:rPr sz="4400" spc="-35" dirty="0">
                <a:solidFill>
                  <a:srgbClr val="212168"/>
                </a:solidFill>
                <a:latin typeface="Times New Roman"/>
                <a:cs typeface="Times New Roman"/>
              </a:rPr>
              <a:t> </a:t>
            </a:r>
            <a:r>
              <a:rPr sz="4400" spc="-5" dirty="0">
                <a:solidFill>
                  <a:srgbClr val="212168"/>
                </a:solidFill>
                <a:latin typeface="Times New Roman"/>
                <a:cs typeface="Times New Roman"/>
              </a:rPr>
              <a:t>Probe</a:t>
            </a:r>
            <a:endParaRPr sz="4400">
              <a:latin typeface="Times New Roman"/>
              <a:cs typeface="Times New Roman"/>
            </a:endParaRPr>
          </a:p>
        </p:txBody>
      </p:sp>
      <p:sp>
        <p:nvSpPr>
          <p:cNvPr id="3" name="object 3"/>
          <p:cNvSpPr/>
          <p:nvPr/>
        </p:nvSpPr>
        <p:spPr>
          <a:xfrm>
            <a:off x="4517135" y="2200655"/>
            <a:ext cx="4227575" cy="3169919"/>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3704844" y="2133600"/>
            <a:ext cx="5362956" cy="3314700"/>
          </a:xfrm>
          <a:prstGeom prst="rect">
            <a:avLst/>
          </a:prstGeom>
          <a:blipFill>
            <a:blip r:embed="rId4" cstate="print"/>
            <a:stretch>
              <a:fillRect/>
            </a:stretch>
          </a:blipFill>
        </p:spPr>
        <p:txBody>
          <a:bodyPr wrap="square" lIns="0" tIns="0" rIns="0" bIns="0" rtlCol="0"/>
          <a:lstStyle/>
          <a:p>
            <a:endParaRPr/>
          </a:p>
        </p:txBody>
      </p:sp>
      <p:sp>
        <p:nvSpPr>
          <p:cNvPr id="5" name="object 5"/>
          <p:cNvSpPr txBox="1"/>
          <p:nvPr/>
        </p:nvSpPr>
        <p:spPr>
          <a:xfrm>
            <a:off x="383540" y="2080615"/>
            <a:ext cx="2791460" cy="432434"/>
          </a:xfrm>
          <a:prstGeom prst="rect">
            <a:avLst/>
          </a:prstGeom>
        </p:spPr>
        <p:txBody>
          <a:bodyPr vert="horz" wrap="square" lIns="0" tIns="0" rIns="0" bIns="0" rtlCol="0">
            <a:spAutoFit/>
          </a:bodyPr>
          <a:lstStyle/>
          <a:p>
            <a:pPr marL="355600" indent="-342900">
              <a:lnSpc>
                <a:spcPct val="100000"/>
              </a:lnSpc>
              <a:buClr>
                <a:srgbClr val="C00000"/>
              </a:buClr>
              <a:buFont typeface="Times New Roman"/>
              <a:buChar char="•"/>
              <a:tabLst>
                <a:tab pos="355600" algn="l"/>
              </a:tabLst>
            </a:pPr>
            <a:r>
              <a:rPr sz="3200" spc="-229" dirty="0">
                <a:solidFill>
                  <a:srgbClr val="C00000"/>
                </a:solidFill>
                <a:latin typeface="Times New Roman"/>
                <a:cs typeface="Times New Roman"/>
              </a:rPr>
              <a:t>T</a:t>
            </a:r>
            <a:r>
              <a:rPr sz="3200" dirty="0">
                <a:solidFill>
                  <a:srgbClr val="C00000"/>
                </a:solidFill>
                <a:latin typeface="Times New Roman"/>
                <a:cs typeface="Times New Roman"/>
              </a:rPr>
              <a:t>e</a:t>
            </a:r>
            <a:r>
              <a:rPr sz="3200" spc="10" dirty="0">
                <a:solidFill>
                  <a:srgbClr val="C00000"/>
                </a:solidFill>
                <a:latin typeface="Times New Roman"/>
                <a:cs typeface="Times New Roman"/>
              </a:rPr>
              <a:t>n</a:t>
            </a:r>
            <a:r>
              <a:rPr sz="3200" dirty="0">
                <a:solidFill>
                  <a:srgbClr val="C00000"/>
                </a:solidFill>
                <a:latin typeface="Times New Roman"/>
                <a:cs typeface="Times New Roman"/>
              </a:rPr>
              <a:t>ta</a:t>
            </a:r>
            <a:r>
              <a:rPr sz="3200" spc="10" dirty="0">
                <a:solidFill>
                  <a:srgbClr val="C00000"/>
                </a:solidFill>
                <a:latin typeface="Times New Roman"/>
                <a:cs typeface="Times New Roman"/>
              </a:rPr>
              <a:t>c</a:t>
            </a:r>
            <a:r>
              <a:rPr sz="3200" dirty="0">
                <a:solidFill>
                  <a:srgbClr val="C00000"/>
                </a:solidFill>
                <a:latin typeface="Times New Roman"/>
                <a:cs typeface="Times New Roman"/>
              </a:rPr>
              <a:t>le</a:t>
            </a:r>
            <a:r>
              <a:rPr sz="3200" spc="-25" dirty="0">
                <a:solidFill>
                  <a:srgbClr val="C00000"/>
                </a:solidFill>
                <a:latin typeface="Times New Roman"/>
                <a:cs typeface="Times New Roman"/>
              </a:rPr>
              <a:t> </a:t>
            </a:r>
            <a:r>
              <a:rPr sz="3200" spc="-5" dirty="0">
                <a:solidFill>
                  <a:srgbClr val="C00000"/>
                </a:solidFill>
                <a:latin typeface="Times New Roman"/>
                <a:cs typeface="Times New Roman"/>
              </a:rPr>
              <a:t>Probe</a:t>
            </a:r>
            <a:endParaRPr sz="3200">
              <a:latin typeface="Times New Roman"/>
              <a:cs typeface="Times New Roman"/>
            </a:endParaRPr>
          </a:p>
        </p:txBody>
      </p:sp>
      <p:sp>
        <p:nvSpPr>
          <p:cNvPr id="6" name="object 6"/>
          <p:cNvSpPr txBox="1"/>
          <p:nvPr/>
        </p:nvSpPr>
        <p:spPr>
          <a:xfrm>
            <a:off x="3151761" y="1926105"/>
            <a:ext cx="433705" cy="297180"/>
          </a:xfrm>
          <a:prstGeom prst="rect">
            <a:avLst/>
          </a:prstGeom>
        </p:spPr>
        <p:txBody>
          <a:bodyPr vert="horz" wrap="square" lIns="0" tIns="0" rIns="0" bIns="0" rtlCol="0">
            <a:spAutoFit/>
          </a:bodyPr>
          <a:lstStyle/>
          <a:p>
            <a:pPr marL="12700">
              <a:lnSpc>
                <a:spcPct val="100000"/>
              </a:lnSpc>
            </a:pPr>
            <a:r>
              <a:rPr sz="2100" spc="15" dirty="0">
                <a:solidFill>
                  <a:srgbClr val="C00000"/>
                </a:solidFill>
                <a:latin typeface="Times New Roman"/>
                <a:cs typeface="Times New Roman"/>
              </a:rPr>
              <a:t>TM</a:t>
            </a:r>
            <a:endParaRPr sz="2100">
              <a:latin typeface="Times New Roman"/>
              <a:cs typeface="Times New Roman"/>
            </a:endParaRPr>
          </a:p>
        </p:txBody>
      </p:sp>
      <p:sp>
        <p:nvSpPr>
          <p:cNvPr id="7" name="object 7"/>
          <p:cNvSpPr txBox="1"/>
          <p:nvPr/>
        </p:nvSpPr>
        <p:spPr>
          <a:xfrm>
            <a:off x="383540" y="2665586"/>
            <a:ext cx="3474085" cy="2701925"/>
          </a:xfrm>
          <a:prstGeom prst="rect">
            <a:avLst/>
          </a:prstGeom>
        </p:spPr>
        <p:txBody>
          <a:bodyPr vert="horz" wrap="square" lIns="0" tIns="0" rIns="0" bIns="0" rtlCol="0">
            <a:spAutoFit/>
          </a:bodyPr>
          <a:lstStyle/>
          <a:p>
            <a:pPr marL="355600" indent="-342900">
              <a:lnSpc>
                <a:spcPct val="100000"/>
              </a:lnSpc>
              <a:buClr>
                <a:srgbClr val="C00000"/>
              </a:buClr>
              <a:buFont typeface="Times New Roman"/>
              <a:buChar char="•"/>
              <a:tabLst>
                <a:tab pos="355600" algn="l"/>
              </a:tabLst>
            </a:pPr>
            <a:r>
              <a:rPr sz="3200" dirty="0">
                <a:solidFill>
                  <a:srgbClr val="C00000"/>
                </a:solidFill>
                <a:latin typeface="Times New Roman"/>
                <a:cs typeface="Times New Roman"/>
              </a:rPr>
              <a:t>Ca</a:t>
            </a:r>
            <a:r>
              <a:rPr sz="3200" spc="10" dirty="0">
                <a:solidFill>
                  <a:srgbClr val="C00000"/>
                </a:solidFill>
                <a:latin typeface="Times New Roman"/>
                <a:cs typeface="Times New Roman"/>
              </a:rPr>
              <a:t>p</a:t>
            </a:r>
            <a:r>
              <a:rPr sz="3200" dirty="0">
                <a:solidFill>
                  <a:srgbClr val="C00000"/>
                </a:solidFill>
                <a:latin typeface="Times New Roman"/>
                <a:cs typeface="Times New Roman"/>
              </a:rPr>
              <a:t>ture</a:t>
            </a:r>
            <a:r>
              <a:rPr sz="3200" spc="-20" dirty="0">
                <a:solidFill>
                  <a:srgbClr val="C00000"/>
                </a:solidFill>
                <a:latin typeface="Times New Roman"/>
                <a:cs typeface="Times New Roman"/>
              </a:rPr>
              <a:t> </a:t>
            </a:r>
            <a:r>
              <a:rPr sz="3200" dirty="0">
                <a:solidFill>
                  <a:srgbClr val="C00000"/>
                </a:solidFill>
                <a:latin typeface="Times New Roman"/>
                <a:cs typeface="Times New Roman"/>
              </a:rPr>
              <a:t>Re</a:t>
            </a:r>
            <a:r>
              <a:rPr sz="3200" spc="10" dirty="0">
                <a:solidFill>
                  <a:srgbClr val="C00000"/>
                </a:solidFill>
                <a:latin typeface="Times New Roman"/>
                <a:cs typeface="Times New Roman"/>
              </a:rPr>
              <a:t>g</a:t>
            </a:r>
            <a:r>
              <a:rPr sz="3200" dirty="0">
                <a:solidFill>
                  <a:srgbClr val="C00000"/>
                </a:solidFill>
                <a:latin typeface="Times New Roman"/>
                <a:cs typeface="Times New Roman"/>
              </a:rPr>
              <a:t>ion</a:t>
            </a:r>
            <a:endParaRPr sz="3200">
              <a:latin typeface="Times New Roman"/>
              <a:cs typeface="Times New Roman"/>
            </a:endParaRPr>
          </a:p>
          <a:p>
            <a:pPr marL="355600" indent="-342900">
              <a:lnSpc>
                <a:spcPct val="100000"/>
              </a:lnSpc>
              <a:spcBef>
                <a:spcPts val="770"/>
              </a:spcBef>
              <a:buClr>
                <a:srgbClr val="C00000"/>
              </a:buClr>
              <a:buFont typeface="Times New Roman"/>
              <a:buChar char="•"/>
              <a:tabLst>
                <a:tab pos="355600" algn="l"/>
              </a:tabLst>
            </a:pPr>
            <a:r>
              <a:rPr sz="3200" spc="-5" dirty="0">
                <a:solidFill>
                  <a:srgbClr val="C00000"/>
                </a:solidFill>
                <a:latin typeface="Times New Roman"/>
                <a:cs typeface="Times New Roman"/>
              </a:rPr>
              <a:t>D</a:t>
            </a:r>
            <a:r>
              <a:rPr sz="3200" spc="10" dirty="0">
                <a:solidFill>
                  <a:srgbClr val="C00000"/>
                </a:solidFill>
                <a:latin typeface="Times New Roman"/>
                <a:cs typeface="Times New Roman"/>
              </a:rPr>
              <a:t>e</a:t>
            </a:r>
            <a:r>
              <a:rPr sz="3200" dirty="0">
                <a:solidFill>
                  <a:srgbClr val="C00000"/>
                </a:solidFill>
                <a:latin typeface="Times New Roman"/>
                <a:cs typeface="Times New Roman"/>
              </a:rPr>
              <a:t>te</a:t>
            </a:r>
            <a:r>
              <a:rPr sz="3200" spc="10" dirty="0">
                <a:solidFill>
                  <a:srgbClr val="C00000"/>
                </a:solidFill>
                <a:latin typeface="Times New Roman"/>
                <a:cs typeface="Times New Roman"/>
              </a:rPr>
              <a:t>c</a:t>
            </a:r>
            <a:r>
              <a:rPr sz="3200" dirty="0">
                <a:solidFill>
                  <a:srgbClr val="C00000"/>
                </a:solidFill>
                <a:latin typeface="Times New Roman"/>
                <a:cs typeface="Times New Roman"/>
              </a:rPr>
              <a:t>tion</a:t>
            </a:r>
            <a:r>
              <a:rPr sz="3200" spc="-20" dirty="0">
                <a:solidFill>
                  <a:srgbClr val="C00000"/>
                </a:solidFill>
                <a:latin typeface="Times New Roman"/>
                <a:cs typeface="Times New Roman"/>
              </a:rPr>
              <a:t> </a:t>
            </a:r>
            <a:r>
              <a:rPr sz="3200" dirty="0">
                <a:solidFill>
                  <a:srgbClr val="C00000"/>
                </a:solidFill>
                <a:latin typeface="Times New Roman"/>
                <a:cs typeface="Times New Roman"/>
              </a:rPr>
              <a:t>Re</a:t>
            </a:r>
            <a:r>
              <a:rPr sz="3200" spc="10" dirty="0">
                <a:solidFill>
                  <a:srgbClr val="C00000"/>
                </a:solidFill>
                <a:latin typeface="Times New Roman"/>
                <a:cs typeface="Times New Roman"/>
              </a:rPr>
              <a:t>g</a:t>
            </a:r>
            <a:r>
              <a:rPr sz="3200" dirty="0">
                <a:solidFill>
                  <a:srgbClr val="C00000"/>
                </a:solidFill>
                <a:latin typeface="Times New Roman"/>
                <a:cs typeface="Times New Roman"/>
              </a:rPr>
              <a:t>ion</a:t>
            </a:r>
            <a:endParaRPr sz="3200">
              <a:latin typeface="Times New Roman"/>
              <a:cs typeface="Times New Roman"/>
            </a:endParaRPr>
          </a:p>
          <a:p>
            <a:pPr marL="355600" indent="-342900">
              <a:lnSpc>
                <a:spcPct val="100000"/>
              </a:lnSpc>
              <a:spcBef>
                <a:spcPts val="765"/>
              </a:spcBef>
              <a:buClr>
                <a:srgbClr val="C00000"/>
              </a:buClr>
              <a:buFont typeface="Times New Roman"/>
              <a:buChar char="•"/>
              <a:tabLst>
                <a:tab pos="355600" algn="l"/>
              </a:tabLst>
            </a:pPr>
            <a:r>
              <a:rPr sz="3200" spc="-5" dirty="0">
                <a:solidFill>
                  <a:srgbClr val="C00000"/>
                </a:solidFill>
                <a:latin typeface="Times New Roman"/>
                <a:cs typeface="Times New Roman"/>
              </a:rPr>
              <a:t>Hi</a:t>
            </a:r>
            <a:r>
              <a:rPr sz="3200" spc="10" dirty="0">
                <a:solidFill>
                  <a:srgbClr val="C00000"/>
                </a:solidFill>
                <a:latin typeface="Times New Roman"/>
                <a:cs typeface="Times New Roman"/>
              </a:rPr>
              <a:t>g</a:t>
            </a:r>
            <a:r>
              <a:rPr sz="3200" dirty="0">
                <a:solidFill>
                  <a:srgbClr val="C00000"/>
                </a:solidFill>
                <a:latin typeface="Times New Roman"/>
                <a:cs typeface="Times New Roman"/>
              </a:rPr>
              <a:t>h</a:t>
            </a:r>
            <a:r>
              <a:rPr sz="3200" spc="-15" dirty="0">
                <a:solidFill>
                  <a:srgbClr val="C00000"/>
                </a:solidFill>
                <a:latin typeface="Times New Roman"/>
                <a:cs typeface="Times New Roman"/>
              </a:rPr>
              <a:t> </a:t>
            </a:r>
            <a:r>
              <a:rPr sz="3200" spc="-5" dirty="0">
                <a:solidFill>
                  <a:srgbClr val="C00000"/>
                </a:solidFill>
                <a:latin typeface="Times New Roman"/>
                <a:cs typeface="Times New Roman"/>
              </a:rPr>
              <a:t>Sp</a:t>
            </a:r>
            <a:r>
              <a:rPr sz="3200" spc="10" dirty="0">
                <a:solidFill>
                  <a:srgbClr val="C00000"/>
                </a:solidFill>
                <a:latin typeface="Times New Roman"/>
                <a:cs typeface="Times New Roman"/>
              </a:rPr>
              <a:t>e</a:t>
            </a:r>
            <a:r>
              <a:rPr sz="3200" dirty="0">
                <a:solidFill>
                  <a:srgbClr val="C00000"/>
                </a:solidFill>
                <a:latin typeface="Times New Roman"/>
                <a:cs typeface="Times New Roman"/>
              </a:rPr>
              <a:t>ci</a:t>
            </a:r>
            <a:r>
              <a:rPr sz="3200" spc="5" dirty="0">
                <a:solidFill>
                  <a:srgbClr val="C00000"/>
                </a:solidFill>
                <a:latin typeface="Times New Roman"/>
                <a:cs typeface="Times New Roman"/>
              </a:rPr>
              <a:t>f</a:t>
            </a:r>
            <a:r>
              <a:rPr sz="3200" dirty="0">
                <a:solidFill>
                  <a:srgbClr val="C00000"/>
                </a:solidFill>
                <a:latin typeface="Times New Roman"/>
                <a:cs typeface="Times New Roman"/>
              </a:rPr>
              <a:t>icity</a:t>
            </a:r>
            <a:endParaRPr sz="3200">
              <a:latin typeface="Times New Roman"/>
              <a:cs typeface="Times New Roman"/>
            </a:endParaRPr>
          </a:p>
          <a:p>
            <a:pPr marL="355600" indent="-342900">
              <a:lnSpc>
                <a:spcPct val="100000"/>
              </a:lnSpc>
              <a:spcBef>
                <a:spcPts val="770"/>
              </a:spcBef>
              <a:buClr>
                <a:srgbClr val="C00000"/>
              </a:buClr>
              <a:buFont typeface="Times New Roman"/>
              <a:buChar char="•"/>
              <a:tabLst>
                <a:tab pos="355600" algn="l"/>
              </a:tabLst>
            </a:pPr>
            <a:r>
              <a:rPr sz="3200" spc="-5" dirty="0">
                <a:solidFill>
                  <a:srgbClr val="C00000"/>
                </a:solidFill>
                <a:latin typeface="Times New Roman"/>
                <a:cs typeface="Times New Roman"/>
              </a:rPr>
              <a:t>Hi</a:t>
            </a:r>
            <a:r>
              <a:rPr sz="3200" spc="10" dirty="0">
                <a:solidFill>
                  <a:srgbClr val="C00000"/>
                </a:solidFill>
                <a:latin typeface="Times New Roman"/>
                <a:cs typeface="Times New Roman"/>
              </a:rPr>
              <a:t>g</a:t>
            </a:r>
            <a:r>
              <a:rPr sz="3200" dirty="0">
                <a:solidFill>
                  <a:srgbClr val="C00000"/>
                </a:solidFill>
                <a:latin typeface="Times New Roman"/>
                <a:cs typeface="Times New Roman"/>
              </a:rPr>
              <a:t>h</a:t>
            </a:r>
            <a:r>
              <a:rPr sz="3200" spc="-15" dirty="0">
                <a:solidFill>
                  <a:srgbClr val="C00000"/>
                </a:solidFill>
                <a:latin typeface="Times New Roman"/>
                <a:cs typeface="Times New Roman"/>
              </a:rPr>
              <a:t> </a:t>
            </a:r>
            <a:r>
              <a:rPr sz="3200" spc="-5" dirty="0">
                <a:solidFill>
                  <a:srgbClr val="C00000"/>
                </a:solidFill>
                <a:latin typeface="Times New Roman"/>
                <a:cs typeface="Times New Roman"/>
              </a:rPr>
              <a:t>Se</a:t>
            </a:r>
            <a:r>
              <a:rPr sz="3200" spc="10" dirty="0">
                <a:solidFill>
                  <a:srgbClr val="C00000"/>
                </a:solidFill>
                <a:latin typeface="Times New Roman"/>
                <a:cs typeface="Times New Roman"/>
              </a:rPr>
              <a:t>n</a:t>
            </a:r>
            <a:r>
              <a:rPr sz="3200" spc="-5" dirty="0">
                <a:solidFill>
                  <a:srgbClr val="C00000"/>
                </a:solidFill>
                <a:latin typeface="Times New Roman"/>
                <a:cs typeface="Times New Roman"/>
              </a:rPr>
              <a:t>siti</a:t>
            </a:r>
            <a:r>
              <a:rPr sz="3200" spc="10" dirty="0">
                <a:solidFill>
                  <a:srgbClr val="C00000"/>
                </a:solidFill>
                <a:latin typeface="Times New Roman"/>
                <a:cs typeface="Times New Roman"/>
              </a:rPr>
              <a:t>v</a:t>
            </a:r>
            <a:r>
              <a:rPr sz="3200" dirty="0">
                <a:solidFill>
                  <a:srgbClr val="C00000"/>
                </a:solidFill>
                <a:latin typeface="Times New Roman"/>
                <a:cs typeface="Times New Roman"/>
              </a:rPr>
              <a:t>ity</a:t>
            </a:r>
            <a:endParaRPr sz="3200">
              <a:latin typeface="Times New Roman"/>
              <a:cs typeface="Times New Roman"/>
            </a:endParaRPr>
          </a:p>
          <a:p>
            <a:pPr marL="355600" indent="-342900">
              <a:lnSpc>
                <a:spcPct val="100000"/>
              </a:lnSpc>
              <a:spcBef>
                <a:spcPts val="675"/>
              </a:spcBef>
              <a:buClr>
                <a:srgbClr val="C00000"/>
              </a:buClr>
              <a:buFont typeface="Times New Roman"/>
              <a:buChar char="•"/>
              <a:tabLst>
                <a:tab pos="355600" algn="l"/>
              </a:tabLst>
            </a:pPr>
            <a:r>
              <a:rPr sz="2800" spc="-140" dirty="0">
                <a:solidFill>
                  <a:srgbClr val="C00000"/>
                </a:solidFill>
                <a:latin typeface="Times New Roman"/>
                <a:cs typeface="Times New Roman"/>
              </a:rPr>
              <a:t>W</a:t>
            </a:r>
            <a:r>
              <a:rPr sz="2800" spc="-10" dirty="0">
                <a:solidFill>
                  <a:srgbClr val="C00000"/>
                </a:solidFill>
                <a:latin typeface="Times New Roman"/>
                <a:cs typeface="Times New Roman"/>
              </a:rPr>
              <a:t>ith</a:t>
            </a:r>
            <a:r>
              <a:rPr sz="2800" spc="-5" dirty="0">
                <a:solidFill>
                  <a:srgbClr val="C00000"/>
                </a:solidFill>
                <a:latin typeface="Times New Roman"/>
                <a:cs typeface="Times New Roman"/>
              </a:rPr>
              <a:t> </a:t>
            </a:r>
            <a:r>
              <a:rPr sz="2800" spc="-10" dirty="0">
                <a:solidFill>
                  <a:srgbClr val="C00000"/>
                </a:solidFill>
                <a:latin typeface="Times New Roman"/>
                <a:cs typeface="Times New Roman"/>
              </a:rPr>
              <a:t>or</a:t>
            </a:r>
            <a:r>
              <a:rPr sz="2800" spc="-5" dirty="0">
                <a:solidFill>
                  <a:srgbClr val="C00000"/>
                </a:solidFill>
                <a:latin typeface="Times New Roman"/>
                <a:cs typeface="Times New Roman"/>
              </a:rPr>
              <a:t> </a:t>
            </a:r>
            <a:r>
              <a:rPr sz="2800" spc="-20" dirty="0">
                <a:solidFill>
                  <a:srgbClr val="C00000"/>
                </a:solidFill>
                <a:latin typeface="Times New Roman"/>
                <a:cs typeface="Times New Roman"/>
              </a:rPr>
              <a:t>wi</a:t>
            </a:r>
            <a:r>
              <a:rPr sz="2800" spc="-5" dirty="0">
                <a:solidFill>
                  <a:srgbClr val="C00000"/>
                </a:solidFill>
                <a:latin typeface="Times New Roman"/>
                <a:cs typeface="Times New Roman"/>
              </a:rPr>
              <a:t>t</a:t>
            </a:r>
            <a:r>
              <a:rPr sz="2800" spc="-15" dirty="0">
                <a:solidFill>
                  <a:srgbClr val="C00000"/>
                </a:solidFill>
                <a:latin typeface="Times New Roman"/>
                <a:cs typeface="Times New Roman"/>
              </a:rPr>
              <a:t>h</a:t>
            </a:r>
            <a:r>
              <a:rPr sz="2800" dirty="0">
                <a:solidFill>
                  <a:srgbClr val="C00000"/>
                </a:solidFill>
                <a:latin typeface="Times New Roman"/>
                <a:cs typeface="Times New Roman"/>
              </a:rPr>
              <a:t> </a:t>
            </a:r>
            <a:r>
              <a:rPr sz="2800" spc="-15" dirty="0">
                <a:solidFill>
                  <a:srgbClr val="C00000"/>
                </a:solidFill>
                <a:latin typeface="Times New Roman"/>
                <a:cs typeface="Times New Roman"/>
              </a:rPr>
              <a:t>o</a:t>
            </a:r>
            <a:r>
              <a:rPr sz="2800" spc="-5" dirty="0">
                <a:solidFill>
                  <a:srgbClr val="C00000"/>
                </a:solidFill>
                <a:latin typeface="Times New Roman"/>
                <a:cs typeface="Times New Roman"/>
              </a:rPr>
              <a:t>u</a:t>
            </a:r>
            <a:r>
              <a:rPr sz="2800" spc="-10" dirty="0">
                <a:solidFill>
                  <a:srgbClr val="C00000"/>
                </a:solidFill>
                <a:latin typeface="Times New Roman"/>
                <a:cs typeface="Times New Roman"/>
              </a:rPr>
              <a:t>t</a:t>
            </a:r>
            <a:r>
              <a:rPr sz="2800" spc="-15" dirty="0">
                <a:solidFill>
                  <a:srgbClr val="C00000"/>
                </a:solidFill>
                <a:latin typeface="Times New Roman"/>
                <a:cs typeface="Times New Roman"/>
              </a:rPr>
              <a:t> </a:t>
            </a:r>
            <a:r>
              <a:rPr sz="2800" spc="-25" dirty="0">
                <a:solidFill>
                  <a:srgbClr val="C00000"/>
                </a:solidFill>
                <a:latin typeface="Times New Roman"/>
                <a:cs typeface="Times New Roman"/>
              </a:rPr>
              <a:t>PCR</a:t>
            </a:r>
            <a:endParaRPr sz="2800">
              <a:latin typeface="Times New Roman"/>
              <a:cs typeface="Times New Roman"/>
            </a:endParaRPr>
          </a:p>
        </p:txBody>
      </p:sp>
      <p:sp>
        <p:nvSpPr>
          <p:cNvPr id="8" name="object 8"/>
          <p:cNvSpPr txBox="1"/>
          <p:nvPr/>
        </p:nvSpPr>
        <p:spPr>
          <a:xfrm>
            <a:off x="383540" y="6534357"/>
            <a:ext cx="1290320" cy="165735"/>
          </a:xfrm>
          <a:prstGeom prst="rect">
            <a:avLst/>
          </a:prstGeom>
        </p:spPr>
        <p:txBody>
          <a:bodyPr vert="horz" wrap="square" lIns="0" tIns="0" rIns="0" bIns="0" rtlCol="0">
            <a:spAutoFit/>
          </a:bodyPr>
          <a:lstStyle/>
          <a:p>
            <a:pPr marL="12700">
              <a:lnSpc>
                <a:spcPct val="100000"/>
              </a:lnSpc>
            </a:pPr>
            <a:r>
              <a:rPr sz="1100" spc="-10" dirty="0">
                <a:latin typeface="Times New Roman"/>
                <a:cs typeface="Times New Roman"/>
              </a:rPr>
              <a:t>A</a:t>
            </a:r>
            <a:r>
              <a:rPr sz="1100" dirty="0">
                <a:latin typeface="Times New Roman"/>
                <a:cs typeface="Times New Roman"/>
              </a:rPr>
              <a:t>rcx</a:t>
            </a:r>
            <a:r>
              <a:rPr sz="1100" spc="5" dirty="0">
                <a:latin typeface="Times New Roman"/>
                <a:cs typeface="Times New Roman"/>
              </a:rPr>
              <a:t>i</a:t>
            </a:r>
            <a:r>
              <a:rPr sz="1100" dirty="0">
                <a:latin typeface="Times New Roman"/>
                <a:cs typeface="Times New Roman"/>
              </a:rPr>
              <a:t>s</a:t>
            </a:r>
            <a:r>
              <a:rPr sz="1100" spc="-20" dirty="0">
                <a:latin typeface="Times New Roman"/>
                <a:cs typeface="Times New Roman"/>
              </a:rPr>
              <a:t> </a:t>
            </a:r>
            <a:r>
              <a:rPr sz="1100" spc="-5" dirty="0">
                <a:latin typeface="Times New Roman"/>
                <a:cs typeface="Times New Roman"/>
              </a:rPr>
              <a:t>B</a:t>
            </a:r>
            <a:r>
              <a:rPr sz="1100" dirty="0">
                <a:latin typeface="Times New Roman"/>
                <a:cs typeface="Times New Roman"/>
              </a:rPr>
              <a:t>iotechno</a:t>
            </a:r>
            <a:r>
              <a:rPr sz="1100" spc="-10" dirty="0">
                <a:latin typeface="Times New Roman"/>
                <a:cs typeface="Times New Roman"/>
              </a:rPr>
              <a:t>l</a:t>
            </a:r>
            <a:r>
              <a:rPr sz="1100" dirty="0">
                <a:latin typeface="Times New Roman"/>
                <a:cs typeface="Times New Roman"/>
              </a:rPr>
              <a:t>o</a:t>
            </a:r>
            <a:r>
              <a:rPr sz="1100" spc="-15" dirty="0">
                <a:latin typeface="Times New Roman"/>
                <a:cs typeface="Times New Roman"/>
              </a:rPr>
              <a:t>gy</a:t>
            </a:r>
            <a:r>
              <a:rPr sz="1100" dirty="0">
                <a:latin typeface="Times New Roman"/>
                <a:cs typeface="Times New Roman"/>
              </a:rPr>
              <a:t>,</a:t>
            </a:r>
            <a:endParaRPr sz="1100">
              <a:latin typeface="Times New Roman"/>
              <a:cs typeface="Times New Roman"/>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539622" y="922804"/>
            <a:ext cx="6064250" cy="584835"/>
          </a:xfrm>
          <a:prstGeom prst="rect">
            <a:avLst/>
          </a:prstGeom>
        </p:spPr>
        <p:txBody>
          <a:bodyPr vert="horz" wrap="square" lIns="0" tIns="0" rIns="0" bIns="0" rtlCol="0">
            <a:spAutoFit/>
          </a:bodyPr>
          <a:lstStyle/>
          <a:p>
            <a:pPr marL="12700">
              <a:lnSpc>
                <a:spcPct val="100000"/>
              </a:lnSpc>
              <a:tabLst>
                <a:tab pos="2684780" algn="l"/>
              </a:tabLst>
            </a:pPr>
            <a:r>
              <a:rPr sz="4400" spc="-5" dirty="0">
                <a:solidFill>
                  <a:srgbClr val="212168"/>
                </a:solidFill>
                <a:latin typeface="Times New Roman"/>
                <a:cs typeface="Times New Roman"/>
              </a:rPr>
              <a:t>Soluti</a:t>
            </a:r>
            <a:r>
              <a:rPr sz="4400" spc="15" dirty="0">
                <a:solidFill>
                  <a:srgbClr val="212168"/>
                </a:solidFill>
                <a:latin typeface="Times New Roman"/>
                <a:cs typeface="Times New Roman"/>
              </a:rPr>
              <a:t>o</a:t>
            </a:r>
            <a:r>
              <a:rPr sz="4400" dirty="0">
                <a:solidFill>
                  <a:srgbClr val="212168"/>
                </a:solidFill>
                <a:latin typeface="Times New Roman"/>
                <a:cs typeface="Times New Roman"/>
              </a:rPr>
              <a:t>ns</a:t>
            </a:r>
            <a:r>
              <a:rPr sz="4400" spc="-20" dirty="0">
                <a:solidFill>
                  <a:srgbClr val="212168"/>
                </a:solidFill>
                <a:latin typeface="Times New Roman"/>
                <a:cs typeface="Times New Roman"/>
              </a:rPr>
              <a:t> </a:t>
            </a:r>
            <a:r>
              <a:rPr sz="4400" dirty="0">
                <a:solidFill>
                  <a:srgbClr val="212168"/>
                </a:solidFill>
                <a:latin typeface="Times New Roman"/>
                <a:cs typeface="Times New Roman"/>
              </a:rPr>
              <a:t>–	Tentacle</a:t>
            </a:r>
            <a:r>
              <a:rPr sz="4400" spc="-35" dirty="0">
                <a:solidFill>
                  <a:srgbClr val="212168"/>
                </a:solidFill>
                <a:latin typeface="Times New Roman"/>
                <a:cs typeface="Times New Roman"/>
              </a:rPr>
              <a:t> </a:t>
            </a:r>
            <a:r>
              <a:rPr sz="4400" spc="-5" dirty="0">
                <a:solidFill>
                  <a:srgbClr val="212168"/>
                </a:solidFill>
                <a:latin typeface="Times New Roman"/>
                <a:cs typeface="Times New Roman"/>
              </a:rPr>
              <a:t>Probe</a:t>
            </a:r>
            <a:endParaRPr sz="4400">
              <a:latin typeface="Times New Roman"/>
              <a:cs typeface="Times New Roman"/>
            </a:endParaRPr>
          </a:p>
        </p:txBody>
      </p:sp>
      <p:sp>
        <p:nvSpPr>
          <p:cNvPr id="3" name="object 3"/>
          <p:cNvSpPr/>
          <p:nvPr/>
        </p:nvSpPr>
        <p:spPr>
          <a:xfrm>
            <a:off x="4517135" y="2200655"/>
            <a:ext cx="4227575" cy="3169919"/>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3800855" y="2153411"/>
            <a:ext cx="5343144" cy="3332988"/>
          </a:xfrm>
          <a:prstGeom prst="rect">
            <a:avLst/>
          </a:prstGeom>
          <a:blipFill>
            <a:blip r:embed="rId4" cstate="print"/>
            <a:stretch>
              <a:fillRect/>
            </a:stretch>
          </a:blipFill>
        </p:spPr>
        <p:txBody>
          <a:bodyPr wrap="square" lIns="0" tIns="0" rIns="0" bIns="0" rtlCol="0"/>
          <a:lstStyle/>
          <a:p>
            <a:endParaRPr/>
          </a:p>
        </p:txBody>
      </p:sp>
      <p:sp>
        <p:nvSpPr>
          <p:cNvPr id="5" name="object 5"/>
          <p:cNvSpPr txBox="1"/>
          <p:nvPr/>
        </p:nvSpPr>
        <p:spPr>
          <a:xfrm>
            <a:off x="459740" y="2080615"/>
            <a:ext cx="2791460" cy="432434"/>
          </a:xfrm>
          <a:prstGeom prst="rect">
            <a:avLst/>
          </a:prstGeom>
        </p:spPr>
        <p:txBody>
          <a:bodyPr vert="horz" wrap="square" lIns="0" tIns="0" rIns="0" bIns="0" rtlCol="0">
            <a:spAutoFit/>
          </a:bodyPr>
          <a:lstStyle/>
          <a:p>
            <a:pPr marL="355600" indent="-342900">
              <a:lnSpc>
                <a:spcPct val="100000"/>
              </a:lnSpc>
              <a:buClr>
                <a:srgbClr val="C00000"/>
              </a:buClr>
              <a:buFont typeface="Times New Roman"/>
              <a:buChar char="•"/>
              <a:tabLst>
                <a:tab pos="355600" algn="l"/>
              </a:tabLst>
            </a:pPr>
            <a:r>
              <a:rPr sz="3200" spc="-229" dirty="0">
                <a:solidFill>
                  <a:srgbClr val="C00000"/>
                </a:solidFill>
                <a:latin typeface="Times New Roman"/>
                <a:cs typeface="Times New Roman"/>
              </a:rPr>
              <a:t>T</a:t>
            </a:r>
            <a:r>
              <a:rPr sz="3200" dirty="0">
                <a:solidFill>
                  <a:srgbClr val="C00000"/>
                </a:solidFill>
                <a:latin typeface="Times New Roman"/>
                <a:cs typeface="Times New Roman"/>
              </a:rPr>
              <a:t>e</a:t>
            </a:r>
            <a:r>
              <a:rPr sz="3200" spc="10" dirty="0">
                <a:solidFill>
                  <a:srgbClr val="C00000"/>
                </a:solidFill>
                <a:latin typeface="Times New Roman"/>
                <a:cs typeface="Times New Roman"/>
              </a:rPr>
              <a:t>n</a:t>
            </a:r>
            <a:r>
              <a:rPr sz="3200" dirty="0">
                <a:solidFill>
                  <a:srgbClr val="C00000"/>
                </a:solidFill>
                <a:latin typeface="Times New Roman"/>
                <a:cs typeface="Times New Roman"/>
              </a:rPr>
              <a:t>ta</a:t>
            </a:r>
            <a:r>
              <a:rPr sz="3200" spc="10" dirty="0">
                <a:solidFill>
                  <a:srgbClr val="C00000"/>
                </a:solidFill>
                <a:latin typeface="Times New Roman"/>
                <a:cs typeface="Times New Roman"/>
              </a:rPr>
              <a:t>c</a:t>
            </a:r>
            <a:r>
              <a:rPr sz="3200" dirty="0">
                <a:solidFill>
                  <a:srgbClr val="C00000"/>
                </a:solidFill>
                <a:latin typeface="Times New Roman"/>
                <a:cs typeface="Times New Roman"/>
              </a:rPr>
              <a:t>le</a:t>
            </a:r>
            <a:r>
              <a:rPr sz="3200" spc="-25" dirty="0">
                <a:solidFill>
                  <a:srgbClr val="C00000"/>
                </a:solidFill>
                <a:latin typeface="Times New Roman"/>
                <a:cs typeface="Times New Roman"/>
              </a:rPr>
              <a:t> </a:t>
            </a:r>
            <a:r>
              <a:rPr sz="3200" spc="-5" dirty="0">
                <a:solidFill>
                  <a:srgbClr val="C00000"/>
                </a:solidFill>
                <a:latin typeface="Times New Roman"/>
                <a:cs typeface="Times New Roman"/>
              </a:rPr>
              <a:t>Probe</a:t>
            </a:r>
            <a:endParaRPr sz="3200">
              <a:latin typeface="Times New Roman"/>
              <a:cs typeface="Times New Roman"/>
            </a:endParaRPr>
          </a:p>
        </p:txBody>
      </p:sp>
      <p:sp>
        <p:nvSpPr>
          <p:cNvPr id="6" name="object 6"/>
          <p:cNvSpPr txBox="1"/>
          <p:nvPr/>
        </p:nvSpPr>
        <p:spPr>
          <a:xfrm>
            <a:off x="3227961" y="1926105"/>
            <a:ext cx="433705" cy="297180"/>
          </a:xfrm>
          <a:prstGeom prst="rect">
            <a:avLst/>
          </a:prstGeom>
        </p:spPr>
        <p:txBody>
          <a:bodyPr vert="horz" wrap="square" lIns="0" tIns="0" rIns="0" bIns="0" rtlCol="0">
            <a:spAutoFit/>
          </a:bodyPr>
          <a:lstStyle/>
          <a:p>
            <a:pPr marL="12700">
              <a:lnSpc>
                <a:spcPct val="100000"/>
              </a:lnSpc>
            </a:pPr>
            <a:r>
              <a:rPr sz="2100" spc="15" dirty="0">
                <a:solidFill>
                  <a:srgbClr val="C00000"/>
                </a:solidFill>
                <a:latin typeface="Times New Roman"/>
                <a:cs typeface="Times New Roman"/>
              </a:rPr>
              <a:t>TM</a:t>
            </a:r>
            <a:endParaRPr sz="2100">
              <a:latin typeface="Times New Roman"/>
              <a:cs typeface="Times New Roman"/>
            </a:endParaRPr>
          </a:p>
        </p:txBody>
      </p:sp>
      <p:sp>
        <p:nvSpPr>
          <p:cNvPr id="7" name="object 7"/>
          <p:cNvSpPr txBox="1"/>
          <p:nvPr/>
        </p:nvSpPr>
        <p:spPr>
          <a:xfrm>
            <a:off x="459740" y="2665586"/>
            <a:ext cx="3474085" cy="2701925"/>
          </a:xfrm>
          <a:prstGeom prst="rect">
            <a:avLst/>
          </a:prstGeom>
        </p:spPr>
        <p:txBody>
          <a:bodyPr vert="horz" wrap="square" lIns="0" tIns="0" rIns="0" bIns="0" rtlCol="0">
            <a:spAutoFit/>
          </a:bodyPr>
          <a:lstStyle/>
          <a:p>
            <a:pPr marL="355600" indent="-342900">
              <a:lnSpc>
                <a:spcPct val="100000"/>
              </a:lnSpc>
              <a:buClr>
                <a:srgbClr val="C00000"/>
              </a:buClr>
              <a:buFont typeface="Times New Roman"/>
              <a:buChar char="•"/>
              <a:tabLst>
                <a:tab pos="355600" algn="l"/>
              </a:tabLst>
            </a:pPr>
            <a:r>
              <a:rPr sz="3200" dirty="0">
                <a:solidFill>
                  <a:srgbClr val="C00000"/>
                </a:solidFill>
                <a:latin typeface="Times New Roman"/>
                <a:cs typeface="Times New Roman"/>
              </a:rPr>
              <a:t>Ca</a:t>
            </a:r>
            <a:r>
              <a:rPr sz="3200" spc="10" dirty="0">
                <a:solidFill>
                  <a:srgbClr val="C00000"/>
                </a:solidFill>
                <a:latin typeface="Times New Roman"/>
                <a:cs typeface="Times New Roman"/>
              </a:rPr>
              <a:t>p</a:t>
            </a:r>
            <a:r>
              <a:rPr sz="3200" dirty="0">
                <a:solidFill>
                  <a:srgbClr val="C00000"/>
                </a:solidFill>
                <a:latin typeface="Times New Roman"/>
                <a:cs typeface="Times New Roman"/>
              </a:rPr>
              <a:t>ture</a:t>
            </a:r>
            <a:r>
              <a:rPr sz="3200" spc="-20" dirty="0">
                <a:solidFill>
                  <a:srgbClr val="C00000"/>
                </a:solidFill>
                <a:latin typeface="Times New Roman"/>
                <a:cs typeface="Times New Roman"/>
              </a:rPr>
              <a:t> </a:t>
            </a:r>
            <a:r>
              <a:rPr sz="3200" dirty="0">
                <a:solidFill>
                  <a:srgbClr val="C00000"/>
                </a:solidFill>
                <a:latin typeface="Times New Roman"/>
                <a:cs typeface="Times New Roman"/>
              </a:rPr>
              <a:t>Re</a:t>
            </a:r>
            <a:r>
              <a:rPr sz="3200" spc="10" dirty="0">
                <a:solidFill>
                  <a:srgbClr val="C00000"/>
                </a:solidFill>
                <a:latin typeface="Times New Roman"/>
                <a:cs typeface="Times New Roman"/>
              </a:rPr>
              <a:t>g</a:t>
            </a:r>
            <a:r>
              <a:rPr sz="3200" dirty="0">
                <a:solidFill>
                  <a:srgbClr val="C00000"/>
                </a:solidFill>
                <a:latin typeface="Times New Roman"/>
                <a:cs typeface="Times New Roman"/>
              </a:rPr>
              <a:t>ion</a:t>
            </a:r>
            <a:endParaRPr sz="3200">
              <a:latin typeface="Times New Roman"/>
              <a:cs typeface="Times New Roman"/>
            </a:endParaRPr>
          </a:p>
          <a:p>
            <a:pPr marL="355600" indent="-342900">
              <a:lnSpc>
                <a:spcPct val="100000"/>
              </a:lnSpc>
              <a:spcBef>
                <a:spcPts val="770"/>
              </a:spcBef>
              <a:buClr>
                <a:srgbClr val="C00000"/>
              </a:buClr>
              <a:buFont typeface="Times New Roman"/>
              <a:buChar char="•"/>
              <a:tabLst>
                <a:tab pos="355600" algn="l"/>
              </a:tabLst>
            </a:pPr>
            <a:r>
              <a:rPr sz="3200" spc="-5" dirty="0">
                <a:solidFill>
                  <a:srgbClr val="C00000"/>
                </a:solidFill>
                <a:latin typeface="Times New Roman"/>
                <a:cs typeface="Times New Roman"/>
              </a:rPr>
              <a:t>D</a:t>
            </a:r>
            <a:r>
              <a:rPr sz="3200" spc="10" dirty="0">
                <a:solidFill>
                  <a:srgbClr val="C00000"/>
                </a:solidFill>
                <a:latin typeface="Times New Roman"/>
                <a:cs typeface="Times New Roman"/>
              </a:rPr>
              <a:t>e</a:t>
            </a:r>
            <a:r>
              <a:rPr sz="3200" dirty="0">
                <a:solidFill>
                  <a:srgbClr val="C00000"/>
                </a:solidFill>
                <a:latin typeface="Times New Roman"/>
                <a:cs typeface="Times New Roman"/>
              </a:rPr>
              <a:t>te</a:t>
            </a:r>
            <a:r>
              <a:rPr sz="3200" spc="10" dirty="0">
                <a:solidFill>
                  <a:srgbClr val="C00000"/>
                </a:solidFill>
                <a:latin typeface="Times New Roman"/>
                <a:cs typeface="Times New Roman"/>
              </a:rPr>
              <a:t>c</a:t>
            </a:r>
            <a:r>
              <a:rPr sz="3200" dirty="0">
                <a:solidFill>
                  <a:srgbClr val="C00000"/>
                </a:solidFill>
                <a:latin typeface="Times New Roman"/>
                <a:cs typeface="Times New Roman"/>
              </a:rPr>
              <a:t>tion</a:t>
            </a:r>
            <a:r>
              <a:rPr sz="3200" spc="-20" dirty="0">
                <a:solidFill>
                  <a:srgbClr val="C00000"/>
                </a:solidFill>
                <a:latin typeface="Times New Roman"/>
                <a:cs typeface="Times New Roman"/>
              </a:rPr>
              <a:t> </a:t>
            </a:r>
            <a:r>
              <a:rPr sz="3200" dirty="0">
                <a:solidFill>
                  <a:srgbClr val="C00000"/>
                </a:solidFill>
                <a:latin typeface="Times New Roman"/>
                <a:cs typeface="Times New Roman"/>
              </a:rPr>
              <a:t>Re</a:t>
            </a:r>
            <a:r>
              <a:rPr sz="3200" spc="10" dirty="0">
                <a:solidFill>
                  <a:srgbClr val="C00000"/>
                </a:solidFill>
                <a:latin typeface="Times New Roman"/>
                <a:cs typeface="Times New Roman"/>
              </a:rPr>
              <a:t>g</a:t>
            </a:r>
            <a:r>
              <a:rPr sz="3200" dirty="0">
                <a:solidFill>
                  <a:srgbClr val="C00000"/>
                </a:solidFill>
                <a:latin typeface="Times New Roman"/>
                <a:cs typeface="Times New Roman"/>
              </a:rPr>
              <a:t>ion</a:t>
            </a:r>
            <a:endParaRPr sz="3200">
              <a:latin typeface="Times New Roman"/>
              <a:cs typeface="Times New Roman"/>
            </a:endParaRPr>
          </a:p>
          <a:p>
            <a:pPr marL="355600" indent="-342900">
              <a:lnSpc>
                <a:spcPct val="100000"/>
              </a:lnSpc>
              <a:spcBef>
                <a:spcPts val="765"/>
              </a:spcBef>
              <a:buClr>
                <a:srgbClr val="C00000"/>
              </a:buClr>
              <a:buFont typeface="Times New Roman"/>
              <a:buChar char="•"/>
              <a:tabLst>
                <a:tab pos="355600" algn="l"/>
              </a:tabLst>
            </a:pPr>
            <a:r>
              <a:rPr sz="3200" spc="-5" dirty="0">
                <a:solidFill>
                  <a:srgbClr val="C00000"/>
                </a:solidFill>
                <a:latin typeface="Times New Roman"/>
                <a:cs typeface="Times New Roman"/>
              </a:rPr>
              <a:t>Hi</a:t>
            </a:r>
            <a:r>
              <a:rPr sz="3200" spc="10" dirty="0">
                <a:solidFill>
                  <a:srgbClr val="C00000"/>
                </a:solidFill>
                <a:latin typeface="Times New Roman"/>
                <a:cs typeface="Times New Roman"/>
              </a:rPr>
              <a:t>g</a:t>
            </a:r>
            <a:r>
              <a:rPr sz="3200" dirty="0">
                <a:solidFill>
                  <a:srgbClr val="C00000"/>
                </a:solidFill>
                <a:latin typeface="Times New Roman"/>
                <a:cs typeface="Times New Roman"/>
              </a:rPr>
              <a:t>h</a:t>
            </a:r>
            <a:r>
              <a:rPr sz="3200" spc="-15" dirty="0">
                <a:solidFill>
                  <a:srgbClr val="C00000"/>
                </a:solidFill>
                <a:latin typeface="Times New Roman"/>
                <a:cs typeface="Times New Roman"/>
              </a:rPr>
              <a:t> </a:t>
            </a:r>
            <a:r>
              <a:rPr sz="3200" spc="-5" dirty="0">
                <a:solidFill>
                  <a:srgbClr val="C00000"/>
                </a:solidFill>
                <a:latin typeface="Times New Roman"/>
                <a:cs typeface="Times New Roman"/>
              </a:rPr>
              <a:t>Sp</a:t>
            </a:r>
            <a:r>
              <a:rPr sz="3200" spc="10" dirty="0">
                <a:solidFill>
                  <a:srgbClr val="C00000"/>
                </a:solidFill>
                <a:latin typeface="Times New Roman"/>
                <a:cs typeface="Times New Roman"/>
              </a:rPr>
              <a:t>e</a:t>
            </a:r>
            <a:r>
              <a:rPr sz="3200" dirty="0">
                <a:solidFill>
                  <a:srgbClr val="C00000"/>
                </a:solidFill>
                <a:latin typeface="Times New Roman"/>
                <a:cs typeface="Times New Roman"/>
              </a:rPr>
              <a:t>ci</a:t>
            </a:r>
            <a:r>
              <a:rPr sz="3200" spc="5" dirty="0">
                <a:solidFill>
                  <a:srgbClr val="C00000"/>
                </a:solidFill>
                <a:latin typeface="Times New Roman"/>
                <a:cs typeface="Times New Roman"/>
              </a:rPr>
              <a:t>f</a:t>
            </a:r>
            <a:r>
              <a:rPr sz="3200" dirty="0">
                <a:solidFill>
                  <a:srgbClr val="C00000"/>
                </a:solidFill>
                <a:latin typeface="Times New Roman"/>
                <a:cs typeface="Times New Roman"/>
              </a:rPr>
              <a:t>icity</a:t>
            </a:r>
            <a:endParaRPr sz="3200">
              <a:latin typeface="Times New Roman"/>
              <a:cs typeface="Times New Roman"/>
            </a:endParaRPr>
          </a:p>
          <a:p>
            <a:pPr marL="355600" indent="-342900">
              <a:lnSpc>
                <a:spcPct val="100000"/>
              </a:lnSpc>
              <a:spcBef>
                <a:spcPts val="770"/>
              </a:spcBef>
              <a:buClr>
                <a:srgbClr val="C00000"/>
              </a:buClr>
              <a:buFont typeface="Times New Roman"/>
              <a:buChar char="•"/>
              <a:tabLst>
                <a:tab pos="355600" algn="l"/>
              </a:tabLst>
            </a:pPr>
            <a:r>
              <a:rPr sz="3200" spc="-5" dirty="0">
                <a:solidFill>
                  <a:srgbClr val="C00000"/>
                </a:solidFill>
                <a:latin typeface="Times New Roman"/>
                <a:cs typeface="Times New Roman"/>
              </a:rPr>
              <a:t>Hi</a:t>
            </a:r>
            <a:r>
              <a:rPr sz="3200" spc="10" dirty="0">
                <a:solidFill>
                  <a:srgbClr val="C00000"/>
                </a:solidFill>
                <a:latin typeface="Times New Roman"/>
                <a:cs typeface="Times New Roman"/>
              </a:rPr>
              <a:t>g</a:t>
            </a:r>
            <a:r>
              <a:rPr sz="3200" dirty="0">
                <a:solidFill>
                  <a:srgbClr val="C00000"/>
                </a:solidFill>
                <a:latin typeface="Times New Roman"/>
                <a:cs typeface="Times New Roman"/>
              </a:rPr>
              <a:t>h</a:t>
            </a:r>
            <a:r>
              <a:rPr sz="3200" spc="-15" dirty="0">
                <a:solidFill>
                  <a:srgbClr val="C00000"/>
                </a:solidFill>
                <a:latin typeface="Times New Roman"/>
                <a:cs typeface="Times New Roman"/>
              </a:rPr>
              <a:t> </a:t>
            </a:r>
            <a:r>
              <a:rPr sz="3200" spc="-5" dirty="0">
                <a:solidFill>
                  <a:srgbClr val="C00000"/>
                </a:solidFill>
                <a:latin typeface="Times New Roman"/>
                <a:cs typeface="Times New Roman"/>
              </a:rPr>
              <a:t>Se</a:t>
            </a:r>
            <a:r>
              <a:rPr sz="3200" spc="10" dirty="0">
                <a:solidFill>
                  <a:srgbClr val="C00000"/>
                </a:solidFill>
                <a:latin typeface="Times New Roman"/>
                <a:cs typeface="Times New Roman"/>
              </a:rPr>
              <a:t>n</a:t>
            </a:r>
            <a:r>
              <a:rPr sz="3200" spc="-5" dirty="0">
                <a:solidFill>
                  <a:srgbClr val="C00000"/>
                </a:solidFill>
                <a:latin typeface="Times New Roman"/>
                <a:cs typeface="Times New Roman"/>
              </a:rPr>
              <a:t>siti</a:t>
            </a:r>
            <a:r>
              <a:rPr sz="3200" spc="10" dirty="0">
                <a:solidFill>
                  <a:srgbClr val="C00000"/>
                </a:solidFill>
                <a:latin typeface="Times New Roman"/>
                <a:cs typeface="Times New Roman"/>
              </a:rPr>
              <a:t>v</a:t>
            </a:r>
            <a:r>
              <a:rPr sz="3200" dirty="0">
                <a:solidFill>
                  <a:srgbClr val="C00000"/>
                </a:solidFill>
                <a:latin typeface="Times New Roman"/>
                <a:cs typeface="Times New Roman"/>
              </a:rPr>
              <a:t>ity</a:t>
            </a:r>
            <a:endParaRPr sz="3200">
              <a:latin typeface="Times New Roman"/>
              <a:cs typeface="Times New Roman"/>
            </a:endParaRPr>
          </a:p>
          <a:p>
            <a:pPr marL="355600" indent="-342900">
              <a:lnSpc>
                <a:spcPct val="100000"/>
              </a:lnSpc>
              <a:spcBef>
                <a:spcPts val="675"/>
              </a:spcBef>
              <a:buClr>
                <a:srgbClr val="C00000"/>
              </a:buClr>
              <a:buFont typeface="Times New Roman"/>
              <a:buChar char="•"/>
              <a:tabLst>
                <a:tab pos="355600" algn="l"/>
              </a:tabLst>
            </a:pPr>
            <a:r>
              <a:rPr sz="2800" spc="-140" dirty="0">
                <a:solidFill>
                  <a:srgbClr val="C00000"/>
                </a:solidFill>
                <a:latin typeface="Times New Roman"/>
                <a:cs typeface="Times New Roman"/>
              </a:rPr>
              <a:t>W</a:t>
            </a:r>
            <a:r>
              <a:rPr sz="2800" spc="-10" dirty="0">
                <a:solidFill>
                  <a:srgbClr val="C00000"/>
                </a:solidFill>
                <a:latin typeface="Times New Roman"/>
                <a:cs typeface="Times New Roman"/>
              </a:rPr>
              <a:t>ith</a:t>
            </a:r>
            <a:r>
              <a:rPr sz="2800" spc="-5" dirty="0">
                <a:solidFill>
                  <a:srgbClr val="C00000"/>
                </a:solidFill>
                <a:latin typeface="Times New Roman"/>
                <a:cs typeface="Times New Roman"/>
              </a:rPr>
              <a:t> </a:t>
            </a:r>
            <a:r>
              <a:rPr sz="2800" spc="-10" dirty="0">
                <a:solidFill>
                  <a:srgbClr val="C00000"/>
                </a:solidFill>
                <a:latin typeface="Times New Roman"/>
                <a:cs typeface="Times New Roman"/>
              </a:rPr>
              <a:t>or</a:t>
            </a:r>
            <a:r>
              <a:rPr sz="2800" spc="-5" dirty="0">
                <a:solidFill>
                  <a:srgbClr val="C00000"/>
                </a:solidFill>
                <a:latin typeface="Times New Roman"/>
                <a:cs typeface="Times New Roman"/>
              </a:rPr>
              <a:t> </a:t>
            </a:r>
            <a:r>
              <a:rPr sz="2800" spc="-20" dirty="0">
                <a:solidFill>
                  <a:srgbClr val="C00000"/>
                </a:solidFill>
                <a:latin typeface="Times New Roman"/>
                <a:cs typeface="Times New Roman"/>
              </a:rPr>
              <a:t>wi</a:t>
            </a:r>
            <a:r>
              <a:rPr sz="2800" spc="-5" dirty="0">
                <a:solidFill>
                  <a:srgbClr val="C00000"/>
                </a:solidFill>
                <a:latin typeface="Times New Roman"/>
                <a:cs typeface="Times New Roman"/>
              </a:rPr>
              <a:t>t</a:t>
            </a:r>
            <a:r>
              <a:rPr sz="2800" spc="-15" dirty="0">
                <a:solidFill>
                  <a:srgbClr val="C00000"/>
                </a:solidFill>
                <a:latin typeface="Times New Roman"/>
                <a:cs typeface="Times New Roman"/>
              </a:rPr>
              <a:t>h</a:t>
            </a:r>
            <a:r>
              <a:rPr sz="2800" dirty="0">
                <a:solidFill>
                  <a:srgbClr val="C00000"/>
                </a:solidFill>
                <a:latin typeface="Times New Roman"/>
                <a:cs typeface="Times New Roman"/>
              </a:rPr>
              <a:t> </a:t>
            </a:r>
            <a:r>
              <a:rPr sz="2800" spc="-15" dirty="0">
                <a:solidFill>
                  <a:srgbClr val="C00000"/>
                </a:solidFill>
                <a:latin typeface="Times New Roman"/>
                <a:cs typeface="Times New Roman"/>
              </a:rPr>
              <a:t>o</a:t>
            </a:r>
            <a:r>
              <a:rPr sz="2800" spc="-5" dirty="0">
                <a:solidFill>
                  <a:srgbClr val="C00000"/>
                </a:solidFill>
                <a:latin typeface="Times New Roman"/>
                <a:cs typeface="Times New Roman"/>
              </a:rPr>
              <a:t>u</a:t>
            </a:r>
            <a:r>
              <a:rPr sz="2800" spc="-10" dirty="0">
                <a:solidFill>
                  <a:srgbClr val="C00000"/>
                </a:solidFill>
                <a:latin typeface="Times New Roman"/>
                <a:cs typeface="Times New Roman"/>
              </a:rPr>
              <a:t>t</a:t>
            </a:r>
            <a:r>
              <a:rPr sz="2800" spc="-15" dirty="0">
                <a:solidFill>
                  <a:srgbClr val="C00000"/>
                </a:solidFill>
                <a:latin typeface="Times New Roman"/>
                <a:cs typeface="Times New Roman"/>
              </a:rPr>
              <a:t> </a:t>
            </a:r>
            <a:r>
              <a:rPr sz="2800" spc="-25" dirty="0">
                <a:solidFill>
                  <a:srgbClr val="C00000"/>
                </a:solidFill>
                <a:latin typeface="Times New Roman"/>
                <a:cs typeface="Times New Roman"/>
              </a:rPr>
              <a:t>PCR</a:t>
            </a:r>
            <a:endParaRPr sz="2800">
              <a:latin typeface="Times New Roman"/>
              <a:cs typeface="Times New Roman"/>
            </a:endParaRPr>
          </a:p>
        </p:txBody>
      </p:sp>
      <p:sp>
        <p:nvSpPr>
          <p:cNvPr id="8" name="object 8"/>
          <p:cNvSpPr txBox="1"/>
          <p:nvPr/>
        </p:nvSpPr>
        <p:spPr>
          <a:xfrm>
            <a:off x="383540" y="6534357"/>
            <a:ext cx="1290320" cy="165735"/>
          </a:xfrm>
          <a:prstGeom prst="rect">
            <a:avLst/>
          </a:prstGeom>
        </p:spPr>
        <p:txBody>
          <a:bodyPr vert="horz" wrap="square" lIns="0" tIns="0" rIns="0" bIns="0" rtlCol="0">
            <a:spAutoFit/>
          </a:bodyPr>
          <a:lstStyle/>
          <a:p>
            <a:pPr marL="12700">
              <a:lnSpc>
                <a:spcPct val="100000"/>
              </a:lnSpc>
            </a:pPr>
            <a:r>
              <a:rPr sz="1100" spc="-10" dirty="0">
                <a:latin typeface="Times New Roman"/>
                <a:cs typeface="Times New Roman"/>
              </a:rPr>
              <a:t>A</a:t>
            </a:r>
            <a:r>
              <a:rPr sz="1100" dirty="0">
                <a:latin typeface="Times New Roman"/>
                <a:cs typeface="Times New Roman"/>
              </a:rPr>
              <a:t>rcx</a:t>
            </a:r>
            <a:r>
              <a:rPr sz="1100" spc="5" dirty="0">
                <a:latin typeface="Times New Roman"/>
                <a:cs typeface="Times New Roman"/>
              </a:rPr>
              <a:t>i</a:t>
            </a:r>
            <a:r>
              <a:rPr sz="1100" dirty="0">
                <a:latin typeface="Times New Roman"/>
                <a:cs typeface="Times New Roman"/>
              </a:rPr>
              <a:t>s</a:t>
            </a:r>
            <a:r>
              <a:rPr sz="1100" spc="-20" dirty="0">
                <a:latin typeface="Times New Roman"/>
                <a:cs typeface="Times New Roman"/>
              </a:rPr>
              <a:t> </a:t>
            </a:r>
            <a:r>
              <a:rPr sz="1100" spc="-5" dirty="0">
                <a:latin typeface="Times New Roman"/>
                <a:cs typeface="Times New Roman"/>
              </a:rPr>
              <a:t>B</a:t>
            </a:r>
            <a:r>
              <a:rPr sz="1100" dirty="0">
                <a:latin typeface="Times New Roman"/>
                <a:cs typeface="Times New Roman"/>
              </a:rPr>
              <a:t>iotechno</a:t>
            </a:r>
            <a:r>
              <a:rPr sz="1100" spc="-10" dirty="0">
                <a:latin typeface="Times New Roman"/>
                <a:cs typeface="Times New Roman"/>
              </a:rPr>
              <a:t>l</a:t>
            </a:r>
            <a:r>
              <a:rPr sz="1100" dirty="0">
                <a:latin typeface="Times New Roman"/>
                <a:cs typeface="Times New Roman"/>
              </a:rPr>
              <a:t>o</a:t>
            </a:r>
            <a:r>
              <a:rPr sz="1100" spc="-15" dirty="0">
                <a:latin typeface="Times New Roman"/>
                <a:cs typeface="Times New Roman"/>
              </a:rPr>
              <a:t>gy</a:t>
            </a:r>
            <a:r>
              <a:rPr sz="1100" dirty="0">
                <a:latin typeface="Times New Roman"/>
                <a:cs typeface="Times New Roman"/>
              </a:rPr>
              <a:t>,</a:t>
            </a:r>
            <a:endParaRPr sz="1100">
              <a:latin typeface="Times New Roman"/>
              <a:cs typeface="Times New Roman"/>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539622" y="922804"/>
            <a:ext cx="6064250" cy="584835"/>
          </a:xfrm>
          <a:prstGeom prst="rect">
            <a:avLst/>
          </a:prstGeom>
        </p:spPr>
        <p:txBody>
          <a:bodyPr vert="horz" wrap="square" lIns="0" tIns="0" rIns="0" bIns="0" rtlCol="0">
            <a:spAutoFit/>
          </a:bodyPr>
          <a:lstStyle/>
          <a:p>
            <a:pPr marL="12700">
              <a:lnSpc>
                <a:spcPct val="100000"/>
              </a:lnSpc>
              <a:tabLst>
                <a:tab pos="2684780" algn="l"/>
              </a:tabLst>
            </a:pPr>
            <a:r>
              <a:rPr sz="4400" spc="-5" dirty="0">
                <a:solidFill>
                  <a:srgbClr val="212168"/>
                </a:solidFill>
                <a:latin typeface="Times New Roman"/>
                <a:cs typeface="Times New Roman"/>
              </a:rPr>
              <a:t>Soluti</a:t>
            </a:r>
            <a:r>
              <a:rPr sz="4400" spc="15" dirty="0">
                <a:solidFill>
                  <a:srgbClr val="212168"/>
                </a:solidFill>
                <a:latin typeface="Times New Roman"/>
                <a:cs typeface="Times New Roman"/>
              </a:rPr>
              <a:t>o</a:t>
            </a:r>
            <a:r>
              <a:rPr sz="4400" dirty="0">
                <a:solidFill>
                  <a:srgbClr val="212168"/>
                </a:solidFill>
                <a:latin typeface="Times New Roman"/>
                <a:cs typeface="Times New Roman"/>
              </a:rPr>
              <a:t>ns</a:t>
            </a:r>
            <a:r>
              <a:rPr sz="4400" spc="-20" dirty="0">
                <a:solidFill>
                  <a:srgbClr val="212168"/>
                </a:solidFill>
                <a:latin typeface="Times New Roman"/>
                <a:cs typeface="Times New Roman"/>
              </a:rPr>
              <a:t> </a:t>
            </a:r>
            <a:r>
              <a:rPr sz="4400" dirty="0">
                <a:solidFill>
                  <a:srgbClr val="212168"/>
                </a:solidFill>
                <a:latin typeface="Times New Roman"/>
                <a:cs typeface="Times New Roman"/>
              </a:rPr>
              <a:t>–	Tentacle</a:t>
            </a:r>
            <a:r>
              <a:rPr sz="4400" spc="-35" dirty="0">
                <a:solidFill>
                  <a:srgbClr val="212168"/>
                </a:solidFill>
                <a:latin typeface="Times New Roman"/>
                <a:cs typeface="Times New Roman"/>
              </a:rPr>
              <a:t> </a:t>
            </a:r>
            <a:r>
              <a:rPr sz="4400" spc="-5" dirty="0">
                <a:solidFill>
                  <a:srgbClr val="212168"/>
                </a:solidFill>
                <a:latin typeface="Times New Roman"/>
                <a:cs typeface="Times New Roman"/>
              </a:rPr>
              <a:t>Probe</a:t>
            </a:r>
            <a:endParaRPr sz="4400">
              <a:latin typeface="Times New Roman"/>
              <a:cs typeface="Times New Roman"/>
            </a:endParaRPr>
          </a:p>
        </p:txBody>
      </p:sp>
      <p:sp>
        <p:nvSpPr>
          <p:cNvPr id="3" name="object 3"/>
          <p:cNvSpPr/>
          <p:nvPr/>
        </p:nvSpPr>
        <p:spPr>
          <a:xfrm>
            <a:off x="4517135" y="2200655"/>
            <a:ext cx="4227575" cy="3169919"/>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3753611" y="2133600"/>
            <a:ext cx="5390388" cy="3361944"/>
          </a:xfrm>
          <a:prstGeom prst="rect">
            <a:avLst/>
          </a:prstGeom>
          <a:blipFill>
            <a:blip r:embed="rId4" cstate="print"/>
            <a:stretch>
              <a:fillRect/>
            </a:stretch>
          </a:blipFill>
        </p:spPr>
        <p:txBody>
          <a:bodyPr wrap="square" lIns="0" tIns="0" rIns="0" bIns="0" rtlCol="0"/>
          <a:lstStyle/>
          <a:p>
            <a:endParaRPr/>
          </a:p>
        </p:txBody>
      </p:sp>
      <p:sp>
        <p:nvSpPr>
          <p:cNvPr id="5" name="object 5"/>
          <p:cNvSpPr txBox="1"/>
          <p:nvPr/>
        </p:nvSpPr>
        <p:spPr>
          <a:xfrm>
            <a:off x="535940" y="2080615"/>
            <a:ext cx="2791460" cy="432434"/>
          </a:xfrm>
          <a:prstGeom prst="rect">
            <a:avLst/>
          </a:prstGeom>
        </p:spPr>
        <p:txBody>
          <a:bodyPr vert="horz" wrap="square" lIns="0" tIns="0" rIns="0" bIns="0" rtlCol="0">
            <a:spAutoFit/>
          </a:bodyPr>
          <a:lstStyle/>
          <a:p>
            <a:pPr marL="355600" indent="-342900">
              <a:lnSpc>
                <a:spcPct val="100000"/>
              </a:lnSpc>
              <a:buClr>
                <a:srgbClr val="C00000"/>
              </a:buClr>
              <a:buFont typeface="Times New Roman"/>
              <a:buChar char="•"/>
              <a:tabLst>
                <a:tab pos="356235" algn="l"/>
              </a:tabLst>
            </a:pPr>
            <a:r>
              <a:rPr sz="3200" spc="-235" dirty="0">
                <a:solidFill>
                  <a:srgbClr val="C00000"/>
                </a:solidFill>
                <a:latin typeface="Times New Roman"/>
                <a:cs typeface="Times New Roman"/>
              </a:rPr>
              <a:t>T</a:t>
            </a:r>
            <a:r>
              <a:rPr sz="3200" dirty="0">
                <a:solidFill>
                  <a:srgbClr val="C00000"/>
                </a:solidFill>
                <a:latin typeface="Times New Roman"/>
                <a:cs typeface="Times New Roman"/>
              </a:rPr>
              <a:t>e</a:t>
            </a:r>
            <a:r>
              <a:rPr sz="3200" spc="5" dirty="0">
                <a:solidFill>
                  <a:srgbClr val="C00000"/>
                </a:solidFill>
                <a:latin typeface="Times New Roman"/>
                <a:cs typeface="Times New Roman"/>
              </a:rPr>
              <a:t>n</a:t>
            </a:r>
            <a:r>
              <a:rPr sz="3200" dirty="0">
                <a:solidFill>
                  <a:srgbClr val="C00000"/>
                </a:solidFill>
                <a:latin typeface="Times New Roman"/>
                <a:cs typeface="Times New Roman"/>
              </a:rPr>
              <a:t>tacle</a:t>
            </a:r>
            <a:r>
              <a:rPr sz="3200" spc="-10" dirty="0">
                <a:solidFill>
                  <a:srgbClr val="C00000"/>
                </a:solidFill>
                <a:latin typeface="Times New Roman"/>
                <a:cs typeface="Times New Roman"/>
              </a:rPr>
              <a:t> </a:t>
            </a:r>
            <a:r>
              <a:rPr sz="3200" spc="-5" dirty="0">
                <a:solidFill>
                  <a:srgbClr val="C00000"/>
                </a:solidFill>
                <a:latin typeface="Times New Roman"/>
                <a:cs typeface="Times New Roman"/>
              </a:rPr>
              <a:t>Probe</a:t>
            </a:r>
            <a:endParaRPr sz="3200">
              <a:latin typeface="Times New Roman"/>
              <a:cs typeface="Times New Roman"/>
            </a:endParaRPr>
          </a:p>
        </p:txBody>
      </p:sp>
      <p:sp>
        <p:nvSpPr>
          <p:cNvPr id="6" name="object 6"/>
          <p:cNvSpPr txBox="1"/>
          <p:nvPr/>
        </p:nvSpPr>
        <p:spPr>
          <a:xfrm>
            <a:off x="3304154" y="1926105"/>
            <a:ext cx="433705" cy="297180"/>
          </a:xfrm>
          <a:prstGeom prst="rect">
            <a:avLst/>
          </a:prstGeom>
        </p:spPr>
        <p:txBody>
          <a:bodyPr vert="horz" wrap="square" lIns="0" tIns="0" rIns="0" bIns="0" rtlCol="0">
            <a:spAutoFit/>
          </a:bodyPr>
          <a:lstStyle/>
          <a:p>
            <a:pPr marL="12700">
              <a:lnSpc>
                <a:spcPct val="100000"/>
              </a:lnSpc>
            </a:pPr>
            <a:r>
              <a:rPr sz="2100" spc="15" dirty="0">
                <a:solidFill>
                  <a:srgbClr val="C00000"/>
                </a:solidFill>
                <a:latin typeface="Times New Roman"/>
                <a:cs typeface="Times New Roman"/>
              </a:rPr>
              <a:t>TM</a:t>
            </a:r>
            <a:endParaRPr sz="2100">
              <a:latin typeface="Times New Roman"/>
              <a:cs typeface="Times New Roman"/>
            </a:endParaRPr>
          </a:p>
        </p:txBody>
      </p:sp>
      <p:sp>
        <p:nvSpPr>
          <p:cNvPr id="7" name="object 7"/>
          <p:cNvSpPr txBox="1"/>
          <p:nvPr/>
        </p:nvSpPr>
        <p:spPr>
          <a:xfrm>
            <a:off x="535932" y="2665586"/>
            <a:ext cx="3472815" cy="2701925"/>
          </a:xfrm>
          <a:prstGeom prst="rect">
            <a:avLst/>
          </a:prstGeom>
        </p:spPr>
        <p:txBody>
          <a:bodyPr vert="horz" wrap="square" lIns="0" tIns="0" rIns="0" bIns="0" rtlCol="0">
            <a:spAutoFit/>
          </a:bodyPr>
          <a:lstStyle/>
          <a:p>
            <a:pPr marL="355600" indent="-342900">
              <a:lnSpc>
                <a:spcPct val="100000"/>
              </a:lnSpc>
              <a:buClr>
                <a:srgbClr val="C00000"/>
              </a:buClr>
              <a:buFont typeface="Times New Roman"/>
              <a:buChar char="•"/>
              <a:tabLst>
                <a:tab pos="356235" algn="l"/>
              </a:tabLst>
            </a:pPr>
            <a:r>
              <a:rPr sz="3200" dirty="0">
                <a:solidFill>
                  <a:srgbClr val="C00000"/>
                </a:solidFill>
                <a:latin typeface="Times New Roman"/>
                <a:cs typeface="Times New Roman"/>
              </a:rPr>
              <a:t>Capture</a:t>
            </a:r>
            <a:r>
              <a:rPr sz="3200" spc="-20" dirty="0">
                <a:solidFill>
                  <a:srgbClr val="C00000"/>
                </a:solidFill>
                <a:latin typeface="Times New Roman"/>
                <a:cs typeface="Times New Roman"/>
              </a:rPr>
              <a:t> </a:t>
            </a:r>
            <a:r>
              <a:rPr sz="3200" dirty="0">
                <a:solidFill>
                  <a:srgbClr val="C00000"/>
                </a:solidFill>
                <a:latin typeface="Times New Roman"/>
                <a:cs typeface="Times New Roman"/>
              </a:rPr>
              <a:t>Region</a:t>
            </a:r>
            <a:endParaRPr sz="3200">
              <a:latin typeface="Times New Roman"/>
              <a:cs typeface="Times New Roman"/>
            </a:endParaRPr>
          </a:p>
          <a:p>
            <a:pPr marL="355600" indent="-342900">
              <a:lnSpc>
                <a:spcPct val="100000"/>
              </a:lnSpc>
              <a:spcBef>
                <a:spcPts val="770"/>
              </a:spcBef>
              <a:buClr>
                <a:srgbClr val="C00000"/>
              </a:buClr>
              <a:buFont typeface="Times New Roman"/>
              <a:buChar char="•"/>
              <a:tabLst>
                <a:tab pos="356235" algn="l"/>
              </a:tabLst>
            </a:pPr>
            <a:r>
              <a:rPr sz="3200" spc="-5" dirty="0">
                <a:solidFill>
                  <a:srgbClr val="C00000"/>
                </a:solidFill>
                <a:latin typeface="Times New Roman"/>
                <a:cs typeface="Times New Roman"/>
              </a:rPr>
              <a:t>Det</a:t>
            </a:r>
            <a:r>
              <a:rPr sz="3200" spc="5" dirty="0">
                <a:solidFill>
                  <a:srgbClr val="C00000"/>
                </a:solidFill>
                <a:latin typeface="Times New Roman"/>
                <a:cs typeface="Times New Roman"/>
              </a:rPr>
              <a:t>e</a:t>
            </a:r>
            <a:r>
              <a:rPr sz="3200" dirty="0">
                <a:solidFill>
                  <a:srgbClr val="C00000"/>
                </a:solidFill>
                <a:latin typeface="Times New Roman"/>
                <a:cs typeface="Times New Roman"/>
              </a:rPr>
              <a:t>ction</a:t>
            </a:r>
            <a:r>
              <a:rPr sz="3200" spc="-25" dirty="0">
                <a:solidFill>
                  <a:srgbClr val="C00000"/>
                </a:solidFill>
                <a:latin typeface="Times New Roman"/>
                <a:cs typeface="Times New Roman"/>
              </a:rPr>
              <a:t> </a:t>
            </a:r>
            <a:r>
              <a:rPr sz="3200" dirty="0">
                <a:solidFill>
                  <a:srgbClr val="C00000"/>
                </a:solidFill>
                <a:latin typeface="Times New Roman"/>
                <a:cs typeface="Times New Roman"/>
              </a:rPr>
              <a:t>Re</a:t>
            </a:r>
            <a:r>
              <a:rPr sz="3200" spc="5" dirty="0">
                <a:solidFill>
                  <a:srgbClr val="C00000"/>
                </a:solidFill>
                <a:latin typeface="Times New Roman"/>
                <a:cs typeface="Times New Roman"/>
              </a:rPr>
              <a:t>g</a:t>
            </a:r>
            <a:r>
              <a:rPr sz="3200" dirty="0">
                <a:solidFill>
                  <a:srgbClr val="C00000"/>
                </a:solidFill>
                <a:latin typeface="Times New Roman"/>
                <a:cs typeface="Times New Roman"/>
              </a:rPr>
              <a:t>ion</a:t>
            </a:r>
            <a:endParaRPr sz="3200">
              <a:latin typeface="Times New Roman"/>
              <a:cs typeface="Times New Roman"/>
            </a:endParaRPr>
          </a:p>
          <a:p>
            <a:pPr marL="355600" indent="-342900">
              <a:lnSpc>
                <a:spcPct val="100000"/>
              </a:lnSpc>
              <a:spcBef>
                <a:spcPts val="765"/>
              </a:spcBef>
              <a:buClr>
                <a:srgbClr val="C00000"/>
              </a:buClr>
              <a:buFont typeface="Times New Roman"/>
              <a:buChar char="•"/>
              <a:tabLst>
                <a:tab pos="356235" algn="l"/>
              </a:tabLst>
            </a:pPr>
            <a:r>
              <a:rPr sz="3200" spc="-5" dirty="0">
                <a:solidFill>
                  <a:srgbClr val="C00000"/>
                </a:solidFill>
                <a:latin typeface="Times New Roman"/>
                <a:cs typeface="Times New Roman"/>
              </a:rPr>
              <a:t>Hig</a:t>
            </a:r>
            <a:r>
              <a:rPr sz="3200" dirty="0">
                <a:solidFill>
                  <a:srgbClr val="C00000"/>
                </a:solidFill>
                <a:latin typeface="Times New Roman"/>
                <a:cs typeface="Times New Roman"/>
              </a:rPr>
              <a:t>h</a:t>
            </a:r>
            <a:r>
              <a:rPr sz="3200" spc="-15" dirty="0">
                <a:solidFill>
                  <a:srgbClr val="C00000"/>
                </a:solidFill>
                <a:latin typeface="Times New Roman"/>
                <a:cs typeface="Times New Roman"/>
              </a:rPr>
              <a:t> </a:t>
            </a:r>
            <a:r>
              <a:rPr sz="3200" spc="-5" dirty="0">
                <a:solidFill>
                  <a:srgbClr val="C00000"/>
                </a:solidFill>
                <a:latin typeface="Times New Roman"/>
                <a:cs typeface="Times New Roman"/>
              </a:rPr>
              <a:t>Spe</a:t>
            </a:r>
            <a:r>
              <a:rPr sz="3200" spc="10" dirty="0">
                <a:solidFill>
                  <a:srgbClr val="C00000"/>
                </a:solidFill>
                <a:latin typeface="Times New Roman"/>
                <a:cs typeface="Times New Roman"/>
              </a:rPr>
              <a:t>c</a:t>
            </a:r>
            <a:r>
              <a:rPr sz="3200" dirty="0">
                <a:solidFill>
                  <a:srgbClr val="C00000"/>
                </a:solidFill>
                <a:latin typeface="Times New Roman"/>
                <a:cs typeface="Times New Roman"/>
              </a:rPr>
              <a:t>ificity</a:t>
            </a:r>
            <a:endParaRPr sz="3200">
              <a:latin typeface="Times New Roman"/>
              <a:cs typeface="Times New Roman"/>
            </a:endParaRPr>
          </a:p>
          <a:p>
            <a:pPr marL="355600" indent="-342900">
              <a:lnSpc>
                <a:spcPct val="100000"/>
              </a:lnSpc>
              <a:spcBef>
                <a:spcPts val="770"/>
              </a:spcBef>
              <a:buClr>
                <a:srgbClr val="C00000"/>
              </a:buClr>
              <a:buFont typeface="Times New Roman"/>
              <a:buChar char="•"/>
              <a:tabLst>
                <a:tab pos="356235" algn="l"/>
              </a:tabLst>
            </a:pPr>
            <a:r>
              <a:rPr sz="3200" spc="-5" dirty="0">
                <a:solidFill>
                  <a:srgbClr val="C00000"/>
                </a:solidFill>
                <a:latin typeface="Times New Roman"/>
                <a:cs typeface="Times New Roman"/>
              </a:rPr>
              <a:t>Hig</a:t>
            </a:r>
            <a:r>
              <a:rPr sz="3200" dirty="0">
                <a:solidFill>
                  <a:srgbClr val="C00000"/>
                </a:solidFill>
                <a:latin typeface="Times New Roman"/>
                <a:cs typeface="Times New Roman"/>
              </a:rPr>
              <a:t>h</a:t>
            </a:r>
            <a:r>
              <a:rPr sz="3200" spc="-15" dirty="0">
                <a:solidFill>
                  <a:srgbClr val="C00000"/>
                </a:solidFill>
                <a:latin typeface="Times New Roman"/>
                <a:cs typeface="Times New Roman"/>
              </a:rPr>
              <a:t> </a:t>
            </a:r>
            <a:r>
              <a:rPr sz="3200" spc="-5" dirty="0">
                <a:solidFill>
                  <a:srgbClr val="C00000"/>
                </a:solidFill>
                <a:latin typeface="Times New Roman"/>
                <a:cs typeface="Times New Roman"/>
              </a:rPr>
              <a:t>Sensitivity</a:t>
            </a:r>
            <a:endParaRPr sz="3200">
              <a:latin typeface="Times New Roman"/>
              <a:cs typeface="Times New Roman"/>
            </a:endParaRPr>
          </a:p>
          <a:p>
            <a:pPr marL="355600" indent="-342900">
              <a:lnSpc>
                <a:spcPct val="100000"/>
              </a:lnSpc>
              <a:spcBef>
                <a:spcPts val="675"/>
              </a:spcBef>
              <a:buClr>
                <a:srgbClr val="C00000"/>
              </a:buClr>
              <a:buFont typeface="Times New Roman"/>
              <a:buChar char="•"/>
              <a:tabLst>
                <a:tab pos="356235" algn="l"/>
              </a:tabLst>
            </a:pPr>
            <a:r>
              <a:rPr sz="2800" spc="-140" dirty="0">
                <a:solidFill>
                  <a:srgbClr val="C00000"/>
                </a:solidFill>
                <a:latin typeface="Times New Roman"/>
                <a:cs typeface="Times New Roman"/>
              </a:rPr>
              <a:t>W</a:t>
            </a:r>
            <a:r>
              <a:rPr sz="2800" spc="-10" dirty="0">
                <a:solidFill>
                  <a:srgbClr val="C00000"/>
                </a:solidFill>
                <a:latin typeface="Times New Roman"/>
                <a:cs typeface="Times New Roman"/>
              </a:rPr>
              <a:t>ith </a:t>
            </a:r>
            <a:r>
              <a:rPr sz="2800" spc="-15" dirty="0">
                <a:solidFill>
                  <a:srgbClr val="C00000"/>
                </a:solidFill>
                <a:latin typeface="Times New Roman"/>
                <a:cs typeface="Times New Roman"/>
              </a:rPr>
              <a:t>or</a:t>
            </a:r>
            <a:r>
              <a:rPr sz="2800" spc="5" dirty="0">
                <a:solidFill>
                  <a:srgbClr val="C00000"/>
                </a:solidFill>
                <a:latin typeface="Times New Roman"/>
                <a:cs typeface="Times New Roman"/>
              </a:rPr>
              <a:t> </a:t>
            </a:r>
            <a:r>
              <a:rPr sz="2800" spc="-20" dirty="0">
                <a:solidFill>
                  <a:srgbClr val="C00000"/>
                </a:solidFill>
                <a:latin typeface="Times New Roman"/>
                <a:cs typeface="Times New Roman"/>
              </a:rPr>
              <a:t>wit</a:t>
            </a:r>
            <a:r>
              <a:rPr sz="2800" spc="-15" dirty="0">
                <a:solidFill>
                  <a:srgbClr val="C00000"/>
                </a:solidFill>
                <a:latin typeface="Times New Roman"/>
                <a:cs typeface="Times New Roman"/>
              </a:rPr>
              <a:t>h</a:t>
            </a:r>
            <a:r>
              <a:rPr sz="2800" dirty="0">
                <a:solidFill>
                  <a:srgbClr val="C00000"/>
                </a:solidFill>
                <a:latin typeface="Times New Roman"/>
                <a:cs typeface="Times New Roman"/>
              </a:rPr>
              <a:t> </a:t>
            </a:r>
            <a:r>
              <a:rPr sz="2800" spc="-10" dirty="0">
                <a:solidFill>
                  <a:srgbClr val="C00000"/>
                </a:solidFill>
                <a:latin typeface="Times New Roman"/>
                <a:cs typeface="Times New Roman"/>
              </a:rPr>
              <a:t>o</a:t>
            </a:r>
            <a:r>
              <a:rPr sz="2800" spc="-15" dirty="0">
                <a:solidFill>
                  <a:srgbClr val="C00000"/>
                </a:solidFill>
                <a:latin typeface="Times New Roman"/>
                <a:cs typeface="Times New Roman"/>
              </a:rPr>
              <a:t>ut</a:t>
            </a:r>
            <a:r>
              <a:rPr sz="2800" spc="-10" dirty="0">
                <a:solidFill>
                  <a:srgbClr val="C00000"/>
                </a:solidFill>
                <a:latin typeface="Times New Roman"/>
                <a:cs typeface="Times New Roman"/>
              </a:rPr>
              <a:t> </a:t>
            </a:r>
            <a:r>
              <a:rPr sz="2800" spc="-25" dirty="0">
                <a:solidFill>
                  <a:srgbClr val="C00000"/>
                </a:solidFill>
                <a:latin typeface="Times New Roman"/>
                <a:cs typeface="Times New Roman"/>
              </a:rPr>
              <a:t>PCR</a:t>
            </a:r>
            <a:endParaRPr sz="2800">
              <a:latin typeface="Times New Roman"/>
              <a:cs typeface="Times New Roman"/>
            </a:endParaRPr>
          </a:p>
        </p:txBody>
      </p:sp>
      <p:sp>
        <p:nvSpPr>
          <p:cNvPr id="8" name="object 8"/>
          <p:cNvSpPr txBox="1"/>
          <p:nvPr/>
        </p:nvSpPr>
        <p:spPr>
          <a:xfrm>
            <a:off x="383540" y="6534357"/>
            <a:ext cx="1290320" cy="165735"/>
          </a:xfrm>
          <a:prstGeom prst="rect">
            <a:avLst/>
          </a:prstGeom>
        </p:spPr>
        <p:txBody>
          <a:bodyPr vert="horz" wrap="square" lIns="0" tIns="0" rIns="0" bIns="0" rtlCol="0">
            <a:spAutoFit/>
          </a:bodyPr>
          <a:lstStyle/>
          <a:p>
            <a:pPr marL="12700">
              <a:lnSpc>
                <a:spcPct val="100000"/>
              </a:lnSpc>
            </a:pPr>
            <a:r>
              <a:rPr sz="1100" spc="-10" dirty="0">
                <a:latin typeface="Times New Roman"/>
                <a:cs typeface="Times New Roman"/>
              </a:rPr>
              <a:t>A</a:t>
            </a:r>
            <a:r>
              <a:rPr sz="1100" dirty="0">
                <a:latin typeface="Times New Roman"/>
                <a:cs typeface="Times New Roman"/>
              </a:rPr>
              <a:t>rcx</a:t>
            </a:r>
            <a:r>
              <a:rPr sz="1100" spc="5" dirty="0">
                <a:latin typeface="Times New Roman"/>
                <a:cs typeface="Times New Roman"/>
              </a:rPr>
              <a:t>i</a:t>
            </a:r>
            <a:r>
              <a:rPr sz="1100" dirty="0">
                <a:latin typeface="Times New Roman"/>
                <a:cs typeface="Times New Roman"/>
              </a:rPr>
              <a:t>s</a:t>
            </a:r>
            <a:r>
              <a:rPr sz="1100" spc="-20" dirty="0">
                <a:latin typeface="Times New Roman"/>
                <a:cs typeface="Times New Roman"/>
              </a:rPr>
              <a:t> </a:t>
            </a:r>
            <a:r>
              <a:rPr sz="1100" spc="-5" dirty="0">
                <a:latin typeface="Times New Roman"/>
                <a:cs typeface="Times New Roman"/>
              </a:rPr>
              <a:t>B</a:t>
            </a:r>
            <a:r>
              <a:rPr sz="1100" dirty="0">
                <a:latin typeface="Times New Roman"/>
                <a:cs typeface="Times New Roman"/>
              </a:rPr>
              <a:t>iotechno</a:t>
            </a:r>
            <a:r>
              <a:rPr sz="1100" spc="-10" dirty="0">
                <a:latin typeface="Times New Roman"/>
                <a:cs typeface="Times New Roman"/>
              </a:rPr>
              <a:t>l</a:t>
            </a:r>
            <a:r>
              <a:rPr sz="1100" dirty="0">
                <a:latin typeface="Times New Roman"/>
                <a:cs typeface="Times New Roman"/>
              </a:rPr>
              <a:t>o</a:t>
            </a:r>
            <a:r>
              <a:rPr sz="1100" spc="-15" dirty="0">
                <a:latin typeface="Times New Roman"/>
                <a:cs typeface="Times New Roman"/>
              </a:rPr>
              <a:t>gy</a:t>
            </a:r>
            <a:r>
              <a:rPr sz="1100" dirty="0">
                <a:latin typeface="Times New Roman"/>
                <a:cs typeface="Times New Roman"/>
              </a:rPr>
              <a:t>,</a:t>
            </a:r>
            <a:endParaRPr sz="1100">
              <a:latin typeface="Times New Roman"/>
              <a:cs typeface="Times New Roman"/>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539622" y="922804"/>
            <a:ext cx="6064250" cy="584835"/>
          </a:xfrm>
          <a:prstGeom prst="rect">
            <a:avLst/>
          </a:prstGeom>
        </p:spPr>
        <p:txBody>
          <a:bodyPr vert="horz" wrap="square" lIns="0" tIns="0" rIns="0" bIns="0" rtlCol="0">
            <a:spAutoFit/>
          </a:bodyPr>
          <a:lstStyle/>
          <a:p>
            <a:pPr marL="12700">
              <a:lnSpc>
                <a:spcPct val="100000"/>
              </a:lnSpc>
              <a:tabLst>
                <a:tab pos="2684780" algn="l"/>
              </a:tabLst>
            </a:pPr>
            <a:r>
              <a:rPr sz="4400" spc="-5" dirty="0">
                <a:solidFill>
                  <a:srgbClr val="212168"/>
                </a:solidFill>
                <a:latin typeface="Times New Roman"/>
                <a:cs typeface="Times New Roman"/>
              </a:rPr>
              <a:t>Soluti</a:t>
            </a:r>
            <a:r>
              <a:rPr sz="4400" spc="15" dirty="0">
                <a:solidFill>
                  <a:srgbClr val="212168"/>
                </a:solidFill>
                <a:latin typeface="Times New Roman"/>
                <a:cs typeface="Times New Roman"/>
              </a:rPr>
              <a:t>o</a:t>
            </a:r>
            <a:r>
              <a:rPr sz="4400" dirty="0">
                <a:solidFill>
                  <a:srgbClr val="212168"/>
                </a:solidFill>
                <a:latin typeface="Times New Roman"/>
                <a:cs typeface="Times New Roman"/>
              </a:rPr>
              <a:t>ns</a:t>
            </a:r>
            <a:r>
              <a:rPr sz="4400" spc="-20" dirty="0">
                <a:solidFill>
                  <a:srgbClr val="212168"/>
                </a:solidFill>
                <a:latin typeface="Times New Roman"/>
                <a:cs typeface="Times New Roman"/>
              </a:rPr>
              <a:t> </a:t>
            </a:r>
            <a:r>
              <a:rPr sz="4400" dirty="0">
                <a:solidFill>
                  <a:srgbClr val="212168"/>
                </a:solidFill>
                <a:latin typeface="Times New Roman"/>
                <a:cs typeface="Times New Roman"/>
              </a:rPr>
              <a:t>–	Tentacle</a:t>
            </a:r>
            <a:r>
              <a:rPr sz="4400" spc="-35" dirty="0">
                <a:solidFill>
                  <a:srgbClr val="212168"/>
                </a:solidFill>
                <a:latin typeface="Times New Roman"/>
                <a:cs typeface="Times New Roman"/>
              </a:rPr>
              <a:t> </a:t>
            </a:r>
            <a:r>
              <a:rPr sz="4400" spc="-5" dirty="0">
                <a:solidFill>
                  <a:srgbClr val="212168"/>
                </a:solidFill>
                <a:latin typeface="Times New Roman"/>
                <a:cs typeface="Times New Roman"/>
              </a:rPr>
              <a:t>Probe</a:t>
            </a:r>
            <a:endParaRPr sz="4400">
              <a:latin typeface="Times New Roman"/>
              <a:cs typeface="Times New Roman"/>
            </a:endParaRPr>
          </a:p>
        </p:txBody>
      </p:sp>
      <p:sp>
        <p:nvSpPr>
          <p:cNvPr id="3" name="object 3"/>
          <p:cNvSpPr/>
          <p:nvPr/>
        </p:nvSpPr>
        <p:spPr>
          <a:xfrm>
            <a:off x="4517135" y="2200655"/>
            <a:ext cx="4227575" cy="3169919"/>
          </a:xfrm>
          <a:prstGeom prst="rect">
            <a:avLst/>
          </a:prstGeom>
          <a:blipFill>
            <a:blip r:embed="rId3" cstate="print"/>
            <a:stretch>
              <a:fillRect/>
            </a:stretch>
          </a:blipFill>
        </p:spPr>
        <p:txBody>
          <a:bodyPr wrap="square" lIns="0" tIns="0" rIns="0" bIns="0" rtlCol="0"/>
          <a:lstStyle/>
          <a:p>
            <a:endParaRPr/>
          </a:p>
        </p:txBody>
      </p:sp>
      <p:sp>
        <p:nvSpPr>
          <p:cNvPr id="4" name="object 4"/>
          <p:cNvSpPr txBox="1"/>
          <p:nvPr/>
        </p:nvSpPr>
        <p:spPr>
          <a:xfrm>
            <a:off x="383540" y="2080615"/>
            <a:ext cx="2791460" cy="432434"/>
          </a:xfrm>
          <a:prstGeom prst="rect">
            <a:avLst/>
          </a:prstGeom>
        </p:spPr>
        <p:txBody>
          <a:bodyPr vert="horz" wrap="square" lIns="0" tIns="0" rIns="0" bIns="0" rtlCol="0">
            <a:spAutoFit/>
          </a:bodyPr>
          <a:lstStyle/>
          <a:p>
            <a:pPr marL="355600" indent="-342900">
              <a:lnSpc>
                <a:spcPct val="100000"/>
              </a:lnSpc>
              <a:buClr>
                <a:srgbClr val="C00000"/>
              </a:buClr>
              <a:buFont typeface="Times New Roman"/>
              <a:buChar char="•"/>
              <a:tabLst>
                <a:tab pos="355600" algn="l"/>
              </a:tabLst>
            </a:pPr>
            <a:r>
              <a:rPr sz="3200" spc="-229" dirty="0">
                <a:solidFill>
                  <a:srgbClr val="C00000"/>
                </a:solidFill>
                <a:latin typeface="Times New Roman"/>
                <a:cs typeface="Times New Roman"/>
              </a:rPr>
              <a:t>T</a:t>
            </a:r>
            <a:r>
              <a:rPr sz="3200" dirty="0">
                <a:solidFill>
                  <a:srgbClr val="C00000"/>
                </a:solidFill>
                <a:latin typeface="Times New Roman"/>
                <a:cs typeface="Times New Roman"/>
              </a:rPr>
              <a:t>e</a:t>
            </a:r>
            <a:r>
              <a:rPr sz="3200" spc="10" dirty="0">
                <a:solidFill>
                  <a:srgbClr val="C00000"/>
                </a:solidFill>
                <a:latin typeface="Times New Roman"/>
                <a:cs typeface="Times New Roman"/>
              </a:rPr>
              <a:t>n</a:t>
            </a:r>
            <a:r>
              <a:rPr sz="3200" dirty="0">
                <a:solidFill>
                  <a:srgbClr val="C00000"/>
                </a:solidFill>
                <a:latin typeface="Times New Roman"/>
                <a:cs typeface="Times New Roman"/>
              </a:rPr>
              <a:t>ta</a:t>
            </a:r>
            <a:r>
              <a:rPr sz="3200" spc="10" dirty="0">
                <a:solidFill>
                  <a:srgbClr val="C00000"/>
                </a:solidFill>
                <a:latin typeface="Times New Roman"/>
                <a:cs typeface="Times New Roman"/>
              </a:rPr>
              <a:t>c</a:t>
            </a:r>
            <a:r>
              <a:rPr sz="3200" dirty="0">
                <a:solidFill>
                  <a:srgbClr val="C00000"/>
                </a:solidFill>
                <a:latin typeface="Times New Roman"/>
                <a:cs typeface="Times New Roman"/>
              </a:rPr>
              <a:t>le</a:t>
            </a:r>
            <a:r>
              <a:rPr sz="3200" spc="-25" dirty="0">
                <a:solidFill>
                  <a:srgbClr val="C00000"/>
                </a:solidFill>
                <a:latin typeface="Times New Roman"/>
                <a:cs typeface="Times New Roman"/>
              </a:rPr>
              <a:t> </a:t>
            </a:r>
            <a:r>
              <a:rPr sz="3200" spc="-5" dirty="0">
                <a:solidFill>
                  <a:srgbClr val="C00000"/>
                </a:solidFill>
                <a:latin typeface="Times New Roman"/>
                <a:cs typeface="Times New Roman"/>
              </a:rPr>
              <a:t>Probe</a:t>
            </a:r>
            <a:endParaRPr sz="3200">
              <a:latin typeface="Times New Roman"/>
              <a:cs typeface="Times New Roman"/>
            </a:endParaRPr>
          </a:p>
        </p:txBody>
      </p:sp>
      <p:sp>
        <p:nvSpPr>
          <p:cNvPr id="5" name="object 5"/>
          <p:cNvSpPr txBox="1"/>
          <p:nvPr/>
        </p:nvSpPr>
        <p:spPr>
          <a:xfrm>
            <a:off x="3151761" y="1926105"/>
            <a:ext cx="433705" cy="297180"/>
          </a:xfrm>
          <a:prstGeom prst="rect">
            <a:avLst/>
          </a:prstGeom>
        </p:spPr>
        <p:txBody>
          <a:bodyPr vert="horz" wrap="square" lIns="0" tIns="0" rIns="0" bIns="0" rtlCol="0">
            <a:spAutoFit/>
          </a:bodyPr>
          <a:lstStyle/>
          <a:p>
            <a:pPr marL="12700">
              <a:lnSpc>
                <a:spcPct val="100000"/>
              </a:lnSpc>
            </a:pPr>
            <a:r>
              <a:rPr sz="2100" spc="15" dirty="0">
                <a:solidFill>
                  <a:srgbClr val="C00000"/>
                </a:solidFill>
                <a:latin typeface="Times New Roman"/>
                <a:cs typeface="Times New Roman"/>
              </a:rPr>
              <a:t>TM</a:t>
            </a:r>
            <a:endParaRPr sz="2100">
              <a:latin typeface="Times New Roman"/>
              <a:cs typeface="Times New Roman"/>
            </a:endParaRPr>
          </a:p>
        </p:txBody>
      </p:sp>
      <p:sp>
        <p:nvSpPr>
          <p:cNvPr id="6" name="object 6"/>
          <p:cNvSpPr txBox="1"/>
          <p:nvPr/>
        </p:nvSpPr>
        <p:spPr>
          <a:xfrm>
            <a:off x="383540" y="2665586"/>
            <a:ext cx="3237230" cy="2701925"/>
          </a:xfrm>
          <a:prstGeom prst="rect">
            <a:avLst/>
          </a:prstGeom>
        </p:spPr>
        <p:txBody>
          <a:bodyPr vert="horz" wrap="square" lIns="0" tIns="0" rIns="0" bIns="0" rtlCol="0">
            <a:spAutoFit/>
          </a:bodyPr>
          <a:lstStyle/>
          <a:p>
            <a:pPr marL="355600" indent="-342900">
              <a:lnSpc>
                <a:spcPct val="100000"/>
              </a:lnSpc>
              <a:buClr>
                <a:srgbClr val="C00000"/>
              </a:buClr>
              <a:buFont typeface="Times New Roman"/>
              <a:buChar char="•"/>
              <a:tabLst>
                <a:tab pos="355600" algn="l"/>
              </a:tabLst>
            </a:pPr>
            <a:r>
              <a:rPr sz="3200" dirty="0">
                <a:solidFill>
                  <a:srgbClr val="C00000"/>
                </a:solidFill>
                <a:latin typeface="Times New Roman"/>
                <a:cs typeface="Times New Roman"/>
              </a:rPr>
              <a:t>Ca</a:t>
            </a:r>
            <a:r>
              <a:rPr sz="3200" spc="10" dirty="0">
                <a:solidFill>
                  <a:srgbClr val="C00000"/>
                </a:solidFill>
                <a:latin typeface="Times New Roman"/>
                <a:cs typeface="Times New Roman"/>
              </a:rPr>
              <a:t>p</a:t>
            </a:r>
            <a:r>
              <a:rPr sz="3200" dirty="0">
                <a:solidFill>
                  <a:srgbClr val="C00000"/>
                </a:solidFill>
                <a:latin typeface="Times New Roman"/>
                <a:cs typeface="Times New Roman"/>
              </a:rPr>
              <a:t>ture</a:t>
            </a:r>
            <a:r>
              <a:rPr sz="3200" spc="-20" dirty="0">
                <a:solidFill>
                  <a:srgbClr val="C00000"/>
                </a:solidFill>
                <a:latin typeface="Times New Roman"/>
                <a:cs typeface="Times New Roman"/>
              </a:rPr>
              <a:t> </a:t>
            </a:r>
            <a:r>
              <a:rPr sz="3200" dirty="0">
                <a:solidFill>
                  <a:srgbClr val="C00000"/>
                </a:solidFill>
                <a:latin typeface="Times New Roman"/>
                <a:cs typeface="Times New Roman"/>
              </a:rPr>
              <a:t>Re</a:t>
            </a:r>
            <a:r>
              <a:rPr sz="3200" spc="10" dirty="0">
                <a:solidFill>
                  <a:srgbClr val="C00000"/>
                </a:solidFill>
                <a:latin typeface="Times New Roman"/>
                <a:cs typeface="Times New Roman"/>
              </a:rPr>
              <a:t>g</a:t>
            </a:r>
            <a:r>
              <a:rPr sz="3200" dirty="0">
                <a:solidFill>
                  <a:srgbClr val="C00000"/>
                </a:solidFill>
                <a:latin typeface="Times New Roman"/>
                <a:cs typeface="Times New Roman"/>
              </a:rPr>
              <a:t>ion</a:t>
            </a:r>
            <a:endParaRPr sz="3200">
              <a:latin typeface="Times New Roman"/>
              <a:cs typeface="Times New Roman"/>
            </a:endParaRPr>
          </a:p>
          <a:p>
            <a:pPr marL="355600" indent="-342900">
              <a:lnSpc>
                <a:spcPct val="100000"/>
              </a:lnSpc>
              <a:spcBef>
                <a:spcPts val="770"/>
              </a:spcBef>
              <a:buClr>
                <a:srgbClr val="C00000"/>
              </a:buClr>
              <a:buFont typeface="Times New Roman"/>
              <a:buChar char="•"/>
              <a:tabLst>
                <a:tab pos="355600" algn="l"/>
              </a:tabLst>
            </a:pPr>
            <a:r>
              <a:rPr sz="3200" spc="-5" dirty="0">
                <a:solidFill>
                  <a:srgbClr val="C00000"/>
                </a:solidFill>
                <a:latin typeface="Times New Roman"/>
                <a:cs typeface="Times New Roman"/>
              </a:rPr>
              <a:t>D</a:t>
            </a:r>
            <a:r>
              <a:rPr sz="3200" spc="10" dirty="0">
                <a:solidFill>
                  <a:srgbClr val="C00000"/>
                </a:solidFill>
                <a:latin typeface="Times New Roman"/>
                <a:cs typeface="Times New Roman"/>
              </a:rPr>
              <a:t>e</a:t>
            </a:r>
            <a:r>
              <a:rPr sz="3200" dirty="0">
                <a:solidFill>
                  <a:srgbClr val="C00000"/>
                </a:solidFill>
                <a:latin typeface="Times New Roman"/>
                <a:cs typeface="Times New Roman"/>
              </a:rPr>
              <a:t>te</a:t>
            </a:r>
            <a:r>
              <a:rPr sz="3200" spc="10" dirty="0">
                <a:solidFill>
                  <a:srgbClr val="C00000"/>
                </a:solidFill>
                <a:latin typeface="Times New Roman"/>
                <a:cs typeface="Times New Roman"/>
              </a:rPr>
              <a:t>c</a:t>
            </a:r>
            <a:r>
              <a:rPr sz="3200" dirty="0">
                <a:solidFill>
                  <a:srgbClr val="C00000"/>
                </a:solidFill>
                <a:latin typeface="Times New Roman"/>
                <a:cs typeface="Times New Roman"/>
              </a:rPr>
              <a:t>tion</a:t>
            </a:r>
            <a:r>
              <a:rPr sz="3200" spc="-20" dirty="0">
                <a:solidFill>
                  <a:srgbClr val="C00000"/>
                </a:solidFill>
                <a:latin typeface="Times New Roman"/>
                <a:cs typeface="Times New Roman"/>
              </a:rPr>
              <a:t> </a:t>
            </a:r>
            <a:r>
              <a:rPr sz="3200" dirty="0">
                <a:solidFill>
                  <a:srgbClr val="C00000"/>
                </a:solidFill>
                <a:latin typeface="Times New Roman"/>
                <a:cs typeface="Times New Roman"/>
              </a:rPr>
              <a:t>Re</a:t>
            </a:r>
            <a:r>
              <a:rPr sz="3200" spc="10" dirty="0">
                <a:solidFill>
                  <a:srgbClr val="C00000"/>
                </a:solidFill>
                <a:latin typeface="Times New Roman"/>
                <a:cs typeface="Times New Roman"/>
              </a:rPr>
              <a:t>g</a:t>
            </a:r>
            <a:r>
              <a:rPr sz="3200" dirty="0">
                <a:solidFill>
                  <a:srgbClr val="C00000"/>
                </a:solidFill>
                <a:latin typeface="Times New Roman"/>
                <a:cs typeface="Times New Roman"/>
              </a:rPr>
              <a:t>ion</a:t>
            </a:r>
            <a:endParaRPr sz="3200">
              <a:latin typeface="Times New Roman"/>
              <a:cs typeface="Times New Roman"/>
            </a:endParaRPr>
          </a:p>
          <a:p>
            <a:pPr marL="355600" indent="-342900">
              <a:lnSpc>
                <a:spcPct val="100000"/>
              </a:lnSpc>
              <a:spcBef>
                <a:spcPts val="765"/>
              </a:spcBef>
              <a:buClr>
                <a:srgbClr val="C00000"/>
              </a:buClr>
              <a:buFont typeface="Times New Roman"/>
              <a:buChar char="•"/>
              <a:tabLst>
                <a:tab pos="355600" algn="l"/>
              </a:tabLst>
            </a:pPr>
            <a:r>
              <a:rPr sz="3200" spc="-5" dirty="0">
                <a:solidFill>
                  <a:srgbClr val="C00000"/>
                </a:solidFill>
                <a:latin typeface="Times New Roman"/>
                <a:cs typeface="Times New Roman"/>
              </a:rPr>
              <a:t>Hi</a:t>
            </a:r>
            <a:r>
              <a:rPr sz="3200" spc="10" dirty="0">
                <a:solidFill>
                  <a:srgbClr val="C00000"/>
                </a:solidFill>
                <a:latin typeface="Times New Roman"/>
                <a:cs typeface="Times New Roman"/>
              </a:rPr>
              <a:t>g</a:t>
            </a:r>
            <a:r>
              <a:rPr sz="3200" dirty="0">
                <a:solidFill>
                  <a:srgbClr val="C00000"/>
                </a:solidFill>
                <a:latin typeface="Times New Roman"/>
                <a:cs typeface="Times New Roman"/>
              </a:rPr>
              <a:t>h</a:t>
            </a:r>
            <a:r>
              <a:rPr sz="3200" spc="-15" dirty="0">
                <a:solidFill>
                  <a:srgbClr val="C00000"/>
                </a:solidFill>
                <a:latin typeface="Times New Roman"/>
                <a:cs typeface="Times New Roman"/>
              </a:rPr>
              <a:t> </a:t>
            </a:r>
            <a:r>
              <a:rPr sz="3200" spc="-5" dirty="0">
                <a:solidFill>
                  <a:srgbClr val="C00000"/>
                </a:solidFill>
                <a:latin typeface="Times New Roman"/>
                <a:cs typeface="Times New Roman"/>
              </a:rPr>
              <a:t>Sp</a:t>
            </a:r>
            <a:r>
              <a:rPr sz="3200" spc="10" dirty="0">
                <a:solidFill>
                  <a:srgbClr val="C00000"/>
                </a:solidFill>
                <a:latin typeface="Times New Roman"/>
                <a:cs typeface="Times New Roman"/>
              </a:rPr>
              <a:t>e</a:t>
            </a:r>
            <a:r>
              <a:rPr sz="3200" dirty="0">
                <a:solidFill>
                  <a:srgbClr val="C00000"/>
                </a:solidFill>
                <a:latin typeface="Times New Roman"/>
                <a:cs typeface="Times New Roman"/>
              </a:rPr>
              <a:t>ci</a:t>
            </a:r>
            <a:r>
              <a:rPr sz="3200" spc="5" dirty="0">
                <a:solidFill>
                  <a:srgbClr val="C00000"/>
                </a:solidFill>
                <a:latin typeface="Times New Roman"/>
                <a:cs typeface="Times New Roman"/>
              </a:rPr>
              <a:t>f</a:t>
            </a:r>
            <a:r>
              <a:rPr sz="3200" dirty="0">
                <a:solidFill>
                  <a:srgbClr val="C00000"/>
                </a:solidFill>
                <a:latin typeface="Times New Roman"/>
                <a:cs typeface="Times New Roman"/>
              </a:rPr>
              <a:t>icity</a:t>
            </a:r>
            <a:endParaRPr sz="3200">
              <a:latin typeface="Times New Roman"/>
              <a:cs typeface="Times New Roman"/>
            </a:endParaRPr>
          </a:p>
          <a:p>
            <a:pPr marL="355600" indent="-342900">
              <a:lnSpc>
                <a:spcPct val="100000"/>
              </a:lnSpc>
              <a:spcBef>
                <a:spcPts val="770"/>
              </a:spcBef>
              <a:buClr>
                <a:srgbClr val="C00000"/>
              </a:buClr>
              <a:buFont typeface="Times New Roman"/>
              <a:buChar char="•"/>
              <a:tabLst>
                <a:tab pos="355600" algn="l"/>
              </a:tabLst>
            </a:pPr>
            <a:r>
              <a:rPr sz="3200" spc="-5" dirty="0">
                <a:solidFill>
                  <a:srgbClr val="C00000"/>
                </a:solidFill>
                <a:latin typeface="Times New Roman"/>
                <a:cs typeface="Times New Roman"/>
              </a:rPr>
              <a:t>Hi</a:t>
            </a:r>
            <a:r>
              <a:rPr sz="3200" spc="10" dirty="0">
                <a:solidFill>
                  <a:srgbClr val="C00000"/>
                </a:solidFill>
                <a:latin typeface="Times New Roman"/>
                <a:cs typeface="Times New Roman"/>
              </a:rPr>
              <a:t>g</a:t>
            </a:r>
            <a:r>
              <a:rPr sz="3200" dirty="0">
                <a:solidFill>
                  <a:srgbClr val="C00000"/>
                </a:solidFill>
                <a:latin typeface="Times New Roman"/>
                <a:cs typeface="Times New Roman"/>
              </a:rPr>
              <a:t>h</a:t>
            </a:r>
            <a:r>
              <a:rPr sz="3200" spc="-15" dirty="0">
                <a:solidFill>
                  <a:srgbClr val="C00000"/>
                </a:solidFill>
                <a:latin typeface="Times New Roman"/>
                <a:cs typeface="Times New Roman"/>
              </a:rPr>
              <a:t> </a:t>
            </a:r>
            <a:r>
              <a:rPr sz="3200" spc="-5" dirty="0">
                <a:solidFill>
                  <a:srgbClr val="C00000"/>
                </a:solidFill>
                <a:latin typeface="Times New Roman"/>
                <a:cs typeface="Times New Roman"/>
              </a:rPr>
              <a:t>Se</a:t>
            </a:r>
            <a:r>
              <a:rPr sz="3200" spc="10" dirty="0">
                <a:solidFill>
                  <a:srgbClr val="C00000"/>
                </a:solidFill>
                <a:latin typeface="Times New Roman"/>
                <a:cs typeface="Times New Roman"/>
              </a:rPr>
              <a:t>n</a:t>
            </a:r>
            <a:r>
              <a:rPr sz="3200" spc="-5" dirty="0">
                <a:solidFill>
                  <a:srgbClr val="C00000"/>
                </a:solidFill>
                <a:latin typeface="Times New Roman"/>
                <a:cs typeface="Times New Roman"/>
              </a:rPr>
              <a:t>siti</a:t>
            </a:r>
            <a:r>
              <a:rPr sz="3200" spc="10" dirty="0">
                <a:solidFill>
                  <a:srgbClr val="C00000"/>
                </a:solidFill>
                <a:latin typeface="Times New Roman"/>
                <a:cs typeface="Times New Roman"/>
              </a:rPr>
              <a:t>v</a:t>
            </a:r>
            <a:r>
              <a:rPr sz="3200" dirty="0">
                <a:solidFill>
                  <a:srgbClr val="C00000"/>
                </a:solidFill>
                <a:latin typeface="Times New Roman"/>
                <a:cs typeface="Times New Roman"/>
              </a:rPr>
              <a:t>ity</a:t>
            </a:r>
            <a:endParaRPr sz="3200">
              <a:latin typeface="Times New Roman"/>
              <a:cs typeface="Times New Roman"/>
            </a:endParaRPr>
          </a:p>
          <a:p>
            <a:pPr marL="355600" indent="-342900">
              <a:lnSpc>
                <a:spcPct val="100000"/>
              </a:lnSpc>
              <a:spcBef>
                <a:spcPts val="675"/>
              </a:spcBef>
              <a:buClr>
                <a:srgbClr val="C00000"/>
              </a:buClr>
              <a:buFont typeface="Times New Roman"/>
              <a:buChar char="•"/>
              <a:tabLst>
                <a:tab pos="355600" algn="l"/>
              </a:tabLst>
            </a:pPr>
            <a:r>
              <a:rPr sz="2800" spc="-140" dirty="0">
                <a:solidFill>
                  <a:srgbClr val="C00000"/>
                </a:solidFill>
                <a:latin typeface="Times New Roman"/>
                <a:cs typeface="Times New Roman"/>
              </a:rPr>
              <a:t>W</a:t>
            </a:r>
            <a:r>
              <a:rPr sz="2800" spc="-10" dirty="0">
                <a:solidFill>
                  <a:srgbClr val="C00000"/>
                </a:solidFill>
                <a:latin typeface="Times New Roman"/>
                <a:cs typeface="Times New Roman"/>
              </a:rPr>
              <a:t>ith</a:t>
            </a:r>
            <a:r>
              <a:rPr sz="2800" spc="-5" dirty="0">
                <a:solidFill>
                  <a:srgbClr val="C00000"/>
                </a:solidFill>
                <a:latin typeface="Times New Roman"/>
                <a:cs typeface="Times New Roman"/>
              </a:rPr>
              <a:t> </a:t>
            </a:r>
            <a:r>
              <a:rPr sz="2800" spc="-10" dirty="0">
                <a:solidFill>
                  <a:srgbClr val="C00000"/>
                </a:solidFill>
                <a:latin typeface="Times New Roman"/>
                <a:cs typeface="Times New Roman"/>
              </a:rPr>
              <a:t>or</a:t>
            </a:r>
            <a:r>
              <a:rPr sz="2800" spc="-5" dirty="0">
                <a:solidFill>
                  <a:srgbClr val="C00000"/>
                </a:solidFill>
                <a:latin typeface="Times New Roman"/>
                <a:cs typeface="Times New Roman"/>
              </a:rPr>
              <a:t> </a:t>
            </a:r>
            <a:r>
              <a:rPr sz="2800" spc="-20" dirty="0">
                <a:solidFill>
                  <a:srgbClr val="C00000"/>
                </a:solidFill>
                <a:latin typeface="Times New Roman"/>
                <a:cs typeface="Times New Roman"/>
              </a:rPr>
              <a:t>wi</a:t>
            </a:r>
            <a:r>
              <a:rPr sz="2800" spc="-5" dirty="0">
                <a:solidFill>
                  <a:srgbClr val="C00000"/>
                </a:solidFill>
                <a:latin typeface="Times New Roman"/>
                <a:cs typeface="Times New Roman"/>
              </a:rPr>
              <a:t>t</a:t>
            </a:r>
            <a:r>
              <a:rPr sz="2800" spc="-15" dirty="0">
                <a:solidFill>
                  <a:srgbClr val="C00000"/>
                </a:solidFill>
                <a:latin typeface="Times New Roman"/>
                <a:cs typeface="Times New Roman"/>
              </a:rPr>
              <a:t>h</a:t>
            </a:r>
            <a:r>
              <a:rPr sz="2800" dirty="0">
                <a:solidFill>
                  <a:srgbClr val="C00000"/>
                </a:solidFill>
                <a:latin typeface="Times New Roman"/>
                <a:cs typeface="Times New Roman"/>
              </a:rPr>
              <a:t> </a:t>
            </a:r>
            <a:r>
              <a:rPr sz="2800" spc="-15" dirty="0">
                <a:solidFill>
                  <a:srgbClr val="C00000"/>
                </a:solidFill>
                <a:latin typeface="Times New Roman"/>
                <a:cs typeface="Times New Roman"/>
              </a:rPr>
              <a:t>o</a:t>
            </a:r>
            <a:r>
              <a:rPr sz="2800" spc="-5" dirty="0">
                <a:solidFill>
                  <a:srgbClr val="C00000"/>
                </a:solidFill>
                <a:latin typeface="Times New Roman"/>
                <a:cs typeface="Times New Roman"/>
              </a:rPr>
              <a:t>u</a:t>
            </a:r>
            <a:r>
              <a:rPr sz="2800" spc="-10" dirty="0">
                <a:solidFill>
                  <a:srgbClr val="C00000"/>
                </a:solidFill>
                <a:latin typeface="Times New Roman"/>
                <a:cs typeface="Times New Roman"/>
              </a:rPr>
              <a:t>t</a:t>
            </a:r>
            <a:r>
              <a:rPr sz="2800" spc="-15" dirty="0">
                <a:solidFill>
                  <a:srgbClr val="C00000"/>
                </a:solidFill>
                <a:latin typeface="Times New Roman"/>
                <a:cs typeface="Times New Roman"/>
              </a:rPr>
              <a:t> </a:t>
            </a:r>
            <a:r>
              <a:rPr sz="2800" spc="-25" dirty="0">
                <a:solidFill>
                  <a:srgbClr val="C00000"/>
                </a:solidFill>
                <a:latin typeface="Times New Roman"/>
                <a:cs typeface="Times New Roman"/>
              </a:rPr>
              <a:t>PC</a:t>
            </a:r>
            <a:endParaRPr sz="2800">
              <a:latin typeface="Times New Roman"/>
              <a:cs typeface="Times New Roman"/>
            </a:endParaRPr>
          </a:p>
        </p:txBody>
      </p:sp>
      <p:sp>
        <p:nvSpPr>
          <p:cNvPr id="7" name="object 7"/>
          <p:cNvSpPr txBox="1">
            <a:spLocks noGrp="1"/>
          </p:cNvSpPr>
          <p:nvPr>
            <p:ph type="body" idx="1"/>
          </p:nvPr>
        </p:nvSpPr>
        <p:spPr>
          <a:prstGeom prst="rect">
            <a:avLst/>
          </a:prstGeom>
        </p:spPr>
        <p:txBody>
          <a:bodyPr vert="horz" wrap="square" lIns="0" tIns="0" rIns="0" bIns="0" rtlCol="0">
            <a:spAutoFit/>
          </a:bodyPr>
          <a:lstStyle/>
          <a:p>
            <a:pPr marL="3569970">
              <a:lnSpc>
                <a:spcPct val="100000"/>
              </a:lnSpc>
            </a:pPr>
            <a:r>
              <a:rPr spc="-25" dirty="0"/>
              <a:t>R</a:t>
            </a:r>
          </a:p>
        </p:txBody>
      </p:sp>
      <p:sp>
        <p:nvSpPr>
          <p:cNvPr id="8" name="object 8"/>
          <p:cNvSpPr/>
          <p:nvPr/>
        </p:nvSpPr>
        <p:spPr>
          <a:xfrm>
            <a:off x="3771900" y="2133600"/>
            <a:ext cx="5334000" cy="3352800"/>
          </a:xfrm>
          <a:prstGeom prst="rect">
            <a:avLst/>
          </a:prstGeom>
          <a:blipFill>
            <a:blip r:embed="rId4" cstate="print"/>
            <a:stretch>
              <a:fillRect/>
            </a:stretch>
          </a:blipFill>
        </p:spPr>
        <p:txBody>
          <a:bodyPr wrap="square" lIns="0" tIns="0" rIns="0" bIns="0" rtlCol="0"/>
          <a:lstStyle/>
          <a:p>
            <a:endParaRPr/>
          </a:p>
        </p:txBody>
      </p:sp>
      <p:sp>
        <p:nvSpPr>
          <p:cNvPr id="9" name="object 9"/>
          <p:cNvSpPr txBox="1"/>
          <p:nvPr/>
        </p:nvSpPr>
        <p:spPr>
          <a:xfrm>
            <a:off x="383540" y="6534357"/>
            <a:ext cx="1290320" cy="165735"/>
          </a:xfrm>
          <a:prstGeom prst="rect">
            <a:avLst/>
          </a:prstGeom>
        </p:spPr>
        <p:txBody>
          <a:bodyPr vert="horz" wrap="square" lIns="0" tIns="0" rIns="0" bIns="0" rtlCol="0">
            <a:spAutoFit/>
          </a:bodyPr>
          <a:lstStyle/>
          <a:p>
            <a:pPr marL="12700">
              <a:lnSpc>
                <a:spcPct val="100000"/>
              </a:lnSpc>
            </a:pPr>
            <a:r>
              <a:rPr sz="1100" spc="-10" dirty="0">
                <a:latin typeface="Times New Roman"/>
                <a:cs typeface="Times New Roman"/>
              </a:rPr>
              <a:t>A</a:t>
            </a:r>
            <a:r>
              <a:rPr sz="1100" dirty="0">
                <a:latin typeface="Times New Roman"/>
                <a:cs typeface="Times New Roman"/>
              </a:rPr>
              <a:t>rcx</a:t>
            </a:r>
            <a:r>
              <a:rPr sz="1100" spc="5" dirty="0">
                <a:latin typeface="Times New Roman"/>
                <a:cs typeface="Times New Roman"/>
              </a:rPr>
              <a:t>i</a:t>
            </a:r>
            <a:r>
              <a:rPr sz="1100" dirty="0">
                <a:latin typeface="Times New Roman"/>
                <a:cs typeface="Times New Roman"/>
              </a:rPr>
              <a:t>s</a:t>
            </a:r>
            <a:r>
              <a:rPr sz="1100" spc="-20" dirty="0">
                <a:latin typeface="Times New Roman"/>
                <a:cs typeface="Times New Roman"/>
              </a:rPr>
              <a:t> </a:t>
            </a:r>
            <a:r>
              <a:rPr sz="1100" spc="-5" dirty="0">
                <a:latin typeface="Times New Roman"/>
                <a:cs typeface="Times New Roman"/>
              </a:rPr>
              <a:t>B</a:t>
            </a:r>
            <a:r>
              <a:rPr sz="1100" dirty="0">
                <a:latin typeface="Times New Roman"/>
                <a:cs typeface="Times New Roman"/>
              </a:rPr>
              <a:t>iotechno</a:t>
            </a:r>
            <a:r>
              <a:rPr sz="1100" spc="-10" dirty="0">
                <a:latin typeface="Times New Roman"/>
                <a:cs typeface="Times New Roman"/>
              </a:rPr>
              <a:t>l</a:t>
            </a:r>
            <a:r>
              <a:rPr sz="1100" dirty="0">
                <a:latin typeface="Times New Roman"/>
                <a:cs typeface="Times New Roman"/>
              </a:rPr>
              <a:t>o</a:t>
            </a:r>
            <a:r>
              <a:rPr sz="1100" spc="-15" dirty="0">
                <a:latin typeface="Times New Roman"/>
                <a:cs typeface="Times New Roman"/>
              </a:rPr>
              <a:t>gy</a:t>
            </a:r>
            <a:r>
              <a:rPr sz="1100" dirty="0">
                <a:latin typeface="Times New Roman"/>
                <a:cs typeface="Times New Roman"/>
              </a:rPr>
              <a:t>,</a:t>
            </a:r>
            <a:endParaRPr sz="1100">
              <a:latin typeface="Times New Roman"/>
              <a:cs typeface="Times New Roman"/>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539622" y="922804"/>
            <a:ext cx="6064250" cy="584835"/>
          </a:xfrm>
          <a:prstGeom prst="rect">
            <a:avLst/>
          </a:prstGeom>
        </p:spPr>
        <p:txBody>
          <a:bodyPr vert="horz" wrap="square" lIns="0" tIns="0" rIns="0" bIns="0" rtlCol="0">
            <a:spAutoFit/>
          </a:bodyPr>
          <a:lstStyle/>
          <a:p>
            <a:pPr marL="12700">
              <a:lnSpc>
                <a:spcPct val="100000"/>
              </a:lnSpc>
              <a:tabLst>
                <a:tab pos="2684780" algn="l"/>
              </a:tabLst>
            </a:pPr>
            <a:r>
              <a:rPr sz="4400" spc="-5" dirty="0">
                <a:solidFill>
                  <a:srgbClr val="212168"/>
                </a:solidFill>
                <a:latin typeface="Times New Roman"/>
                <a:cs typeface="Times New Roman"/>
              </a:rPr>
              <a:t>Soluti</a:t>
            </a:r>
            <a:r>
              <a:rPr sz="4400" spc="15" dirty="0">
                <a:solidFill>
                  <a:srgbClr val="212168"/>
                </a:solidFill>
                <a:latin typeface="Times New Roman"/>
                <a:cs typeface="Times New Roman"/>
              </a:rPr>
              <a:t>o</a:t>
            </a:r>
            <a:r>
              <a:rPr sz="4400" dirty="0">
                <a:solidFill>
                  <a:srgbClr val="212168"/>
                </a:solidFill>
                <a:latin typeface="Times New Roman"/>
                <a:cs typeface="Times New Roman"/>
              </a:rPr>
              <a:t>ns</a:t>
            </a:r>
            <a:r>
              <a:rPr sz="4400" spc="-20" dirty="0">
                <a:solidFill>
                  <a:srgbClr val="212168"/>
                </a:solidFill>
                <a:latin typeface="Times New Roman"/>
                <a:cs typeface="Times New Roman"/>
              </a:rPr>
              <a:t> </a:t>
            </a:r>
            <a:r>
              <a:rPr sz="4400" dirty="0">
                <a:solidFill>
                  <a:srgbClr val="212168"/>
                </a:solidFill>
                <a:latin typeface="Times New Roman"/>
                <a:cs typeface="Times New Roman"/>
              </a:rPr>
              <a:t>–	Tentacle</a:t>
            </a:r>
            <a:r>
              <a:rPr sz="4400" spc="-35" dirty="0">
                <a:solidFill>
                  <a:srgbClr val="212168"/>
                </a:solidFill>
                <a:latin typeface="Times New Roman"/>
                <a:cs typeface="Times New Roman"/>
              </a:rPr>
              <a:t> </a:t>
            </a:r>
            <a:r>
              <a:rPr sz="4400" spc="-5" dirty="0">
                <a:solidFill>
                  <a:srgbClr val="212168"/>
                </a:solidFill>
                <a:latin typeface="Times New Roman"/>
                <a:cs typeface="Times New Roman"/>
              </a:rPr>
              <a:t>Probe</a:t>
            </a:r>
            <a:endParaRPr sz="4400">
              <a:latin typeface="Times New Roman"/>
              <a:cs typeface="Times New Roman"/>
            </a:endParaRPr>
          </a:p>
        </p:txBody>
      </p:sp>
      <p:sp>
        <p:nvSpPr>
          <p:cNvPr id="3" name="object 3"/>
          <p:cNvSpPr/>
          <p:nvPr/>
        </p:nvSpPr>
        <p:spPr>
          <a:xfrm>
            <a:off x="4517135" y="2200655"/>
            <a:ext cx="4227575" cy="3169919"/>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3781044" y="2133600"/>
            <a:ext cx="5362955" cy="3343656"/>
          </a:xfrm>
          <a:prstGeom prst="rect">
            <a:avLst/>
          </a:prstGeom>
          <a:blipFill>
            <a:blip r:embed="rId4" cstate="print"/>
            <a:stretch>
              <a:fillRect/>
            </a:stretch>
          </a:blipFill>
        </p:spPr>
        <p:txBody>
          <a:bodyPr wrap="square" lIns="0" tIns="0" rIns="0" bIns="0" rtlCol="0"/>
          <a:lstStyle/>
          <a:p>
            <a:endParaRPr/>
          </a:p>
        </p:txBody>
      </p:sp>
      <p:sp>
        <p:nvSpPr>
          <p:cNvPr id="5" name="object 5"/>
          <p:cNvSpPr txBox="1"/>
          <p:nvPr/>
        </p:nvSpPr>
        <p:spPr>
          <a:xfrm>
            <a:off x="459740" y="2080615"/>
            <a:ext cx="2791460" cy="432434"/>
          </a:xfrm>
          <a:prstGeom prst="rect">
            <a:avLst/>
          </a:prstGeom>
        </p:spPr>
        <p:txBody>
          <a:bodyPr vert="horz" wrap="square" lIns="0" tIns="0" rIns="0" bIns="0" rtlCol="0">
            <a:spAutoFit/>
          </a:bodyPr>
          <a:lstStyle/>
          <a:p>
            <a:pPr marL="355600" indent="-342900">
              <a:lnSpc>
                <a:spcPct val="100000"/>
              </a:lnSpc>
              <a:buClr>
                <a:srgbClr val="C00000"/>
              </a:buClr>
              <a:buFont typeface="Times New Roman"/>
              <a:buChar char="•"/>
              <a:tabLst>
                <a:tab pos="355600" algn="l"/>
              </a:tabLst>
            </a:pPr>
            <a:r>
              <a:rPr sz="3200" spc="-229" dirty="0">
                <a:solidFill>
                  <a:srgbClr val="C00000"/>
                </a:solidFill>
                <a:latin typeface="Times New Roman"/>
                <a:cs typeface="Times New Roman"/>
              </a:rPr>
              <a:t>T</a:t>
            </a:r>
            <a:r>
              <a:rPr sz="3200" dirty="0">
                <a:solidFill>
                  <a:srgbClr val="C00000"/>
                </a:solidFill>
                <a:latin typeface="Times New Roman"/>
                <a:cs typeface="Times New Roman"/>
              </a:rPr>
              <a:t>e</a:t>
            </a:r>
            <a:r>
              <a:rPr sz="3200" spc="10" dirty="0">
                <a:solidFill>
                  <a:srgbClr val="C00000"/>
                </a:solidFill>
                <a:latin typeface="Times New Roman"/>
                <a:cs typeface="Times New Roman"/>
              </a:rPr>
              <a:t>n</a:t>
            </a:r>
            <a:r>
              <a:rPr sz="3200" dirty="0">
                <a:solidFill>
                  <a:srgbClr val="C00000"/>
                </a:solidFill>
                <a:latin typeface="Times New Roman"/>
                <a:cs typeface="Times New Roman"/>
              </a:rPr>
              <a:t>ta</a:t>
            </a:r>
            <a:r>
              <a:rPr sz="3200" spc="10" dirty="0">
                <a:solidFill>
                  <a:srgbClr val="C00000"/>
                </a:solidFill>
                <a:latin typeface="Times New Roman"/>
                <a:cs typeface="Times New Roman"/>
              </a:rPr>
              <a:t>c</a:t>
            </a:r>
            <a:r>
              <a:rPr sz="3200" dirty="0">
                <a:solidFill>
                  <a:srgbClr val="C00000"/>
                </a:solidFill>
                <a:latin typeface="Times New Roman"/>
                <a:cs typeface="Times New Roman"/>
              </a:rPr>
              <a:t>le</a:t>
            </a:r>
            <a:r>
              <a:rPr sz="3200" spc="-25" dirty="0">
                <a:solidFill>
                  <a:srgbClr val="C00000"/>
                </a:solidFill>
                <a:latin typeface="Times New Roman"/>
                <a:cs typeface="Times New Roman"/>
              </a:rPr>
              <a:t> </a:t>
            </a:r>
            <a:r>
              <a:rPr sz="3200" spc="-5" dirty="0">
                <a:solidFill>
                  <a:srgbClr val="C00000"/>
                </a:solidFill>
                <a:latin typeface="Times New Roman"/>
                <a:cs typeface="Times New Roman"/>
              </a:rPr>
              <a:t>Probe</a:t>
            </a:r>
            <a:endParaRPr sz="3200">
              <a:latin typeface="Times New Roman"/>
              <a:cs typeface="Times New Roman"/>
            </a:endParaRPr>
          </a:p>
        </p:txBody>
      </p:sp>
      <p:sp>
        <p:nvSpPr>
          <p:cNvPr id="6" name="object 6"/>
          <p:cNvSpPr txBox="1"/>
          <p:nvPr/>
        </p:nvSpPr>
        <p:spPr>
          <a:xfrm>
            <a:off x="3227961" y="1926105"/>
            <a:ext cx="433705" cy="297180"/>
          </a:xfrm>
          <a:prstGeom prst="rect">
            <a:avLst/>
          </a:prstGeom>
        </p:spPr>
        <p:txBody>
          <a:bodyPr vert="horz" wrap="square" lIns="0" tIns="0" rIns="0" bIns="0" rtlCol="0">
            <a:spAutoFit/>
          </a:bodyPr>
          <a:lstStyle/>
          <a:p>
            <a:pPr marL="12700">
              <a:lnSpc>
                <a:spcPct val="100000"/>
              </a:lnSpc>
            </a:pPr>
            <a:r>
              <a:rPr sz="2100" spc="15" dirty="0">
                <a:solidFill>
                  <a:srgbClr val="C00000"/>
                </a:solidFill>
                <a:latin typeface="Times New Roman"/>
                <a:cs typeface="Times New Roman"/>
              </a:rPr>
              <a:t>TM</a:t>
            </a:r>
            <a:endParaRPr sz="2100">
              <a:latin typeface="Times New Roman"/>
              <a:cs typeface="Times New Roman"/>
            </a:endParaRPr>
          </a:p>
        </p:txBody>
      </p:sp>
      <p:sp>
        <p:nvSpPr>
          <p:cNvPr id="7" name="object 7"/>
          <p:cNvSpPr txBox="1"/>
          <p:nvPr/>
        </p:nvSpPr>
        <p:spPr>
          <a:xfrm>
            <a:off x="459740" y="2665586"/>
            <a:ext cx="3474085" cy="2701925"/>
          </a:xfrm>
          <a:prstGeom prst="rect">
            <a:avLst/>
          </a:prstGeom>
        </p:spPr>
        <p:txBody>
          <a:bodyPr vert="horz" wrap="square" lIns="0" tIns="0" rIns="0" bIns="0" rtlCol="0">
            <a:spAutoFit/>
          </a:bodyPr>
          <a:lstStyle/>
          <a:p>
            <a:pPr marL="355600" indent="-342900">
              <a:lnSpc>
                <a:spcPct val="100000"/>
              </a:lnSpc>
              <a:buClr>
                <a:srgbClr val="C00000"/>
              </a:buClr>
              <a:buFont typeface="Times New Roman"/>
              <a:buChar char="•"/>
              <a:tabLst>
                <a:tab pos="355600" algn="l"/>
              </a:tabLst>
            </a:pPr>
            <a:r>
              <a:rPr sz="3200" dirty="0">
                <a:solidFill>
                  <a:srgbClr val="C00000"/>
                </a:solidFill>
                <a:latin typeface="Times New Roman"/>
                <a:cs typeface="Times New Roman"/>
              </a:rPr>
              <a:t>Ca</a:t>
            </a:r>
            <a:r>
              <a:rPr sz="3200" spc="10" dirty="0">
                <a:solidFill>
                  <a:srgbClr val="C00000"/>
                </a:solidFill>
                <a:latin typeface="Times New Roman"/>
                <a:cs typeface="Times New Roman"/>
              </a:rPr>
              <a:t>p</a:t>
            </a:r>
            <a:r>
              <a:rPr sz="3200" dirty="0">
                <a:solidFill>
                  <a:srgbClr val="C00000"/>
                </a:solidFill>
                <a:latin typeface="Times New Roman"/>
                <a:cs typeface="Times New Roman"/>
              </a:rPr>
              <a:t>ture</a:t>
            </a:r>
            <a:r>
              <a:rPr sz="3200" spc="-20" dirty="0">
                <a:solidFill>
                  <a:srgbClr val="C00000"/>
                </a:solidFill>
                <a:latin typeface="Times New Roman"/>
                <a:cs typeface="Times New Roman"/>
              </a:rPr>
              <a:t> </a:t>
            </a:r>
            <a:r>
              <a:rPr sz="3200" dirty="0">
                <a:solidFill>
                  <a:srgbClr val="C00000"/>
                </a:solidFill>
                <a:latin typeface="Times New Roman"/>
                <a:cs typeface="Times New Roman"/>
              </a:rPr>
              <a:t>Re</a:t>
            </a:r>
            <a:r>
              <a:rPr sz="3200" spc="10" dirty="0">
                <a:solidFill>
                  <a:srgbClr val="C00000"/>
                </a:solidFill>
                <a:latin typeface="Times New Roman"/>
                <a:cs typeface="Times New Roman"/>
              </a:rPr>
              <a:t>g</a:t>
            </a:r>
            <a:r>
              <a:rPr sz="3200" dirty="0">
                <a:solidFill>
                  <a:srgbClr val="C00000"/>
                </a:solidFill>
                <a:latin typeface="Times New Roman"/>
                <a:cs typeface="Times New Roman"/>
              </a:rPr>
              <a:t>ion</a:t>
            </a:r>
            <a:endParaRPr sz="3200">
              <a:latin typeface="Times New Roman"/>
              <a:cs typeface="Times New Roman"/>
            </a:endParaRPr>
          </a:p>
          <a:p>
            <a:pPr marL="355600" indent="-342900">
              <a:lnSpc>
                <a:spcPct val="100000"/>
              </a:lnSpc>
              <a:spcBef>
                <a:spcPts val="770"/>
              </a:spcBef>
              <a:buClr>
                <a:srgbClr val="C00000"/>
              </a:buClr>
              <a:buFont typeface="Times New Roman"/>
              <a:buChar char="•"/>
              <a:tabLst>
                <a:tab pos="355600" algn="l"/>
              </a:tabLst>
            </a:pPr>
            <a:r>
              <a:rPr sz="3200" spc="-5" dirty="0">
                <a:solidFill>
                  <a:srgbClr val="C00000"/>
                </a:solidFill>
                <a:latin typeface="Times New Roman"/>
                <a:cs typeface="Times New Roman"/>
              </a:rPr>
              <a:t>D</a:t>
            </a:r>
            <a:r>
              <a:rPr sz="3200" spc="10" dirty="0">
                <a:solidFill>
                  <a:srgbClr val="C00000"/>
                </a:solidFill>
                <a:latin typeface="Times New Roman"/>
                <a:cs typeface="Times New Roman"/>
              </a:rPr>
              <a:t>e</a:t>
            </a:r>
            <a:r>
              <a:rPr sz="3200" dirty="0">
                <a:solidFill>
                  <a:srgbClr val="C00000"/>
                </a:solidFill>
                <a:latin typeface="Times New Roman"/>
                <a:cs typeface="Times New Roman"/>
              </a:rPr>
              <a:t>te</a:t>
            </a:r>
            <a:r>
              <a:rPr sz="3200" spc="10" dirty="0">
                <a:solidFill>
                  <a:srgbClr val="C00000"/>
                </a:solidFill>
                <a:latin typeface="Times New Roman"/>
                <a:cs typeface="Times New Roman"/>
              </a:rPr>
              <a:t>c</a:t>
            </a:r>
            <a:r>
              <a:rPr sz="3200" dirty="0">
                <a:solidFill>
                  <a:srgbClr val="C00000"/>
                </a:solidFill>
                <a:latin typeface="Times New Roman"/>
                <a:cs typeface="Times New Roman"/>
              </a:rPr>
              <a:t>tion</a:t>
            </a:r>
            <a:r>
              <a:rPr sz="3200" spc="-20" dirty="0">
                <a:solidFill>
                  <a:srgbClr val="C00000"/>
                </a:solidFill>
                <a:latin typeface="Times New Roman"/>
                <a:cs typeface="Times New Roman"/>
              </a:rPr>
              <a:t> </a:t>
            </a:r>
            <a:r>
              <a:rPr sz="3200" dirty="0">
                <a:solidFill>
                  <a:srgbClr val="C00000"/>
                </a:solidFill>
                <a:latin typeface="Times New Roman"/>
                <a:cs typeface="Times New Roman"/>
              </a:rPr>
              <a:t>Re</a:t>
            </a:r>
            <a:r>
              <a:rPr sz="3200" spc="10" dirty="0">
                <a:solidFill>
                  <a:srgbClr val="C00000"/>
                </a:solidFill>
                <a:latin typeface="Times New Roman"/>
                <a:cs typeface="Times New Roman"/>
              </a:rPr>
              <a:t>g</a:t>
            </a:r>
            <a:r>
              <a:rPr sz="3200" dirty="0">
                <a:solidFill>
                  <a:srgbClr val="C00000"/>
                </a:solidFill>
                <a:latin typeface="Times New Roman"/>
                <a:cs typeface="Times New Roman"/>
              </a:rPr>
              <a:t>ion</a:t>
            </a:r>
            <a:endParaRPr sz="3200">
              <a:latin typeface="Times New Roman"/>
              <a:cs typeface="Times New Roman"/>
            </a:endParaRPr>
          </a:p>
          <a:p>
            <a:pPr marL="355600" indent="-342900">
              <a:lnSpc>
                <a:spcPct val="100000"/>
              </a:lnSpc>
              <a:spcBef>
                <a:spcPts val="765"/>
              </a:spcBef>
              <a:buClr>
                <a:srgbClr val="C00000"/>
              </a:buClr>
              <a:buFont typeface="Times New Roman"/>
              <a:buChar char="•"/>
              <a:tabLst>
                <a:tab pos="355600" algn="l"/>
              </a:tabLst>
            </a:pPr>
            <a:r>
              <a:rPr sz="3200" spc="-5" dirty="0">
                <a:solidFill>
                  <a:srgbClr val="C00000"/>
                </a:solidFill>
                <a:latin typeface="Times New Roman"/>
                <a:cs typeface="Times New Roman"/>
              </a:rPr>
              <a:t>Hi</a:t>
            </a:r>
            <a:r>
              <a:rPr sz="3200" spc="10" dirty="0">
                <a:solidFill>
                  <a:srgbClr val="C00000"/>
                </a:solidFill>
                <a:latin typeface="Times New Roman"/>
                <a:cs typeface="Times New Roman"/>
              </a:rPr>
              <a:t>g</a:t>
            </a:r>
            <a:r>
              <a:rPr sz="3200" dirty="0">
                <a:solidFill>
                  <a:srgbClr val="C00000"/>
                </a:solidFill>
                <a:latin typeface="Times New Roman"/>
                <a:cs typeface="Times New Roman"/>
              </a:rPr>
              <a:t>h</a:t>
            </a:r>
            <a:r>
              <a:rPr sz="3200" spc="-15" dirty="0">
                <a:solidFill>
                  <a:srgbClr val="C00000"/>
                </a:solidFill>
                <a:latin typeface="Times New Roman"/>
                <a:cs typeface="Times New Roman"/>
              </a:rPr>
              <a:t> </a:t>
            </a:r>
            <a:r>
              <a:rPr sz="3200" spc="-5" dirty="0">
                <a:solidFill>
                  <a:srgbClr val="C00000"/>
                </a:solidFill>
                <a:latin typeface="Times New Roman"/>
                <a:cs typeface="Times New Roman"/>
              </a:rPr>
              <a:t>Sp</a:t>
            </a:r>
            <a:r>
              <a:rPr sz="3200" spc="10" dirty="0">
                <a:solidFill>
                  <a:srgbClr val="C00000"/>
                </a:solidFill>
                <a:latin typeface="Times New Roman"/>
                <a:cs typeface="Times New Roman"/>
              </a:rPr>
              <a:t>e</a:t>
            </a:r>
            <a:r>
              <a:rPr sz="3200" dirty="0">
                <a:solidFill>
                  <a:srgbClr val="C00000"/>
                </a:solidFill>
                <a:latin typeface="Times New Roman"/>
                <a:cs typeface="Times New Roman"/>
              </a:rPr>
              <a:t>ci</a:t>
            </a:r>
            <a:r>
              <a:rPr sz="3200" spc="5" dirty="0">
                <a:solidFill>
                  <a:srgbClr val="C00000"/>
                </a:solidFill>
                <a:latin typeface="Times New Roman"/>
                <a:cs typeface="Times New Roman"/>
              </a:rPr>
              <a:t>f</a:t>
            </a:r>
            <a:r>
              <a:rPr sz="3200" dirty="0">
                <a:solidFill>
                  <a:srgbClr val="C00000"/>
                </a:solidFill>
                <a:latin typeface="Times New Roman"/>
                <a:cs typeface="Times New Roman"/>
              </a:rPr>
              <a:t>icity</a:t>
            </a:r>
            <a:endParaRPr sz="3200">
              <a:latin typeface="Times New Roman"/>
              <a:cs typeface="Times New Roman"/>
            </a:endParaRPr>
          </a:p>
          <a:p>
            <a:pPr marL="355600" indent="-342900">
              <a:lnSpc>
                <a:spcPct val="100000"/>
              </a:lnSpc>
              <a:spcBef>
                <a:spcPts val="770"/>
              </a:spcBef>
              <a:buClr>
                <a:srgbClr val="C00000"/>
              </a:buClr>
              <a:buFont typeface="Times New Roman"/>
              <a:buChar char="•"/>
              <a:tabLst>
                <a:tab pos="355600" algn="l"/>
              </a:tabLst>
            </a:pPr>
            <a:r>
              <a:rPr sz="3200" spc="-5" dirty="0">
                <a:solidFill>
                  <a:srgbClr val="C00000"/>
                </a:solidFill>
                <a:latin typeface="Times New Roman"/>
                <a:cs typeface="Times New Roman"/>
              </a:rPr>
              <a:t>Hi</a:t>
            </a:r>
            <a:r>
              <a:rPr sz="3200" spc="10" dirty="0">
                <a:solidFill>
                  <a:srgbClr val="C00000"/>
                </a:solidFill>
                <a:latin typeface="Times New Roman"/>
                <a:cs typeface="Times New Roman"/>
              </a:rPr>
              <a:t>g</a:t>
            </a:r>
            <a:r>
              <a:rPr sz="3200" dirty="0">
                <a:solidFill>
                  <a:srgbClr val="C00000"/>
                </a:solidFill>
                <a:latin typeface="Times New Roman"/>
                <a:cs typeface="Times New Roman"/>
              </a:rPr>
              <a:t>h</a:t>
            </a:r>
            <a:r>
              <a:rPr sz="3200" spc="-15" dirty="0">
                <a:solidFill>
                  <a:srgbClr val="C00000"/>
                </a:solidFill>
                <a:latin typeface="Times New Roman"/>
                <a:cs typeface="Times New Roman"/>
              </a:rPr>
              <a:t> </a:t>
            </a:r>
            <a:r>
              <a:rPr sz="3200" spc="-5" dirty="0">
                <a:solidFill>
                  <a:srgbClr val="C00000"/>
                </a:solidFill>
                <a:latin typeface="Times New Roman"/>
                <a:cs typeface="Times New Roman"/>
              </a:rPr>
              <a:t>Se</a:t>
            </a:r>
            <a:r>
              <a:rPr sz="3200" spc="10" dirty="0">
                <a:solidFill>
                  <a:srgbClr val="C00000"/>
                </a:solidFill>
                <a:latin typeface="Times New Roman"/>
                <a:cs typeface="Times New Roman"/>
              </a:rPr>
              <a:t>n</a:t>
            </a:r>
            <a:r>
              <a:rPr sz="3200" spc="-5" dirty="0">
                <a:solidFill>
                  <a:srgbClr val="C00000"/>
                </a:solidFill>
                <a:latin typeface="Times New Roman"/>
                <a:cs typeface="Times New Roman"/>
              </a:rPr>
              <a:t>siti</a:t>
            </a:r>
            <a:r>
              <a:rPr sz="3200" spc="10" dirty="0">
                <a:solidFill>
                  <a:srgbClr val="C00000"/>
                </a:solidFill>
                <a:latin typeface="Times New Roman"/>
                <a:cs typeface="Times New Roman"/>
              </a:rPr>
              <a:t>v</a:t>
            </a:r>
            <a:r>
              <a:rPr sz="3200" dirty="0">
                <a:solidFill>
                  <a:srgbClr val="C00000"/>
                </a:solidFill>
                <a:latin typeface="Times New Roman"/>
                <a:cs typeface="Times New Roman"/>
              </a:rPr>
              <a:t>ity</a:t>
            </a:r>
            <a:endParaRPr sz="3200">
              <a:latin typeface="Times New Roman"/>
              <a:cs typeface="Times New Roman"/>
            </a:endParaRPr>
          </a:p>
          <a:p>
            <a:pPr marL="355600" indent="-342900">
              <a:lnSpc>
                <a:spcPct val="100000"/>
              </a:lnSpc>
              <a:spcBef>
                <a:spcPts val="675"/>
              </a:spcBef>
              <a:buClr>
                <a:srgbClr val="C00000"/>
              </a:buClr>
              <a:buFont typeface="Times New Roman"/>
              <a:buChar char="•"/>
              <a:tabLst>
                <a:tab pos="355600" algn="l"/>
              </a:tabLst>
            </a:pPr>
            <a:r>
              <a:rPr sz="2800" spc="-140" dirty="0">
                <a:solidFill>
                  <a:srgbClr val="C00000"/>
                </a:solidFill>
                <a:latin typeface="Times New Roman"/>
                <a:cs typeface="Times New Roman"/>
              </a:rPr>
              <a:t>W</a:t>
            </a:r>
            <a:r>
              <a:rPr sz="2800" spc="-10" dirty="0">
                <a:solidFill>
                  <a:srgbClr val="C00000"/>
                </a:solidFill>
                <a:latin typeface="Times New Roman"/>
                <a:cs typeface="Times New Roman"/>
              </a:rPr>
              <a:t>ith</a:t>
            </a:r>
            <a:r>
              <a:rPr sz="2800" spc="-5" dirty="0">
                <a:solidFill>
                  <a:srgbClr val="C00000"/>
                </a:solidFill>
                <a:latin typeface="Times New Roman"/>
                <a:cs typeface="Times New Roman"/>
              </a:rPr>
              <a:t> </a:t>
            </a:r>
            <a:r>
              <a:rPr sz="2800" spc="-10" dirty="0">
                <a:solidFill>
                  <a:srgbClr val="C00000"/>
                </a:solidFill>
                <a:latin typeface="Times New Roman"/>
                <a:cs typeface="Times New Roman"/>
              </a:rPr>
              <a:t>or</a:t>
            </a:r>
            <a:r>
              <a:rPr sz="2800" spc="-5" dirty="0">
                <a:solidFill>
                  <a:srgbClr val="C00000"/>
                </a:solidFill>
                <a:latin typeface="Times New Roman"/>
                <a:cs typeface="Times New Roman"/>
              </a:rPr>
              <a:t> </a:t>
            </a:r>
            <a:r>
              <a:rPr sz="2800" spc="-20" dirty="0">
                <a:solidFill>
                  <a:srgbClr val="C00000"/>
                </a:solidFill>
                <a:latin typeface="Times New Roman"/>
                <a:cs typeface="Times New Roman"/>
              </a:rPr>
              <a:t>wi</a:t>
            </a:r>
            <a:r>
              <a:rPr sz="2800" spc="-5" dirty="0">
                <a:solidFill>
                  <a:srgbClr val="C00000"/>
                </a:solidFill>
                <a:latin typeface="Times New Roman"/>
                <a:cs typeface="Times New Roman"/>
              </a:rPr>
              <a:t>t</a:t>
            </a:r>
            <a:r>
              <a:rPr sz="2800" spc="-15" dirty="0">
                <a:solidFill>
                  <a:srgbClr val="C00000"/>
                </a:solidFill>
                <a:latin typeface="Times New Roman"/>
                <a:cs typeface="Times New Roman"/>
              </a:rPr>
              <a:t>h</a:t>
            </a:r>
            <a:r>
              <a:rPr sz="2800" dirty="0">
                <a:solidFill>
                  <a:srgbClr val="C00000"/>
                </a:solidFill>
                <a:latin typeface="Times New Roman"/>
                <a:cs typeface="Times New Roman"/>
              </a:rPr>
              <a:t> </a:t>
            </a:r>
            <a:r>
              <a:rPr sz="2800" spc="-15" dirty="0">
                <a:solidFill>
                  <a:srgbClr val="C00000"/>
                </a:solidFill>
                <a:latin typeface="Times New Roman"/>
                <a:cs typeface="Times New Roman"/>
              </a:rPr>
              <a:t>o</a:t>
            </a:r>
            <a:r>
              <a:rPr sz="2800" spc="-5" dirty="0">
                <a:solidFill>
                  <a:srgbClr val="C00000"/>
                </a:solidFill>
                <a:latin typeface="Times New Roman"/>
                <a:cs typeface="Times New Roman"/>
              </a:rPr>
              <a:t>u</a:t>
            </a:r>
            <a:r>
              <a:rPr sz="2800" spc="-10" dirty="0">
                <a:solidFill>
                  <a:srgbClr val="C00000"/>
                </a:solidFill>
                <a:latin typeface="Times New Roman"/>
                <a:cs typeface="Times New Roman"/>
              </a:rPr>
              <a:t>t</a:t>
            </a:r>
            <a:r>
              <a:rPr sz="2800" spc="-15" dirty="0">
                <a:solidFill>
                  <a:srgbClr val="C00000"/>
                </a:solidFill>
                <a:latin typeface="Times New Roman"/>
                <a:cs typeface="Times New Roman"/>
              </a:rPr>
              <a:t> </a:t>
            </a:r>
            <a:r>
              <a:rPr sz="2800" spc="-25" dirty="0">
                <a:solidFill>
                  <a:srgbClr val="C00000"/>
                </a:solidFill>
                <a:latin typeface="Times New Roman"/>
                <a:cs typeface="Times New Roman"/>
              </a:rPr>
              <a:t>PCR</a:t>
            </a:r>
            <a:endParaRPr sz="2800">
              <a:latin typeface="Times New Roman"/>
              <a:cs typeface="Times New Roman"/>
            </a:endParaRPr>
          </a:p>
        </p:txBody>
      </p:sp>
      <p:sp>
        <p:nvSpPr>
          <p:cNvPr id="8" name="object 8"/>
          <p:cNvSpPr txBox="1"/>
          <p:nvPr/>
        </p:nvSpPr>
        <p:spPr>
          <a:xfrm>
            <a:off x="383540" y="6534357"/>
            <a:ext cx="1290320" cy="165735"/>
          </a:xfrm>
          <a:prstGeom prst="rect">
            <a:avLst/>
          </a:prstGeom>
        </p:spPr>
        <p:txBody>
          <a:bodyPr vert="horz" wrap="square" lIns="0" tIns="0" rIns="0" bIns="0" rtlCol="0">
            <a:spAutoFit/>
          </a:bodyPr>
          <a:lstStyle/>
          <a:p>
            <a:pPr marL="12700">
              <a:lnSpc>
                <a:spcPct val="100000"/>
              </a:lnSpc>
            </a:pPr>
            <a:r>
              <a:rPr sz="1100" spc="-10" dirty="0">
                <a:latin typeface="Times New Roman"/>
                <a:cs typeface="Times New Roman"/>
              </a:rPr>
              <a:t>A</a:t>
            </a:r>
            <a:r>
              <a:rPr sz="1100" dirty="0">
                <a:latin typeface="Times New Roman"/>
                <a:cs typeface="Times New Roman"/>
              </a:rPr>
              <a:t>rcx</a:t>
            </a:r>
            <a:r>
              <a:rPr sz="1100" spc="5" dirty="0">
                <a:latin typeface="Times New Roman"/>
                <a:cs typeface="Times New Roman"/>
              </a:rPr>
              <a:t>i</a:t>
            </a:r>
            <a:r>
              <a:rPr sz="1100" dirty="0">
                <a:latin typeface="Times New Roman"/>
                <a:cs typeface="Times New Roman"/>
              </a:rPr>
              <a:t>s</a:t>
            </a:r>
            <a:r>
              <a:rPr sz="1100" spc="-20" dirty="0">
                <a:latin typeface="Times New Roman"/>
                <a:cs typeface="Times New Roman"/>
              </a:rPr>
              <a:t> </a:t>
            </a:r>
            <a:r>
              <a:rPr sz="1100" spc="-5" dirty="0">
                <a:latin typeface="Times New Roman"/>
                <a:cs typeface="Times New Roman"/>
              </a:rPr>
              <a:t>B</a:t>
            </a:r>
            <a:r>
              <a:rPr sz="1100" dirty="0">
                <a:latin typeface="Times New Roman"/>
                <a:cs typeface="Times New Roman"/>
              </a:rPr>
              <a:t>iotechno</a:t>
            </a:r>
            <a:r>
              <a:rPr sz="1100" spc="-10" dirty="0">
                <a:latin typeface="Times New Roman"/>
                <a:cs typeface="Times New Roman"/>
              </a:rPr>
              <a:t>l</a:t>
            </a:r>
            <a:r>
              <a:rPr sz="1100" dirty="0">
                <a:latin typeface="Times New Roman"/>
                <a:cs typeface="Times New Roman"/>
              </a:rPr>
              <a:t>o</a:t>
            </a:r>
            <a:r>
              <a:rPr sz="1100" spc="-15" dirty="0">
                <a:latin typeface="Times New Roman"/>
                <a:cs typeface="Times New Roman"/>
              </a:rPr>
              <a:t>gy</a:t>
            </a:r>
            <a:r>
              <a:rPr sz="1100" dirty="0">
                <a:latin typeface="Times New Roman"/>
                <a:cs typeface="Times New Roman"/>
              </a:rPr>
              <a:t>,</a:t>
            </a:r>
            <a:endParaRPr sz="1100">
              <a:latin typeface="Times New Roman"/>
              <a:cs typeface="Times New Roman"/>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335280" rIns="0" bIns="0" rtlCol="0">
            <a:spAutoFit/>
          </a:bodyPr>
          <a:lstStyle/>
          <a:p>
            <a:pPr marL="1974214">
              <a:lnSpc>
                <a:spcPct val="100000"/>
              </a:lnSpc>
            </a:pPr>
            <a:r>
              <a:rPr spc="-5" dirty="0"/>
              <a:t>Soluti</a:t>
            </a:r>
            <a:r>
              <a:rPr spc="15" dirty="0"/>
              <a:t>o</a:t>
            </a:r>
            <a:r>
              <a:rPr dirty="0"/>
              <a:t>ns</a:t>
            </a:r>
            <a:r>
              <a:rPr spc="-25" dirty="0">
                <a:latin typeface="Times New Roman"/>
                <a:cs typeface="Times New Roman"/>
              </a:rPr>
              <a:t> </a:t>
            </a:r>
            <a:r>
              <a:rPr dirty="0"/>
              <a:t>cont</a:t>
            </a:r>
            <a:r>
              <a:rPr spc="5" dirty="0"/>
              <a:t>.</a:t>
            </a:r>
            <a:r>
              <a:rPr dirty="0"/>
              <a:t>.</a:t>
            </a:r>
          </a:p>
        </p:txBody>
      </p:sp>
      <p:sp>
        <p:nvSpPr>
          <p:cNvPr id="3" name="object 3"/>
          <p:cNvSpPr txBox="1"/>
          <p:nvPr/>
        </p:nvSpPr>
        <p:spPr>
          <a:xfrm>
            <a:off x="764540" y="2080615"/>
            <a:ext cx="7556500" cy="4079240"/>
          </a:xfrm>
          <a:prstGeom prst="rect">
            <a:avLst/>
          </a:prstGeom>
        </p:spPr>
        <p:txBody>
          <a:bodyPr vert="horz" wrap="square" lIns="0" tIns="0" rIns="0" bIns="0" rtlCol="0">
            <a:spAutoFit/>
          </a:bodyPr>
          <a:lstStyle/>
          <a:p>
            <a:pPr marL="355600" indent="-342900">
              <a:lnSpc>
                <a:spcPct val="100000"/>
              </a:lnSpc>
              <a:buClr>
                <a:srgbClr val="C00000"/>
              </a:buClr>
              <a:buFont typeface="Times New Roman"/>
              <a:buChar char="•"/>
              <a:tabLst>
                <a:tab pos="356235" algn="l"/>
              </a:tabLst>
            </a:pPr>
            <a:r>
              <a:rPr sz="3200" spc="-5" dirty="0">
                <a:solidFill>
                  <a:srgbClr val="C00000"/>
                </a:solidFill>
                <a:latin typeface="Times New Roman"/>
                <a:cs typeface="Times New Roman"/>
              </a:rPr>
              <a:t>Synt</a:t>
            </a:r>
            <a:r>
              <a:rPr sz="3200" spc="5" dirty="0">
                <a:solidFill>
                  <a:srgbClr val="C00000"/>
                </a:solidFill>
                <a:latin typeface="Times New Roman"/>
                <a:cs typeface="Times New Roman"/>
              </a:rPr>
              <a:t>h</a:t>
            </a:r>
            <a:r>
              <a:rPr sz="3200" dirty="0">
                <a:solidFill>
                  <a:srgbClr val="C00000"/>
                </a:solidFill>
                <a:latin typeface="Times New Roman"/>
                <a:cs typeface="Times New Roman"/>
              </a:rPr>
              <a:t>esi</a:t>
            </a:r>
            <a:r>
              <a:rPr sz="3200" spc="5" dirty="0">
                <a:solidFill>
                  <a:srgbClr val="C00000"/>
                </a:solidFill>
                <a:latin typeface="Times New Roman"/>
                <a:cs typeface="Times New Roman"/>
              </a:rPr>
              <a:t>z</a:t>
            </a:r>
            <a:r>
              <a:rPr sz="3200" dirty="0">
                <a:solidFill>
                  <a:srgbClr val="C00000"/>
                </a:solidFill>
                <a:latin typeface="Times New Roman"/>
                <a:cs typeface="Times New Roman"/>
              </a:rPr>
              <a:t>ed</a:t>
            </a:r>
            <a:r>
              <a:rPr sz="3200" spc="-35" dirty="0">
                <a:solidFill>
                  <a:srgbClr val="C00000"/>
                </a:solidFill>
                <a:latin typeface="Times New Roman"/>
                <a:cs typeface="Times New Roman"/>
              </a:rPr>
              <a:t> </a:t>
            </a:r>
            <a:r>
              <a:rPr sz="3200" dirty="0">
                <a:solidFill>
                  <a:srgbClr val="C00000"/>
                </a:solidFill>
                <a:latin typeface="Times New Roman"/>
                <a:cs typeface="Times New Roman"/>
              </a:rPr>
              <a:t>olig</a:t>
            </a:r>
            <a:r>
              <a:rPr sz="3200" spc="10" dirty="0">
                <a:solidFill>
                  <a:srgbClr val="C00000"/>
                </a:solidFill>
                <a:latin typeface="Times New Roman"/>
                <a:cs typeface="Times New Roman"/>
              </a:rPr>
              <a:t>o</a:t>
            </a:r>
            <a:r>
              <a:rPr sz="3200" dirty="0">
                <a:solidFill>
                  <a:srgbClr val="C00000"/>
                </a:solidFill>
                <a:latin typeface="Times New Roman"/>
                <a:cs typeface="Times New Roman"/>
              </a:rPr>
              <a:t>n</a:t>
            </a:r>
            <a:r>
              <a:rPr sz="3200" spc="5" dirty="0">
                <a:solidFill>
                  <a:srgbClr val="C00000"/>
                </a:solidFill>
                <a:latin typeface="Times New Roman"/>
                <a:cs typeface="Times New Roman"/>
              </a:rPr>
              <a:t>u</a:t>
            </a:r>
            <a:r>
              <a:rPr sz="3200" dirty="0">
                <a:solidFill>
                  <a:srgbClr val="C00000"/>
                </a:solidFill>
                <a:latin typeface="Times New Roman"/>
                <a:cs typeface="Times New Roman"/>
              </a:rPr>
              <a:t>cleotide</a:t>
            </a:r>
            <a:endParaRPr sz="3200">
              <a:latin typeface="Times New Roman"/>
              <a:cs typeface="Times New Roman"/>
            </a:endParaRPr>
          </a:p>
          <a:p>
            <a:pPr marL="756285" lvl="1" indent="-286385">
              <a:lnSpc>
                <a:spcPct val="100000"/>
              </a:lnSpc>
              <a:spcBef>
                <a:spcPts val="675"/>
              </a:spcBef>
              <a:buClr>
                <a:srgbClr val="C00000"/>
              </a:buClr>
              <a:buFont typeface="Times New Roman"/>
              <a:buChar char="–"/>
              <a:tabLst>
                <a:tab pos="756920" algn="l"/>
              </a:tabLst>
            </a:pPr>
            <a:r>
              <a:rPr sz="2800" spc="-20" dirty="0">
                <a:solidFill>
                  <a:srgbClr val="C00000"/>
                </a:solidFill>
                <a:latin typeface="Times New Roman"/>
                <a:cs typeface="Times New Roman"/>
              </a:rPr>
              <a:t>C</a:t>
            </a:r>
            <a:r>
              <a:rPr sz="2800" spc="-30" dirty="0">
                <a:solidFill>
                  <a:srgbClr val="C00000"/>
                </a:solidFill>
                <a:latin typeface="Times New Roman"/>
                <a:cs typeface="Times New Roman"/>
              </a:rPr>
              <a:t>a</a:t>
            </a:r>
            <a:r>
              <a:rPr sz="2800" spc="-15" dirty="0">
                <a:solidFill>
                  <a:srgbClr val="C00000"/>
                </a:solidFill>
                <a:latin typeface="Times New Roman"/>
                <a:cs typeface="Times New Roman"/>
              </a:rPr>
              <a:t>pt</a:t>
            </a:r>
            <a:r>
              <a:rPr sz="2800" spc="-10" dirty="0">
                <a:solidFill>
                  <a:srgbClr val="C00000"/>
                </a:solidFill>
                <a:latin typeface="Times New Roman"/>
                <a:cs typeface="Times New Roman"/>
              </a:rPr>
              <a:t>u</a:t>
            </a:r>
            <a:r>
              <a:rPr sz="2800" spc="-15" dirty="0">
                <a:solidFill>
                  <a:srgbClr val="C00000"/>
                </a:solidFill>
                <a:latin typeface="Times New Roman"/>
                <a:cs typeface="Times New Roman"/>
              </a:rPr>
              <a:t>re</a:t>
            </a:r>
            <a:r>
              <a:rPr sz="2800" dirty="0">
                <a:solidFill>
                  <a:srgbClr val="C00000"/>
                </a:solidFill>
                <a:latin typeface="Times New Roman"/>
                <a:cs typeface="Times New Roman"/>
              </a:rPr>
              <a:t> </a:t>
            </a:r>
            <a:r>
              <a:rPr sz="2800" spc="-15" dirty="0">
                <a:solidFill>
                  <a:srgbClr val="C00000"/>
                </a:solidFill>
                <a:latin typeface="Times New Roman"/>
                <a:cs typeface="Times New Roman"/>
              </a:rPr>
              <a:t>–</a:t>
            </a:r>
            <a:r>
              <a:rPr sz="2800" dirty="0">
                <a:solidFill>
                  <a:srgbClr val="C00000"/>
                </a:solidFill>
                <a:latin typeface="Times New Roman"/>
                <a:cs typeface="Times New Roman"/>
              </a:rPr>
              <a:t> </a:t>
            </a:r>
            <a:r>
              <a:rPr sz="2800" spc="-25" dirty="0">
                <a:solidFill>
                  <a:srgbClr val="C00000"/>
                </a:solidFill>
                <a:latin typeface="Times New Roman"/>
                <a:cs typeface="Times New Roman"/>
              </a:rPr>
              <a:t>PEG</a:t>
            </a:r>
            <a:r>
              <a:rPr sz="2800" spc="15" dirty="0">
                <a:solidFill>
                  <a:srgbClr val="C00000"/>
                </a:solidFill>
                <a:latin typeface="Times New Roman"/>
                <a:cs typeface="Times New Roman"/>
              </a:rPr>
              <a:t> </a:t>
            </a:r>
            <a:r>
              <a:rPr sz="2800" spc="-15" dirty="0">
                <a:solidFill>
                  <a:srgbClr val="C00000"/>
                </a:solidFill>
                <a:latin typeface="Times New Roman"/>
                <a:cs typeface="Times New Roman"/>
              </a:rPr>
              <a:t>–</a:t>
            </a:r>
            <a:r>
              <a:rPr sz="2800" dirty="0">
                <a:solidFill>
                  <a:srgbClr val="C00000"/>
                </a:solidFill>
                <a:latin typeface="Times New Roman"/>
                <a:cs typeface="Times New Roman"/>
              </a:rPr>
              <a:t> </a:t>
            </a:r>
            <a:r>
              <a:rPr sz="2800" spc="-30" dirty="0">
                <a:solidFill>
                  <a:srgbClr val="C00000"/>
                </a:solidFill>
                <a:latin typeface="Times New Roman"/>
                <a:cs typeface="Times New Roman"/>
              </a:rPr>
              <a:t>Ha</a:t>
            </a:r>
            <a:r>
              <a:rPr sz="2800" spc="-10" dirty="0">
                <a:solidFill>
                  <a:srgbClr val="C00000"/>
                </a:solidFill>
                <a:latin typeface="Times New Roman"/>
                <a:cs typeface="Times New Roman"/>
              </a:rPr>
              <a:t>irp</a:t>
            </a:r>
            <a:r>
              <a:rPr sz="2800" spc="-15" dirty="0">
                <a:solidFill>
                  <a:srgbClr val="C00000"/>
                </a:solidFill>
                <a:latin typeface="Times New Roman"/>
                <a:cs typeface="Times New Roman"/>
              </a:rPr>
              <a:t>in</a:t>
            </a:r>
            <a:endParaRPr sz="2800">
              <a:latin typeface="Times New Roman"/>
              <a:cs typeface="Times New Roman"/>
            </a:endParaRPr>
          </a:p>
          <a:p>
            <a:pPr marL="756285" marR="5080" lvl="1" indent="-286385">
              <a:lnSpc>
                <a:spcPct val="100000"/>
              </a:lnSpc>
              <a:spcBef>
                <a:spcPts val="675"/>
              </a:spcBef>
              <a:buClr>
                <a:srgbClr val="C00000"/>
              </a:buClr>
              <a:buFont typeface="Times New Roman"/>
              <a:buChar char="–"/>
              <a:tabLst>
                <a:tab pos="756920" algn="l"/>
              </a:tabLst>
            </a:pPr>
            <a:r>
              <a:rPr sz="2800" spc="-10" dirty="0">
                <a:solidFill>
                  <a:srgbClr val="C00000"/>
                </a:solidFill>
                <a:latin typeface="Times New Roman"/>
                <a:cs typeface="Times New Roman"/>
              </a:rPr>
              <a:t>1</a:t>
            </a:r>
            <a:r>
              <a:rPr sz="2800" spc="-15" dirty="0">
                <a:solidFill>
                  <a:srgbClr val="C00000"/>
                </a:solidFill>
                <a:latin typeface="Times New Roman"/>
                <a:cs typeface="Times New Roman"/>
              </a:rPr>
              <a:t>8</a:t>
            </a:r>
            <a:r>
              <a:rPr sz="2800" dirty="0">
                <a:solidFill>
                  <a:srgbClr val="C00000"/>
                </a:solidFill>
                <a:latin typeface="Times New Roman"/>
                <a:cs typeface="Times New Roman"/>
              </a:rPr>
              <a:t> </a:t>
            </a:r>
            <a:r>
              <a:rPr sz="2800" spc="-20" dirty="0">
                <a:solidFill>
                  <a:srgbClr val="C00000"/>
                </a:solidFill>
                <a:latin typeface="Times New Roman"/>
                <a:cs typeface="Times New Roman"/>
              </a:rPr>
              <a:t>Co</a:t>
            </a:r>
            <a:r>
              <a:rPr sz="2800" spc="-40" dirty="0">
                <a:solidFill>
                  <a:srgbClr val="C00000"/>
                </a:solidFill>
                <a:latin typeface="Times New Roman"/>
                <a:cs typeface="Times New Roman"/>
              </a:rPr>
              <a:t>m</a:t>
            </a:r>
            <a:r>
              <a:rPr sz="2800" spc="-15" dirty="0">
                <a:solidFill>
                  <a:srgbClr val="C00000"/>
                </a:solidFill>
                <a:latin typeface="Times New Roman"/>
                <a:cs typeface="Times New Roman"/>
              </a:rPr>
              <a:t>p</a:t>
            </a:r>
            <a:r>
              <a:rPr sz="2800" spc="-5" dirty="0">
                <a:solidFill>
                  <a:srgbClr val="C00000"/>
                </a:solidFill>
                <a:latin typeface="Times New Roman"/>
                <a:cs typeface="Times New Roman"/>
              </a:rPr>
              <a:t>l</a:t>
            </a:r>
            <a:r>
              <a:rPr sz="2800" spc="-15" dirty="0">
                <a:solidFill>
                  <a:srgbClr val="C00000"/>
                </a:solidFill>
                <a:latin typeface="Times New Roman"/>
                <a:cs typeface="Times New Roman"/>
              </a:rPr>
              <a:t>e</a:t>
            </a:r>
            <a:r>
              <a:rPr sz="2800" spc="-45" dirty="0">
                <a:solidFill>
                  <a:srgbClr val="C00000"/>
                </a:solidFill>
                <a:latin typeface="Times New Roman"/>
                <a:cs typeface="Times New Roman"/>
              </a:rPr>
              <a:t>m</a:t>
            </a:r>
            <a:r>
              <a:rPr sz="2800" spc="-15" dirty="0">
                <a:solidFill>
                  <a:srgbClr val="C00000"/>
                </a:solidFill>
                <a:latin typeface="Times New Roman"/>
                <a:cs typeface="Times New Roman"/>
              </a:rPr>
              <a:t>entary</a:t>
            </a:r>
            <a:r>
              <a:rPr sz="2800" spc="5" dirty="0">
                <a:solidFill>
                  <a:srgbClr val="C00000"/>
                </a:solidFill>
                <a:latin typeface="Times New Roman"/>
                <a:cs typeface="Times New Roman"/>
              </a:rPr>
              <a:t> </a:t>
            </a:r>
            <a:r>
              <a:rPr sz="2800" spc="-20" dirty="0">
                <a:solidFill>
                  <a:srgbClr val="C00000"/>
                </a:solidFill>
                <a:latin typeface="Times New Roman"/>
                <a:cs typeface="Times New Roman"/>
              </a:rPr>
              <a:t>BP</a:t>
            </a:r>
            <a:r>
              <a:rPr sz="2800" spc="20" dirty="0">
                <a:solidFill>
                  <a:srgbClr val="C00000"/>
                </a:solidFill>
                <a:latin typeface="Times New Roman"/>
                <a:cs typeface="Times New Roman"/>
              </a:rPr>
              <a:t> </a:t>
            </a:r>
            <a:r>
              <a:rPr sz="2800" spc="-15" dirty="0">
                <a:solidFill>
                  <a:srgbClr val="C00000"/>
                </a:solidFill>
                <a:latin typeface="Times New Roman"/>
                <a:cs typeface="Times New Roman"/>
              </a:rPr>
              <a:t>–</a:t>
            </a:r>
            <a:r>
              <a:rPr sz="2800" dirty="0">
                <a:solidFill>
                  <a:srgbClr val="C00000"/>
                </a:solidFill>
                <a:latin typeface="Times New Roman"/>
                <a:cs typeface="Times New Roman"/>
              </a:rPr>
              <a:t> </a:t>
            </a:r>
            <a:r>
              <a:rPr sz="2800" spc="-25" dirty="0">
                <a:solidFill>
                  <a:srgbClr val="C00000"/>
                </a:solidFill>
                <a:latin typeface="Times New Roman"/>
                <a:cs typeface="Times New Roman"/>
              </a:rPr>
              <a:t>PEG</a:t>
            </a:r>
            <a:r>
              <a:rPr sz="2800" spc="15" dirty="0">
                <a:solidFill>
                  <a:srgbClr val="C00000"/>
                </a:solidFill>
                <a:latin typeface="Times New Roman"/>
                <a:cs typeface="Times New Roman"/>
              </a:rPr>
              <a:t> </a:t>
            </a:r>
            <a:r>
              <a:rPr sz="2800" spc="-15" dirty="0">
                <a:solidFill>
                  <a:srgbClr val="C00000"/>
                </a:solidFill>
                <a:latin typeface="Times New Roman"/>
                <a:cs typeface="Times New Roman"/>
              </a:rPr>
              <a:t>–</a:t>
            </a:r>
            <a:r>
              <a:rPr sz="2800" spc="5" dirty="0">
                <a:solidFill>
                  <a:srgbClr val="C00000"/>
                </a:solidFill>
                <a:latin typeface="Times New Roman"/>
                <a:cs typeface="Times New Roman"/>
              </a:rPr>
              <a:t> </a:t>
            </a:r>
            <a:r>
              <a:rPr sz="2800" spc="-20" dirty="0">
                <a:solidFill>
                  <a:srgbClr val="C00000"/>
                </a:solidFill>
                <a:latin typeface="Times New Roman"/>
                <a:cs typeface="Times New Roman"/>
              </a:rPr>
              <a:t>CA</a:t>
            </a:r>
            <a:r>
              <a:rPr sz="2800" spc="-35" dirty="0">
                <a:solidFill>
                  <a:srgbClr val="C00000"/>
                </a:solidFill>
                <a:latin typeface="Times New Roman"/>
                <a:cs typeface="Times New Roman"/>
              </a:rPr>
              <a:t>L</a:t>
            </a:r>
            <a:r>
              <a:rPr sz="2800" spc="-10" dirty="0">
                <a:solidFill>
                  <a:srgbClr val="C00000"/>
                </a:solidFill>
                <a:latin typeface="Times New Roman"/>
                <a:cs typeface="Times New Roman"/>
              </a:rPr>
              <a:t>fl</a:t>
            </a:r>
            <a:r>
              <a:rPr sz="2800" spc="-5" dirty="0">
                <a:solidFill>
                  <a:srgbClr val="C00000"/>
                </a:solidFill>
                <a:latin typeface="Times New Roman"/>
                <a:cs typeface="Times New Roman"/>
              </a:rPr>
              <a:t>u</a:t>
            </a:r>
            <a:r>
              <a:rPr sz="2800" spc="-15" dirty="0">
                <a:solidFill>
                  <a:srgbClr val="C00000"/>
                </a:solidFill>
                <a:latin typeface="Times New Roman"/>
                <a:cs typeface="Times New Roman"/>
              </a:rPr>
              <a:t>or</a:t>
            </a:r>
            <a:r>
              <a:rPr sz="2800" spc="20" dirty="0">
                <a:solidFill>
                  <a:srgbClr val="C00000"/>
                </a:solidFill>
                <a:latin typeface="Times New Roman"/>
                <a:cs typeface="Times New Roman"/>
              </a:rPr>
              <a:t> </a:t>
            </a:r>
            <a:r>
              <a:rPr sz="2800" spc="-10" dirty="0">
                <a:solidFill>
                  <a:srgbClr val="C00000"/>
                </a:solidFill>
                <a:latin typeface="Times New Roman"/>
                <a:cs typeface="Times New Roman"/>
              </a:rPr>
              <a:t>560- 2</a:t>
            </a:r>
            <a:r>
              <a:rPr sz="2800" spc="-15" dirty="0">
                <a:solidFill>
                  <a:srgbClr val="C00000"/>
                </a:solidFill>
                <a:latin typeface="Times New Roman"/>
                <a:cs typeface="Times New Roman"/>
              </a:rPr>
              <a:t>9</a:t>
            </a:r>
            <a:r>
              <a:rPr sz="2800" dirty="0">
                <a:solidFill>
                  <a:srgbClr val="C00000"/>
                </a:solidFill>
                <a:latin typeface="Times New Roman"/>
                <a:cs typeface="Times New Roman"/>
              </a:rPr>
              <a:t> </a:t>
            </a:r>
            <a:r>
              <a:rPr sz="2800" spc="-20" dirty="0">
                <a:solidFill>
                  <a:srgbClr val="C00000"/>
                </a:solidFill>
                <a:latin typeface="Times New Roman"/>
                <a:cs typeface="Times New Roman"/>
              </a:rPr>
              <a:t>Co</a:t>
            </a:r>
            <a:r>
              <a:rPr sz="2800" spc="-40" dirty="0">
                <a:solidFill>
                  <a:srgbClr val="C00000"/>
                </a:solidFill>
                <a:latin typeface="Times New Roman"/>
                <a:cs typeface="Times New Roman"/>
              </a:rPr>
              <a:t>m</a:t>
            </a:r>
            <a:r>
              <a:rPr sz="2800" spc="-15" dirty="0">
                <a:solidFill>
                  <a:srgbClr val="C00000"/>
                </a:solidFill>
                <a:latin typeface="Times New Roman"/>
                <a:cs typeface="Times New Roman"/>
              </a:rPr>
              <a:t>p</a:t>
            </a:r>
            <a:r>
              <a:rPr sz="2800" spc="-5" dirty="0">
                <a:solidFill>
                  <a:srgbClr val="C00000"/>
                </a:solidFill>
                <a:latin typeface="Times New Roman"/>
                <a:cs typeface="Times New Roman"/>
              </a:rPr>
              <a:t>l</a:t>
            </a:r>
            <a:r>
              <a:rPr sz="2800" spc="-15" dirty="0">
                <a:solidFill>
                  <a:srgbClr val="C00000"/>
                </a:solidFill>
                <a:latin typeface="Times New Roman"/>
                <a:cs typeface="Times New Roman"/>
              </a:rPr>
              <a:t>e</a:t>
            </a:r>
            <a:r>
              <a:rPr sz="2800" spc="-45" dirty="0">
                <a:solidFill>
                  <a:srgbClr val="C00000"/>
                </a:solidFill>
                <a:latin typeface="Times New Roman"/>
                <a:cs typeface="Times New Roman"/>
              </a:rPr>
              <a:t>m</a:t>
            </a:r>
            <a:r>
              <a:rPr sz="2800" spc="-15" dirty="0">
                <a:solidFill>
                  <a:srgbClr val="C00000"/>
                </a:solidFill>
                <a:latin typeface="Times New Roman"/>
                <a:cs typeface="Times New Roman"/>
              </a:rPr>
              <a:t>entary</a:t>
            </a:r>
            <a:r>
              <a:rPr sz="2800" spc="5" dirty="0">
                <a:solidFill>
                  <a:srgbClr val="C00000"/>
                </a:solidFill>
                <a:latin typeface="Times New Roman"/>
                <a:cs typeface="Times New Roman"/>
              </a:rPr>
              <a:t> </a:t>
            </a:r>
            <a:r>
              <a:rPr sz="2800" spc="-20" dirty="0">
                <a:solidFill>
                  <a:srgbClr val="C00000"/>
                </a:solidFill>
                <a:latin typeface="Times New Roman"/>
                <a:cs typeface="Times New Roman"/>
              </a:rPr>
              <a:t>BP</a:t>
            </a:r>
            <a:r>
              <a:rPr sz="2800" spc="20" dirty="0">
                <a:solidFill>
                  <a:srgbClr val="C00000"/>
                </a:solidFill>
                <a:latin typeface="Times New Roman"/>
                <a:cs typeface="Times New Roman"/>
              </a:rPr>
              <a:t> </a:t>
            </a:r>
            <a:r>
              <a:rPr sz="2800" spc="-10" dirty="0">
                <a:solidFill>
                  <a:srgbClr val="C00000"/>
                </a:solidFill>
                <a:latin typeface="Times New Roman"/>
                <a:cs typeface="Times New Roman"/>
              </a:rPr>
              <a:t>–</a:t>
            </a:r>
            <a:r>
              <a:rPr sz="2800" spc="-20" dirty="0">
                <a:solidFill>
                  <a:srgbClr val="C00000"/>
                </a:solidFill>
                <a:latin typeface="Times New Roman"/>
                <a:cs typeface="Times New Roman"/>
              </a:rPr>
              <a:t>BH</a:t>
            </a:r>
            <a:r>
              <a:rPr sz="2800" spc="-40" dirty="0">
                <a:solidFill>
                  <a:srgbClr val="C00000"/>
                </a:solidFill>
                <a:latin typeface="Times New Roman"/>
                <a:cs typeface="Times New Roman"/>
              </a:rPr>
              <a:t>Q</a:t>
            </a:r>
            <a:r>
              <a:rPr sz="2800" spc="-15" dirty="0">
                <a:solidFill>
                  <a:srgbClr val="C00000"/>
                </a:solidFill>
                <a:latin typeface="Times New Roman"/>
                <a:cs typeface="Times New Roman"/>
              </a:rPr>
              <a:t>1</a:t>
            </a:r>
            <a:endParaRPr sz="2800">
              <a:latin typeface="Times New Roman"/>
              <a:cs typeface="Times New Roman"/>
            </a:endParaRPr>
          </a:p>
          <a:p>
            <a:pPr marL="355600" indent="-342900">
              <a:lnSpc>
                <a:spcPct val="100000"/>
              </a:lnSpc>
              <a:spcBef>
                <a:spcPts val="765"/>
              </a:spcBef>
              <a:buClr>
                <a:srgbClr val="C00000"/>
              </a:buClr>
              <a:buFont typeface="Times New Roman"/>
              <a:buChar char="•"/>
              <a:tabLst>
                <a:tab pos="356235" algn="l"/>
              </a:tabLst>
            </a:pPr>
            <a:r>
              <a:rPr sz="3200" i="1" dirty="0">
                <a:solidFill>
                  <a:srgbClr val="C00000"/>
                </a:solidFill>
                <a:latin typeface="Times New Roman"/>
                <a:cs typeface="Times New Roman"/>
              </a:rPr>
              <a:t>B.</a:t>
            </a:r>
            <a:r>
              <a:rPr sz="3200" i="1" spc="-10" dirty="0">
                <a:solidFill>
                  <a:srgbClr val="C00000"/>
                </a:solidFill>
                <a:latin typeface="Times New Roman"/>
                <a:cs typeface="Times New Roman"/>
              </a:rPr>
              <a:t> </a:t>
            </a:r>
            <a:r>
              <a:rPr sz="3200" i="1" dirty="0">
                <a:solidFill>
                  <a:srgbClr val="C00000"/>
                </a:solidFill>
                <a:latin typeface="Times New Roman"/>
                <a:cs typeface="Times New Roman"/>
              </a:rPr>
              <a:t>anthr</a:t>
            </a:r>
            <a:r>
              <a:rPr sz="3200" i="1" spc="5" dirty="0">
                <a:solidFill>
                  <a:srgbClr val="C00000"/>
                </a:solidFill>
                <a:latin typeface="Times New Roman"/>
                <a:cs typeface="Times New Roman"/>
              </a:rPr>
              <a:t>a</a:t>
            </a:r>
            <a:r>
              <a:rPr sz="3200" i="1" dirty="0">
                <a:solidFill>
                  <a:srgbClr val="C00000"/>
                </a:solidFill>
                <a:latin typeface="Times New Roman"/>
                <a:cs typeface="Times New Roman"/>
              </a:rPr>
              <a:t>cis</a:t>
            </a:r>
            <a:r>
              <a:rPr sz="3200" i="1" spc="-30" dirty="0">
                <a:solidFill>
                  <a:srgbClr val="C00000"/>
                </a:solidFill>
                <a:latin typeface="Times New Roman"/>
                <a:cs typeface="Times New Roman"/>
              </a:rPr>
              <a:t> </a:t>
            </a:r>
            <a:r>
              <a:rPr sz="3200" i="1" dirty="0">
                <a:solidFill>
                  <a:srgbClr val="C00000"/>
                </a:solidFill>
                <a:latin typeface="Times New Roman"/>
                <a:cs typeface="Times New Roman"/>
              </a:rPr>
              <a:t>–</a:t>
            </a:r>
            <a:r>
              <a:rPr sz="3200" i="1" spc="-5" dirty="0">
                <a:solidFill>
                  <a:srgbClr val="C00000"/>
                </a:solidFill>
                <a:latin typeface="Times New Roman"/>
                <a:cs typeface="Times New Roman"/>
              </a:rPr>
              <a:t> </a:t>
            </a:r>
            <a:r>
              <a:rPr sz="3200" i="1" dirty="0">
                <a:solidFill>
                  <a:srgbClr val="C00000"/>
                </a:solidFill>
                <a:latin typeface="Times New Roman"/>
                <a:cs typeface="Times New Roman"/>
              </a:rPr>
              <a:t>B.cer</a:t>
            </a:r>
            <a:r>
              <a:rPr sz="3200" i="1" spc="5" dirty="0">
                <a:solidFill>
                  <a:srgbClr val="C00000"/>
                </a:solidFill>
                <a:latin typeface="Times New Roman"/>
                <a:cs typeface="Times New Roman"/>
              </a:rPr>
              <a:t>e</a:t>
            </a:r>
            <a:r>
              <a:rPr sz="3200" i="1" dirty="0">
                <a:solidFill>
                  <a:srgbClr val="C00000"/>
                </a:solidFill>
                <a:latin typeface="Times New Roman"/>
                <a:cs typeface="Times New Roman"/>
              </a:rPr>
              <a:t>us</a:t>
            </a:r>
            <a:endParaRPr sz="3200">
              <a:latin typeface="Times New Roman"/>
              <a:cs typeface="Times New Roman"/>
            </a:endParaRPr>
          </a:p>
          <a:p>
            <a:pPr marL="756285" lvl="1" indent="-286385">
              <a:lnSpc>
                <a:spcPct val="100000"/>
              </a:lnSpc>
              <a:spcBef>
                <a:spcPts val="680"/>
              </a:spcBef>
              <a:buClr>
                <a:srgbClr val="C00000"/>
              </a:buClr>
              <a:buFont typeface="Times New Roman"/>
              <a:buChar char="–"/>
              <a:tabLst>
                <a:tab pos="756920" algn="l"/>
              </a:tabLst>
            </a:pPr>
            <a:r>
              <a:rPr sz="2800" i="1" spc="-15" dirty="0">
                <a:solidFill>
                  <a:srgbClr val="C00000"/>
                </a:solidFill>
                <a:latin typeface="Times New Roman"/>
                <a:cs typeface="Times New Roman"/>
              </a:rPr>
              <a:t>1</a:t>
            </a:r>
            <a:r>
              <a:rPr sz="2800" i="1" dirty="0">
                <a:solidFill>
                  <a:srgbClr val="C00000"/>
                </a:solidFill>
                <a:latin typeface="Times New Roman"/>
                <a:cs typeface="Times New Roman"/>
              </a:rPr>
              <a:t> </a:t>
            </a:r>
            <a:r>
              <a:rPr sz="2800" spc="-20" dirty="0">
                <a:solidFill>
                  <a:srgbClr val="C00000"/>
                </a:solidFill>
                <a:latin typeface="Times New Roman"/>
                <a:cs typeface="Times New Roman"/>
              </a:rPr>
              <a:t>BP</a:t>
            </a:r>
            <a:r>
              <a:rPr sz="2800" dirty="0">
                <a:solidFill>
                  <a:srgbClr val="C00000"/>
                </a:solidFill>
                <a:latin typeface="Times New Roman"/>
                <a:cs typeface="Times New Roman"/>
              </a:rPr>
              <a:t> </a:t>
            </a:r>
            <a:r>
              <a:rPr sz="2800" spc="-15" dirty="0">
                <a:solidFill>
                  <a:srgbClr val="C00000"/>
                </a:solidFill>
                <a:latin typeface="Times New Roman"/>
                <a:cs typeface="Times New Roman"/>
              </a:rPr>
              <a:t>p</a:t>
            </a:r>
            <a:r>
              <a:rPr sz="2800" spc="-10" dirty="0">
                <a:solidFill>
                  <a:srgbClr val="C00000"/>
                </a:solidFill>
                <a:latin typeface="Times New Roman"/>
                <a:cs typeface="Times New Roman"/>
              </a:rPr>
              <a:t>oly</a:t>
            </a:r>
            <a:r>
              <a:rPr sz="2800" spc="-40" dirty="0">
                <a:solidFill>
                  <a:srgbClr val="C00000"/>
                </a:solidFill>
                <a:latin typeface="Times New Roman"/>
                <a:cs typeface="Times New Roman"/>
              </a:rPr>
              <a:t>m</a:t>
            </a:r>
            <a:r>
              <a:rPr sz="2800" spc="-15" dirty="0">
                <a:solidFill>
                  <a:srgbClr val="C00000"/>
                </a:solidFill>
                <a:latin typeface="Times New Roman"/>
                <a:cs typeface="Times New Roman"/>
              </a:rPr>
              <a:t>o</a:t>
            </a:r>
            <a:r>
              <a:rPr sz="2800" spc="-5" dirty="0">
                <a:solidFill>
                  <a:srgbClr val="C00000"/>
                </a:solidFill>
                <a:latin typeface="Times New Roman"/>
                <a:cs typeface="Times New Roman"/>
              </a:rPr>
              <a:t>r</a:t>
            </a:r>
            <a:r>
              <a:rPr sz="2800" spc="-15" dirty="0">
                <a:solidFill>
                  <a:srgbClr val="C00000"/>
                </a:solidFill>
                <a:latin typeface="Times New Roman"/>
                <a:cs typeface="Times New Roman"/>
              </a:rPr>
              <a:t>p</a:t>
            </a:r>
            <a:r>
              <a:rPr sz="2800" spc="-10" dirty="0">
                <a:solidFill>
                  <a:srgbClr val="C00000"/>
                </a:solidFill>
                <a:latin typeface="Times New Roman"/>
                <a:cs typeface="Times New Roman"/>
              </a:rPr>
              <a:t>h</a:t>
            </a:r>
            <a:r>
              <a:rPr sz="2800" spc="-15" dirty="0">
                <a:solidFill>
                  <a:srgbClr val="C00000"/>
                </a:solidFill>
                <a:latin typeface="Times New Roman"/>
                <a:cs typeface="Times New Roman"/>
              </a:rPr>
              <a:t>ism </a:t>
            </a:r>
            <a:r>
              <a:rPr sz="2800" spc="-30" dirty="0">
                <a:solidFill>
                  <a:srgbClr val="C00000"/>
                </a:solidFill>
                <a:latin typeface="Times New Roman"/>
                <a:cs typeface="Times New Roman"/>
              </a:rPr>
              <a:t>N</a:t>
            </a:r>
            <a:r>
              <a:rPr sz="2800" spc="-25" dirty="0">
                <a:solidFill>
                  <a:srgbClr val="C00000"/>
                </a:solidFill>
                <a:latin typeface="Times New Roman"/>
                <a:cs typeface="Times New Roman"/>
              </a:rPr>
              <a:t>O</a:t>
            </a:r>
            <a:r>
              <a:rPr sz="2800" spc="-5" dirty="0">
                <a:solidFill>
                  <a:srgbClr val="C00000"/>
                </a:solidFill>
                <a:latin typeface="Times New Roman"/>
                <a:cs typeface="Times New Roman"/>
              </a:rPr>
              <a:t> </a:t>
            </a:r>
            <a:r>
              <a:rPr sz="2800" spc="-15" dirty="0">
                <a:solidFill>
                  <a:srgbClr val="C00000"/>
                </a:solidFill>
                <a:latin typeface="Times New Roman"/>
                <a:cs typeface="Times New Roman"/>
              </a:rPr>
              <a:t>F</a:t>
            </a:r>
            <a:r>
              <a:rPr sz="2800" spc="-25" dirty="0">
                <a:solidFill>
                  <a:srgbClr val="C00000"/>
                </a:solidFill>
                <a:latin typeface="Times New Roman"/>
                <a:cs typeface="Times New Roman"/>
              </a:rPr>
              <a:t>ALS</a:t>
            </a:r>
            <a:r>
              <a:rPr sz="2800" spc="-20" dirty="0">
                <a:solidFill>
                  <a:srgbClr val="C00000"/>
                </a:solidFill>
                <a:latin typeface="Times New Roman"/>
                <a:cs typeface="Times New Roman"/>
              </a:rPr>
              <a:t>E</a:t>
            </a:r>
            <a:r>
              <a:rPr sz="2800" spc="25" dirty="0">
                <a:solidFill>
                  <a:srgbClr val="C00000"/>
                </a:solidFill>
                <a:latin typeface="Times New Roman"/>
                <a:cs typeface="Times New Roman"/>
              </a:rPr>
              <a:t> </a:t>
            </a:r>
            <a:r>
              <a:rPr sz="2800" spc="-25" dirty="0">
                <a:solidFill>
                  <a:srgbClr val="C00000"/>
                </a:solidFill>
                <a:latin typeface="Times New Roman"/>
                <a:cs typeface="Times New Roman"/>
              </a:rPr>
              <a:t>POS</a:t>
            </a:r>
            <a:endParaRPr sz="2800">
              <a:latin typeface="Times New Roman"/>
              <a:cs typeface="Times New Roman"/>
            </a:endParaRPr>
          </a:p>
          <a:p>
            <a:pPr marL="355600" indent="-342900">
              <a:lnSpc>
                <a:spcPct val="100000"/>
              </a:lnSpc>
              <a:spcBef>
                <a:spcPts val="765"/>
              </a:spcBef>
              <a:buClr>
                <a:srgbClr val="C00000"/>
              </a:buClr>
              <a:buFont typeface="Times New Roman"/>
              <a:buChar char="•"/>
              <a:tabLst>
                <a:tab pos="356235" algn="l"/>
              </a:tabLst>
            </a:pPr>
            <a:r>
              <a:rPr sz="3200" i="1" spc="-5" dirty="0">
                <a:solidFill>
                  <a:srgbClr val="C00000"/>
                </a:solidFill>
                <a:latin typeface="Times New Roman"/>
                <a:cs typeface="Times New Roman"/>
              </a:rPr>
              <a:t>Y</a:t>
            </a:r>
            <a:r>
              <a:rPr sz="3200" i="1" dirty="0">
                <a:solidFill>
                  <a:srgbClr val="C00000"/>
                </a:solidFill>
                <a:latin typeface="Times New Roman"/>
                <a:cs typeface="Times New Roman"/>
              </a:rPr>
              <a:t>.</a:t>
            </a:r>
            <a:r>
              <a:rPr sz="3200" i="1" spc="-15" dirty="0">
                <a:solidFill>
                  <a:srgbClr val="C00000"/>
                </a:solidFill>
                <a:latin typeface="Times New Roman"/>
                <a:cs typeface="Times New Roman"/>
              </a:rPr>
              <a:t> </a:t>
            </a:r>
            <a:r>
              <a:rPr sz="3200" i="1" dirty="0">
                <a:solidFill>
                  <a:srgbClr val="C00000"/>
                </a:solidFill>
                <a:latin typeface="Times New Roman"/>
                <a:cs typeface="Times New Roman"/>
              </a:rPr>
              <a:t>p</a:t>
            </a:r>
            <a:r>
              <a:rPr sz="3200" i="1" spc="10" dirty="0">
                <a:solidFill>
                  <a:srgbClr val="C00000"/>
                </a:solidFill>
                <a:latin typeface="Times New Roman"/>
                <a:cs typeface="Times New Roman"/>
              </a:rPr>
              <a:t>e</a:t>
            </a:r>
            <a:r>
              <a:rPr sz="3200" i="1" spc="-5" dirty="0">
                <a:solidFill>
                  <a:srgbClr val="C00000"/>
                </a:solidFill>
                <a:latin typeface="Times New Roman"/>
                <a:cs typeface="Times New Roman"/>
              </a:rPr>
              <a:t>sti</a:t>
            </a:r>
            <a:r>
              <a:rPr sz="3200" i="1" dirty="0">
                <a:solidFill>
                  <a:srgbClr val="C00000"/>
                </a:solidFill>
                <a:latin typeface="Times New Roman"/>
                <a:cs typeface="Times New Roman"/>
              </a:rPr>
              <a:t>s</a:t>
            </a:r>
            <a:r>
              <a:rPr sz="3200" i="1" spc="-10" dirty="0">
                <a:solidFill>
                  <a:srgbClr val="C00000"/>
                </a:solidFill>
                <a:latin typeface="Times New Roman"/>
                <a:cs typeface="Times New Roman"/>
              </a:rPr>
              <a:t> </a:t>
            </a:r>
            <a:r>
              <a:rPr sz="3200" i="1" dirty="0">
                <a:solidFill>
                  <a:srgbClr val="C00000"/>
                </a:solidFill>
                <a:latin typeface="Times New Roman"/>
                <a:cs typeface="Times New Roman"/>
              </a:rPr>
              <a:t>– </a:t>
            </a:r>
            <a:r>
              <a:rPr sz="3200" i="1" spc="-5" dirty="0">
                <a:solidFill>
                  <a:srgbClr val="C00000"/>
                </a:solidFill>
                <a:latin typeface="Times New Roman"/>
                <a:cs typeface="Times New Roman"/>
              </a:rPr>
              <a:t>Y</a:t>
            </a:r>
            <a:r>
              <a:rPr sz="3200" i="1" dirty="0">
                <a:solidFill>
                  <a:srgbClr val="C00000"/>
                </a:solidFill>
                <a:latin typeface="Times New Roman"/>
                <a:cs typeface="Times New Roman"/>
              </a:rPr>
              <a:t>. ps</a:t>
            </a:r>
            <a:r>
              <a:rPr sz="3200" i="1" spc="5" dirty="0">
                <a:solidFill>
                  <a:srgbClr val="C00000"/>
                </a:solidFill>
                <a:latin typeface="Times New Roman"/>
                <a:cs typeface="Times New Roman"/>
              </a:rPr>
              <a:t>u</a:t>
            </a:r>
            <a:r>
              <a:rPr sz="3200" i="1" dirty="0">
                <a:solidFill>
                  <a:srgbClr val="C00000"/>
                </a:solidFill>
                <a:latin typeface="Times New Roman"/>
                <a:cs typeface="Times New Roman"/>
              </a:rPr>
              <a:t>d</a:t>
            </a:r>
            <a:r>
              <a:rPr sz="3200" i="1" spc="5" dirty="0">
                <a:solidFill>
                  <a:srgbClr val="C00000"/>
                </a:solidFill>
                <a:latin typeface="Times New Roman"/>
                <a:cs typeface="Times New Roman"/>
              </a:rPr>
              <a:t>o</a:t>
            </a:r>
            <a:r>
              <a:rPr sz="3200" i="1" dirty="0">
                <a:solidFill>
                  <a:srgbClr val="C00000"/>
                </a:solidFill>
                <a:latin typeface="Times New Roman"/>
                <a:cs typeface="Times New Roman"/>
              </a:rPr>
              <a:t>tuberculosis</a:t>
            </a:r>
            <a:endParaRPr sz="3200">
              <a:latin typeface="Times New Roman"/>
              <a:cs typeface="Times New Roman"/>
            </a:endParaRPr>
          </a:p>
          <a:p>
            <a:pPr marL="756285" lvl="1" indent="-286385">
              <a:lnSpc>
                <a:spcPct val="100000"/>
              </a:lnSpc>
              <a:spcBef>
                <a:spcPts val="675"/>
              </a:spcBef>
              <a:buClr>
                <a:srgbClr val="C00000"/>
              </a:buClr>
              <a:buFont typeface="Times New Roman"/>
              <a:buChar char="–"/>
              <a:tabLst>
                <a:tab pos="756920" algn="l"/>
              </a:tabLst>
            </a:pPr>
            <a:r>
              <a:rPr sz="2800" i="1" spc="-10" dirty="0">
                <a:solidFill>
                  <a:srgbClr val="C00000"/>
                </a:solidFill>
                <a:latin typeface="Times New Roman"/>
                <a:cs typeface="Times New Roman"/>
              </a:rPr>
              <a:t>2</a:t>
            </a:r>
            <a:r>
              <a:rPr sz="2800" i="1" spc="-15" dirty="0">
                <a:solidFill>
                  <a:srgbClr val="C00000"/>
                </a:solidFill>
                <a:latin typeface="Times New Roman"/>
                <a:cs typeface="Times New Roman"/>
              </a:rPr>
              <a:t>5</a:t>
            </a:r>
            <a:r>
              <a:rPr sz="2800" i="1" dirty="0">
                <a:solidFill>
                  <a:srgbClr val="C00000"/>
                </a:solidFill>
                <a:latin typeface="Times New Roman"/>
                <a:cs typeface="Times New Roman"/>
              </a:rPr>
              <a:t> </a:t>
            </a:r>
            <a:r>
              <a:rPr sz="2800" spc="-15" dirty="0">
                <a:solidFill>
                  <a:srgbClr val="C00000"/>
                </a:solidFill>
                <a:latin typeface="Times New Roman"/>
                <a:cs typeface="Times New Roman"/>
              </a:rPr>
              <a:t>deleted base</a:t>
            </a:r>
            <a:r>
              <a:rPr sz="2800" i="1" spc="-15" dirty="0">
                <a:solidFill>
                  <a:srgbClr val="C00000"/>
                </a:solidFill>
                <a:latin typeface="Times New Roman"/>
                <a:cs typeface="Times New Roman"/>
              </a:rPr>
              <a:t>s </a:t>
            </a:r>
            <a:r>
              <a:rPr sz="2800" spc="-30" dirty="0">
                <a:solidFill>
                  <a:srgbClr val="C00000"/>
                </a:solidFill>
                <a:latin typeface="Times New Roman"/>
                <a:cs typeface="Times New Roman"/>
              </a:rPr>
              <a:t>N</a:t>
            </a:r>
            <a:r>
              <a:rPr sz="2800" spc="-25" dirty="0">
                <a:solidFill>
                  <a:srgbClr val="C00000"/>
                </a:solidFill>
                <a:latin typeface="Times New Roman"/>
                <a:cs typeface="Times New Roman"/>
              </a:rPr>
              <a:t>O</a:t>
            </a:r>
            <a:r>
              <a:rPr sz="2800" spc="10" dirty="0">
                <a:solidFill>
                  <a:srgbClr val="C00000"/>
                </a:solidFill>
                <a:latin typeface="Times New Roman"/>
                <a:cs typeface="Times New Roman"/>
              </a:rPr>
              <a:t> </a:t>
            </a:r>
            <a:r>
              <a:rPr sz="2800" spc="-25" dirty="0">
                <a:solidFill>
                  <a:srgbClr val="C00000"/>
                </a:solidFill>
                <a:latin typeface="Times New Roman"/>
                <a:cs typeface="Times New Roman"/>
              </a:rPr>
              <a:t>FALS</a:t>
            </a:r>
            <a:r>
              <a:rPr sz="2800" spc="-20" dirty="0">
                <a:solidFill>
                  <a:srgbClr val="C00000"/>
                </a:solidFill>
                <a:latin typeface="Times New Roman"/>
                <a:cs typeface="Times New Roman"/>
              </a:rPr>
              <a:t>E</a:t>
            </a:r>
            <a:r>
              <a:rPr sz="2800" spc="30" dirty="0">
                <a:solidFill>
                  <a:srgbClr val="C00000"/>
                </a:solidFill>
                <a:latin typeface="Times New Roman"/>
                <a:cs typeface="Times New Roman"/>
              </a:rPr>
              <a:t> </a:t>
            </a:r>
            <a:r>
              <a:rPr sz="2800" spc="-25" dirty="0">
                <a:solidFill>
                  <a:srgbClr val="C00000"/>
                </a:solidFill>
                <a:latin typeface="Times New Roman"/>
                <a:cs typeface="Times New Roman"/>
              </a:rPr>
              <a:t>POS</a:t>
            </a:r>
            <a:endParaRPr sz="2800">
              <a:latin typeface="Times New Roman"/>
              <a:cs typeface="Times New Roman"/>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358687" rIns="0" bIns="0" rtlCol="0">
            <a:spAutoFit/>
          </a:bodyPr>
          <a:lstStyle/>
          <a:p>
            <a:pPr marL="134620">
              <a:lnSpc>
                <a:spcPct val="100000"/>
              </a:lnSpc>
            </a:pPr>
            <a:r>
              <a:rPr sz="4000" spc="-25" dirty="0"/>
              <a:t>Immob</a:t>
            </a:r>
            <a:r>
              <a:rPr sz="4000" spc="-5" dirty="0"/>
              <a:t>i</a:t>
            </a:r>
            <a:r>
              <a:rPr sz="4000" spc="-15" dirty="0"/>
              <a:t>lizat</a:t>
            </a:r>
            <a:r>
              <a:rPr sz="4000" spc="-10" dirty="0"/>
              <a:t>i</a:t>
            </a:r>
            <a:r>
              <a:rPr sz="4000" spc="-20" dirty="0"/>
              <a:t>on</a:t>
            </a:r>
            <a:r>
              <a:rPr sz="4000" spc="-10" dirty="0">
                <a:latin typeface="Times New Roman"/>
                <a:cs typeface="Times New Roman"/>
              </a:rPr>
              <a:t> </a:t>
            </a:r>
            <a:r>
              <a:rPr sz="4000" spc="-20" dirty="0"/>
              <a:t>of</a:t>
            </a:r>
            <a:r>
              <a:rPr sz="4000" spc="-5" dirty="0">
                <a:latin typeface="Times New Roman"/>
                <a:cs typeface="Times New Roman"/>
              </a:rPr>
              <a:t> </a:t>
            </a:r>
            <a:r>
              <a:rPr sz="4000" spc="-20" dirty="0"/>
              <a:t>Tent</a:t>
            </a:r>
            <a:r>
              <a:rPr sz="4000" spc="-15" dirty="0"/>
              <a:t>a</a:t>
            </a:r>
            <a:r>
              <a:rPr sz="4000" spc="-20" dirty="0"/>
              <a:t>cle</a:t>
            </a:r>
            <a:r>
              <a:rPr sz="4000" spc="20" dirty="0">
                <a:latin typeface="Times New Roman"/>
                <a:cs typeface="Times New Roman"/>
              </a:rPr>
              <a:t> </a:t>
            </a:r>
            <a:r>
              <a:rPr sz="4000" spc="-25" dirty="0"/>
              <a:t>Prob</a:t>
            </a:r>
            <a:r>
              <a:rPr sz="4000" spc="-5" dirty="0"/>
              <a:t>e</a:t>
            </a:r>
            <a:r>
              <a:rPr sz="2400" spc="-30" baseline="65972" dirty="0"/>
              <a:t>TM</a:t>
            </a:r>
            <a:endParaRPr sz="2400" baseline="65972">
              <a:latin typeface="Times New Roman"/>
              <a:cs typeface="Times New Roman"/>
            </a:endParaRPr>
          </a:p>
        </p:txBody>
      </p:sp>
      <p:sp>
        <p:nvSpPr>
          <p:cNvPr id="3" name="object 3"/>
          <p:cNvSpPr/>
          <p:nvPr/>
        </p:nvSpPr>
        <p:spPr>
          <a:xfrm>
            <a:off x="713231" y="3689604"/>
            <a:ext cx="1529080" cy="0"/>
          </a:xfrm>
          <a:custGeom>
            <a:avLst/>
            <a:gdLst/>
            <a:ahLst/>
            <a:cxnLst/>
            <a:rect l="l" t="t" r="r" b="b"/>
            <a:pathLst>
              <a:path w="1529080">
                <a:moveTo>
                  <a:pt x="0" y="0"/>
                </a:moveTo>
                <a:lnTo>
                  <a:pt x="1528821" y="0"/>
                </a:lnTo>
              </a:path>
            </a:pathLst>
          </a:custGeom>
          <a:ln w="9143">
            <a:solidFill>
              <a:srgbClr val="000000"/>
            </a:solidFill>
          </a:ln>
        </p:spPr>
        <p:txBody>
          <a:bodyPr wrap="square" lIns="0" tIns="0" rIns="0" bIns="0" rtlCol="0"/>
          <a:lstStyle/>
          <a:p>
            <a:endParaRPr/>
          </a:p>
        </p:txBody>
      </p:sp>
      <p:sp>
        <p:nvSpPr>
          <p:cNvPr id="4" name="object 4"/>
          <p:cNvSpPr/>
          <p:nvPr/>
        </p:nvSpPr>
        <p:spPr>
          <a:xfrm>
            <a:off x="842772" y="3419855"/>
            <a:ext cx="0" cy="270510"/>
          </a:xfrm>
          <a:custGeom>
            <a:avLst/>
            <a:gdLst/>
            <a:ahLst/>
            <a:cxnLst/>
            <a:rect l="l" t="t" r="r" b="b"/>
            <a:pathLst>
              <a:path h="270510">
                <a:moveTo>
                  <a:pt x="0" y="270266"/>
                </a:moveTo>
                <a:lnTo>
                  <a:pt x="0" y="0"/>
                </a:lnTo>
              </a:path>
            </a:pathLst>
          </a:custGeom>
          <a:ln w="9143">
            <a:solidFill>
              <a:srgbClr val="000000"/>
            </a:solidFill>
          </a:ln>
        </p:spPr>
        <p:txBody>
          <a:bodyPr wrap="square" lIns="0" tIns="0" rIns="0" bIns="0" rtlCol="0"/>
          <a:lstStyle/>
          <a:p>
            <a:endParaRPr/>
          </a:p>
        </p:txBody>
      </p:sp>
      <p:sp>
        <p:nvSpPr>
          <p:cNvPr id="5" name="object 5"/>
          <p:cNvSpPr/>
          <p:nvPr/>
        </p:nvSpPr>
        <p:spPr>
          <a:xfrm>
            <a:off x="1109472" y="3412235"/>
            <a:ext cx="0" cy="270510"/>
          </a:xfrm>
          <a:custGeom>
            <a:avLst/>
            <a:gdLst/>
            <a:ahLst/>
            <a:cxnLst/>
            <a:rect l="l" t="t" r="r" b="b"/>
            <a:pathLst>
              <a:path h="270510">
                <a:moveTo>
                  <a:pt x="0" y="270266"/>
                </a:moveTo>
                <a:lnTo>
                  <a:pt x="0" y="0"/>
                </a:lnTo>
              </a:path>
            </a:pathLst>
          </a:custGeom>
          <a:ln w="9143">
            <a:solidFill>
              <a:srgbClr val="000000"/>
            </a:solidFill>
          </a:ln>
        </p:spPr>
        <p:txBody>
          <a:bodyPr wrap="square" lIns="0" tIns="0" rIns="0" bIns="0" rtlCol="0"/>
          <a:lstStyle/>
          <a:p>
            <a:endParaRPr/>
          </a:p>
        </p:txBody>
      </p:sp>
      <p:sp>
        <p:nvSpPr>
          <p:cNvPr id="6" name="object 6"/>
          <p:cNvSpPr/>
          <p:nvPr/>
        </p:nvSpPr>
        <p:spPr>
          <a:xfrm>
            <a:off x="1333500" y="3412235"/>
            <a:ext cx="0" cy="270510"/>
          </a:xfrm>
          <a:custGeom>
            <a:avLst/>
            <a:gdLst/>
            <a:ahLst/>
            <a:cxnLst/>
            <a:rect l="l" t="t" r="r" b="b"/>
            <a:pathLst>
              <a:path h="270510">
                <a:moveTo>
                  <a:pt x="0" y="270266"/>
                </a:moveTo>
                <a:lnTo>
                  <a:pt x="0" y="0"/>
                </a:lnTo>
              </a:path>
            </a:pathLst>
          </a:custGeom>
          <a:ln w="9143">
            <a:solidFill>
              <a:srgbClr val="000000"/>
            </a:solidFill>
          </a:ln>
        </p:spPr>
        <p:txBody>
          <a:bodyPr wrap="square" lIns="0" tIns="0" rIns="0" bIns="0" rtlCol="0"/>
          <a:lstStyle/>
          <a:p>
            <a:endParaRPr/>
          </a:p>
        </p:txBody>
      </p:sp>
      <p:sp>
        <p:nvSpPr>
          <p:cNvPr id="7" name="object 7"/>
          <p:cNvSpPr/>
          <p:nvPr/>
        </p:nvSpPr>
        <p:spPr>
          <a:xfrm>
            <a:off x="1542287" y="3406140"/>
            <a:ext cx="0" cy="270510"/>
          </a:xfrm>
          <a:custGeom>
            <a:avLst/>
            <a:gdLst/>
            <a:ahLst/>
            <a:cxnLst/>
            <a:rect l="l" t="t" r="r" b="b"/>
            <a:pathLst>
              <a:path h="270510">
                <a:moveTo>
                  <a:pt x="0" y="270266"/>
                </a:moveTo>
                <a:lnTo>
                  <a:pt x="0" y="0"/>
                </a:lnTo>
              </a:path>
            </a:pathLst>
          </a:custGeom>
          <a:ln w="9143">
            <a:solidFill>
              <a:srgbClr val="000000"/>
            </a:solidFill>
          </a:ln>
        </p:spPr>
        <p:txBody>
          <a:bodyPr wrap="square" lIns="0" tIns="0" rIns="0" bIns="0" rtlCol="0"/>
          <a:lstStyle/>
          <a:p>
            <a:endParaRPr/>
          </a:p>
        </p:txBody>
      </p:sp>
      <p:sp>
        <p:nvSpPr>
          <p:cNvPr id="8" name="object 8"/>
          <p:cNvSpPr/>
          <p:nvPr/>
        </p:nvSpPr>
        <p:spPr>
          <a:xfrm>
            <a:off x="1808988" y="3400044"/>
            <a:ext cx="0" cy="270510"/>
          </a:xfrm>
          <a:custGeom>
            <a:avLst/>
            <a:gdLst/>
            <a:ahLst/>
            <a:cxnLst/>
            <a:rect l="l" t="t" r="r" b="b"/>
            <a:pathLst>
              <a:path h="270510">
                <a:moveTo>
                  <a:pt x="0" y="270266"/>
                </a:moveTo>
                <a:lnTo>
                  <a:pt x="0" y="0"/>
                </a:lnTo>
              </a:path>
            </a:pathLst>
          </a:custGeom>
          <a:ln w="9143">
            <a:solidFill>
              <a:srgbClr val="000000"/>
            </a:solidFill>
          </a:ln>
        </p:spPr>
        <p:txBody>
          <a:bodyPr wrap="square" lIns="0" tIns="0" rIns="0" bIns="0" rtlCol="0"/>
          <a:lstStyle/>
          <a:p>
            <a:endParaRPr/>
          </a:p>
        </p:txBody>
      </p:sp>
      <p:sp>
        <p:nvSpPr>
          <p:cNvPr id="9" name="object 9"/>
          <p:cNvSpPr/>
          <p:nvPr/>
        </p:nvSpPr>
        <p:spPr>
          <a:xfrm>
            <a:off x="2034539" y="3400044"/>
            <a:ext cx="0" cy="270510"/>
          </a:xfrm>
          <a:custGeom>
            <a:avLst/>
            <a:gdLst/>
            <a:ahLst/>
            <a:cxnLst/>
            <a:rect l="l" t="t" r="r" b="b"/>
            <a:pathLst>
              <a:path h="270510">
                <a:moveTo>
                  <a:pt x="0" y="270266"/>
                </a:moveTo>
                <a:lnTo>
                  <a:pt x="0" y="0"/>
                </a:lnTo>
              </a:path>
            </a:pathLst>
          </a:custGeom>
          <a:ln w="9143">
            <a:solidFill>
              <a:srgbClr val="000000"/>
            </a:solidFill>
          </a:ln>
        </p:spPr>
        <p:txBody>
          <a:bodyPr wrap="square" lIns="0" tIns="0" rIns="0" bIns="0" rtlCol="0"/>
          <a:lstStyle/>
          <a:p>
            <a:endParaRPr/>
          </a:p>
        </p:txBody>
      </p:sp>
      <p:sp>
        <p:nvSpPr>
          <p:cNvPr id="10" name="object 10"/>
          <p:cNvSpPr txBox="1"/>
          <p:nvPr/>
        </p:nvSpPr>
        <p:spPr>
          <a:xfrm>
            <a:off x="756523" y="3011827"/>
            <a:ext cx="1468755" cy="378460"/>
          </a:xfrm>
          <a:prstGeom prst="rect">
            <a:avLst/>
          </a:prstGeom>
        </p:spPr>
        <p:txBody>
          <a:bodyPr vert="vert270" wrap="square" lIns="0" tIns="0" rIns="0" bIns="0" rtlCol="0">
            <a:spAutoFit/>
          </a:bodyPr>
          <a:lstStyle/>
          <a:p>
            <a:pPr marL="12700" marR="18415" algn="just">
              <a:lnSpc>
                <a:spcPts val="2070"/>
              </a:lnSpc>
            </a:pPr>
            <a:r>
              <a:rPr sz="1800" spc="-10" dirty="0">
                <a:latin typeface="Times New Roman"/>
                <a:cs typeface="Times New Roman"/>
              </a:rPr>
              <a:t>OH OH</a:t>
            </a:r>
            <a:endParaRPr sz="1800">
              <a:latin typeface="Times New Roman"/>
              <a:cs typeface="Times New Roman"/>
            </a:endParaRPr>
          </a:p>
          <a:p>
            <a:pPr marL="22225" indent="-10160" algn="just">
              <a:lnSpc>
                <a:spcPts val="1455"/>
              </a:lnSpc>
            </a:pPr>
            <a:r>
              <a:rPr sz="1800" spc="-5" dirty="0">
                <a:latin typeface="Times New Roman"/>
                <a:cs typeface="Times New Roman"/>
              </a:rPr>
              <a:t>OH</a:t>
            </a:r>
            <a:endParaRPr sz="1800">
              <a:latin typeface="Times New Roman"/>
              <a:cs typeface="Times New Roman"/>
            </a:endParaRPr>
          </a:p>
          <a:p>
            <a:pPr marL="25400" marR="5080" indent="-3175" algn="just">
              <a:lnSpc>
                <a:spcPct val="89700"/>
              </a:lnSpc>
              <a:spcBef>
                <a:spcPts val="175"/>
              </a:spcBef>
            </a:pPr>
            <a:r>
              <a:rPr sz="1800" spc="-5" dirty="0">
                <a:latin typeface="Times New Roman"/>
                <a:cs typeface="Times New Roman"/>
              </a:rPr>
              <a:t>OH OH OH</a:t>
            </a:r>
            <a:endParaRPr sz="1800">
              <a:latin typeface="Times New Roman"/>
              <a:cs typeface="Times New Roman"/>
            </a:endParaRPr>
          </a:p>
        </p:txBody>
      </p:sp>
      <p:sp>
        <p:nvSpPr>
          <p:cNvPr id="11" name="object 11"/>
          <p:cNvSpPr txBox="1"/>
          <p:nvPr/>
        </p:nvSpPr>
        <p:spPr>
          <a:xfrm>
            <a:off x="1257427" y="3915101"/>
            <a:ext cx="494030" cy="254000"/>
          </a:xfrm>
          <a:prstGeom prst="rect">
            <a:avLst/>
          </a:prstGeom>
        </p:spPr>
        <p:txBody>
          <a:bodyPr vert="horz" wrap="square" lIns="0" tIns="0" rIns="0" bIns="0" rtlCol="0">
            <a:spAutoFit/>
          </a:bodyPr>
          <a:lstStyle/>
          <a:p>
            <a:pPr marL="12700">
              <a:lnSpc>
                <a:spcPct val="100000"/>
              </a:lnSpc>
            </a:pPr>
            <a:r>
              <a:rPr sz="1800" spc="-5" dirty="0">
                <a:latin typeface="Times New Roman"/>
                <a:cs typeface="Times New Roman"/>
              </a:rPr>
              <a:t>GDE</a:t>
            </a:r>
            <a:endParaRPr sz="1800">
              <a:latin typeface="Times New Roman"/>
              <a:cs typeface="Times New Roman"/>
            </a:endParaRPr>
          </a:p>
        </p:txBody>
      </p:sp>
      <p:sp>
        <p:nvSpPr>
          <p:cNvPr id="12" name="object 12"/>
          <p:cNvSpPr/>
          <p:nvPr/>
        </p:nvSpPr>
        <p:spPr>
          <a:xfrm>
            <a:off x="1910845" y="1484132"/>
            <a:ext cx="2914137" cy="1932675"/>
          </a:xfrm>
          <a:prstGeom prst="rect">
            <a:avLst/>
          </a:prstGeom>
          <a:blipFill>
            <a:blip r:embed="rId3" cstate="print"/>
            <a:stretch>
              <a:fillRect/>
            </a:stretch>
          </a:blipFill>
        </p:spPr>
        <p:txBody>
          <a:bodyPr wrap="square" lIns="0" tIns="0" rIns="0" bIns="0" rtlCol="0"/>
          <a:lstStyle/>
          <a:p>
            <a:endParaRPr/>
          </a:p>
        </p:txBody>
      </p:sp>
      <p:sp>
        <p:nvSpPr>
          <p:cNvPr id="13" name="object 13"/>
          <p:cNvSpPr/>
          <p:nvPr/>
        </p:nvSpPr>
        <p:spPr>
          <a:xfrm>
            <a:off x="5152644" y="3343655"/>
            <a:ext cx="0" cy="157480"/>
          </a:xfrm>
          <a:custGeom>
            <a:avLst/>
            <a:gdLst/>
            <a:ahLst/>
            <a:cxnLst/>
            <a:rect l="l" t="t" r="r" b="b"/>
            <a:pathLst>
              <a:path h="157479">
                <a:moveTo>
                  <a:pt x="0" y="157093"/>
                </a:moveTo>
                <a:lnTo>
                  <a:pt x="0" y="0"/>
                </a:lnTo>
              </a:path>
            </a:pathLst>
          </a:custGeom>
          <a:ln w="9143">
            <a:solidFill>
              <a:srgbClr val="000000"/>
            </a:solidFill>
          </a:ln>
        </p:spPr>
        <p:txBody>
          <a:bodyPr wrap="square" lIns="0" tIns="0" rIns="0" bIns="0" rtlCol="0"/>
          <a:lstStyle/>
          <a:p>
            <a:endParaRPr/>
          </a:p>
        </p:txBody>
      </p:sp>
      <p:sp>
        <p:nvSpPr>
          <p:cNvPr id="14" name="object 14"/>
          <p:cNvSpPr/>
          <p:nvPr/>
        </p:nvSpPr>
        <p:spPr>
          <a:xfrm>
            <a:off x="5097779" y="3265932"/>
            <a:ext cx="52069" cy="78740"/>
          </a:xfrm>
          <a:custGeom>
            <a:avLst/>
            <a:gdLst/>
            <a:ahLst/>
            <a:cxnLst/>
            <a:rect l="l" t="t" r="r" b="b"/>
            <a:pathLst>
              <a:path w="52070" h="78739">
                <a:moveTo>
                  <a:pt x="51694" y="78607"/>
                </a:moveTo>
                <a:lnTo>
                  <a:pt x="0" y="0"/>
                </a:lnTo>
              </a:path>
            </a:pathLst>
          </a:custGeom>
          <a:ln w="9143">
            <a:solidFill>
              <a:srgbClr val="000000"/>
            </a:solidFill>
          </a:ln>
        </p:spPr>
        <p:txBody>
          <a:bodyPr wrap="square" lIns="0" tIns="0" rIns="0" bIns="0" rtlCol="0"/>
          <a:lstStyle/>
          <a:p>
            <a:endParaRPr/>
          </a:p>
        </p:txBody>
      </p:sp>
      <p:sp>
        <p:nvSpPr>
          <p:cNvPr id="15" name="object 15"/>
          <p:cNvSpPr/>
          <p:nvPr/>
        </p:nvSpPr>
        <p:spPr>
          <a:xfrm>
            <a:off x="5097779" y="3201924"/>
            <a:ext cx="52069" cy="62865"/>
          </a:xfrm>
          <a:custGeom>
            <a:avLst/>
            <a:gdLst/>
            <a:ahLst/>
            <a:cxnLst/>
            <a:rect l="l" t="t" r="r" b="b"/>
            <a:pathLst>
              <a:path w="52070" h="62864">
                <a:moveTo>
                  <a:pt x="0" y="62849"/>
                </a:moveTo>
                <a:lnTo>
                  <a:pt x="51694" y="0"/>
                </a:lnTo>
              </a:path>
            </a:pathLst>
          </a:custGeom>
          <a:ln w="9143">
            <a:solidFill>
              <a:srgbClr val="000000"/>
            </a:solidFill>
          </a:ln>
        </p:spPr>
        <p:txBody>
          <a:bodyPr wrap="square" lIns="0" tIns="0" rIns="0" bIns="0" rtlCol="0"/>
          <a:lstStyle/>
          <a:p>
            <a:endParaRPr/>
          </a:p>
        </p:txBody>
      </p:sp>
      <p:sp>
        <p:nvSpPr>
          <p:cNvPr id="16" name="object 16"/>
          <p:cNvSpPr/>
          <p:nvPr/>
        </p:nvSpPr>
        <p:spPr>
          <a:xfrm>
            <a:off x="5093207" y="3121152"/>
            <a:ext cx="52069" cy="78740"/>
          </a:xfrm>
          <a:custGeom>
            <a:avLst/>
            <a:gdLst/>
            <a:ahLst/>
            <a:cxnLst/>
            <a:rect l="l" t="t" r="r" b="b"/>
            <a:pathLst>
              <a:path w="52070" h="78739">
                <a:moveTo>
                  <a:pt x="51694" y="78607"/>
                </a:moveTo>
                <a:lnTo>
                  <a:pt x="0" y="0"/>
                </a:lnTo>
              </a:path>
            </a:pathLst>
          </a:custGeom>
          <a:ln w="9143">
            <a:solidFill>
              <a:srgbClr val="000000"/>
            </a:solidFill>
          </a:ln>
        </p:spPr>
        <p:txBody>
          <a:bodyPr wrap="square" lIns="0" tIns="0" rIns="0" bIns="0" rtlCol="0"/>
          <a:lstStyle/>
          <a:p>
            <a:endParaRPr/>
          </a:p>
        </p:txBody>
      </p:sp>
      <p:sp>
        <p:nvSpPr>
          <p:cNvPr id="17" name="object 17"/>
          <p:cNvSpPr/>
          <p:nvPr/>
        </p:nvSpPr>
        <p:spPr>
          <a:xfrm>
            <a:off x="5093207" y="3058668"/>
            <a:ext cx="52069" cy="62865"/>
          </a:xfrm>
          <a:custGeom>
            <a:avLst/>
            <a:gdLst/>
            <a:ahLst/>
            <a:cxnLst/>
            <a:rect l="l" t="t" r="r" b="b"/>
            <a:pathLst>
              <a:path w="52070" h="62864">
                <a:moveTo>
                  <a:pt x="0" y="62849"/>
                </a:moveTo>
                <a:lnTo>
                  <a:pt x="51694" y="0"/>
                </a:lnTo>
              </a:path>
            </a:pathLst>
          </a:custGeom>
          <a:ln w="9143">
            <a:solidFill>
              <a:srgbClr val="000000"/>
            </a:solidFill>
          </a:ln>
        </p:spPr>
        <p:txBody>
          <a:bodyPr wrap="square" lIns="0" tIns="0" rIns="0" bIns="0" rtlCol="0"/>
          <a:lstStyle/>
          <a:p>
            <a:endParaRPr/>
          </a:p>
        </p:txBody>
      </p:sp>
      <p:sp>
        <p:nvSpPr>
          <p:cNvPr id="18" name="object 18"/>
          <p:cNvSpPr/>
          <p:nvPr/>
        </p:nvSpPr>
        <p:spPr>
          <a:xfrm>
            <a:off x="5093207" y="2985516"/>
            <a:ext cx="52069" cy="78740"/>
          </a:xfrm>
          <a:custGeom>
            <a:avLst/>
            <a:gdLst/>
            <a:ahLst/>
            <a:cxnLst/>
            <a:rect l="l" t="t" r="r" b="b"/>
            <a:pathLst>
              <a:path w="52070" h="78739">
                <a:moveTo>
                  <a:pt x="51694" y="78607"/>
                </a:moveTo>
                <a:lnTo>
                  <a:pt x="0" y="0"/>
                </a:lnTo>
              </a:path>
            </a:pathLst>
          </a:custGeom>
          <a:ln w="9143">
            <a:solidFill>
              <a:srgbClr val="000000"/>
            </a:solidFill>
          </a:ln>
        </p:spPr>
        <p:txBody>
          <a:bodyPr wrap="square" lIns="0" tIns="0" rIns="0" bIns="0" rtlCol="0"/>
          <a:lstStyle/>
          <a:p>
            <a:endParaRPr/>
          </a:p>
        </p:txBody>
      </p:sp>
      <p:sp>
        <p:nvSpPr>
          <p:cNvPr id="19" name="object 19"/>
          <p:cNvSpPr/>
          <p:nvPr/>
        </p:nvSpPr>
        <p:spPr>
          <a:xfrm>
            <a:off x="5093207" y="2921508"/>
            <a:ext cx="52069" cy="62865"/>
          </a:xfrm>
          <a:custGeom>
            <a:avLst/>
            <a:gdLst/>
            <a:ahLst/>
            <a:cxnLst/>
            <a:rect l="l" t="t" r="r" b="b"/>
            <a:pathLst>
              <a:path w="52070" h="62864">
                <a:moveTo>
                  <a:pt x="0" y="62849"/>
                </a:moveTo>
                <a:lnTo>
                  <a:pt x="51694" y="0"/>
                </a:lnTo>
              </a:path>
            </a:pathLst>
          </a:custGeom>
          <a:ln w="9143">
            <a:solidFill>
              <a:srgbClr val="000000"/>
            </a:solidFill>
          </a:ln>
        </p:spPr>
        <p:txBody>
          <a:bodyPr wrap="square" lIns="0" tIns="0" rIns="0" bIns="0" rtlCol="0"/>
          <a:lstStyle/>
          <a:p>
            <a:endParaRPr/>
          </a:p>
        </p:txBody>
      </p:sp>
      <p:sp>
        <p:nvSpPr>
          <p:cNvPr id="20" name="object 20"/>
          <p:cNvSpPr/>
          <p:nvPr/>
        </p:nvSpPr>
        <p:spPr>
          <a:xfrm>
            <a:off x="5087111" y="2840736"/>
            <a:ext cx="52069" cy="78740"/>
          </a:xfrm>
          <a:custGeom>
            <a:avLst/>
            <a:gdLst/>
            <a:ahLst/>
            <a:cxnLst/>
            <a:rect l="l" t="t" r="r" b="b"/>
            <a:pathLst>
              <a:path w="52070" h="78739">
                <a:moveTo>
                  <a:pt x="51694" y="78607"/>
                </a:moveTo>
                <a:lnTo>
                  <a:pt x="0" y="0"/>
                </a:lnTo>
              </a:path>
            </a:pathLst>
          </a:custGeom>
          <a:ln w="9143">
            <a:solidFill>
              <a:srgbClr val="000000"/>
            </a:solidFill>
          </a:ln>
        </p:spPr>
        <p:txBody>
          <a:bodyPr wrap="square" lIns="0" tIns="0" rIns="0" bIns="0" rtlCol="0"/>
          <a:lstStyle/>
          <a:p>
            <a:endParaRPr/>
          </a:p>
        </p:txBody>
      </p:sp>
      <p:sp>
        <p:nvSpPr>
          <p:cNvPr id="21" name="object 21"/>
          <p:cNvSpPr/>
          <p:nvPr/>
        </p:nvSpPr>
        <p:spPr>
          <a:xfrm>
            <a:off x="5087111" y="2778252"/>
            <a:ext cx="52069" cy="62865"/>
          </a:xfrm>
          <a:custGeom>
            <a:avLst/>
            <a:gdLst/>
            <a:ahLst/>
            <a:cxnLst/>
            <a:rect l="l" t="t" r="r" b="b"/>
            <a:pathLst>
              <a:path w="52070" h="62864">
                <a:moveTo>
                  <a:pt x="0" y="62849"/>
                </a:moveTo>
                <a:lnTo>
                  <a:pt x="51694" y="0"/>
                </a:lnTo>
              </a:path>
            </a:pathLst>
          </a:custGeom>
          <a:ln w="9143">
            <a:solidFill>
              <a:srgbClr val="000000"/>
            </a:solidFill>
          </a:ln>
        </p:spPr>
        <p:txBody>
          <a:bodyPr wrap="square" lIns="0" tIns="0" rIns="0" bIns="0" rtlCol="0"/>
          <a:lstStyle/>
          <a:p>
            <a:endParaRPr/>
          </a:p>
        </p:txBody>
      </p:sp>
      <p:sp>
        <p:nvSpPr>
          <p:cNvPr id="22" name="object 22"/>
          <p:cNvSpPr/>
          <p:nvPr/>
        </p:nvSpPr>
        <p:spPr>
          <a:xfrm>
            <a:off x="5081015" y="2699004"/>
            <a:ext cx="52069" cy="78740"/>
          </a:xfrm>
          <a:custGeom>
            <a:avLst/>
            <a:gdLst/>
            <a:ahLst/>
            <a:cxnLst/>
            <a:rect l="l" t="t" r="r" b="b"/>
            <a:pathLst>
              <a:path w="52070" h="78739">
                <a:moveTo>
                  <a:pt x="51694" y="78607"/>
                </a:moveTo>
                <a:lnTo>
                  <a:pt x="0" y="0"/>
                </a:lnTo>
              </a:path>
            </a:pathLst>
          </a:custGeom>
          <a:ln w="9143">
            <a:solidFill>
              <a:srgbClr val="000000"/>
            </a:solidFill>
          </a:ln>
        </p:spPr>
        <p:txBody>
          <a:bodyPr wrap="square" lIns="0" tIns="0" rIns="0" bIns="0" rtlCol="0"/>
          <a:lstStyle/>
          <a:p>
            <a:endParaRPr/>
          </a:p>
        </p:txBody>
      </p:sp>
      <p:sp>
        <p:nvSpPr>
          <p:cNvPr id="23" name="object 23"/>
          <p:cNvSpPr/>
          <p:nvPr/>
        </p:nvSpPr>
        <p:spPr>
          <a:xfrm>
            <a:off x="5081015" y="2636520"/>
            <a:ext cx="52069" cy="62865"/>
          </a:xfrm>
          <a:custGeom>
            <a:avLst/>
            <a:gdLst/>
            <a:ahLst/>
            <a:cxnLst/>
            <a:rect l="l" t="t" r="r" b="b"/>
            <a:pathLst>
              <a:path w="52070" h="62864">
                <a:moveTo>
                  <a:pt x="0" y="62849"/>
                </a:moveTo>
                <a:lnTo>
                  <a:pt x="51694" y="0"/>
                </a:lnTo>
              </a:path>
            </a:pathLst>
          </a:custGeom>
          <a:ln w="9143">
            <a:solidFill>
              <a:srgbClr val="000000"/>
            </a:solidFill>
          </a:ln>
        </p:spPr>
        <p:txBody>
          <a:bodyPr wrap="square" lIns="0" tIns="0" rIns="0" bIns="0" rtlCol="0"/>
          <a:lstStyle/>
          <a:p>
            <a:endParaRPr/>
          </a:p>
        </p:txBody>
      </p:sp>
      <p:sp>
        <p:nvSpPr>
          <p:cNvPr id="24" name="object 24"/>
          <p:cNvSpPr/>
          <p:nvPr/>
        </p:nvSpPr>
        <p:spPr>
          <a:xfrm>
            <a:off x="5074920" y="2555748"/>
            <a:ext cx="52069" cy="78740"/>
          </a:xfrm>
          <a:custGeom>
            <a:avLst/>
            <a:gdLst/>
            <a:ahLst/>
            <a:cxnLst/>
            <a:rect l="l" t="t" r="r" b="b"/>
            <a:pathLst>
              <a:path w="52070" h="78739">
                <a:moveTo>
                  <a:pt x="51694" y="78607"/>
                </a:moveTo>
                <a:lnTo>
                  <a:pt x="0" y="0"/>
                </a:lnTo>
              </a:path>
            </a:pathLst>
          </a:custGeom>
          <a:ln w="9143">
            <a:solidFill>
              <a:srgbClr val="000000"/>
            </a:solidFill>
          </a:ln>
        </p:spPr>
        <p:txBody>
          <a:bodyPr wrap="square" lIns="0" tIns="0" rIns="0" bIns="0" rtlCol="0"/>
          <a:lstStyle/>
          <a:p>
            <a:endParaRPr/>
          </a:p>
        </p:txBody>
      </p:sp>
      <p:sp>
        <p:nvSpPr>
          <p:cNvPr id="25" name="object 25"/>
          <p:cNvSpPr/>
          <p:nvPr/>
        </p:nvSpPr>
        <p:spPr>
          <a:xfrm>
            <a:off x="5074920" y="2493264"/>
            <a:ext cx="52069" cy="62865"/>
          </a:xfrm>
          <a:custGeom>
            <a:avLst/>
            <a:gdLst/>
            <a:ahLst/>
            <a:cxnLst/>
            <a:rect l="l" t="t" r="r" b="b"/>
            <a:pathLst>
              <a:path w="52070" h="62864">
                <a:moveTo>
                  <a:pt x="0" y="62849"/>
                </a:moveTo>
                <a:lnTo>
                  <a:pt x="51694" y="0"/>
                </a:lnTo>
              </a:path>
            </a:pathLst>
          </a:custGeom>
          <a:ln w="9143">
            <a:solidFill>
              <a:srgbClr val="000000"/>
            </a:solidFill>
          </a:ln>
        </p:spPr>
        <p:txBody>
          <a:bodyPr wrap="square" lIns="0" tIns="0" rIns="0" bIns="0" rtlCol="0"/>
          <a:lstStyle/>
          <a:p>
            <a:endParaRPr/>
          </a:p>
        </p:txBody>
      </p:sp>
      <p:sp>
        <p:nvSpPr>
          <p:cNvPr id="26" name="object 26"/>
          <p:cNvSpPr/>
          <p:nvPr/>
        </p:nvSpPr>
        <p:spPr>
          <a:xfrm>
            <a:off x="5074920" y="2420112"/>
            <a:ext cx="52069" cy="78740"/>
          </a:xfrm>
          <a:custGeom>
            <a:avLst/>
            <a:gdLst/>
            <a:ahLst/>
            <a:cxnLst/>
            <a:rect l="l" t="t" r="r" b="b"/>
            <a:pathLst>
              <a:path w="52070" h="78739">
                <a:moveTo>
                  <a:pt x="51694" y="78607"/>
                </a:moveTo>
                <a:lnTo>
                  <a:pt x="0" y="0"/>
                </a:lnTo>
              </a:path>
            </a:pathLst>
          </a:custGeom>
          <a:ln w="9143">
            <a:solidFill>
              <a:srgbClr val="000000"/>
            </a:solidFill>
          </a:ln>
        </p:spPr>
        <p:txBody>
          <a:bodyPr wrap="square" lIns="0" tIns="0" rIns="0" bIns="0" rtlCol="0"/>
          <a:lstStyle/>
          <a:p>
            <a:endParaRPr/>
          </a:p>
        </p:txBody>
      </p:sp>
      <p:sp>
        <p:nvSpPr>
          <p:cNvPr id="27" name="object 27"/>
          <p:cNvSpPr/>
          <p:nvPr/>
        </p:nvSpPr>
        <p:spPr>
          <a:xfrm>
            <a:off x="5074920" y="2356104"/>
            <a:ext cx="52069" cy="62865"/>
          </a:xfrm>
          <a:custGeom>
            <a:avLst/>
            <a:gdLst/>
            <a:ahLst/>
            <a:cxnLst/>
            <a:rect l="l" t="t" r="r" b="b"/>
            <a:pathLst>
              <a:path w="52070" h="62864">
                <a:moveTo>
                  <a:pt x="0" y="62849"/>
                </a:moveTo>
                <a:lnTo>
                  <a:pt x="51694" y="0"/>
                </a:lnTo>
              </a:path>
            </a:pathLst>
          </a:custGeom>
          <a:ln w="9143">
            <a:solidFill>
              <a:srgbClr val="000000"/>
            </a:solidFill>
          </a:ln>
        </p:spPr>
        <p:txBody>
          <a:bodyPr wrap="square" lIns="0" tIns="0" rIns="0" bIns="0" rtlCol="0"/>
          <a:lstStyle/>
          <a:p>
            <a:endParaRPr/>
          </a:p>
        </p:txBody>
      </p:sp>
      <p:sp>
        <p:nvSpPr>
          <p:cNvPr id="28" name="object 28"/>
          <p:cNvSpPr/>
          <p:nvPr/>
        </p:nvSpPr>
        <p:spPr>
          <a:xfrm>
            <a:off x="5126735" y="2199132"/>
            <a:ext cx="0" cy="157480"/>
          </a:xfrm>
          <a:custGeom>
            <a:avLst/>
            <a:gdLst/>
            <a:ahLst/>
            <a:cxnLst/>
            <a:rect l="l" t="t" r="r" b="b"/>
            <a:pathLst>
              <a:path h="157480">
                <a:moveTo>
                  <a:pt x="0" y="157093"/>
                </a:moveTo>
                <a:lnTo>
                  <a:pt x="0" y="0"/>
                </a:lnTo>
              </a:path>
            </a:pathLst>
          </a:custGeom>
          <a:ln w="9143">
            <a:solidFill>
              <a:srgbClr val="000000"/>
            </a:solidFill>
          </a:ln>
        </p:spPr>
        <p:txBody>
          <a:bodyPr wrap="square" lIns="0" tIns="0" rIns="0" bIns="0" rtlCol="0"/>
          <a:lstStyle/>
          <a:p>
            <a:endParaRPr/>
          </a:p>
        </p:txBody>
      </p:sp>
      <p:sp>
        <p:nvSpPr>
          <p:cNvPr id="29" name="object 29"/>
          <p:cNvSpPr/>
          <p:nvPr/>
        </p:nvSpPr>
        <p:spPr>
          <a:xfrm>
            <a:off x="5017007" y="3872484"/>
            <a:ext cx="1523365" cy="0"/>
          </a:xfrm>
          <a:custGeom>
            <a:avLst/>
            <a:gdLst/>
            <a:ahLst/>
            <a:cxnLst/>
            <a:rect l="l" t="t" r="r" b="b"/>
            <a:pathLst>
              <a:path w="1523365">
                <a:moveTo>
                  <a:pt x="0" y="0"/>
                </a:moveTo>
                <a:lnTo>
                  <a:pt x="1522872" y="0"/>
                </a:lnTo>
              </a:path>
            </a:pathLst>
          </a:custGeom>
          <a:ln w="9143">
            <a:solidFill>
              <a:srgbClr val="000000"/>
            </a:solidFill>
          </a:ln>
        </p:spPr>
        <p:txBody>
          <a:bodyPr wrap="square" lIns="0" tIns="0" rIns="0" bIns="0" rtlCol="0"/>
          <a:lstStyle/>
          <a:p>
            <a:endParaRPr/>
          </a:p>
        </p:txBody>
      </p:sp>
      <p:sp>
        <p:nvSpPr>
          <p:cNvPr id="30" name="object 30"/>
          <p:cNvSpPr/>
          <p:nvPr/>
        </p:nvSpPr>
        <p:spPr>
          <a:xfrm>
            <a:off x="5145023" y="3651504"/>
            <a:ext cx="0" cy="221615"/>
          </a:xfrm>
          <a:custGeom>
            <a:avLst/>
            <a:gdLst/>
            <a:ahLst/>
            <a:cxnLst/>
            <a:rect l="l" t="t" r="r" b="b"/>
            <a:pathLst>
              <a:path h="221614">
                <a:moveTo>
                  <a:pt x="0" y="221229"/>
                </a:moveTo>
                <a:lnTo>
                  <a:pt x="0" y="0"/>
                </a:lnTo>
              </a:path>
            </a:pathLst>
          </a:custGeom>
          <a:ln w="9143">
            <a:solidFill>
              <a:srgbClr val="000000"/>
            </a:solidFill>
          </a:ln>
        </p:spPr>
        <p:txBody>
          <a:bodyPr wrap="square" lIns="0" tIns="0" rIns="0" bIns="0" rtlCol="0"/>
          <a:lstStyle/>
          <a:p>
            <a:endParaRPr/>
          </a:p>
        </p:txBody>
      </p:sp>
      <p:sp>
        <p:nvSpPr>
          <p:cNvPr id="31" name="object 31"/>
          <p:cNvSpPr/>
          <p:nvPr/>
        </p:nvSpPr>
        <p:spPr>
          <a:xfrm>
            <a:off x="5411723" y="3645408"/>
            <a:ext cx="0" cy="221615"/>
          </a:xfrm>
          <a:custGeom>
            <a:avLst/>
            <a:gdLst/>
            <a:ahLst/>
            <a:cxnLst/>
            <a:rect l="l" t="t" r="r" b="b"/>
            <a:pathLst>
              <a:path h="221614">
                <a:moveTo>
                  <a:pt x="0" y="221229"/>
                </a:moveTo>
                <a:lnTo>
                  <a:pt x="0" y="0"/>
                </a:lnTo>
              </a:path>
            </a:pathLst>
          </a:custGeom>
          <a:ln w="9143">
            <a:solidFill>
              <a:srgbClr val="000000"/>
            </a:solidFill>
          </a:ln>
        </p:spPr>
        <p:txBody>
          <a:bodyPr wrap="square" lIns="0" tIns="0" rIns="0" bIns="0" rtlCol="0"/>
          <a:lstStyle/>
          <a:p>
            <a:endParaRPr/>
          </a:p>
        </p:txBody>
      </p:sp>
      <p:sp>
        <p:nvSpPr>
          <p:cNvPr id="32" name="object 32"/>
          <p:cNvSpPr/>
          <p:nvPr/>
        </p:nvSpPr>
        <p:spPr>
          <a:xfrm>
            <a:off x="5634227" y="3645408"/>
            <a:ext cx="0" cy="221615"/>
          </a:xfrm>
          <a:custGeom>
            <a:avLst/>
            <a:gdLst/>
            <a:ahLst/>
            <a:cxnLst/>
            <a:rect l="l" t="t" r="r" b="b"/>
            <a:pathLst>
              <a:path h="221614">
                <a:moveTo>
                  <a:pt x="0" y="221229"/>
                </a:moveTo>
                <a:lnTo>
                  <a:pt x="0" y="0"/>
                </a:lnTo>
              </a:path>
            </a:pathLst>
          </a:custGeom>
          <a:ln w="9143">
            <a:solidFill>
              <a:srgbClr val="000000"/>
            </a:solidFill>
          </a:ln>
        </p:spPr>
        <p:txBody>
          <a:bodyPr wrap="square" lIns="0" tIns="0" rIns="0" bIns="0" rtlCol="0"/>
          <a:lstStyle/>
          <a:p>
            <a:endParaRPr/>
          </a:p>
        </p:txBody>
      </p:sp>
      <p:sp>
        <p:nvSpPr>
          <p:cNvPr id="33" name="object 33"/>
          <p:cNvSpPr/>
          <p:nvPr/>
        </p:nvSpPr>
        <p:spPr>
          <a:xfrm>
            <a:off x="5843015" y="3640835"/>
            <a:ext cx="0" cy="221615"/>
          </a:xfrm>
          <a:custGeom>
            <a:avLst/>
            <a:gdLst/>
            <a:ahLst/>
            <a:cxnLst/>
            <a:rect l="l" t="t" r="r" b="b"/>
            <a:pathLst>
              <a:path h="221614">
                <a:moveTo>
                  <a:pt x="0" y="221229"/>
                </a:moveTo>
                <a:lnTo>
                  <a:pt x="0" y="0"/>
                </a:lnTo>
              </a:path>
            </a:pathLst>
          </a:custGeom>
          <a:ln w="9143">
            <a:solidFill>
              <a:srgbClr val="000000"/>
            </a:solidFill>
          </a:ln>
        </p:spPr>
        <p:txBody>
          <a:bodyPr wrap="square" lIns="0" tIns="0" rIns="0" bIns="0" rtlCol="0"/>
          <a:lstStyle/>
          <a:p>
            <a:endParaRPr/>
          </a:p>
        </p:txBody>
      </p:sp>
      <p:sp>
        <p:nvSpPr>
          <p:cNvPr id="34" name="object 34"/>
          <p:cNvSpPr/>
          <p:nvPr/>
        </p:nvSpPr>
        <p:spPr>
          <a:xfrm>
            <a:off x="6108191" y="3634740"/>
            <a:ext cx="0" cy="221615"/>
          </a:xfrm>
          <a:custGeom>
            <a:avLst/>
            <a:gdLst/>
            <a:ahLst/>
            <a:cxnLst/>
            <a:rect l="l" t="t" r="r" b="b"/>
            <a:pathLst>
              <a:path h="221614">
                <a:moveTo>
                  <a:pt x="0" y="221229"/>
                </a:moveTo>
                <a:lnTo>
                  <a:pt x="0" y="0"/>
                </a:lnTo>
              </a:path>
            </a:pathLst>
          </a:custGeom>
          <a:ln w="9143">
            <a:solidFill>
              <a:srgbClr val="000000"/>
            </a:solidFill>
          </a:ln>
        </p:spPr>
        <p:txBody>
          <a:bodyPr wrap="square" lIns="0" tIns="0" rIns="0" bIns="0" rtlCol="0"/>
          <a:lstStyle/>
          <a:p>
            <a:endParaRPr/>
          </a:p>
        </p:txBody>
      </p:sp>
      <p:sp>
        <p:nvSpPr>
          <p:cNvPr id="35" name="object 35"/>
          <p:cNvSpPr/>
          <p:nvPr/>
        </p:nvSpPr>
        <p:spPr>
          <a:xfrm>
            <a:off x="6332219" y="3634740"/>
            <a:ext cx="0" cy="221615"/>
          </a:xfrm>
          <a:custGeom>
            <a:avLst/>
            <a:gdLst/>
            <a:ahLst/>
            <a:cxnLst/>
            <a:rect l="l" t="t" r="r" b="b"/>
            <a:pathLst>
              <a:path h="221614">
                <a:moveTo>
                  <a:pt x="0" y="221229"/>
                </a:moveTo>
                <a:lnTo>
                  <a:pt x="0" y="0"/>
                </a:lnTo>
              </a:path>
            </a:pathLst>
          </a:custGeom>
          <a:ln w="9143">
            <a:solidFill>
              <a:srgbClr val="000000"/>
            </a:solidFill>
          </a:ln>
        </p:spPr>
        <p:txBody>
          <a:bodyPr wrap="square" lIns="0" tIns="0" rIns="0" bIns="0" rtlCol="0"/>
          <a:lstStyle/>
          <a:p>
            <a:endParaRPr/>
          </a:p>
        </p:txBody>
      </p:sp>
      <p:sp>
        <p:nvSpPr>
          <p:cNvPr id="36" name="object 36"/>
          <p:cNvSpPr/>
          <p:nvPr/>
        </p:nvSpPr>
        <p:spPr>
          <a:xfrm>
            <a:off x="5410200" y="3343655"/>
            <a:ext cx="0" cy="157480"/>
          </a:xfrm>
          <a:custGeom>
            <a:avLst/>
            <a:gdLst/>
            <a:ahLst/>
            <a:cxnLst/>
            <a:rect l="l" t="t" r="r" b="b"/>
            <a:pathLst>
              <a:path h="157479">
                <a:moveTo>
                  <a:pt x="0" y="157093"/>
                </a:moveTo>
                <a:lnTo>
                  <a:pt x="0" y="0"/>
                </a:lnTo>
              </a:path>
            </a:pathLst>
          </a:custGeom>
          <a:ln w="9143">
            <a:solidFill>
              <a:srgbClr val="000000"/>
            </a:solidFill>
          </a:ln>
        </p:spPr>
        <p:txBody>
          <a:bodyPr wrap="square" lIns="0" tIns="0" rIns="0" bIns="0" rtlCol="0"/>
          <a:lstStyle/>
          <a:p>
            <a:endParaRPr/>
          </a:p>
        </p:txBody>
      </p:sp>
      <p:sp>
        <p:nvSpPr>
          <p:cNvPr id="37" name="object 37"/>
          <p:cNvSpPr/>
          <p:nvPr/>
        </p:nvSpPr>
        <p:spPr>
          <a:xfrm>
            <a:off x="5355335" y="3264408"/>
            <a:ext cx="52069" cy="78740"/>
          </a:xfrm>
          <a:custGeom>
            <a:avLst/>
            <a:gdLst/>
            <a:ahLst/>
            <a:cxnLst/>
            <a:rect l="l" t="t" r="r" b="b"/>
            <a:pathLst>
              <a:path w="52070" h="78739">
                <a:moveTo>
                  <a:pt x="51694" y="78607"/>
                </a:moveTo>
                <a:lnTo>
                  <a:pt x="0" y="0"/>
                </a:lnTo>
              </a:path>
            </a:pathLst>
          </a:custGeom>
          <a:ln w="9143">
            <a:solidFill>
              <a:srgbClr val="000000"/>
            </a:solidFill>
          </a:ln>
        </p:spPr>
        <p:txBody>
          <a:bodyPr wrap="square" lIns="0" tIns="0" rIns="0" bIns="0" rtlCol="0"/>
          <a:lstStyle/>
          <a:p>
            <a:endParaRPr/>
          </a:p>
        </p:txBody>
      </p:sp>
      <p:sp>
        <p:nvSpPr>
          <p:cNvPr id="38" name="object 38"/>
          <p:cNvSpPr/>
          <p:nvPr/>
        </p:nvSpPr>
        <p:spPr>
          <a:xfrm>
            <a:off x="5355335" y="3201924"/>
            <a:ext cx="52069" cy="62865"/>
          </a:xfrm>
          <a:custGeom>
            <a:avLst/>
            <a:gdLst/>
            <a:ahLst/>
            <a:cxnLst/>
            <a:rect l="l" t="t" r="r" b="b"/>
            <a:pathLst>
              <a:path w="52070" h="62864">
                <a:moveTo>
                  <a:pt x="0" y="62849"/>
                </a:moveTo>
                <a:lnTo>
                  <a:pt x="51694" y="0"/>
                </a:lnTo>
              </a:path>
            </a:pathLst>
          </a:custGeom>
          <a:ln w="9143">
            <a:solidFill>
              <a:srgbClr val="000000"/>
            </a:solidFill>
          </a:ln>
        </p:spPr>
        <p:txBody>
          <a:bodyPr wrap="square" lIns="0" tIns="0" rIns="0" bIns="0" rtlCol="0"/>
          <a:lstStyle/>
          <a:p>
            <a:endParaRPr/>
          </a:p>
        </p:txBody>
      </p:sp>
      <p:sp>
        <p:nvSpPr>
          <p:cNvPr id="39" name="object 39"/>
          <p:cNvSpPr/>
          <p:nvPr/>
        </p:nvSpPr>
        <p:spPr>
          <a:xfrm>
            <a:off x="5349239" y="3121152"/>
            <a:ext cx="52069" cy="78740"/>
          </a:xfrm>
          <a:custGeom>
            <a:avLst/>
            <a:gdLst/>
            <a:ahLst/>
            <a:cxnLst/>
            <a:rect l="l" t="t" r="r" b="b"/>
            <a:pathLst>
              <a:path w="52070" h="78739">
                <a:moveTo>
                  <a:pt x="51694" y="78607"/>
                </a:moveTo>
                <a:lnTo>
                  <a:pt x="0" y="0"/>
                </a:lnTo>
              </a:path>
            </a:pathLst>
          </a:custGeom>
          <a:ln w="9143">
            <a:solidFill>
              <a:srgbClr val="000000"/>
            </a:solidFill>
          </a:ln>
        </p:spPr>
        <p:txBody>
          <a:bodyPr wrap="square" lIns="0" tIns="0" rIns="0" bIns="0" rtlCol="0"/>
          <a:lstStyle/>
          <a:p>
            <a:endParaRPr/>
          </a:p>
        </p:txBody>
      </p:sp>
      <p:sp>
        <p:nvSpPr>
          <p:cNvPr id="40" name="object 40"/>
          <p:cNvSpPr/>
          <p:nvPr/>
        </p:nvSpPr>
        <p:spPr>
          <a:xfrm>
            <a:off x="5349239" y="3058668"/>
            <a:ext cx="52069" cy="62865"/>
          </a:xfrm>
          <a:custGeom>
            <a:avLst/>
            <a:gdLst/>
            <a:ahLst/>
            <a:cxnLst/>
            <a:rect l="l" t="t" r="r" b="b"/>
            <a:pathLst>
              <a:path w="52070" h="62864">
                <a:moveTo>
                  <a:pt x="0" y="62849"/>
                </a:moveTo>
                <a:lnTo>
                  <a:pt x="51694" y="0"/>
                </a:lnTo>
              </a:path>
            </a:pathLst>
          </a:custGeom>
          <a:ln w="9143">
            <a:solidFill>
              <a:srgbClr val="000000"/>
            </a:solidFill>
          </a:ln>
        </p:spPr>
        <p:txBody>
          <a:bodyPr wrap="square" lIns="0" tIns="0" rIns="0" bIns="0" rtlCol="0"/>
          <a:lstStyle/>
          <a:p>
            <a:endParaRPr/>
          </a:p>
        </p:txBody>
      </p:sp>
      <p:sp>
        <p:nvSpPr>
          <p:cNvPr id="41" name="object 41"/>
          <p:cNvSpPr/>
          <p:nvPr/>
        </p:nvSpPr>
        <p:spPr>
          <a:xfrm>
            <a:off x="5349239" y="2983992"/>
            <a:ext cx="52069" cy="78740"/>
          </a:xfrm>
          <a:custGeom>
            <a:avLst/>
            <a:gdLst/>
            <a:ahLst/>
            <a:cxnLst/>
            <a:rect l="l" t="t" r="r" b="b"/>
            <a:pathLst>
              <a:path w="52070" h="78739">
                <a:moveTo>
                  <a:pt x="51694" y="78607"/>
                </a:moveTo>
                <a:lnTo>
                  <a:pt x="0" y="0"/>
                </a:lnTo>
              </a:path>
            </a:pathLst>
          </a:custGeom>
          <a:ln w="9143">
            <a:solidFill>
              <a:srgbClr val="000000"/>
            </a:solidFill>
          </a:ln>
        </p:spPr>
        <p:txBody>
          <a:bodyPr wrap="square" lIns="0" tIns="0" rIns="0" bIns="0" rtlCol="0"/>
          <a:lstStyle/>
          <a:p>
            <a:endParaRPr/>
          </a:p>
        </p:txBody>
      </p:sp>
      <p:sp>
        <p:nvSpPr>
          <p:cNvPr id="42" name="object 42"/>
          <p:cNvSpPr/>
          <p:nvPr/>
        </p:nvSpPr>
        <p:spPr>
          <a:xfrm>
            <a:off x="5349239" y="2921508"/>
            <a:ext cx="52069" cy="62865"/>
          </a:xfrm>
          <a:custGeom>
            <a:avLst/>
            <a:gdLst/>
            <a:ahLst/>
            <a:cxnLst/>
            <a:rect l="l" t="t" r="r" b="b"/>
            <a:pathLst>
              <a:path w="52070" h="62864">
                <a:moveTo>
                  <a:pt x="0" y="62849"/>
                </a:moveTo>
                <a:lnTo>
                  <a:pt x="51694" y="0"/>
                </a:lnTo>
              </a:path>
            </a:pathLst>
          </a:custGeom>
          <a:ln w="9143">
            <a:solidFill>
              <a:srgbClr val="000000"/>
            </a:solidFill>
          </a:ln>
        </p:spPr>
        <p:txBody>
          <a:bodyPr wrap="square" lIns="0" tIns="0" rIns="0" bIns="0" rtlCol="0"/>
          <a:lstStyle/>
          <a:p>
            <a:endParaRPr/>
          </a:p>
        </p:txBody>
      </p:sp>
      <p:sp>
        <p:nvSpPr>
          <p:cNvPr id="43" name="object 43"/>
          <p:cNvSpPr/>
          <p:nvPr/>
        </p:nvSpPr>
        <p:spPr>
          <a:xfrm>
            <a:off x="5343144" y="2840736"/>
            <a:ext cx="52069" cy="78740"/>
          </a:xfrm>
          <a:custGeom>
            <a:avLst/>
            <a:gdLst/>
            <a:ahLst/>
            <a:cxnLst/>
            <a:rect l="l" t="t" r="r" b="b"/>
            <a:pathLst>
              <a:path w="52070" h="78739">
                <a:moveTo>
                  <a:pt x="51694" y="78607"/>
                </a:moveTo>
                <a:lnTo>
                  <a:pt x="0" y="0"/>
                </a:lnTo>
              </a:path>
            </a:pathLst>
          </a:custGeom>
          <a:ln w="9143">
            <a:solidFill>
              <a:srgbClr val="000000"/>
            </a:solidFill>
          </a:ln>
        </p:spPr>
        <p:txBody>
          <a:bodyPr wrap="square" lIns="0" tIns="0" rIns="0" bIns="0" rtlCol="0"/>
          <a:lstStyle/>
          <a:p>
            <a:endParaRPr/>
          </a:p>
        </p:txBody>
      </p:sp>
      <p:sp>
        <p:nvSpPr>
          <p:cNvPr id="44" name="object 44"/>
          <p:cNvSpPr/>
          <p:nvPr/>
        </p:nvSpPr>
        <p:spPr>
          <a:xfrm>
            <a:off x="5343144" y="2778252"/>
            <a:ext cx="52069" cy="62865"/>
          </a:xfrm>
          <a:custGeom>
            <a:avLst/>
            <a:gdLst/>
            <a:ahLst/>
            <a:cxnLst/>
            <a:rect l="l" t="t" r="r" b="b"/>
            <a:pathLst>
              <a:path w="52070" h="62864">
                <a:moveTo>
                  <a:pt x="0" y="62849"/>
                </a:moveTo>
                <a:lnTo>
                  <a:pt x="51694" y="0"/>
                </a:lnTo>
              </a:path>
            </a:pathLst>
          </a:custGeom>
          <a:ln w="9143">
            <a:solidFill>
              <a:srgbClr val="000000"/>
            </a:solidFill>
          </a:ln>
        </p:spPr>
        <p:txBody>
          <a:bodyPr wrap="square" lIns="0" tIns="0" rIns="0" bIns="0" rtlCol="0"/>
          <a:lstStyle/>
          <a:p>
            <a:endParaRPr/>
          </a:p>
        </p:txBody>
      </p:sp>
      <p:sp>
        <p:nvSpPr>
          <p:cNvPr id="45" name="object 45"/>
          <p:cNvSpPr/>
          <p:nvPr/>
        </p:nvSpPr>
        <p:spPr>
          <a:xfrm>
            <a:off x="5338571" y="2699004"/>
            <a:ext cx="52069" cy="78740"/>
          </a:xfrm>
          <a:custGeom>
            <a:avLst/>
            <a:gdLst/>
            <a:ahLst/>
            <a:cxnLst/>
            <a:rect l="l" t="t" r="r" b="b"/>
            <a:pathLst>
              <a:path w="52070" h="78739">
                <a:moveTo>
                  <a:pt x="51694" y="78607"/>
                </a:moveTo>
                <a:lnTo>
                  <a:pt x="0" y="0"/>
                </a:lnTo>
              </a:path>
            </a:pathLst>
          </a:custGeom>
          <a:ln w="9143">
            <a:solidFill>
              <a:srgbClr val="000000"/>
            </a:solidFill>
          </a:ln>
        </p:spPr>
        <p:txBody>
          <a:bodyPr wrap="square" lIns="0" tIns="0" rIns="0" bIns="0" rtlCol="0"/>
          <a:lstStyle/>
          <a:p>
            <a:endParaRPr/>
          </a:p>
        </p:txBody>
      </p:sp>
      <p:sp>
        <p:nvSpPr>
          <p:cNvPr id="46" name="object 46"/>
          <p:cNvSpPr/>
          <p:nvPr/>
        </p:nvSpPr>
        <p:spPr>
          <a:xfrm>
            <a:off x="5338571" y="2636520"/>
            <a:ext cx="52069" cy="62865"/>
          </a:xfrm>
          <a:custGeom>
            <a:avLst/>
            <a:gdLst/>
            <a:ahLst/>
            <a:cxnLst/>
            <a:rect l="l" t="t" r="r" b="b"/>
            <a:pathLst>
              <a:path w="52070" h="62864">
                <a:moveTo>
                  <a:pt x="0" y="62849"/>
                </a:moveTo>
                <a:lnTo>
                  <a:pt x="51694" y="0"/>
                </a:lnTo>
              </a:path>
            </a:pathLst>
          </a:custGeom>
          <a:ln w="9143">
            <a:solidFill>
              <a:srgbClr val="000000"/>
            </a:solidFill>
          </a:ln>
        </p:spPr>
        <p:txBody>
          <a:bodyPr wrap="square" lIns="0" tIns="0" rIns="0" bIns="0" rtlCol="0"/>
          <a:lstStyle/>
          <a:p>
            <a:endParaRPr/>
          </a:p>
        </p:txBody>
      </p:sp>
      <p:sp>
        <p:nvSpPr>
          <p:cNvPr id="47" name="object 47"/>
          <p:cNvSpPr/>
          <p:nvPr/>
        </p:nvSpPr>
        <p:spPr>
          <a:xfrm>
            <a:off x="5332476" y="2555748"/>
            <a:ext cx="52069" cy="78740"/>
          </a:xfrm>
          <a:custGeom>
            <a:avLst/>
            <a:gdLst/>
            <a:ahLst/>
            <a:cxnLst/>
            <a:rect l="l" t="t" r="r" b="b"/>
            <a:pathLst>
              <a:path w="52070" h="78739">
                <a:moveTo>
                  <a:pt x="51694" y="78607"/>
                </a:moveTo>
                <a:lnTo>
                  <a:pt x="0" y="0"/>
                </a:lnTo>
              </a:path>
            </a:pathLst>
          </a:custGeom>
          <a:ln w="9143">
            <a:solidFill>
              <a:srgbClr val="000000"/>
            </a:solidFill>
          </a:ln>
        </p:spPr>
        <p:txBody>
          <a:bodyPr wrap="square" lIns="0" tIns="0" rIns="0" bIns="0" rtlCol="0"/>
          <a:lstStyle/>
          <a:p>
            <a:endParaRPr/>
          </a:p>
        </p:txBody>
      </p:sp>
      <p:sp>
        <p:nvSpPr>
          <p:cNvPr id="48" name="object 48"/>
          <p:cNvSpPr/>
          <p:nvPr/>
        </p:nvSpPr>
        <p:spPr>
          <a:xfrm>
            <a:off x="5332476" y="2491740"/>
            <a:ext cx="52069" cy="62865"/>
          </a:xfrm>
          <a:custGeom>
            <a:avLst/>
            <a:gdLst/>
            <a:ahLst/>
            <a:cxnLst/>
            <a:rect l="l" t="t" r="r" b="b"/>
            <a:pathLst>
              <a:path w="52070" h="62864">
                <a:moveTo>
                  <a:pt x="0" y="62849"/>
                </a:moveTo>
                <a:lnTo>
                  <a:pt x="51694" y="0"/>
                </a:lnTo>
              </a:path>
            </a:pathLst>
          </a:custGeom>
          <a:ln w="9143">
            <a:solidFill>
              <a:srgbClr val="000000"/>
            </a:solidFill>
          </a:ln>
        </p:spPr>
        <p:txBody>
          <a:bodyPr wrap="square" lIns="0" tIns="0" rIns="0" bIns="0" rtlCol="0"/>
          <a:lstStyle/>
          <a:p>
            <a:endParaRPr/>
          </a:p>
        </p:txBody>
      </p:sp>
      <p:sp>
        <p:nvSpPr>
          <p:cNvPr id="49" name="object 49"/>
          <p:cNvSpPr/>
          <p:nvPr/>
        </p:nvSpPr>
        <p:spPr>
          <a:xfrm>
            <a:off x="5332476" y="2418588"/>
            <a:ext cx="52069" cy="78740"/>
          </a:xfrm>
          <a:custGeom>
            <a:avLst/>
            <a:gdLst/>
            <a:ahLst/>
            <a:cxnLst/>
            <a:rect l="l" t="t" r="r" b="b"/>
            <a:pathLst>
              <a:path w="52070" h="78739">
                <a:moveTo>
                  <a:pt x="51694" y="78607"/>
                </a:moveTo>
                <a:lnTo>
                  <a:pt x="0" y="0"/>
                </a:lnTo>
              </a:path>
            </a:pathLst>
          </a:custGeom>
          <a:ln w="9143">
            <a:solidFill>
              <a:srgbClr val="000000"/>
            </a:solidFill>
          </a:ln>
        </p:spPr>
        <p:txBody>
          <a:bodyPr wrap="square" lIns="0" tIns="0" rIns="0" bIns="0" rtlCol="0"/>
          <a:lstStyle/>
          <a:p>
            <a:endParaRPr/>
          </a:p>
        </p:txBody>
      </p:sp>
      <p:sp>
        <p:nvSpPr>
          <p:cNvPr id="50" name="object 50"/>
          <p:cNvSpPr/>
          <p:nvPr/>
        </p:nvSpPr>
        <p:spPr>
          <a:xfrm>
            <a:off x="5332476" y="2356104"/>
            <a:ext cx="52069" cy="62865"/>
          </a:xfrm>
          <a:custGeom>
            <a:avLst/>
            <a:gdLst/>
            <a:ahLst/>
            <a:cxnLst/>
            <a:rect l="l" t="t" r="r" b="b"/>
            <a:pathLst>
              <a:path w="52070" h="62864">
                <a:moveTo>
                  <a:pt x="0" y="62849"/>
                </a:moveTo>
                <a:lnTo>
                  <a:pt x="51694" y="0"/>
                </a:lnTo>
              </a:path>
            </a:pathLst>
          </a:custGeom>
          <a:ln w="9143">
            <a:solidFill>
              <a:srgbClr val="000000"/>
            </a:solidFill>
          </a:ln>
        </p:spPr>
        <p:txBody>
          <a:bodyPr wrap="square" lIns="0" tIns="0" rIns="0" bIns="0" rtlCol="0"/>
          <a:lstStyle/>
          <a:p>
            <a:endParaRPr/>
          </a:p>
        </p:txBody>
      </p:sp>
      <p:sp>
        <p:nvSpPr>
          <p:cNvPr id="51" name="object 51"/>
          <p:cNvSpPr/>
          <p:nvPr/>
        </p:nvSpPr>
        <p:spPr>
          <a:xfrm>
            <a:off x="5384291" y="2199132"/>
            <a:ext cx="0" cy="157480"/>
          </a:xfrm>
          <a:custGeom>
            <a:avLst/>
            <a:gdLst/>
            <a:ahLst/>
            <a:cxnLst/>
            <a:rect l="l" t="t" r="r" b="b"/>
            <a:pathLst>
              <a:path h="157480">
                <a:moveTo>
                  <a:pt x="0" y="157093"/>
                </a:moveTo>
                <a:lnTo>
                  <a:pt x="0" y="0"/>
                </a:lnTo>
              </a:path>
            </a:pathLst>
          </a:custGeom>
          <a:ln w="9143">
            <a:solidFill>
              <a:srgbClr val="000000"/>
            </a:solidFill>
          </a:ln>
        </p:spPr>
        <p:txBody>
          <a:bodyPr wrap="square" lIns="0" tIns="0" rIns="0" bIns="0" rtlCol="0"/>
          <a:lstStyle/>
          <a:p>
            <a:endParaRPr/>
          </a:p>
        </p:txBody>
      </p:sp>
      <p:sp>
        <p:nvSpPr>
          <p:cNvPr id="52" name="object 52"/>
          <p:cNvSpPr/>
          <p:nvPr/>
        </p:nvSpPr>
        <p:spPr>
          <a:xfrm>
            <a:off x="5612891" y="3342132"/>
            <a:ext cx="0" cy="157480"/>
          </a:xfrm>
          <a:custGeom>
            <a:avLst/>
            <a:gdLst/>
            <a:ahLst/>
            <a:cxnLst/>
            <a:rect l="l" t="t" r="r" b="b"/>
            <a:pathLst>
              <a:path h="157479">
                <a:moveTo>
                  <a:pt x="0" y="157093"/>
                </a:moveTo>
                <a:lnTo>
                  <a:pt x="0" y="0"/>
                </a:lnTo>
              </a:path>
            </a:pathLst>
          </a:custGeom>
          <a:ln w="9143">
            <a:solidFill>
              <a:srgbClr val="000000"/>
            </a:solidFill>
          </a:ln>
        </p:spPr>
        <p:txBody>
          <a:bodyPr wrap="square" lIns="0" tIns="0" rIns="0" bIns="0" rtlCol="0"/>
          <a:lstStyle/>
          <a:p>
            <a:endParaRPr/>
          </a:p>
        </p:txBody>
      </p:sp>
      <p:sp>
        <p:nvSpPr>
          <p:cNvPr id="53" name="object 53"/>
          <p:cNvSpPr/>
          <p:nvPr/>
        </p:nvSpPr>
        <p:spPr>
          <a:xfrm>
            <a:off x="5558027" y="3264408"/>
            <a:ext cx="52069" cy="78740"/>
          </a:xfrm>
          <a:custGeom>
            <a:avLst/>
            <a:gdLst/>
            <a:ahLst/>
            <a:cxnLst/>
            <a:rect l="l" t="t" r="r" b="b"/>
            <a:pathLst>
              <a:path w="52070" h="78739">
                <a:moveTo>
                  <a:pt x="51694" y="78607"/>
                </a:moveTo>
                <a:lnTo>
                  <a:pt x="0" y="0"/>
                </a:lnTo>
              </a:path>
            </a:pathLst>
          </a:custGeom>
          <a:ln w="9143">
            <a:solidFill>
              <a:srgbClr val="000000"/>
            </a:solidFill>
          </a:ln>
        </p:spPr>
        <p:txBody>
          <a:bodyPr wrap="square" lIns="0" tIns="0" rIns="0" bIns="0" rtlCol="0"/>
          <a:lstStyle/>
          <a:p>
            <a:endParaRPr/>
          </a:p>
        </p:txBody>
      </p:sp>
      <p:sp>
        <p:nvSpPr>
          <p:cNvPr id="54" name="object 54"/>
          <p:cNvSpPr/>
          <p:nvPr/>
        </p:nvSpPr>
        <p:spPr>
          <a:xfrm>
            <a:off x="5558027" y="3201924"/>
            <a:ext cx="52069" cy="62865"/>
          </a:xfrm>
          <a:custGeom>
            <a:avLst/>
            <a:gdLst/>
            <a:ahLst/>
            <a:cxnLst/>
            <a:rect l="l" t="t" r="r" b="b"/>
            <a:pathLst>
              <a:path w="52070" h="62864">
                <a:moveTo>
                  <a:pt x="0" y="62849"/>
                </a:moveTo>
                <a:lnTo>
                  <a:pt x="51694" y="0"/>
                </a:lnTo>
              </a:path>
            </a:pathLst>
          </a:custGeom>
          <a:ln w="9143">
            <a:solidFill>
              <a:srgbClr val="000000"/>
            </a:solidFill>
          </a:ln>
        </p:spPr>
        <p:txBody>
          <a:bodyPr wrap="square" lIns="0" tIns="0" rIns="0" bIns="0" rtlCol="0"/>
          <a:lstStyle/>
          <a:p>
            <a:endParaRPr/>
          </a:p>
        </p:txBody>
      </p:sp>
      <p:sp>
        <p:nvSpPr>
          <p:cNvPr id="55" name="object 55"/>
          <p:cNvSpPr/>
          <p:nvPr/>
        </p:nvSpPr>
        <p:spPr>
          <a:xfrm>
            <a:off x="5551932" y="3119627"/>
            <a:ext cx="52069" cy="78740"/>
          </a:xfrm>
          <a:custGeom>
            <a:avLst/>
            <a:gdLst/>
            <a:ahLst/>
            <a:cxnLst/>
            <a:rect l="l" t="t" r="r" b="b"/>
            <a:pathLst>
              <a:path w="52070" h="78739">
                <a:moveTo>
                  <a:pt x="51694" y="78607"/>
                </a:moveTo>
                <a:lnTo>
                  <a:pt x="0" y="0"/>
                </a:lnTo>
              </a:path>
            </a:pathLst>
          </a:custGeom>
          <a:ln w="9143">
            <a:solidFill>
              <a:srgbClr val="000000"/>
            </a:solidFill>
          </a:ln>
        </p:spPr>
        <p:txBody>
          <a:bodyPr wrap="square" lIns="0" tIns="0" rIns="0" bIns="0" rtlCol="0"/>
          <a:lstStyle/>
          <a:p>
            <a:endParaRPr/>
          </a:p>
        </p:txBody>
      </p:sp>
      <p:sp>
        <p:nvSpPr>
          <p:cNvPr id="56" name="object 56"/>
          <p:cNvSpPr/>
          <p:nvPr/>
        </p:nvSpPr>
        <p:spPr>
          <a:xfrm>
            <a:off x="5551932" y="3057144"/>
            <a:ext cx="52069" cy="62865"/>
          </a:xfrm>
          <a:custGeom>
            <a:avLst/>
            <a:gdLst/>
            <a:ahLst/>
            <a:cxnLst/>
            <a:rect l="l" t="t" r="r" b="b"/>
            <a:pathLst>
              <a:path w="52070" h="62864">
                <a:moveTo>
                  <a:pt x="0" y="62849"/>
                </a:moveTo>
                <a:lnTo>
                  <a:pt x="51694" y="0"/>
                </a:lnTo>
              </a:path>
            </a:pathLst>
          </a:custGeom>
          <a:ln w="9143">
            <a:solidFill>
              <a:srgbClr val="000000"/>
            </a:solidFill>
          </a:ln>
        </p:spPr>
        <p:txBody>
          <a:bodyPr wrap="square" lIns="0" tIns="0" rIns="0" bIns="0" rtlCol="0"/>
          <a:lstStyle/>
          <a:p>
            <a:endParaRPr/>
          </a:p>
        </p:txBody>
      </p:sp>
      <p:sp>
        <p:nvSpPr>
          <p:cNvPr id="57" name="object 57"/>
          <p:cNvSpPr/>
          <p:nvPr/>
        </p:nvSpPr>
        <p:spPr>
          <a:xfrm>
            <a:off x="5551932" y="2983992"/>
            <a:ext cx="52069" cy="78740"/>
          </a:xfrm>
          <a:custGeom>
            <a:avLst/>
            <a:gdLst/>
            <a:ahLst/>
            <a:cxnLst/>
            <a:rect l="l" t="t" r="r" b="b"/>
            <a:pathLst>
              <a:path w="52070" h="78739">
                <a:moveTo>
                  <a:pt x="51694" y="78607"/>
                </a:moveTo>
                <a:lnTo>
                  <a:pt x="0" y="0"/>
                </a:lnTo>
              </a:path>
            </a:pathLst>
          </a:custGeom>
          <a:ln w="9143">
            <a:solidFill>
              <a:srgbClr val="000000"/>
            </a:solidFill>
          </a:ln>
        </p:spPr>
        <p:txBody>
          <a:bodyPr wrap="square" lIns="0" tIns="0" rIns="0" bIns="0" rtlCol="0"/>
          <a:lstStyle/>
          <a:p>
            <a:endParaRPr/>
          </a:p>
        </p:txBody>
      </p:sp>
      <p:sp>
        <p:nvSpPr>
          <p:cNvPr id="58" name="object 58"/>
          <p:cNvSpPr/>
          <p:nvPr/>
        </p:nvSpPr>
        <p:spPr>
          <a:xfrm>
            <a:off x="5551932" y="2921508"/>
            <a:ext cx="52069" cy="62865"/>
          </a:xfrm>
          <a:custGeom>
            <a:avLst/>
            <a:gdLst/>
            <a:ahLst/>
            <a:cxnLst/>
            <a:rect l="l" t="t" r="r" b="b"/>
            <a:pathLst>
              <a:path w="52070" h="62864">
                <a:moveTo>
                  <a:pt x="0" y="62849"/>
                </a:moveTo>
                <a:lnTo>
                  <a:pt x="51694" y="0"/>
                </a:lnTo>
              </a:path>
            </a:pathLst>
          </a:custGeom>
          <a:ln w="9143">
            <a:solidFill>
              <a:srgbClr val="000000"/>
            </a:solidFill>
          </a:ln>
        </p:spPr>
        <p:txBody>
          <a:bodyPr wrap="square" lIns="0" tIns="0" rIns="0" bIns="0" rtlCol="0"/>
          <a:lstStyle/>
          <a:p>
            <a:endParaRPr/>
          </a:p>
        </p:txBody>
      </p:sp>
      <p:sp>
        <p:nvSpPr>
          <p:cNvPr id="59" name="object 59"/>
          <p:cNvSpPr/>
          <p:nvPr/>
        </p:nvSpPr>
        <p:spPr>
          <a:xfrm>
            <a:off x="5545835" y="2839212"/>
            <a:ext cx="52069" cy="78740"/>
          </a:xfrm>
          <a:custGeom>
            <a:avLst/>
            <a:gdLst/>
            <a:ahLst/>
            <a:cxnLst/>
            <a:rect l="l" t="t" r="r" b="b"/>
            <a:pathLst>
              <a:path w="52070" h="78739">
                <a:moveTo>
                  <a:pt x="51694" y="78607"/>
                </a:moveTo>
                <a:lnTo>
                  <a:pt x="0" y="0"/>
                </a:lnTo>
              </a:path>
            </a:pathLst>
          </a:custGeom>
          <a:ln w="9143">
            <a:solidFill>
              <a:srgbClr val="000000"/>
            </a:solidFill>
          </a:ln>
        </p:spPr>
        <p:txBody>
          <a:bodyPr wrap="square" lIns="0" tIns="0" rIns="0" bIns="0" rtlCol="0"/>
          <a:lstStyle/>
          <a:p>
            <a:endParaRPr/>
          </a:p>
        </p:txBody>
      </p:sp>
      <p:sp>
        <p:nvSpPr>
          <p:cNvPr id="60" name="object 60"/>
          <p:cNvSpPr/>
          <p:nvPr/>
        </p:nvSpPr>
        <p:spPr>
          <a:xfrm>
            <a:off x="5545835" y="2776728"/>
            <a:ext cx="52069" cy="62865"/>
          </a:xfrm>
          <a:custGeom>
            <a:avLst/>
            <a:gdLst/>
            <a:ahLst/>
            <a:cxnLst/>
            <a:rect l="l" t="t" r="r" b="b"/>
            <a:pathLst>
              <a:path w="52070" h="62864">
                <a:moveTo>
                  <a:pt x="0" y="62849"/>
                </a:moveTo>
                <a:lnTo>
                  <a:pt x="51694" y="0"/>
                </a:lnTo>
              </a:path>
            </a:pathLst>
          </a:custGeom>
          <a:ln w="9143">
            <a:solidFill>
              <a:srgbClr val="000000"/>
            </a:solidFill>
          </a:ln>
        </p:spPr>
        <p:txBody>
          <a:bodyPr wrap="square" lIns="0" tIns="0" rIns="0" bIns="0" rtlCol="0"/>
          <a:lstStyle/>
          <a:p>
            <a:endParaRPr/>
          </a:p>
        </p:txBody>
      </p:sp>
      <p:sp>
        <p:nvSpPr>
          <p:cNvPr id="61" name="object 61"/>
          <p:cNvSpPr/>
          <p:nvPr/>
        </p:nvSpPr>
        <p:spPr>
          <a:xfrm>
            <a:off x="5539739" y="2699004"/>
            <a:ext cx="52069" cy="78740"/>
          </a:xfrm>
          <a:custGeom>
            <a:avLst/>
            <a:gdLst/>
            <a:ahLst/>
            <a:cxnLst/>
            <a:rect l="l" t="t" r="r" b="b"/>
            <a:pathLst>
              <a:path w="52070" h="78739">
                <a:moveTo>
                  <a:pt x="51694" y="78607"/>
                </a:moveTo>
                <a:lnTo>
                  <a:pt x="0" y="0"/>
                </a:lnTo>
              </a:path>
            </a:pathLst>
          </a:custGeom>
          <a:ln w="9143">
            <a:solidFill>
              <a:srgbClr val="000000"/>
            </a:solidFill>
          </a:ln>
        </p:spPr>
        <p:txBody>
          <a:bodyPr wrap="square" lIns="0" tIns="0" rIns="0" bIns="0" rtlCol="0"/>
          <a:lstStyle/>
          <a:p>
            <a:endParaRPr/>
          </a:p>
        </p:txBody>
      </p:sp>
      <p:sp>
        <p:nvSpPr>
          <p:cNvPr id="62" name="object 62"/>
          <p:cNvSpPr/>
          <p:nvPr/>
        </p:nvSpPr>
        <p:spPr>
          <a:xfrm>
            <a:off x="5539739" y="2634996"/>
            <a:ext cx="52069" cy="62865"/>
          </a:xfrm>
          <a:custGeom>
            <a:avLst/>
            <a:gdLst/>
            <a:ahLst/>
            <a:cxnLst/>
            <a:rect l="l" t="t" r="r" b="b"/>
            <a:pathLst>
              <a:path w="52070" h="62864">
                <a:moveTo>
                  <a:pt x="0" y="62849"/>
                </a:moveTo>
                <a:lnTo>
                  <a:pt x="51694" y="0"/>
                </a:lnTo>
              </a:path>
            </a:pathLst>
          </a:custGeom>
          <a:ln w="9143">
            <a:solidFill>
              <a:srgbClr val="000000"/>
            </a:solidFill>
          </a:ln>
        </p:spPr>
        <p:txBody>
          <a:bodyPr wrap="square" lIns="0" tIns="0" rIns="0" bIns="0" rtlCol="0"/>
          <a:lstStyle/>
          <a:p>
            <a:endParaRPr/>
          </a:p>
        </p:txBody>
      </p:sp>
      <p:sp>
        <p:nvSpPr>
          <p:cNvPr id="63" name="object 63"/>
          <p:cNvSpPr/>
          <p:nvPr/>
        </p:nvSpPr>
        <p:spPr>
          <a:xfrm>
            <a:off x="5535167" y="2554224"/>
            <a:ext cx="52069" cy="78740"/>
          </a:xfrm>
          <a:custGeom>
            <a:avLst/>
            <a:gdLst/>
            <a:ahLst/>
            <a:cxnLst/>
            <a:rect l="l" t="t" r="r" b="b"/>
            <a:pathLst>
              <a:path w="52070" h="78739">
                <a:moveTo>
                  <a:pt x="51694" y="78607"/>
                </a:moveTo>
                <a:lnTo>
                  <a:pt x="0" y="0"/>
                </a:lnTo>
              </a:path>
            </a:pathLst>
          </a:custGeom>
          <a:ln w="9143">
            <a:solidFill>
              <a:srgbClr val="000000"/>
            </a:solidFill>
          </a:ln>
        </p:spPr>
        <p:txBody>
          <a:bodyPr wrap="square" lIns="0" tIns="0" rIns="0" bIns="0" rtlCol="0"/>
          <a:lstStyle/>
          <a:p>
            <a:endParaRPr/>
          </a:p>
        </p:txBody>
      </p:sp>
      <p:sp>
        <p:nvSpPr>
          <p:cNvPr id="64" name="object 64"/>
          <p:cNvSpPr/>
          <p:nvPr/>
        </p:nvSpPr>
        <p:spPr>
          <a:xfrm>
            <a:off x="5535167" y="2491740"/>
            <a:ext cx="52069" cy="62865"/>
          </a:xfrm>
          <a:custGeom>
            <a:avLst/>
            <a:gdLst/>
            <a:ahLst/>
            <a:cxnLst/>
            <a:rect l="l" t="t" r="r" b="b"/>
            <a:pathLst>
              <a:path w="52070" h="62864">
                <a:moveTo>
                  <a:pt x="0" y="62849"/>
                </a:moveTo>
                <a:lnTo>
                  <a:pt x="51694" y="0"/>
                </a:lnTo>
              </a:path>
            </a:pathLst>
          </a:custGeom>
          <a:ln w="9143">
            <a:solidFill>
              <a:srgbClr val="000000"/>
            </a:solidFill>
          </a:ln>
        </p:spPr>
        <p:txBody>
          <a:bodyPr wrap="square" lIns="0" tIns="0" rIns="0" bIns="0" rtlCol="0"/>
          <a:lstStyle/>
          <a:p>
            <a:endParaRPr/>
          </a:p>
        </p:txBody>
      </p:sp>
      <p:sp>
        <p:nvSpPr>
          <p:cNvPr id="65" name="object 65"/>
          <p:cNvSpPr/>
          <p:nvPr/>
        </p:nvSpPr>
        <p:spPr>
          <a:xfrm>
            <a:off x="5535167" y="2418588"/>
            <a:ext cx="52069" cy="78740"/>
          </a:xfrm>
          <a:custGeom>
            <a:avLst/>
            <a:gdLst/>
            <a:ahLst/>
            <a:cxnLst/>
            <a:rect l="l" t="t" r="r" b="b"/>
            <a:pathLst>
              <a:path w="52070" h="78739">
                <a:moveTo>
                  <a:pt x="51694" y="78607"/>
                </a:moveTo>
                <a:lnTo>
                  <a:pt x="0" y="0"/>
                </a:lnTo>
              </a:path>
            </a:pathLst>
          </a:custGeom>
          <a:ln w="9143">
            <a:solidFill>
              <a:srgbClr val="000000"/>
            </a:solidFill>
          </a:ln>
        </p:spPr>
        <p:txBody>
          <a:bodyPr wrap="square" lIns="0" tIns="0" rIns="0" bIns="0" rtlCol="0"/>
          <a:lstStyle/>
          <a:p>
            <a:endParaRPr/>
          </a:p>
        </p:txBody>
      </p:sp>
      <p:sp>
        <p:nvSpPr>
          <p:cNvPr id="66" name="object 66"/>
          <p:cNvSpPr/>
          <p:nvPr/>
        </p:nvSpPr>
        <p:spPr>
          <a:xfrm>
            <a:off x="5535167" y="2356104"/>
            <a:ext cx="52069" cy="62865"/>
          </a:xfrm>
          <a:custGeom>
            <a:avLst/>
            <a:gdLst/>
            <a:ahLst/>
            <a:cxnLst/>
            <a:rect l="l" t="t" r="r" b="b"/>
            <a:pathLst>
              <a:path w="52070" h="62864">
                <a:moveTo>
                  <a:pt x="0" y="62849"/>
                </a:moveTo>
                <a:lnTo>
                  <a:pt x="51694" y="0"/>
                </a:lnTo>
              </a:path>
            </a:pathLst>
          </a:custGeom>
          <a:ln w="9143">
            <a:solidFill>
              <a:srgbClr val="000000"/>
            </a:solidFill>
          </a:ln>
        </p:spPr>
        <p:txBody>
          <a:bodyPr wrap="square" lIns="0" tIns="0" rIns="0" bIns="0" rtlCol="0"/>
          <a:lstStyle/>
          <a:p>
            <a:endParaRPr/>
          </a:p>
        </p:txBody>
      </p:sp>
      <p:sp>
        <p:nvSpPr>
          <p:cNvPr id="67" name="object 67"/>
          <p:cNvSpPr/>
          <p:nvPr/>
        </p:nvSpPr>
        <p:spPr>
          <a:xfrm>
            <a:off x="5585459" y="2197608"/>
            <a:ext cx="0" cy="157480"/>
          </a:xfrm>
          <a:custGeom>
            <a:avLst/>
            <a:gdLst/>
            <a:ahLst/>
            <a:cxnLst/>
            <a:rect l="l" t="t" r="r" b="b"/>
            <a:pathLst>
              <a:path h="157480">
                <a:moveTo>
                  <a:pt x="0" y="157093"/>
                </a:moveTo>
                <a:lnTo>
                  <a:pt x="0" y="0"/>
                </a:lnTo>
              </a:path>
            </a:pathLst>
          </a:custGeom>
          <a:ln w="9143">
            <a:solidFill>
              <a:srgbClr val="000000"/>
            </a:solidFill>
          </a:ln>
        </p:spPr>
        <p:txBody>
          <a:bodyPr wrap="square" lIns="0" tIns="0" rIns="0" bIns="0" rtlCol="0"/>
          <a:lstStyle/>
          <a:p>
            <a:endParaRPr/>
          </a:p>
        </p:txBody>
      </p:sp>
      <p:sp>
        <p:nvSpPr>
          <p:cNvPr id="68" name="object 68"/>
          <p:cNvSpPr/>
          <p:nvPr/>
        </p:nvSpPr>
        <p:spPr>
          <a:xfrm>
            <a:off x="5870447" y="3342132"/>
            <a:ext cx="0" cy="157480"/>
          </a:xfrm>
          <a:custGeom>
            <a:avLst/>
            <a:gdLst/>
            <a:ahLst/>
            <a:cxnLst/>
            <a:rect l="l" t="t" r="r" b="b"/>
            <a:pathLst>
              <a:path h="157479">
                <a:moveTo>
                  <a:pt x="0" y="157093"/>
                </a:moveTo>
                <a:lnTo>
                  <a:pt x="0" y="0"/>
                </a:lnTo>
              </a:path>
            </a:pathLst>
          </a:custGeom>
          <a:ln w="9143">
            <a:solidFill>
              <a:srgbClr val="000000"/>
            </a:solidFill>
          </a:ln>
        </p:spPr>
        <p:txBody>
          <a:bodyPr wrap="square" lIns="0" tIns="0" rIns="0" bIns="0" rtlCol="0"/>
          <a:lstStyle/>
          <a:p>
            <a:endParaRPr/>
          </a:p>
        </p:txBody>
      </p:sp>
      <p:sp>
        <p:nvSpPr>
          <p:cNvPr id="69" name="object 69"/>
          <p:cNvSpPr/>
          <p:nvPr/>
        </p:nvSpPr>
        <p:spPr>
          <a:xfrm>
            <a:off x="5815583" y="3264408"/>
            <a:ext cx="52069" cy="78740"/>
          </a:xfrm>
          <a:custGeom>
            <a:avLst/>
            <a:gdLst/>
            <a:ahLst/>
            <a:cxnLst/>
            <a:rect l="l" t="t" r="r" b="b"/>
            <a:pathLst>
              <a:path w="52070" h="78739">
                <a:moveTo>
                  <a:pt x="51694" y="78607"/>
                </a:moveTo>
                <a:lnTo>
                  <a:pt x="0" y="0"/>
                </a:lnTo>
              </a:path>
            </a:pathLst>
          </a:custGeom>
          <a:ln w="9143">
            <a:solidFill>
              <a:srgbClr val="000000"/>
            </a:solidFill>
          </a:ln>
        </p:spPr>
        <p:txBody>
          <a:bodyPr wrap="square" lIns="0" tIns="0" rIns="0" bIns="0" rtlCol="0"/>
          <a:lstStyle/>
          <a:p>
            <a:endParaRPr/>
          </a:p>
        </p:txBody>
      </p:sp>
      <p:sp>
        <p:nvSpPr>
          <p:cNvPr id="70" name="object 70"/>
          <p:cNvSpPr/>
          <p:nvPr/>
        </p:nvSpPr>
        <p:spPr>
          <a:xfrm>
            <a:off x="5815583" y="3200400"/>
            <a:ext cx="52069" cy="62865"/>
          </a:xfrm>
          <a:custGeom>
            <a:avLst/>
            <a:gdLst/>
            <a:ahLst/>
            <a:cxnLst/>
            <a:rect l="l" t="t" r="r" b="b"/>
            <a:pathLst>
              <a:path w="52070" h="62864">
                <a:moveTo>
                  <a:pt x="0" y="62849"/>
                </a:moveTo>
                <a:lnTo>
                  <a:pt x="51694" y="0"/>
                </a:lnTo>
              </a:path>
            </a:pathLst>
          </a:custGeom>
          <a:ln w="9143">
            <a:solidFill>
              <a:srgbClr val="000000"/>
            </a:solidFill>
          </a:ln>
        </p:spPr>
        <p:txBody>
          <a:bodyPr wrap="square" lIns="0" tIns="0" rIns="0" bIns="0" rtlCol="0"/>
          <a:lstStyle/>
          <a:p>
            <a:endParaRPr/>
          </a:p>
        </p:txBody>
      </p:sp>
      <p:sp>
        <p:nvSpPr>
          <p:cNvPr id="71" name="object 71"/>
          <p:cNvSpPr/>
          <p:nvPr/>
        </p:nvSpPr>
        <p:spPr>
          <a:xfrm>
            <a:off x="5809488" y="3119627"/>
            <a:ext cx="52069" cy="78740"/>
          </a:xfrm>
          <a:custGeom>
            <a:avLst/>
            <a:gdLst/>
            <a:ahLst/>
            <a:cxnLst/>
            <a:rect l="l" t="t" r="r" b="b"/>
            <a:pathLst>
              <a:path w="52070" h="78739">
                <a:moveTo>
                  <a:pt x="51694" y="78607"/>
                </a:moveTo>
                <a:lnTo>
                  <a:pt x="0" y="0"/>
                </a:lnTo>
              </a:path>
            </a:pathLst>
          </a:custGeom>
          <a:ln w="9143">
            <a:solidFill>
              <a:srgbClr val="000000"/>
            </a:solidFill>
          </a:ln>
        </p:spPr>
        <p:txBody>
          <a:bodyPr wrap="square" lIns="0" tIns="0" rIns="0" bIns="0" rtlCol="0"/>
          <a:lstStyle/>
          <a:p>
            <a:endParaRPr/>
          </a:p>
        </p:txBody>
      </p:sp>
      <p:sp>
        <p:nvSpPr>
          <p:cNvPr id="72" name="object 72"/>
          <p:cNvSpPr/>
          <p:nvPr/>
        </p:nvSpPr>
        <p:spPr>
          <a:xfrm>
            <a:off x="5809488" y="3057144"/>
            <a:ext cx="52069" cy="62865"/>
          </a:xfrm>
          <a:custGeom>
            <a:avLst/>
            <a:gdLst/>
            <a:ahLst/>
            <a:cxnLst/>
            <a:rect l="l" t="t" r="r" b="b"/>
            <a:pathLst>
              <a:path w="52070" h="62864">
                <a:moveTo>
                  <a:pt x="0" y="62849"/>
                </a:moveTo>
                <a:lnTo>
                  <a:pt x="51694" y="0"/>
                </a:lnTo>
              </a:path>
            </a:pathLst>
          </a:custGeom>
          <a:ln w="9143">
            <a:solidFill>
              <a:srgbClr val="000000"/>
            </a:solidFill>
          </a:ln>
        </p:spPr>
        <p:txBody>
          <a:bodyPr wrap="square" lIns="0" tIns="0" rIns="0" bIns="0" rtlCol="0"/>
          <a:lstStyle/>
          <a:p>
            <a:endParaRPr/>
          </a:p>
        </p:txBody>
      </p:sp>
      <p:sp>
        <p:nvSpPr>
          <p:cNvPr id="73" name="object 73"/>
          <p:cNvSpPr/>
          <p:nvPr/>
        </p:nvSpPr>
        <p:spPr>
          <a:xfrm>
            <a:off x="5809488" y="2983992"/>
            <a:ext cx="52069" cy="78740"/>
          </a:xfrm>
          <a:custGeom>
            <a:avLst/>
            <a:gdLst/>
            <a:ahLst/>
            <a:cxnLst/>
            <a:rect l="l" t="t" r="r" b="b"/>
            <a:pathLst>
              <a:path w="52070" h="78739">
                <a:moveTo>
                  <a:pt x="51694" y="78607"/>
                </a:moveTo>
                <a:lnTo>
                  <a:pt x="0" y="0"/>
                </a:lnTo>
              </a:path>
            </a:pathLst>
          </a:custGeom>
          <a:ln w="9143">
            <a:solidFill>
              <a:srgbClr val="000000"/>
            </a:solidFill>
          </a:ln>
        </p:spPr>
        <p:txBody>
          <a:bodyPr wrap="square" lIns="0" tIns="0" rIns="0" bIns="0" rtlCol="0"/>
          <a:lstStyle/>
          <a:p>
            <a:endParaRPr/>
          </a:p>
        </p:txBody>
      </p:sp>
      <p:sp>
        <p:nvSpPr>
          <p:cNvPr id="74" name="object 74"/>
          <p:cNvSpPr/>
          <p:nvPr/>
        </p:nvSpPr>
        <p:spPr>
          <a:xfrm>
            <a:off x="5809488" y="2921508"/>
            <a:ext cx="52069" cy="62865"/>
          </a:xfrm>
          <a:custGeom>
            <a:avLst/>
            <a:gdLst/>
            <a:ahLst/>
            <a:cxnLst/>
            <a:rect l="l" t="t" r="r" b="b"/>
            <a:pathLst>
              <a:path w="52070" h="62864">
                <a:moveTo>
                  <a:pt x="0" y="62849"/>
                </a:moveTo>
                <a:lnTo>
                  <a:pt x="51694" y="0"/>
                </a:lnTo>
              </a:path>
            </a:pathLst>
          </a:custGeom>
          <a:ln w="9143">
            <a:solidFill>
              <a:srgbClr val="000000"/>
            </a:solidFill>
          </a:ln>
        </p:spPr>
        <p:txBody>
          <a:bodyPr wrap="square" lIns="0" tIns="0" rIns="0" bIns="0" rtlCol="0"/>
          <a:lstStyle/>
          <a:p>
            <a:endParaRPr/>
          </a:p>
        </p:txBody>
      </p:sp>
      <p:sp>
        <p:nvSpPr>
          <p:cNvPr id="75" name="object 75"/>
          <p:cNvSpPr/>
          <p:nvPr/>
        </p:nvSpPr>
        <p:spPr>
          <a:xfrm>
            <a:off x="5803391" y="2839212"/>
            <a:ext cx="52069" cy="78740"/>
          </a:xfrm>
          <a:custGeom>
            <a:avLst/>
            <a:gdLst/>
            <a:ahLst/>
            <a:cxnLst/>
            <a:rect l="l" t="t" r="r" b="b"/>
            <a:pathLst>
              <a:path w="52070" h="78739">
                <a:moveTo>
                  <a:pt x="51694" y="78607"/>
                </a:moveTo>
                <a:lnTo>
                  <a:pt x="0" y="0"/>
                </a:lnTo>
              </a:path>
            </a:pathLst>
          </a:custGeom>
          <a:ln w="9143">
            <a:solidFill>
              <a:srgbClr val="000000"/>
            </a:solidFill>
          </a:ln>
        </p:spPr>
        <p:txBody>
          <a:bodyPr wrap="square" lIns="0" tIns="0" rIns="0" bIns="0" rtlCol="0"/>
          <a:lstStyle/>
          <a:p>
            <a:endParaRPr/>
          </a:p>
        </p:txBody>
      </p:sp>
      <p:sp>
        <p:nvSpPr>
          <p:cNvPr id="76" name="object 76"/>
          <p:cNvSpPr/>
          <p:nvPr/>
        </p:nvSpPr>
        <p:spPr>
          <a:xfrm>
            <a:off x="5803391" y="2776728"/>
            <a:ext cx="52069" cy="62865"/>
          </a:xfrm>
          <a:custGeom>
            <a:avLst/>
            <a:gdLst/>
            <a:ahLst/>
            <a:cxnLst/>
            <a:rect l="l" t="t" r="r" b="b"/>
            <a:pathLst>
              <a:path w="52070" h="62864">
                <a:moveTo>
                  <a:pt x="0" y="62849"/>
                </a:moveTo>
                <a:lnTo>
                  <a:pt x="51694" y="0"/>
                </a:lnTo>
              </a:path>
            </a:pathLst>
          </a:custGeom>
          <a:ln w="9143">
            <a:solidFill>
              <a:srgbClr val="000000"/>
            </a:solidFill>
          </a:ln>
        </p:spPr>
        <p:txBody>
          <a:bodyPr wrap="square" lIns="0" tIns="0" rIns="0" bIns="0" rtlCol="0"/>
          <a:lstStyle/>
          <a:p>
            <a:endParaRPr/>
          </a:p>
        </p:txBody>
      </p:sp>
      <p:sp>
        <p:nvSpPr>
          <p:cNvPr id="77" name="object 77"/>
          <p:cNvSpPr/>
          <p:nvPr/>
        </p:nvSpPr>
        <p:spPr>
          <a:xfrm>
            <a:off x="5797295" y="2697480"/>
            <a:ext cx="52069" cy="78740"/>
          </a:xfrm>
          <a:custGeom>
            <a:avLst/>
            <a:gdLst/>
            <a:ahLst/>
            <a:cxnLst/>
            <a:rect l="l" t="t" r="r" b="b"/>
            <a:pathLst>
              <a:path w="52070" h="78739">
                <a:moveTo>
                  <a:pt x="51694" y="78607"/>
                </a:moveTo>
                <a:lnTo>
                  <a:pt x="0" y="0"/>
                </a:lnTo>
              </a:path>
            </a:pathLst>
          </a:custGeom>
          <a:ln w="9143">
            <a:solidFill>
              <a:srgbClr val="000000"/>
            </a:solidFill>
          </a:ln>
        </p:spPr>
        <p:txBody>
          <a:bodyPr wrap="square" lIns="0" tIns="0" rIns="0" bIns="0" rtlCol="0"/>
          <a:lstStyle/>
          <a:p>
            <a:endParaRPr/>
          </a:p>
        </p:txBody>
      </p:sp>
      <p:sp>
        <p:nvSpPr>
          <p:cNvPr id="78" name="object 78"/>
          <p:cNvSpPr/>
          <p:nvPr/>
        </p:nvSpPr>
        <p:spPr>
          <a:xfrm>
            <a:off x="5797295" y="2634996"/>
            <a:ext cx="52069" cy="62865"/>
          </a:xfrm>
          <a:custGeom>
            <a:avLst/>
            <a:gdLst/>
            <a:ahLst/>
            <a:cxnLst/>
            <a:rect l="l" t="t" r="r" b="b"/>
            <a:pathLst>
              <a:path w="52070" h="62864">
                <a:moveTo>
                  <a:pt x="0" y="62849"/>
                </a:moveTo>
                <a:lnTo>
                  <a:pt x="51694" y="0"/>
                </a:lnTo>
              </a:path>
            </a:pathLst>
          </a:custGeom>
          <a:ln w="9143">
            <a:solidFill>
              <a:srgbClr val="000000"/>
            </a:solidFill>
          </a:ln>
        </p:spPr>
        <p:txBody>
          <a:bodyPr wrap="square" lIns="0" tIns="0" rIns="0" bIns="0" rtlCol="0"/>
          <a:lstStyle/>
          <a:p>
            <a:endParaRPr/>
          </a:p>
        </p:txBody>
      </p:sp>
      <p:sp>
        <p:nvSpPr>
          <p:cNvPr id="79" name="object 79"/>
          <p:cNvSpPr/>
          <p:nvPr/>
        </p:nvSpPr>
        <p:spPr>
          <a:xfrm>
            <a:off x="5791200" y="2554224"/>
            <a:ext cx="52069" cy="78740"/>
          </a:xfrm>
          <a:custGeom>
            <a:avLst/>
            <a:gdLst/>
            <a:ahLst/>
            <a:cxnLst/>
            <a:rect l="l" t="t" r="r" b="b"/>
            <a:pathLst>
              <a:path w="52070" h="78739">
                <a:moveTo>
                  <a:pt x="51694" y="78607"/>
                </a:moveTo>
                <a:lnTo>
                  <a:pt x="0" y="0"/>
                </a:lnTo>
              </a:path>
            </a:pathLst>
          </a:custGeom>
          <a:ln w="9143">
            <a:solidFill>
              <a:srgbClr val="000000"/>
            </a:solidFill>
          </a:ln>
        </p:spPr>
        <p:txBody>
          <a:bodyPr wrap="square" lIns="0" tIns="0" rIns="0" bIns="0" rtlCol="0"/>
          <a:lstStyle/>
          <a:p>
            <a:endParaRPr/>
          </a:p>
        </p:txBody>
      </p:sp>
      <p:sp>
        <p:nvSpPr>
          <p:cNvPr id="80" name="object 80"/>
          <p:cNvSpPr/>
          <p:nvPr/>
        </p:nvSpPr>
        <p:spPr>
          <a:xfrm>
            <a:off x="5791200" y="2491740"/>
            <a:ext cx="52069" cy="62865"/>
          </a:xfrm>
          <a:custGeom>
            <a:avLst/>
            <a:gdLst/>
            <a:ahLst/>
            <a:cxnLst/>
            <a:rect l="l" t="t" r="r" b="b"/>
            <a:pathLst>
              <a:path w="52070" h="62864">
                <a:moveTo>
                  <a:pt x="0" y="62849"/>
                </a:moveTo>
                <a:lnTo>
                  <a:pt x="51694" y="0"/>
                </a:lnTo>
              </a:path>
            </a:pathLst>
          </a:custGeom>
          <a:ln w="9143">
            <a:solidFill>
              <a:srgbClr val="000000"/>
            </a:solidFill>
          </a:ln>
        </p:spPr>
        <p:txBody>
          <a:bodyPr wrap="square" lIns="0" tIns="0" rIns="0" bIns="0" rtlCol="0"/>
          <a:lstStyle/>
          <a:p>
            <a:endParaRPr/>
          </a:p>
        </p:txBody>
      </p:sp>
      <p:sp>
        <p:nvSpPr>
          <p:cNvPr id="81" name="object 81"/>
          <p:cNvSpPr/>
          <p:nvPr/>
        </p:nvSpPr>
        <p:spPr>
          <a:xfrm>
            <a:off x="5791200" y="2418588"/>
            <a:ext cx="52069" cy="78740"/>
          </a:xfrm>
          <a:custGeom>
            <a:avLst/>
            <a:gdLst/>
            <a:ahLst/>
            <a:cxnLst/>
            <a:rect l="l" t="t" r="r" b="b"/>
            <a:pathLst>
              <a:path w="52070" h="78739">
                <a:moveTo>
                  <a:pt x="51694" y="78607"/>
                </a:moveTo>
                <a:lnTo>
                  <a:pt x="0" y="0"/>
                </a:lnTo>
              </a:path>
            </a:pathLst>
          </a:custGeom>
          <a:ln w="9143">
            <a:solidFill>
              <a:srgbClr val="000000"/>
            </a:solidFill>
          </a:ln>
        </p:spPr>
        <p:txBody>
          <a:bodyPr wrap="square" lIns="0" tIns="0" rIns="0" bIns="0" rtlCol="0"/>
          <a:lstStyle/>
          <a:p>
            <a:endParaRPr/>
          </a:p>
        </p:txBody>
      </p:sp>
      <p:sp>
        <p:nvSpPr>
          <p:cNvPr id="82" name="object 82"/>
          <p:cNvSpPr/>
          <p:nvPr/>
        </p:nvSpPr>
        <p:spPr>
          <a:xfrm>
            <a:off x="5791200" y="2354580"/>
            <a:ext cx="52069" cy="62865"/>
          </a:xfrm>
          <a:custGeom>
            <a:avLst/>
            <a:gdLst/>
            <a:ahLst/>
            <a:cxnLst/>
            <a:rect l="l" t="t" r="r" b="b"/>
            <a:pathLst>
              <a:path w="52070" h="62864">
                <a:moveTo>
                  <a:pt x="0" y="62849"/>
                </a:moveTo>
                <a:lnTo>
                  <a:pt x="51694" y="0"/>
                </a:lnTo>
              </a:path>
            </a:pathLst>
          </a:custGeom>
          <a:ln w="9143">
            <a:solidFill>
              <a:srgbClr val="000000"/>
            </a:solidFill>
          </a:ln>
        </p:spPr>
        <p:txBody>
          <a:bodyPr wrap="square" lIns="0" tIns="0" rIns="0" bIns="0" rtlCol="0"/>
          <a:lstStyle/>
          <a:p>
            <a:endParaRPr/>
          </a:p>
        </p:txBody>
      </p:sp>
      <p:sp>
        <p:nvSpPr>
          <p:cNvPr id="83" name="object 83"/>
          <p:cNvSpPr/>
          <p:nvPr/>
        </p:nvSpPr>
        <p:spPr>
          <a:xfrm>
            <a:off x="5843015" y="2197608"/>
            <a:ext cx="0" cy="157480"/>
          </a:xfrm>
          <a:custGeom>
            <a:avLst/>
            <a:gdLst/>
            <a:ahLst/>
            <a:cxnLst/>
            <a:rect l="l" t="t" r="r" b="b"/>
            <a:pathLst>
              <a:path h="157480">
                <a:moveTo>
                  <a:pt x="0" y="157093"/>
                </a:moveTo>
                <a:lnTo>
                  <a:pt x="0" y="0"/>
                </a:lnTo>
              </a:path>
            </a:pathLst>
          </a:custGeom>
          <a:ln w="9143">
            <a:solidFill>
              <a:srgbClr val="000000"/>
            </a:solidFill>
          </a:ln>
        </p:spPr>
        <p:txBody>
          <a:bodyPr wrap="square" lIns="0" tIns="0" rIns="0" bIns="0" rtlCol="0"/>
          <a:lstStyle/>
          <a:p>
            <a:endParaRPr/>
          </a:p>
        </p:txBody>
      </p:sp>
      <p:sp>
        <p:nvSpPr>
          <p:cNvPr id="84" name="object 84"/>
          <p:cNvSpPr/>
          <p:nvPr/>
        </p:nvSpPr>
        <p:spPr>
          <a:xfrm>
            <a:off x="6100571" y="3354323"/>
            <a:ext cx="0" cy="157480"/>
          </a:xfrm>
          <a:custGeom>
            <a:avLst/>
            <a:gdLst/>
            <a:ahLst/>
            <a:cxnLst/>
            <a:rect l="l" t="t" r="r" b="b"/>
            <a:pathLst>
              <a:path h="157479">
                <a:moveTo>
                  <a:pt x="0" y="157093"/>
                </a:moveTo>
                <a:lnTo>
                  <a:pt x="0" y="0"/>
                </a:lnTo>
              </a:path>
            </a:pathLst>
          </a:custGeom>
          <a:ln w="9143">
            <a:solidFill>
              <a:srgbClr val="000000"/>
            </a:solidFill>
          </a:ln>
        </p:spPr>
        <p:txBody>
          <a:bodyPr wrap="square" lIns="0" tIns="0" rIns="0" bIns="0" rtlCol="0"/>
          <a:lstStyle/>
          <a:p>
            <a:endParaRPr/>
          </a:p>
        </p:txBody>
      </p:sp>
      <p:sp>
        <p:nvSpPr>
          <p:cNvPr id="85" name="object 85"/>
          <p:cNvSpPr/>
          <p:nvPr/>
        </p:nvSpPr>
        <p:spPr>
          <a:xfrm>
            <a:off x="6045707" y="3275076"/>
            <a:ext cx="52069" cy="78740"/>
          </a:xfrm>
          <a:custGeom>
            <a:avLst/>
            <a:gdLst/>
            <a:ahLst/>
            <a:cxnLst/>
            <a:rect l="l" t="t" r="r" b="b"/>
            <a:pathLst>
              <a:path w="52070" h="78739">
                <a:moveTo>
                  <a:pt x="51694" y="78607"/>
                </a:moveTo>
                <a:lnTo>
                  <a:pt x="0" y="0"/>
                </a:lnTo>
              </a:path>
            </a:pathLst>
          </a:custGeom>
          <a:ln w="9143">
            <a:solidFill>
              <a:srgbClr val="000000"/>
            </a:solidFill>
          </a:ln>
        </p:spPr>
        <p:txBody>
          <a:bodyPr wrap="square" lIns="0" tIns="0" rIns="0" bIns="0" rtlCol="0"/>
          <a:lstStyle/>
          <a:p>
            <a:endParaRPr/>
          </a:p>
        </p:txBody>
      </p:sp>
      <p:sp>
        <p:nvSpPr>
          <p:cNvPr id="86" name="object 86"/>
          <p:cNvSpPr/>
          <p:nvPr/>
        </p:nvSpPr>
        <p:spPr>
          <a:xfrm>
            <a:off x="6045707" y="3212592"/>
            <a:ext cx="52069" cy="62865"/>
          </a:xfrm>
          <a:custGeom>
            <a:avLst/>
            <a:gdLst/>
            <a:ahLst/>
            <a:cxnLst/>
            <a:rect l="l" t="t" r="r" b="b"/>
            <a:pathLst>
              <a:path w="52070" h="62864">
                <a:moveTo>
                  <a:pt x="0" y="62849"/>
                </a:moveTo>
                <a:lnTo>
                  <a:pt x="51694" y="0"/>
                </a:lnTo>
              </a:path>
            </a:pathLst>
          </a:custGeom>
          <a:ln w="9143">
            <a:solidFill>
              <a:srgbClr val="000000"/>
            </a:solidFill>
          </a:ln>
        </p:spPr>
        <p:txBody>
          <a:bodyPr wrap="square" lIns="0" tIns="0" rIns="0" bIns="0" rtlCol="0"/>
          <a:lstStyle/>
          <a:p>
            <a:endParaRPr/>
          </a:p>
        </p:txBody>
      </p:sp>
      <p:sp>
        <p:nvSpPr>
          <p:cNvPr id="87" name="object 87"/>
          <p:cNvSpPr/>
          <p:nvPr/>
        </p:nvSpPr>
        <p:spPr>
          <a:xfrm>
            <a:off x="6039611" y="3131820"/>
            <a:ext cx="52069" cy="78740"/>
          </a:xfrm>
          <a:custGeom>
            <a:avLst/>
            <a:gdLst/>
            <a:ahLst/>
            <a:cxnLst/>
            <a:rect l="l" t="t" r="r" b="b"/>
            <a:pathLst>
              <a:path w="52070" h="78739">
                <a:moveTo>
                  <a:pt x="51694" y="78607"/>
                </a:moveTo>
                <a:lnTo>
                  <a:pt x="0" y="0"/>
                </a:lnTo>
              </a:path>
            </a:pathLst>
          </a:custGeom>
          <a:ln w="9143">
            <a:solidFill>
              <a:srgbClr val="000000"/>
            </a:solidFill>
          </a:ln>
        </p:spPr>
        <p:txBody>
          <a:bodyPr wrap="square" lIns="0" tIns="0" rIns="0" bIns="0" rtlCol="0"/>
          <a:lstStyle/>
          <a:p>
            <a:endParaRPr/>
          </a:p>
        </p:txBody>
      </p:sp>
      <p:sp>
        <p:nvSpPr>
          <p:cNvPr id="88" name="object 88"/>
          <p:cNvSpPr/>
          <p:nvPr/>
        </p:nvSpPr>
        <p:spPr>
          <a:xfrm>
            <a:off x="6039611" y="3069336"/>
            <a:ext cx="52069" cy="62865"/>
          </a:xfrm>
          <a:custGeom>
            <a:avLst/>
            <a:gdLst/>
            <a:ahLst/>
            <a:cxnLst/>
            <a:rect l="l" t="t" r="r" b="b"/>
            <a:pathLst>
              <a:path w="52070" h="62864">
                <a:moveTo>
                  <a:pt x="0" y="62849"/>
                </a:moveTo>
                <a:lnTo>
                  <a:pt x="51694" y="0"/>
                </a:lnTo>
              </a:path>
            </a:pathLst>
          </a:custGeom>
          <a:ln w="9143">
            <a:solidFill>
              <a:srgbClr val="000000"/>
            </a:solidFill>
          </a:ln>
        </p:spPr>
        <p:txBody>
          <a:bodyPr wrap="square" lIns="0" tIns="0" rIns="0" bIns="0" rtlCol="0"/>
          <a:lstStyle/>
          <a:p>
            <a:endParaRPr/>
          </a:p>
        </p:txBody>
      </p:sp>
      <p:sp>
        <p:nvSpPr>
          <p:cNvPr id="89" name="object 89"/>
          <p:cNvSpPr/>
          <p:nvPr/>
        </p:nvSpPr>
        <p:spPr>
          <a:xfrm>
            <a:off x="6039611" y="2996184"/>
            <a:ext cx="52069" cy="78740"/>
          </a:xfrm>
          <a:custGeom>
            <a:avLst/>
            <a:gdLst/>
            <a:ahLst/>
            <a:cxnLst/>
            <a:rect l="l" t="t" r="r" b="b"/>
            <a:pathLst>
              <a:path w="52070" h="78739">
                <a:moveTo>
                  <a:pt x="51694" y="78607"/>
                </a:moveTo>
                <a:lnTo>
                  <a:pt x="0" y="0"/>
                </a:lnTo>
              </a:path>
            </a:pathLst>
          </a:custGeom>
          <a:ln w="9143">
            <a:solidFill>
              <a:srgbClr val="000000"/>
            </a:solidFill>
          </a:ln>
        </p:spPr>
        <p:txBody>
          <a:bodyPr wrap="square" lIns="0" tIns="0" rIns="0" bIns="0" rtlCol="0"/>
          <a:lstStyle/>
          <a:p>
            <a:endParaRPr/>
          </a:p>
        </p:txBody>
      </p:sp>
      <p:sp>
        <p:nvSpPr>
          <p:cNvPr id="90" name="object 90"/>
          <p:cNvSpPr/>
          <p:nvPr/>
        </p:nvSpPr>
        <p:spPr>
          <a:xfrm>
            <a:off x="6039611" y="2932176"/>
            <a:ext cx="52069" cy="62865"/>
          </a:xfrm>
          <a:custGeom>
            <a:avLst/>
            <a:gdLst/>
            <a:ahLst/>
            <a:cxnLst/>
            <a:rect l="l" t="t" r="r" b="b"/>
            <a:pathLst>
              <a:path w="52070" h="62864">
                <a:moveTo>
                  <a:pt x="0" y="62849"/>
                </a:moveTo>
                <a:lnTo>
                  <a:pt x="51694" y="0"/>
                </a:lnTo>
              </a:path>
            </a:pathLst>
          </a:custGeom>
          <a:ln w="9143">
            <a:solidFill>
              <a:srgbClr val="000000"/>
            </a:solidFill>
          </a:ln>
        </p:spPr>
        <p:txBody>
          <a:bodyPr wrap="square" lIns="0" tIns="0" rIns="0" bIns="0" rtlCol="0"/>
          <a:lstStyle/>
          <a:p>
            <a:endParaRPr/>
          </a:p>
        </p:txBody>
      </p:sp>
      <p:sp>
        <p:nvSpPr>
          <p:cNvPr id="91" name="object 91"/>
          <p:cNvSpPr/>
          <p:nvPr/>
        </p:nvSpPr>
        <p:spPr>
          <a:xfrm>
            <a:off x="6035039" y="2851404"/>
            <a:ext cx="52069" cy="78740"/>
          </a:xfrm>
          <a:custGeom>
            <a:avLst/>
            <a:gdLst/>
            <a:ahLst/>
            <a:cxnLst/>
            <a:rect l="l" t="t" r="r" b="b"/>
            <a:pathLst>
              <a:path w="52070" h="78739">
                <a:moveTo>
                  <a:pt x="51694" y="78607"/>
                </a:moveTo>
                <a:lnTo>
                  <a:pt x="0" y="0"/>
                </a:lnTo>
              </a:path>
            </a:pathLst>
          </a:custGeom>
          <a:ln w="9143">
            <a:solidFill>
              <a:srgbClr val="000000"/>
            </a:solidFill>
          </a:ln>
        </p:spPr>
        <p:txBody>
          <a:bodyPr wrap="square" lIns="0" tIns="0" rIns="0" bIns="0" rtlCol="0"/>
          <a:lstStyle/>
          <a:p>
            <a:endParaRPr/>
          </a:p>
        </p:txBody>
      </p:sp>
      <p:sp>
        <p:nvSpPr>
          <p:cNvPr id="92" name="object 92"/>
          <p:cNvSpPr/>
          <p:nvPr/>
        </p:nvSpPr>
        <p:spPr>
          <a:xfrm>
            <a:off x="6035039" y="2788920"/>
            <a:ext cx="52069" cy="62865"/>
          </a:xfrm>
          <a:custGeom>
            <a:avLst/>
            <a:gdLst/>
            <a:ahLst/>
            <a:cxnLst/>
            <a:rect l="l" t="t" r="r" b="b"/>
            <a:pathLst>
              <a:path w="52070" h="62864">
                <a:moveTo>
                  <a:pt x="0" y="62849"/>
                </a:moveTo>
                <a:lnTo>
                  <a:pt x="51694" y="0"/>
                </a:lnTo>
              </a:path>
            </a:pathLst>
          </a:custGeom>
          <a:ln w="9143">
            <a:solidFill>
              <a:srgbClr val="000000"/>
            </a:solidFill>
          </a:ln>
        </p:spPr>
        <p:txBody>
          <a:bodyPr wrap="square" lIns="0" tIns="0" rIns="0" bIns="0" rtlCol="0"/>
          <a:lstStyle/>
          <a:p>
            <a:endParaRPr/>
          </a:p>
        </p:txBody>
      </p:sp>
      <p:sp>
        <p:nvSpPr>
          <p:cNvPr id="93" name="object 93"/>
          <p:cNvSpPr/>
          <p:nvPr/>
        </p:nvSpPr>
        <p:spPr>
          <a:xfrm>
            <a:off x="6028944" y="2709672"/>
            <a:ext cx="52069" cy="78740"/>
          </a:xfrm>
          <a:custGeom>
            <a:avLst/>
            <a:gdLst/>
            <a:ahLst/>
            <a:cxnLst/>
            <a:rect l="l" t="t" r="r" b="b"/>
            <a:pathLst>
              <a:path w="52070" h="78739">
                <a:moveTo>
                  <a:pt x="51694" y="78607"/>
                </a:moveTo>
                <a:lnTo>
                  <a:pt x="0" y="0"/>
                </a:lnTo>
              </a:path>
            </a:pathLst>
          </a:custGeom>
          <a:ln w="9143">
            <a:solidFill>
              <a:srgbClr val="000000"/>
            </a:solidFill>
          </a:ln>
        </p:spPr>
        <p:txBody>
          <a:bodyPr wrap="square" lIns="0" tIns="0" rIns="0" bIns="0" rtlCol="0"/>
          <a:lstStyle/>
          <a:p>
            <a:endParaRPr/>
          </a:p>
        </p:txBody>
      </p:sp>
      <p:sp>
        <p:nvSpPr>
          <p:cNvPr id="94" name="object 94"/>
          <p:cNvSpPr/>
          <p:nvPr/>
        </p:nvSpPr>
        <p:spPr>
          <a:xfrm>
            <a:off x="6028944" y="2647188"/>
            <a:ext cx="52069" cy="62865"/>
          </a:xfrm>
          <a:custGeom>
            <a:avLst/>
            <a:gdLst/>
            <a:ahLst/>
            <a:cxnLst/>
            <a:rect l="l" t="t" r="r" b="b"/>
            <a:pathLst>
              <a:path w="52070" h="62864">
                <a:moveTo>
                  <a:pt x="0" y="62849"/>
                </a:moveTo>
                <a:lnTo>
                  <a:pt x="51694" y="0"/>
                </a:lnTo>
              </a:path>
            </a:pathLst>
          </a:custGeom>
          <a:ln w="9143">
            <a:solidFill>
              <a:srgbClr val="000000"/>
            </a:solidFill>
          </a:ln>
        </p:spPr>
        <p:txBody>
          <a:bodyPr wrap="square" lIns="0" tIns="0" rIns="0" bIns="0" rtlCol="0"/>
          <a:lstStyle/>
          <a:p>
            <a:endParaRPr/>
          </a:p>
        </p:txBody>
      </p:sp>
      <p:sp>
        <p:nvSpPr>
          <p:cNvPr id="95" name="object 95"/>
          <p:cNvSpPr/>
          <p:nvPr/>
        </p:nvSpPr>
        <p:spPr>
          <a:xfrm>
            <a:off x="6022847" y="2566416"/>
            <a:ext cx="52069" cy="78740"/>
          </a:xfrm>
          <a:custGeom>
            <a:avLst/>
            <a:gdLst/>
            <a:ahLst/>
            <a:cxnLst/>
            <a:rect l="l" t="t" r="r" b="b"/>
            <a:pathLst>
              <a:path w="52070" h="78739">
                <a:moveTo>
                  <a:pt x="51694" y="78607"/>
                </a:moveTo>
                <a:lnTo>
                  <a:pt x="0" y="0"/>
                </a:lnTo>
              </a:path>
            </a:pathLst>
          </a:custGeom>
          <a:ln w="9143">
            <a:solidFill>
              <a:srgbClr val="000000"/>
            </a:solidFill>
          </a:ln>
        </p:spPr>
        <p:txBody>
          <a:bodyPr wrap="square" lIns="0" tIns="0" rIns="0" bIns="0" rtlCol="0"/>
          <a:lstStyle/>
          <a:p>
            <a:endParaRPr/>
          </a:p>
        </p:txBody>
      </p:sp>
      <p:sp>
        <p:nvSpPr>
          <p:cNvPr id="96" name="object 96"/>
          <p:cNvSpPr/>
          <p:nvPr/>
        </p:nvSpPr>
        <p:spPr>
          <a:xfrm>
            <a:off x="6022847" y="2503932"/>
            <a:ext cx="52069" cy="62865"/>
          </a:xfrm>
          <a:custGeom>
            <a:avLst/>
            <a:gdLst/>
            <a:ahLst/>
            <a:cxnLst/>
            <a:rect l="l" t="t" r="r" b="b"/>
            <a:pathLst>
              <a:path w="52070" h="62864">
                <a:moveTo>
                  <a:pt x="0" y="62849"/>
                </a:moveTo>
                <a:lnTo>
                  <a:pt x="51694" y="0"/>
                </a:lnTo>
              </a:path>
            </a:pathLst>
          </a:custGeom>
          <a:ln w="9143">
            <a:solidFill>
              <a:srgbClr val="000000"/>
            </a:solidFill>
          </a:ln>
        </p:spPr>
        <p:txBody>
          <a:bodyPr wrap="square" lIns="0" tIns="0" rIns="0" bIns="0" rtlCol="0"/>
          <a:lstStyle/>
          <a:p>
            <a:endParaRPr/>
          </a:p>
        </p:txBody>
      </p:sp>
      <p:sp>
        <p:nvSpPr>
          <p:cNvPr id="97" name="object 97"/>
          <p:cNvSpPr/>
          <p:nvPr/>
        </p:nvSpPr>
        <p:spPr>
          <a:xfrm>
            <a:off x="6022847" y="2429256"/>
            <a:ext cx="52069" cy="78740"/>
          </a:xfrm>
          <a:custGeom>
            <a:avLst/>
            <a:gdLst/>
            <a:ahLst/>
            <a:cxnLst/>
            <a:rect l="l" t="t" r="r" b="b"/>
            <a:pathLst>
              <a:path w="52070" h="78739">
                <a:moveTo>
                  <a:pt x="51694" y="78607"/>
                </a:moveTo>
                <a:lnTo>
                  <a:pt x="0" y="0"/>
                </a:lnTo>
              </a:path>
            </a:pathLst>
          </a:custGeom>
          <a:ln w="9143">
            <a:solidFill>
              <a:srgbClr val="000000"/>
            </a:solidFill>
          </a:ln>
        </p:spPr>
        <p:txBody>
          <a:bodyPr wrap="square" lIns="0" tIns="0" rIns="0" bIns="0" rtlCol="0"/>
          <a:lstStyle/>
          <a:p>
            <a:endParaRPr/>
          </a:p>
        </p:txBody>
      </p:sp>
      <p:sp>
        <p:nvSpPr>
          <p:cNvPr id="98" name="object 98"/>
          <p:cNvSpPr/>
          <p:nvPr/>
        </p:nvSpPr>
        <p:spPr>
          <a:xfrm>
            <a:off x="6022847" y="2366772"/>
            <a:ext cx="52069" cy="62865"/>
          </a:xfrm>
          <a:custGeom>
            <a:avLst/>
            <a:gdLst/>
            <a:ahLst/>
            <a:cxnLst/>
            <a:rect l="l" t="t" r="r" b="b"/>
            <a:pathLst>
              <a:path w="52070" h="62864">
                <a:moveTo>
                  <a:pt x="0" y="62849"/>
                </a:moveTo>
                <a:lnTo>
                  <a:pt x="51694" y="0"/>
                </a:lnTo>
              </a:path>
            </a:pathLst>
          </a:custGeom>
          <a:ln w="9143">
            <a:solidFill>
              <a:srgbClr val="000000"/>
            </a:solidFill>
          </a:ln>
        </p:spPr>
        <p:txBody>
          <a:bodyPr wrap="square" lIns="0" tIns="0" rIns="0" bIns="0" rtlCol="0"/>
          <a:lstStyle/>
          <a:p>
            <a:endParaRPr/>
          </a:p>
        </p:txBody>
      </p:sp>
      <p:sp>
        <p:nvSpPr>
          <p:cNvPr id="99" name="object 99"/>
          <p:cNvSpPr/>
          <p:nvPr/>
        </p:nvSpPr>
        <p:spPr>
          <a:xfrm>
            <a:off x="6074663" y="2209800"/>
            <a:ext cx="0" cy="157480"/>
          </a:xfrm>
          <a:custGeom>
            <a:avLst/>
            <a:gdLst/>
            <a:ahLst/>
            <a:cxnLst/>
            <a:rect l="l" t="t" r="r" b="b"/>
            <a:pathLst>
              <a:path h="157480">
                <a:moveTo>
                  <a:pt x="0" y="157093"/>
                </a:moveTo>
                <a:lnTo>
                  <a:pt x="0" y="0"/>
                </a:lnTo>
              </a:path>
            </a:pathLst>
          </a:custGeom>
          <a:ln w="9143">
            <a:solidFill>
              <a:srgbClr val="000000"/>
            </a:solidFill>
          </a:ln>
        </p:spPr>
        <p:txBody>
          <a:bodyPr wrap="square" lIns="0" tIns="0" rIns="0" bIns="0" rtlCol="0"/>
          <a:lstStyle/>
          <a:p>
            <a:endParaRPr/>
          </a:p>
        </p:txBody>
      </p:sp>
      <p:sp>
        <p:nvSpPr>
          <p:cNvPr id="100" name="object 100"/>
          <p:cNvSpPr/>
          <p:nvPr/>
        </p:nvSpPr>
        <p:spPr>
          <a:xfrm>
            <a:off x="6358127" y="3354323"/>
            <a:ext cx="0" cy="157480"/>
          </a:xfrm>
          <a:custGeom>
            <a:avLst/>
            <a:gdLst/>
            <a:ahLst/>
            <a:cxnLst/>
            <a:rect l="l" t="t" r="r" b="b"/>
            <a:pathLst>
              <a:path h="157479">
                <a:moveTo>
                  <a:pt x="0" y="157093"/>
                </a:moveTo>
                <a:lnTo>
                  <a:pt x="0" y="0"/>
                </a:lnTo>
              </a:path>
            </a:pathLst>
          </a:custGeom>
          <a:ln w="9143">
            <a:solidFill>
              <a:srgbClr val="000000"/>
            </a:solidFill>
          </a:ln>
        </p:spPr>
        <p:txBody>
          <a:bodyPr wrap="square" lIns="0" tIns="0" rIns="0" bIns="0" rtlCol="0"/>
          <a:lstStyle/>
          <a:p>
            <a:endParaRPr/>
          </a:p>
        </p:txBody>
      </p:sp>
      <p:sp>
        <p:nvSpPr>
          <p:cNvPr id="101" name="object 101"/>
          <p:cNvSpPr/>
          <p:nvPr/>
        </p:nvSpPr>
        <p:spPr>
          <a:xfrm>
            <a:off x="6303263" y="3275076"/>
            <a:ext cx="52069" cy="78740"/>
          </a:xfrm>
          <a:custGeom>
            <a:avLst/>
            <a:gdLst/>
            <a:ahLst/>
            <a:cxnLst/>
            <a:rect l="l" t="t" r="r" b="b"/>
            <a:pathLst>
              <a:path w="52070" h="78739">
                <a:moveTo>
                  <a:pt x="51694" y="78607"/>
                </a:moveTo>
                <a:lnTo>
                  <a:pt x="0" y="0"/>
                </a:lnTo>
              </a:path>
            </a:pathLst>
          </a:custGeom>
          <a:ln w="9143">
            <a:solidFill>
              <a:srgbClr val="000000"/>
            </a:solidFill>
          </a:ln>
        </p:spPr>
        <p:txBody>
          <a:bodyPr wrap="square" lIns="0" tIns="0" rIns="0" bIns="0" rtlCol="0"/>
          <a:lstStyle/>
          <a:p>
            <a:endParaRPr/>
          </a:p>
        </p:txBody>
      </p:sp>
      <p:sp>
        <p:nvSpPr>
          <p:cNvPr id="102" name="object 102"/>
          <p:cNvSpPr/>
          <p:nvPr/>
        </p:nvSpPr>
        <p:spPr>
          <a:xfrm>
            <a:off x="6303263" y="3212592"/>
            <a:ext cx="52069" cy="62865"/>
          </a:xfrm>
          <a:custGeom>
            <a:avLst/>
            <a:gdLst/>
            <a:ahLst/>
            <a:cxnLst/>
            <a:rect l="l" t="t" r="r" b="b"/>
            <a:pathLst>
              <a:path w="52070" h="62864">
                <a:moveTo>
                  <a:pt x="0" y="62849"/>
                </a:moveTo>
                <a:lnTo>
                  <a:pt x="51694" y="0"/>
                </a:lnTo>
              </a:path>
            </a:pathLst>
          </a:custGeom>
          <a:ln w="9143">
            <a:solidFill>
              <a:srgbClr val="000000"/>
            </a:solidFill>
          </a:ln>
        </p:spPr>
        <p:txBody>
          <a:bodyPr wrap="square" lIns="0" tIns="0" rIns="0" bIns="0" rtlCol="0"/>
          <a:lstStyle/>
          <a:p>
            <a:endParaRPr/>
          </a:p>
        </p:txBody>
      </p:sp>
      <p:sp>
        <p:nvSpPr>
          <p:cNvPr id="103" name="object 103"/>
          <p:cNvSpPr/>
          <p:nvPr/>
        </p:nvSpPr>
        <p:spPr>
          <a:xfrm>
            <a:off x="6297167" y="3131820"/>
            <a:ext cx="52069" cy="78740"/>
          </a:xfrm>
          <a:custGeom>
            <a:avLst/>
            <a:gdLst/>
            <a:ahLst/>
            <a:cxnLst/>
            <a:rect l="l" t="t" r="r" b="b"/>
            <a:pathLst>
              <a:path w="52070" h="78739">
                <a:moveTo>
                  <a:pt x="51694" y="78607"/>
                </a:moveTo>
                <a:lnTo>
                  <a:pt x="0" y="0"/>
                </a:lnTo>
              </a:path>
            </a:pathLst>
          </a:custGeom>
          <a:ln w="9143">
            <a:solidFill>
              <a:srgbClr val="000000"/>
            </a:solidFill>
          </a:ln>
        </p:spPr>
        <p:txBody>
          <a:bodyPr wrap="square" lIns="0" tIns="0" rIns="0" bIns="0" rtlCol="0"/>
          <a:lstStyle/>
          <a:p>
            <a:endParaRPr/>
          </a:p>
        </p:txBody>
      </p:sp>
      <p:sp>
        <p:nvSpPr>
          <p:cNvPr id="104" name="object 104"/>
          <p:cNvSpPr/>
          <p:nvPr/>
        </p:nvSpPr>
        <p:spPr>
          <a:xfrm>
            <a:off x="6297167" y="3069336"/>
            <a:ext cx="52069" cy="62865"/>
          </a:xfrm>
          <a:custGeom>
            <a:avLst/>
            <a:gdLst/>
            <a:ahLst/>
            <a:cxnLst/>
            <a:rect l="l" t="t" r="r" b="b"/>
            <a:pathLst>
              <a:path w="52070" h="62864">
                <a:moveTo>
                  <a:pt x="0" y="62849"/>
                </a:moveTo>
                <a:lnTo>
                  <a:pt x="51694" y="0"/>
                </a:lnTo>
              </a:path>
            </a:pathLst>
          </a:custGeom>
          <a:ln w="9143">
            <a:solidFill>
              <a:srgbClr val="000000"/>
            </a:solidFill>
          </a:ln>
        </p:spPr>
        <p:txBody>
          <a:bodyPr wrap="square" lIns="0" tIns="0" rIns="0" bIns="0" rtlCol="0"/>
          <a:lstStyle/>
          <a:p>
            <a:endParaRPr/>
          </a:p>
        </p:txBody>
      </p:sp>
      <p:sp>
        <p:nvSpPr>
          <p:cNvPr id="105" name="object 105"/>
          <p:cNvSpPr/>
          <p:nvPr/>
        </p:nvSpPr>
        <p:spPr>
          <a:xfrm>
            <a:off x="6297167" y="2994660"/>
            <a:ext cx="52069" cy="78740"/>
          </a:xfrm>
          <a:custGeom>
            <a:avLst/>
            <a:gdLst/>
            <a:ahLst/>
            <a:cxnLst/>
            <a:rect l="l" t="t" r="r" b="b"/>
            <a:pathLst>
              <a:path w="52070" h="78739">
                <a:moveTo>
                  <a:pt x="51694" y="78607"/>
                </a:moveTo>
                <a:lnTo>
                  <a:pt x="0" y="0"/>
                </a:lnTo>
              </a:path>
            </a:pathLst>
          </a:custGeom>
          <a:ln w="9143">
            <a:solidFill>
              <a:srgbClr val="000000"/>
            </a:solidFill>
          </a:ln>
        </p:spPr>
        <p:txBody>
          <a:bodyPr wrap="square" lIns="0" tIns="0" rIns="0" bIns="0" rtlCol="0"/>
          <a:lstStyle/>
          <a:p>
            <a:endParaRPr/>
          </a:p>
        </p:txBody>
      </p:sp>
      <p:sp>
        <p:nvSpPr>
          <p:cNvPr id="106" name="object 106"/>
          <p:cNvSpPr/>
          <p:nvPr/>
        </p:nvSpPr>
        <p:spPr>
          <a:xfrm>
            <a:off x="6297167" y="2932176"/>
            <a:ext cx="52069" cy="62865"/>
          </a:xfrm>
          <a:custGeom>
            <a:avLst/>
            <a:gdLst/>
            <a:ahLst/>
            <a:cxnLst/>
            <a:rect l="l" t="t" r="r" b="b"/>
            <a:pathLst>
              <a:path w="52070" h="62864">
                <a:moveTo>
                  <a:pt x="0" y="62849"/>
                </a:moveTo>
                <a:lnTo>
                  <a:pt x="51694" y="0"/>
                </a:lnTo>
              </a:path>
            </a:pathLst>
          </a:custGeom>
          <a:ln w="9143">
            <a:solidFill>
              <a:srgbClr val="000000"/>
            </a:solidFill>
          </a:ln>
        </p:spPr>
        <p:txBody>
          <a:bodyPr wrap="square" lIns="0" tIns="0" rIns="0" bIns="0" rtlCol="0"/>
          <a:lstStyle/>
          <a:p>
            <a:endParaRPr/>
          </a:p>
        </p:txBody>
      </p:sp>
      <p:sp>
        <p:nvSpPr>
          <p:cNvPr id="107" name="object 107"/>
          <p:cNvSpPr/>
          <p:nvPr/>
        </p:nvSpPr>
        <p:spPr>
          <a:xfrm>
            <a:off x="6291071" y="2851404"/>
            <a:ext cx="52069" cy="78740"/>
          </a:xfrm>
          <a:custGeom>
            <a:avLst/>
            <a:gdLst/>
            <a:ahLst/>
            <a:cxnLst/>
            <a:rect l="l" t="t" r="r" b="b"/>
            <a:pathLst>
              <a:path w="52070" h="78739">
                <a:moveTo>
                  <a:pt x="51694" y="78607"/>
                </a:moveTo>
                <a:lnTo>
                  <a:pt x="0" y="0"/>
                </a:lnTo>
              </a:path>
            </a:pathLst>
          </a:custGeom>
          <a:ln w="9143">
            <a:solidFill>
              <a:srgbClr val="000000"/>
            </a:solidFill>
          </a:ln>
        </p:spPr>
        <p:txBody>
          <a:bodyPr wrap="square" lIns="0" tIns="0" rIns="0" bIns="0" rtlCol="0"/>
          <a:lstStyle/>
          <a:p>
            <a:endParaRPr/>
          </a:p>
        </p:txBody>
      </p:sp>
      <p:sp>
        <p:nvSpPr>
          <p:cNvPr id="108" name="object 108"/>
          <p:cNvSpPr/>
          <p:nvPr/>
        </p:nvSpPr>
        <p:spPr>
          <a:xfrm>
            <a:off x="6291071" y="2788920"/>
            <a:ext cx="52069" cy="62865"/>
          </a:xfrm>
          <a:custGeom>
            <a:avLst/>
            <a:gdLst/>
            <a:ahLst/>
            <a:cxnLst/>
            <a:rect l="l" t="t" r="r" b="b"/>
            <a:pathLst>
              <a:path w="52070" h="62864">
                <a:moveTo>
                  <a:pt x="0" y="62849"/>
                </a:moveTo>
                <a:lnTo>
                  <a:pt x="51694" y="0"/>
                </a:lnTo>
              </a:path>
            </a:pathLst>
          </a:custGeom>
          <a:ln w="9143">
            <a:solidFill>
              <a:srgbClr val="000000"/>
            </a:solidFill>
          </a:ln>
        </p:spPr>
        <p:txBody>
          <a:bodyPr wrap="square" lIns="0" tIns="0" rIns="0" bIns="0" rtlCol="0"/>
          <a:lstStyle/>
          <a:p>
            <a:endParaRPr/>
          </a:p>
        </p:txBody>
      </p:sp>
      <p:sp>
        <p:nvSpPr>
          <p:cNvPr id="109" name="object 109"/>
          <p:cNvSpPr/>
          <p:nvPr/>
        </p:nvSpPr>
        <p:spPr>
          <a:xfrm>
            <a:off x="6286500" y="2709672"/>
            <a:ext cx="52069" cy="78740"/>
          </a:xfrm>
          <a:custGeom>
            <a:avLst/>
            <a:gdLst/>
            <a:ahLst/>
            <a:cxnLst/>
            <a:rect l="l" t="t" r="r" b="b"/>
            <a:pathLst>
              <a:path w="52070" h="78739">
                <a:moveTo>
                  <a:pt x="51694" y="78607"/>
                </a:moveTo>
                <a:lnTo>
                  <a:pt x="0" y="0"/>
                </a:lnTo>
              </a:path>
            </a:pathLst>
          </a:custGeom>
          <a:ln w="9143">
            <a:solidFill>
              <a:srgbClr val="000000"/>
            </a:solidFill>
          </a:ln>
        </p:spPr>
        <p:txBody>
          <a:bodyPr wrap="square" lIns="0" tIns="0" rIns="0" bIns="0" rtlCol="0"/>
          <a:lstStyle/>
          <a:p>
            <a:endParaRPr/>
          </a:p>
        </p:txBody>
      </p:sp>
      <p:sp>
        <p:nvSpPr>
          <p:cNvPr id="110" name="object 110"/>
          <p:cNvSpPr/>
          <p:nvPr/>
        </p:nvSpPr>
        <p:spPr>
          <a:xfrm>
            <a:off x="6286500" y="2647188"/>
            <a:ext cx="52069" cy="62865"/>
          </a:xfrm>
          <a:custGeom>
            <a:avLst/>
            <a:gdLst/>
            <a:ahLst/>
            <a:cxnLst/>
            <a:rect l="l" t="t" r="r" b="b"/>
            <a:pathLst>
              <a:path w="52070" h="62864">
                <a:moveTo>
                  <a:pt x="0" y="62849"/>
                </a:moveTo>
                <a:lnTo>
                  <a:pt x="51694" y="0"/>
                </a:lnTo>
              </a:path>
            </a:pathLst>
          </a:custGeom>
          <a:ln w="9143">
            <a:solidFill>
              <a:srgbClr val="000000"/>
            </a:solidFill>
          </a:ln>
        </p:spPr>
        <p:txBody>
          <a:bodyPr wrap="square" lIns="0" tIns="0" rIns="0" bIns="0" rtlCol="0"/>
          <a:lstStyle/>
          <a:p>
            <a:endParaRPr/>
          </a:p>
        </p:txBody>
      </p:sp>
      <p:sp>
        <p:nvSpPr>
          <p:cNvPr id="111" name="object 111"/>
          <p:cNvSpPr/>
          <p:nvPr/>
        </p:nvSpPr>
        <p:spPr>
          <a:xfrm>
            <a:off x="6280403" y="2566416"/>
            <a:ext cx="52069" cy="78740"/>
          </a:xfrm>
          <a:custGeom>
            <a:avLst/>
            <a:gdLst/>
            <a:ahLst/>
            <a:cxnLst/>
            <a:rect l="l" t="t" r="r" b="b"/>
            <a:pathLst>
              <a:path w="52070" h="78739">
                <a:moveTo>
                  <a:pt x="51694" y="78607"/>
                </a:moveTo>
                <a:lnTo>
                  <a:pt x="0" y="0"/>
                </a:lnTo>
              </a:path>
            </a:pathLst>
          </a:custGeom>
          <a:ln w="9143">
            <a:solidFill>
              <a:srgbClr val="000000"/>
            </a:solidFill>
          </a:ln>
        </p:spPr>
        <p:txBody>
          <a:bodyPr wrap="square" lIns="0" tIns="0" rIns="0" bIns="0" rtlCol="0"/>
          <a:lstStyle/>
          <a:p>
            <a:endParaRPr/>
          </a:p>
        </p:txBody>
      </p:sp>
      <p:sp>
        <p:nvSpPr>
          <p:cNvPr id="112" name="object 112"/>
          <p:cNvSpPr/>
          <p:nvPr/>
        </p:nvSpPr>
        <p:spPr>
          <a:xfrm>
            <a:off x="6280403" y="2502408"/>
            <a:ext cx="52069" cy="62865"/>
          </a:xfrm>
          <a:custGeom>
            <a:avLst/>
            <a:gdLst/>
            <a:ahLst/>
            <a:cxnLst/>
            <a:rect l="l" t="t" r="r" b="b"/>
            <a:pathLst>
              <a:path w="52070" h="62864">
                <a:moveTo>
                  <a:pt x="0" y="62849"/>
                </a:moveTo>
                <a:lnTo>
                  <a:pt x="51694" y="0"/>
                </a:lnTo>
              </a:path>
            </a:pathLst>
          </a:custGeom>
          <a:ln w="9143">
            <a:solidFill>
              <a:srgbClr val="000000"/>
            </a:solidFill>
          </a:ln>
        </p:spPr>
        <p:txBody>
          <a:bodyPr wrap="square" lIns="0" tIns="0" rIns="0" bIns="0" rtlCol="0"/>
          <a:lstStyle/>
          <a:p>
            <a:endParaRPr/>
          </a:p>
        </p:txBody>
      </p:sp>
      <p:sp>
        <p:nvSpPr>
          <p:cNvPr id="113" name="object 113"/>
          <p:cNvSpPr/>
          <p:nvPr/>
        </p:nvSpPr>
        <p:spPr>
          <a:xfrm>
            <a:off x="6280403" y="2429256"/>
            <a:ext cx="52069" cy="78740"/>
          </a:xfrm>
          <a:custGeom>
            <a:avLst/>
            <a:gdLst/>
            <a:ahLst/>
            <a:cxnLst/>
            <a:rect l="l" t="t" r="r" b="b"/>
            <a:pathLst>
              <a:path w="52070" h="78739">
                <a:moveTo>
                  <a:pt x="51694" y="78607"/>
                </a:moveTo>
                <a:lnTo>
                  <a:pt x="0" y="0"/>
                </a:lnTo>
              </a:path>
            </a:pathLst>
          </a:custGeom>
          <a:ln w="9143">
            <a:solidFill>
              <a:srgbClr val="000000"/>
            </a:solidFill>
          </a:ln>
        </p:spPr>
        <p:txBody>
          <a:bodyPr wrap="square" lIns="0" tIns="0" rIns="0" bIns="0" rtlCol="0"/>
          <a:lstStyle/>
          <a:p>
            <a:endParaRPr/>
          </a:p>
        </p:txBody>
      </p:sp>
      <p:sp>
        <p:nvSpPr>
          <p:cNvPr id="114" name="object 114"/>
          <p:cNvSpPr/>
          <p:nvPr/>
        </p:nvSpPr>
        <p:spPr>
          <a:xfrm>
            <a:off x="6280403" y="2366772"/>
            <a:ext cx="52069" cy="62865"/>
          </a:xfrm>
          <a:custGeom>
            <a:avLst/>
            <a:gdLst/>
            <a:ahLst/>
            <a:cxnLst/>
            <a:rect l="l" t="t" r="r" b="b"/>
            <a:pathLst>
              <a:path w="52070" h="62864">
                <a:moveTo>
                  <a:pt x="0" y="62849"/>
                </a:moveTo>
                <a:lnTo>
                  <a:pt x="51694" y="0"/>
                </a:lnTo>
              </a:path>
            </a:pathLst>
          </a:custGeom>
          <a:ln w="9143">
            <a:solidFill>
              <a:srgbClr val="000000"/>
            </a:solidFill>
          </a:ln>
        </p:spPr>
        <p:txBody>
          <a:bodyPr wrap="square" lIns="0" tIns="0" rIns="0" bIns="0" rtlCol="0"/>
          <a:lstStyle/>
          <a:p>
            <a:endParaRPr/>
          </a:p>
        </p:txBody>
      </p:sp>
      <p:sp>
        <p:nvSpPr>
          <p:cNvPr id="115" name="object 115"/>
          <p:cNvSpPr/>
          <p:nvPr/>
        </p:nvSpPr>
        <p:spPr>
          <a:xfrm>
            <a:off x="6332219" y="2209800"/>
            <a:ext cx="0" cy="157480"/>
          </a:xfrm>
          <a:custGeom>
            <a:avLst/>
            <a:gdLst/>
            <a:ahLst/>
            <a:cxnLst/>
            <a:rect l="l" t="t" r="r" b="b"/>
            <a:pathLst>
              <a:path h="157480">
                <a:moveTo>
                  <a:pt x="0" y="157093"/>
                </a:moveTo>
                <a:lnTo>
                  <a:pt x="0" y="0"/>
                </a:lnTo>
              </a:path>
            </a:pathLst>
          </a:custGeom>
          <a:ln w="9143">
            <a:solidFill>
              <a:srgbClr val="000000"/>
            </a:solidFill>
          </a:ln>
        </p:spPr>
        <p:txBody>
          <a:bodyPr wrap="square" lIns="0" tIns="0" rIns="0" bIns="0" rtlCol="0"/>
          <a:lstStyle/>
          <a:p>
            <a:endParaRPr/>
          </a:p>
        </p:txBody>
      </p:sp>
      <p:sp>
        <p:nvSpPr>
          <p:cNvPr id="116" name="object 116"/>
          <p:cNvSpPr txBox="1"/>
          <p:nvPr/>
        </p:nvSpPr>
        <p:spPr>
          <a:xfrm>
            <a:off x="5022376" y="1877691"/>
            <a:ext cx="1409065" cy="293370"/>
          </a:xfrm>
          <a:prstGeom prst="rect">
            <a:avLst/>
          </a:prstGeom>
        </p:spPr>
        <p:txBody>
          <a:bodyPr vert="vert270" wrap="square" lIns="0" tIns="0" rIns="0" bIns="0" rtlCol="0">
            <a:spAutoFit/>
          </a:bodyPr>
          <a:lstStyle/>
          <a:p>
            <a:pPr marL="22860" indent="-635" algn="just">
              <a:lnSpc>
                <a:spcPct val="100000"/>
              </a:lnSpc>
            </a:pPr>
            <a:r>
              <a:rPr sz="1400" spc="-5" dirty="0">
                <a:latin typeface="Times New Roman"/>
                <a:cs typeface="Times New Roman"/>
              </a:rPr>
              <a:t>OH</a:t>
            </a:r>
            <a:endParaRPr sz="1400">
              <a:latin typeface="Times New Roman"/>
              <a:cs typeface="Times New Roman"/>
            </a:endParaRPr>
          </a:p>
          <a:p>
            <a:pPr marL="24130" marR="5080" indent="-1270" algn="just">
              <a:lnSpc>
                <a:spcPts val="1590"/>
              </a:lnSpc>
              <a:spcBef>
                <a:spcPts val="475"/>
              </a:spcBef>
            </a:pPr>
            <a:r>
              <a:rPr sz="1400" spc="-10" dirty="0">
                <a:latin typeface="Times New Roman"/>
                <a:cs typeface="Times New Roman"/>
              </a:rPr>
              <a:t>OH OH</a:t>
            </a:r>
            <a:endParaRPr sz="1400">
              <a:latin typeface="Times New Roman"/>
              <a:cs typeface="Times New Roman"/>
            </a:endParaRPr>
          </a:p>
          <a:p>
            <a:pPr marL="12700" marR="5080" indent="11430" algn="just">
              <a:lnSpc>
                <a:spcPct val="114399"/>
              </a:lnSpc>
              <a:spcBef>
                <a:spcPts val="65"/>
              </a:spcBef>
            </a:pPr>
            <a:r>
              <a:rPr sz="1400" spc="-10" dirty="0">
                <a:latin typeface="Times New Roman"/>
                <a:cs typeface="Times New Roman"/>
              </a:rPr>
              <a:t>OH OH OH</a:t>
            </a:r>
            <a:endParaRPr sz="1400">
              <a:latin typeface="Times New Roman"/>
              <a:cs typeface="Times New Roman"/>
            </a:endParaRPr>
          </a:p>
        </p:txBody>
      </p:sp>
      <p:sp>
        <p:nvSpPr>
          <p:cNvPr id="117" name="object 117"/>
          <p:cNvSpPr txBox="1"/>
          <p:nvPr/>
        </p:nvSpPr>
        <p:spPr>
          <a:xfrm>
            <a:off x="5083586" y="3517663"/>
            <a:ext cx="1409700" cy="136525"/>
          </a:xfrm>
          <a:prstGeom prst="rect">
            <a:avLst/>
          </a:prstGeom>
        </p:spPr>
        <p:txBody>
          <a:bodyPr vert="vert270" wrap="square" lIns="0" tIns="0" rIns="0" bIns="0" rtlCol="0">
            <a:spAutoFit/>
          </a:bodyPr>
          <a:lstStyle/>
          <a:p>
            <a:pPr marL="23495" indent="-635" algn="just">
              <a:lnSpc>
                <a:spcPct val="100000"/>
              </a:lnSpc>
            </a:pPr>
            <a:r>
              <a:rPr sz="1400" dirty="0">
                <a:latin typeface="Times New Roman"/>
                <a:cs typeface="Times New Roman"/>
              </a:rPr>
              <a:t>S</a:t>
            </a:r>
            <a:endParaRPr sz="1400">
              <a:latin typeface="Times New Roman"/>
              <a:cs typeface="Times New Roman"/>
            </a:endParaRPr>
          </a:p>
          <a:p>
            <a:pPr marL="24130" marR="5080" indent="-1270" algn="just">
              <a:lnSpc>
                <a:spcPts val="1590"/>
              </a:lnSpc>
              <a:spcBef>
                <a:spcPts val="475"/>
              </a:spcBef>
            </a:pPr>
            <a:r>
              <a:rPr sz="1400" dirty="0">
                <a:latin typeface="Times New Roman"/>
                <a:cs typeface="Times New Roman"/>
              </a:rPr>
              <a:t>S S</a:t>
            </a:r>
            <a:endParaRPr sz="1400">
              <a:latin typeface="Times New Roman"/>
              <a:cs typeface="Times New Roman"/>
            </a:endParaRPr>
          </a:p>
          <a:p>
            <a:pPr marL="12700" marR="5080" indent="11430" algn="just">
              <a:lnSpc>
                <a:spcPct val="114399"/>
              </a:lnSpc>
              <a:spcBef>
                <a:spcPts val="65"/>
              </a:spcBef>
            </a:pPr>
            <a:r>
              <a:rPr sz="1400" dirty="0">
                <a:latin typeface="Times New Roman"/>
                <a:cs typeface="Times New Roman"/>
              </a:rPr>
              <a:t>S S S</a:t>
            </a:r>
            <a:endParaRPr sz="1400">
              <a:latin typeface="Times New Roman"/>
              <a:cs typeface="Times New Roman"/>
            </a:endParaRPr>
          </a:p>
        </p:txBody>
      </p:sp>
      <p:sp>
        <p:nvSpPr>
          <p:cNvPr id="118" name="object 118"/>
          <p:cNvSpPr txBox="1"/>
          <p:nvPr/>
        </p:nvSpPr>
        <p:spPr>
          <a:xfrm>
            <a:off x="5559683" y="4069669"/>
            <a:ext cx="494665" cy="254635"/>
          </a:xfrm>
          <a:prstGeom prst="rect">
            <a:avLst/>
          </a:prstGeom>
        </p:spPr>
        <p:txBody>
          <a:bodyPr vert="horz" wrap="square" lIns="0" tIns="0" rIns="0" bIns="0" rtlCol="0">
            <a:spAutoFit/>
          </a:bodyPr>
          <a:lstStyle/>
          <a:p>
            <a:pPr marL="12700">
              <a:lnSpc>
                <a:spcPct val="100000"/>
              </a:lnSpc>
            </a:pPr>
            <a:r>
              <a:rPr sz="1800" spc="-5" dirty="0">
                <a:latin typeface="Times New Roman"/>
                <a:cs typeface="Times New Roman"/>
              </a:rPr>
              <a:t>GDE</a:t>
            </a:r>
            <a:endParaRPr sz="1800">
              <a:latin typeface="Times New Roman"/>
              <a:cs typeface="Times New Roman"/>
            </a:endParaRPr>
          </a:p>
        </p:txBody>
      </p:sp>
      <p:sp>
        <p:nvSpPr>
          <p:cNvPr id="119" name="object 119"/>
          <p:cNvSpPr/>
          <p:nvPr/>
        </p:nvSpPr>
        <p:spPr>
          <a:xfrm>
            <a:off x="6871716" y="5594603"/>
            <a:ext cx="0" cy="170180"/>
          </a:xfrm>
          <a:custGeom>
            <a:avLst/>
            <a:gdLst/>
            <a:ahLst/>
            <a:cxnLst/>
            <a:rect l="l" t="t" r="r" b="b"/>
            <a:pathLst>
              <a:path h="170179">
                <a:moveTo>
                  <a:pt x="0" y="169676"/>
                </a:moveTo>
                <a:lnTo>
                  <a:pt x="0" y="0"/>
                </a:lnTo>
              </a:path>
            </a:pathLst>
          </a:custGeom>
          <a:ln w="9143">
            <a:solidFill>
              <a:srgbClr val="000000"/>
            </a:solidFill>
          </a:ln>
        </p:spPr>
        <p:txBody>
          <a:bodyPr wrap="square" lIns="0" tIns="0" rIns="0" bIns="0" rtlCol="0"/>
          <a:lstStyle/>
          <a:p>
            <a:endParaRPr/>
          </a:p>
        </p:txBody>
      </p:sp>
      <p:sp>
        <p:nvSpPr>
          <p:cNvPr id="120" name="object 120"/>
          <p:cNvSpPr/>
          <p:nvPr/>
        </p:nvSpPr>
        <p:spPr>
          <a:xfrm>
            <a:off x="6819900" y="5509259"/>
            <a:ext cx="49530" cy="85090"/>
          </a:xfrm>
          <a:custGeom>
            <a:avLst/>
            <a:gdLst/>
            <a:ahLst/>
            <a:cxnLst/>
            <a:rect l="l" t="t" r="r" b="b"/>
            <a:pathLst>
              <a:path w="49529" h="85089">
                <a:moveTo>
                  <a:pt x="49164" y="84831"/>
                </a:moveTo>
                <a:lnTo>
                  <a:pt x="0" y="0"/>
                </a:lnTo>
              </a:path>
            </a:pathLst>
          </a:custGeom>
          <a:ln w="9143">
            <a:solidFill>
              <a:srgbClr val="000000"/>
            </a:solidFill>
          </a:ln>
        </p:spPr>
        <p:txBody>
          <a:bodyPr wrap="square" lIns="0" tIns="0" rIns="0" bIns="0" rtlCol="0"/>
          <a:lstStyle/>
          <a:p>
            <a:endParaRPr/>
          </a:p>
        </p:txBody>
      </p:sp>
      <p:sp>
        <p:nvSpPr>
          <p:cNvPr id="121" name="object 121"/>
          <p:cNvSpPr/>
          <p:nvPr/>
        </p:nvSpPr>
        <p:spPr>
          <a:xfrm>
            <a:off x="6819900" y="5440679"/>
            <a:ext cx="49530" cy="67945"/>
          </a:xfrm>
          <a:custGeom>
            <a:avLst/>
            <a:gdLst/>
            <a:ahLst/>
            <a:cxnLst/>
            <a:rect l="l" t="t" r="r" b="b"/>
            <a:pathLst>
              <a:path w="49529" h="67945">
                <a:moveTo>
                  <a:pt x="0" y="67817"/>
                </a:moveTo>
                <a:lnTo>
                  <a:pt x="49164" y="0"/>
                </a:lnTo>
              </a:path>
            </a:pathLst>
          </a:custGeom>
          <a:ln w="9143">
            <a:solidFill>
              <a:srgbClr val="000000"/>
            </a:solidFill>
          </a:ln>
        </p:spPr>
        <p:txBody>
          <a:bodyPr wrap="square" lIns="0" tIns="0" rIns="0" bIns="0" rtlCol="0"/>
          <a:lstStyle/>
          <a:p>
            <a:endParaRPr/>
          </a:p>
        </p:txBody>
      </p:sp>
      <p:sp>
        <p:nvSpPr>
          <p:cNvPr id="122" name="object 122"/>
          <p:cNvSpPr/>
          <p:nvPr/>
        </p:nvSpPr>
        <p:spPr>
          <a:xfrm>
            <a:off x="6813803" y="5353811"/>
            <a:ext cx="49530" cy="85090"/>
          </a:xfrm>
          <a:custGeom>
            <a:avLst/>
            <a:gdLst/>
            <a:ahLst/>
            <a:cxnLst/>
            <a:rect l="l" t="t" r="r" b="b"/>
            <a:pathLst>
              <a:path w="49529" h="85089">
                <a:moveTo>
                  <a:pt x="49164" y="84831"/>
                </a:moveTo>
                <a:lnTo>
                  <a:pt x="0" y="0"/>
                </a:lnTo>
              </a:path>
            </a:pathLst>
          </a:custGeom>
          <a:ln w="9143">
            <a:solidFill>
              <a:srgbClr val="000000"/>
            </a:solidFill>
          </a:ln>
        </p:spPr>
        <p:txBody>
          <a:bodyPr wrap="square" lIns="0" tIns="0" rIns="0" bIns="0" rtlCol="0"/>
          <a:lstStyle/>
          <a:p>
            <a:endParaRPr/>
          </a:p>
        </p:txBody>
      </p:sp>
      <p:sp>
        <p:nvSpPr>
          <p:cNvPr id="123" name="object 123"/>
          <p:cNvSpPr/>
          <p:nvPr/>
        </p:nvSpPr>
        <p:spPr>
          <a:xfrm>
            <a:off x="6813803" y="5285232"/>
            <a:ext cx="49530" cy="67945"/>
          </a:xfrm>
          <a:custGeom>
            <a:avLst/>
            <a:gdLst/>
            <a:ahLst/>
            <a:cxnLst/>
            <a:rect l="l" t="t" r="r" b="b"/>
            <a:pathLst>
              <a:path w="49529" h="67945">
                <a:moveTo>
                  <a:pt x="0" y="67817"/>
                </a:moveTo>
                <a:lnTo>
                  <a:pt x="49164" y="0"/>
                </a:lnTo>
              </a:path>
            </a:pathLst>
          </a:custGeom>
          <a:ln w="9143">
            <a:solidFill>
              <a:srgbClr val="000000"/>
            </a:solidFill>
          </a:ln>
        </p:spPr>
        <p:txBody>
          <a:bodyPr wrap="square" lIns="0" tIns="0" rIns="0" bIns="0" rtlCol="0"/>
          <a:lstStyle/>
          <a:p>
            <a:endParaRPr/>
          </a:p>
        </p:txBody>
      </p:sp>
      <p:sp>
        <p:nvSpPr>
          <p:cNvPr id="124" name="object 124"/>
          <p:cNvSpPr/>
          <p:nvPr/>
        </p:nvSpPr>
        <p:spPr>
          <a:xfrm>
            <a:off x="6813803" y="5205984"/>
            <a:ext cx="49530" cy="85090"/>
          </a:xfrm>
          <a:custGeom>
            <a:avLst/>
            <a:gdLst/>
            <a:ahLst/>
            <a:cxnLst/>
            <a:rect l="l" t="t" r="r" b="b"/>
            <a:pathLst>
              <a:path w="49529" h="85089">
                <a:moveTo>
                  <a:pt x="49164" y="84831"/>
                </a:moveTo>
                <a:lnTo>
                  <a:pt x="0" y="0"/>
                </a:lnTo>
              </a:path>
            </a:pathLst>
          </a:custGeom>
          <a:ln w="9143">
            <a:solidFill>
              <a:srgbClr val="000000"/>
            </a:solidFill>
          </a:ln>
        </p:spPr>
        <p:txBody>
          <a:bodyPr wrap="square" lIns="0" tIns="0" rIns="0" bIns="0" rtlCol="0"/>
          <a:lstStyle/>
          <a:p>
            <a:endParaRPr/>
          </a:p>
        </p:txBody>
      </p:sp>
      <p:sp>
        <p:nvSpPr>
          <p:cNvPr id="125" name="object 125"/>
          <p:cNvSpPr/>
          <p:nvPr/>
        </p:nvSpPr>
        <p:spPr>
          <a:xfrm>
            <a:off x="6813803" y="5138928"/>
            <a:ext cx="49530" cy="67945"/>
          </a:xfrm>
          <a:custGeom>
            <a:avLst/>
            <a:gdLst/>
            <a:ahLst/>
            <a:cxnLst/>
            <a:rect l="l" t="t" r="r" b="b"/>
            <a:pathLst>
              <a:path w="49529" h="67945">
                <a:moveTo>
                  <a:pt x="0" y="67817"/>
                </a:moveTo>
                <a:lnTo>
                  <a:pt x="49164" y="0"/>
                </a:lnTo>
              </a:path>
            </a:pathLst>
          </a:custGeom>
          <a:ln w="9143">
            <a:solidFill>
              <a:srgbClr val="000000"/>
            </a:solidFill>
          </a:ln>
        </p:spPr>
        <p:txBody>
          <a:bodyPr wrap="square" lIns="0" tIns="0" rIns="0" bIns="0" rtlCol="0"/>
          <a:lstStyle/>
          <a:p>
            <a:endParaRPr/>
          </a:p>
        </p:txBody>
      </p:sp>
      <p:sp>
        <p:nvSpPr>
          <p:cNvPr id="126" name="object 126"/>
          <p:cNvSpPr/>
          <p:nvPr/>
        </p:nvSpPr>
        <p:spPr>
          <a:xfrm>
            <a:off x="6807707" y="5050535"/>
            <a:ext cx="49530" cy="85090"/>
          </a:xfrm>
          <a:custGeom>
            <a:avLst/>
            <a:gdLst/>
            <a:ahLst/>
            <a:cxnLst/>
            <a:rect l="l" t="t" r="r" b="b"/>
            <a:pathLst>
              <a:path w="49529" h="85089">
                <a:moveTo>
                  <a:pt x="49164" y="84831"/>
                </a:moveTo>
                <a:lnTo>
                  <a:pt x="0" y="0"/>
                </a:lnTo>
              </a:path>
            </a:pathLst>
          </a:custGeom>
          <a:ln w="9143">
            <a:solidFill>
              <a:srgbClr val="000000"/>
            </a:solidFill>
          </a:ln>
        </p:spPr>
        <p:txBody>
          <a:bodyPr wrap="square" lIns="0" tIns="0" rIns="0" bIns="0" rtlCol="0"/>
          <a:lstStyle/>
          <a:p>
            <a:endParaRPr/>
          </a:p>
        </p:txBody>
      </p:sp>
      <p:sp>
        <p:nvSpPr>
          <p:cNvPr id="127" name="object 127"/>
          <p:cNvSpPr/>
          <p:nvPr/>
        </p:nvSpPr>
        <p:spPr>
          <a:xfrm>
            <a:off x="6807707" y="4983479"/>
            <a:ext cx="49530" cy="67945"/>
          </a:xfrm>
          <a:custGeom>
            <a:avLst/>
            <a:gdLst/>
            <a:ahLst/>
            <a:cxnLst/>
            <a:rect l="l" t="t" r="r" b="b"/>
            <a:pathLst>
              <a:path w="49529" h="67945">
                <a:moveTo>
                  <a:pt x="0" y="67817"/>
                </a:moveTo>
                <a:lnTo>
                  <a:pt x="49164" y="0"/>
                </a:lnTo>
              </a:path>
            </a:pathLst>
          </a:custGeom>
          <a:ln w="9143">
            <a:solidFill>
              <a:srgbClr val="000000"/>
            </a:solidFill>
          </a:ln>
        </p:spPr>
        <p:txBody>
          <a:bodyPr wrap="square" lIns="0" tIns="0" rIns="0" bIns="0" rtlCol="0"/>
          <a:lstStyle/>
          <a:p>
            <a:endParaRPr/>
          </a:p>
        </p:txBody>
      </p:sp>
      <p:sp>
        <p:nvSpPr>
          <p:cNvPr id="128" name="object 128"/>
          <p:cNvSpPr/>
          <p:nvPr/>
        </p:nvSpPr>
        <p:spPr>
          <a:xfrm>
            <a:off x="6803135" y="4898135"/>
            <a:ext cx="49530" cy="85090"/>
          </a:xfrm>
          <a:custGeom>
            <a:avLst/>
            <a:gdLst/>
            <a:ahLst/>
            <a:cxnLst/>
            <a:rect l="l" t="t" r="r" b="b"/>
            <a:pathLst>
              <a:path w="49529" h="85089">
                <a:moveTo>
                  <a:pt x="49164" y="84831"/>
                </a:moveTo>
                <a:lnTo>
                  <a:pt x="0" y="0"/>
                </a:lnTo>
              </a:path>
            </a:pathLst>
          </a:custGeom>
          <a:ln w="9143">
            <a:solidFill>
              <a:srgbClr val="000000"/>
            </a:solidFill>
          </a:ln>
        </p:spPr>
        <p:txBody>
          <a:bodyPr wrap="square" lIns="0" tIns="0" rIns="0" bIns="0" rtlCol="0"/>
          <a:lstStyle/>
          <a:p>
            <a:endParaRPr/>
          </a:p>
        </p:txBody>
      </p:sp>
      <p:sp>
        <p:nvSpPr>
          <p:cNvPr id="129" name="object 129"/>
          <p:cNvSpPr/>
          <p:nvPr/>
        </p:nvSpPr>
        <p:spPr>
          <a:xfrm>
            <a:off x="6803135" y="4831079"/>
            <a:ext cx="49530" cy="67945"/>
          </a:xfrm>
          <a:custGeom>
            <a:avLst/>
            <a:gdLst/>
            <a:ahLst/>
            <a:cxnLst/>
            <a:rect l="l" t="t" r="r" b="b"/>
            <a:pathLst>
              <a:path w="49529" h="67945">
                <a:moveTo>
                  <a:pt x="0" y="67817"/>
                </a:moveTo>
                <a:lnTo>
                  <a:pt x="49164" y="0"/>
                </a:lnTo>
              </a:path>
            </a:pathLst>
          </a:custGeom>
          <a:ln w="9143">
            <a:solidFill>
              <a:srgbClr val="000000"/>
            </a:solidFill>
          </a:ln>
        </p:spPr>
        <p:txBody>
          <a:bodyPr wrap="square" lIns="0" tIns="0" rIns="0" bIns="0" rtlCol="0"/>
          <a:lstStyle/>
          <a:p>
            <a:endParaRPr/>
          </a:p>
        </p:txBody>
      </p:sp>
      <p:sp>
        <p:nvSpPr>
          <p:cNvPr id="130" name="object 130"/>
          <p:cNvSpPr/>
          <p:nvPr/>
        </p:nvSpPr>
        <p:spPr>
          <a:xfrm>
            <a:off x="6797040" y="4742688"/>
            <a:ext cx="49530" cy="85090"/>
          </a:xfrm>
          <a:custGeom>
            <a:avLst/>
            <a:gdLst/>
            <a:ahLst/>
            <a:cxnLst/>
            <a:rect l="l" t="t" r="r" b="b"/>
            <a:pathLst>
              <a:path w="49529" h="85089">
                <a:moveTo>
                  <a:pt x="49164" y="84831"/>
                </a:moveTo>
                <a:lnTo>
                  <a:pt x="0" y="0"/>
                </a:lnTo>
              </a:path>
            </a:pathLst>
          </a:custGeom>
          <a:ln w="9143">
            <a:solidFill>
              <a:srgbClr val="000000"/>
            </a:solidFill>
          </a:ln>
        </p:spPr>
        <p:txBody>
          <a:bodyPr wrap="square" lIns="0" tIns="0" rIns="0" bIns="0" rtlCol="0"/>
          <a:lstStyle/>
          <a:p>
            <a:endParaRPr/>
          </a:p>
        </p:txBody>
      </p:sp>
      <p:sp>
        <p:nvSpPr>
          <p:cNvPr id="131" name="object 131"/>
          <p:cNvSpPr/>
          <p:nvPr/>
        </p:nvSpPr>
        <p:spPr>
          <a:xfrm>
            <a:off x="6797040" y="4675632"/>
            <a:ext cx="49530" cy="67945"/>
          </a:xfrm>
          <a:custGeom>
            <a:avLst/>
            <a:gdLst/>
            <a:ahLst/>
            <a:cxnLst/>
            <a:rect l="l" t="t" r="r" b="b"/>
            <a:pathLst>
              <a:path w="49529" h="67945">
                <a:moveTo>
                  <a:pt x="0" y="67817"/>
                </a:moveTo>
                <a:lnTo>
                  <a:pt x="49164" y="0"/>
                </a:lnTo>
              </a:path>
            </a:pathLst>
          </a:custGeom>
          <a:ln w="9143">
            <a:solidFill>
              <a:srgbClr val="000000"/>
            </a:solidFill>
          </a:ln>
        </p:spPr>
        <p:txBody>
          <a:bodyPr wrap="square" lIns="0" tIns="0" rIns="0" bIns="0" rtlCol="0"/>
          <a:lstStyle/>
          <a:p>
            <a:endParaRPr/>
          </a:p>
        </p:txBody>
      </p:sp>
      <p:sp>
        <p:nvSpPr>
          <p:cNvPr id="132" name="object 132"/>
          <p:cNvSpPr/>
          <p:nvPr/>
        </p:nvSpPr>
        <p:spPr>
          <a:xfrm>
            <a:off x="6797040" y="4596384"/>
            <a:ext cx="49530" cy="85090"/>
          </a:xfrm>
          <a:custGeom>
            <a:avLst/>
            <a:gdLst/>
            <a:ahLst/>
            <a:cxnLst/>
            <a:rect l="l" t="t" r="r" b="b"/>
            <a:pathLst>
              <a:path w="49529" h="85089">
                <a:moveTo>
                  <a:pt x="49164" y="84831"/>
                </a:moveTo>
                <a:lnTo>
                  <a:pt x="0" y="0"/>
                </a:lnTo>
              </a:path>
            </a:pathLst>
          </a:custGeom>
          <a:ln w="9143">
            <a:solidFill>
              <a:srgbClr val="000000"/>
            </a:solidFill>
          </a:ln>
        </p:spPr>
        <p:txBody>
          <a:bodyPr wrap="square" lIns="0" tIns="0" rIns="0" bIns="0" rtlCol="0"/>
          <a:lstStyle/>
          <a:p>
            <a:endParaRPr/>
          </a:p>
        </p:txBody>
      </p:sp>
      <p:sp>
        <p:nvSpPr>
          <p:cNvPr id="133" name="object 133"/>
          <p:cNvSpPr/>
          <p:nvPr/>
        </p:nvSpPr>
        <p:spPr>
          <a:xfrm>
            <a:off x="6797040" y="4527803"/>
            <a:ext cx="49530" cy="67945"/>
          </a:xfrm>
          <a:custGeom>
            <a:avLst/>
            <a:gdLst/>
            <a:ahLst/>
            <a:cxnLst/>
            <a:rect l="l" t="t" r="r" b="b"/>
            <a:pathLst>
              <a:path w="49529" h="67945">
                <a:moveTo>
                  <a:pt x="0" y="67817"/>
                </a:moveTo>
                <a:lnTo>
                  <a:pt x="49164" y="0"/>
                </a:lnTo>
              </a:path>
            </a:pathLst>
          </a:custGeom>
          <a:ln w="9143">
            <a:solidFill>
              <a:srgbClr val="000000"/>
            </a:solidFill>
          </a:ln>
        </p:spPr>
        <p:txBody>
          <a:bodyPr wrap="square" lIns="0" tIns="0" rIns="0" bIns="0" rtlCol="0"/>
          <a:lstStyle/>
          <a:p>
            <a:endParaRPr/>
          </a:p>
        </p:txBody>
      </p:sp>
      <p:sp>
        <p:nvSpPr>
          <p:cNvPr id="134" name="object 134"/>
          <p:cNvSpPr/>
          <p:nvPr/>
        </p:nvSpPr>
        <p:spPr>
          <a:xfrm>
            <a:off x="6845807" y="4358640"/>
            <a:ext cx="0" cy="170180"/>
          </a:xfrm>
          <a:custGeom>
            <a:avLst/>
            <a:gdLst/>
            <a:ahLst/>
            <a:cxnLst/>
            <a:rect l="l" t="t" r="r" b="b"/>
            <a:pathLst>
              <a:path h="170179">
                <a:moveTo>
                  <a:pt x="0" y="169676"/>
                </a:moveTo>
                <a:lnTo>
                  <a:pt x="0" y="0"/>
                </a:lnTo>
              </a:path>
            </a:pathLst>
          </a:custGeom>
          <a:ln w="9143">
            <a:solidFill>
              <a:srgbClr val="000000"/>
            </a:solidFill>
          </a:ln>
        </p:spPr>
        <p:txBody>
          <a:bodyPr wrap="square" lIns="0" tIns="0" rIns="0" bIns="0" rtlCol="0"/>
          <a:lstStyle/>
          <a:p>
            <a:endParaRPr/>
          </a:p>
        </p:txBody>
      </p:sp>
      <p:sp>
        <p:nvSpPr>
          <p:cNvPr id="135" name="object 135"/>
          <p:cNvSpPr/>
          <p:nvPr/>
        </p:nvSpPr>
        <p:spPr>
          <a:xfrm>
            <a:off x="6742176" y="6164579"/>
            <a:ext cx="1446530" cy="0"/>
          </a:xfrm>
          <a:custGeom>
            <a:avLst/>
            <a:gdLst/>
            <a:ahLst/>
            <a:cxnLst/>
            <a:rect l="l" t="t" r="r" b="b"/>
            <a:pathLst>
              <a:path w="1446529">
                <a:moveTo>
                  <a:pt x="0" y="0"/>
                </a:moveTo>
                <a:lnTo>
                  <a:pt x="1446032" y="0"/>
                </a:lnTo>
              </a:path>
            </a:pathLst>
          </a:custGeom>
          <a:ln w="9143">
            <a:solidFill>
              <a:srgbClr val="000000"/>
            </a:solidFill>
          </a:ln>
        </p:spPr>
        <p:txBody>
          <a:bodyPr wrap="square" lIns="0" tIns="0" rIns="0" bIns="0" rtlCol="0"/>
          <a:lstStyle/>
          <a:p>
            <a:endParaRPr/>
          </a:p>
        </p:txBody>
      </p:sp>
      <p:sp>
        <p:nvSpPr>
          <p:cNvPr id="136" name="object 136"/>
          <p:cNvSpPr/>
          <p:nvPr/>
        </p:nvSpPr>
        <p:spPr>
          <a:xfrm>
            <a:off x="6864095" y="5926835"/>
            <a:ext cx="0" cy="239395"/>
          </a:xfrm>
          <a:custGeom>
            <a:avLst/>
            <a:gdLst/>
            <a:ahLst/>
            <a:cxnLst/>
            <a:rect l="l" t="t" r="r" b="b"/>
            <a:pathLst>
              <a:path h="239395">
                <a:moveTo>
                  <a:pt x="0" y="238862"/>
                </a:moveTo>
                <a:lnTo>
                  <a:pt x="0" y="0"/>
                </a:lnTo>
              </a:path>
            </a:pathLst>
          </a:custGeom>
          <a:ln w="9143">
            <a:solidFill>
              <a:srgbClr val="000000"/>
            </a:solidFill>
          </a:ln>
        </p:spPr>
        <p:txBody>
          <a:bodyPr wrap="square" lIns="0" tIns="0" rIns="0" bIns="0" rtlCol="0"/>
          <a:lstStyle/>
          <a:p>
            <a:endParaRPr/>
          </a:p>
        </p:txBody>
      </p:sp>
      <p:sp>
        <p:nvSpPr>
          <p:cNvPr id="137" name="object 137"/>
          <p:cNvSpPr/>
          <p:nvPr/>
        </p:nvSpPr>
        <p:spPr>
          <a:xfrm>
            <a:off x="7117079" y="5920740"/>
            <a:ext cx="0" cy="239395"/>
          </a:xfrm>
          <a:custGeom>
            <a:avLst/>
            <a:gdLst/>
            <a:ahLst/>
            <a:cxnLst/>
            <a:rect l="l" t="t" r="r" b="b"/>
            <a:pathLst>
              <a:path h="239395">
                <a:moveTo>
                  <a:pt x="0" y="238862"/>
                </a:moveTo>
                <a:lnTo>
                  <a:pt x="0" y="0"/>
                </a:lnTo>
              </a:path>
            </a:pathLst>
          </a:custGeom>
          <a:ln w="9143">
            <a:solidFill>
              <a:srgbClr val="000000"/>
            </a:solidFill>
          </a:ln>
        </p:spPr>
        <p:txBody>
          <a:bodyPr wrap="square" lIns="0" tIns="0" rIns="0" bIns="0" rtlCol="0"/>
          <a:lstStyle/>
          <a:p>
            <a:endParaRPr/>
          </a:p>
        </p:txBody>
      </p:sp>
      <p:sp>
        <p:nvSpPr>
          <p:cNvPr id="138" name="object 138"/>
          <p:cNvSpPr/>
          <p:nvPr/>
        </p:nvSpPr>
        <p:spPr>
          <a:xfrm>
            <a:off x="7328916" y="5920740"/>
            <a:ext cx="0" cy="239395"/>
          </a:xfrm>
          <a:custGeom>
            <a:avLst/>
            <a:gdLst/>
            <a:ahLst/>
            <a:cxnLst/>
            <a:rect l="l" t="t" r="r" b="b"/>
            <a:pathLst>
              <a:path h="239395">
                <a:moveTo>
                  <a:pt x="0" y="238862"/>
                </a:moveTo>
                <a:lnTo>
                  <a:pt x="0" y="0"/>
                </a:lnTo>
              </a:path>
            </a:pathLst>
          </a:custGeom>
          <a:ln w="9143">
            <a:solidFill>
              <a:srgbClr val="000000"/>
            </a:solidFill>
          </a:ln>
        </p:spPr>
        <p:txBody>
          <a:bodyPr wrap="square" lIns="0" tIns="0" rIns="0" bIns="0" rtlCol="0"/>
          <a:lstStyle/>
          <a:p>
            <a:endParaRPr/>
          </a:p>
        </p:txBody>
      </p:sp>
      <p:sp>
        <p:nvSpPr>
          <p:cNvPr id="139" name="object 139"/>
          <p:cNvSpPr/>
          <p:nvPr/>
        </p:nvSpPr>
        <p:spPr>
          <a:xfrm>
            <a:off x="7525511" y="5914644"/>
            <a:ext cx="0" cy="239395"/>
          </a:xfrm>
          <a:custGeom>
            <a:avLst/>
            <a:gdLst/>
            <a:ahLst/>
            <a:cxnLst/>
            <a:rect l="l" t="t" r="r" b="b"/>
            <a:pathLst>
              <a:path h="239395">
                <a:moveTo>
                  <a:pt x="0" y="238862"/>
                </a:moveTo>
                <a:lnTo>
                  <a:pt x="0" y="0"/>
                </a:lnTo>
              </a:path>
            </a:pathLst>
          </a:custGeom>
          <a:ln w="9143">
            <a:solidFill>
              <a:srgbClr val="000000"/>
            </a:solidFill>
          </a:ln>
        </p:spPr>
        <p:txBody>
          <a:bodyPr wrap="square" lIns="0" tIns="0" rIns="0" bIns="0" rtlCol="0"/>
          <a:lstStyle/>
          <a:p>
            <a:endParaRPr/>
          </a:p>
        </p:txBody>
      </p:sp>
      <p:sp>
        <p:nvSpPr>
          <p:cNvPr id="140" name="object 140"/>
          <p:cNvSpPr/>
          <p:nvPr/>
        </p:nvSpPr>
        <p:spPr>
          <a:xfrm>
            <a:off x="7778495" y="5908547"/>
            <a:ext cx="0" cy="239395"/>
          </a:xfrm>
          <a:custGeom>
            <a:avLst/>
            <a:gdLst/>
            <a:ahLst/>
            <a:cxnLst/>
            <a:rect l="l" t="t" r="r" b="b"/>
            <a:pathLst>
              <a:path h="239395">
                <a:moveTo>
                  <a:pt x="0" y="238862"/>
                </a:moveTo>
                <a:lnTo>
                  <a:pt x="0" y="0"/>
                </a:lnTo>
              </a:path>
            </a:pathLst>
          </a:custGeom>
          <a:ln w="9143">
            <a:solidFill>
              <a:srgbClr val="000000"/>
            </a:solidFill>
          </a:ln>
        </p:spPr>
        <p:txBody>
          <a:bodyPr wrap="square" lIns="0" tIns="0" rIns="0" bIns="0" rtlCol="0"/>
          <a:lstStyle/>
          <a:p>
            <a:endParaRPr/>
          </a:p>
        </p:txBody>
      </p:sp>
      <p:sp>
        <p:nvSpPr>
          <p:cNvPr id="141" name="object 141"/>
          <p:cNvSpPr/>
          <p:nvPr/>
        </p:nvSpPr>
        <p:spPr>
          <a:xfrm>
            <a:off x="7991855" y="5908547"/>
            <a:ext cx="0" cy="239395"/>
          </a:xfrm>
          <a:custGeom>
            <a:avLst/>
            <a:gdLst/>
            <a:ahLst/>
            <a:cxnLst/>
            <a:rect l="l" t="t" r="r" b="b"/>
            <a:pathLst>
              <a:path h="239395">
                <a:moveTo>
                  <a:pt x="0" y="238862"/>
                </a:moveTo>
                <a:lnTo>
                  <a:pt x="0" y="0"/>
                </a:lnTo>
              </a:path>
            </a:pathLst>
          </a:custGeom>
          <a:ln w="9143">
            <a:solidFill>
              <a:srgbClr val="000000"/>
            </a:solidFill>
          </a:ln>
        </p:spPr>
        <p:txBody>
          <a:bodyPr wrap="square" lIns="0" tIns="0" rIns="0" bIns="0" rtlCol="0"/>
          <a:lstStyle/>
          <a:p>
            <a:endParaRPr/>
          </a:p>
        </p:txBody>
      </p:sp>
      <p:sp>
        <p:nvSpPr>
          <p:cNvPr id="142" name="object 142"/>
          <p:cNvSpPr/>
          <p:nvPr/>
        </p:nvSpPr>
        <p:spPr>
          <a:xfrm>
            <a:off x="7115555" y="5593079"/>
            <a:ext cx="0" cy="170180"/>
          </a:xfrm>
          <a:custGeom>
            <a:avLst/>
            <a:gdLst/>
            <a:ahLst/>
            <a:cxnLst/>
            <a:rect l="l" t="t" r="r" b="b"/>
            <a:pathLst>
              <a:path h="170179">
                <a:moveTo>
                  <a:pt x="0" y="169676"/>
                </a:moveTo>
                <a:lnTo>
                  <a:pt x="0" y="0"/>
                </a:lnTo>
              </a:path>
            </a:pathLst>
          </a:custGeom>
          <a:ln w="9143">
            <a:solidFill>
              <a:srgbClr val="000000"/>
            </a:solidFill>
          </a:ln>
        </p:spPr>
        <p:txBody>
          <a:bodyPr wrap="square" lIns="0" tIns="0" rIns="0" bIns="0" rtlCol="0"/>
          <a:lstStyle/>
          <a:p>
            <a:endParaRPr/>
          </a:p>
        </p:txBody>
      </p:sp>
      <p:sp>
        <p:nvSpPr>
          <p:cNvPr id="143" name="object 143"/>
          <p:cNvSpPr/>
          <p:nvPr/>
        </p:nvSpPr>
        <p:spPr>
          <a:xfrm>
            <a:off x="7063740" y="5509259"/>
            <a:ext cx="49530" cy="85090"/>
          </a:xfrm>
          <a:custGeom>
            <a:avLst/>
            <a:gdLst/>
            <a:ahLst/>
            <a:cxnLst/>
            <a:rect l="l" t="t" r="r" b="b"/>
            <a:pathLst>
              <a:path w="49529" h="85089">
                <a:moveTo>
                  <a:pt x="49164" y="84831"/>
                </a:moveTo>
                <a:lnTo>
                  <a:pt x="0" y="0"/>
                </a:lnTo>
              </a:path>
            </a:pathLst>
          </a:custGeom>
          <a:ln w="9143">
            <a:solidFill>
              <a:srgbClr val="000000"/>
            </a:solidFill>
          </a:ln>
        </p:spPr>
        <p:txBody>
          <a:bodyPr wrap="square" lIns="0" tIns="0" rIns="0" bIns="0" rtlCol="0"/>
          <a:lstStyle/>
          <a:p>
            <a:endParaRPr/>
          </a:p>
        </p:txBody>
      </p:sp>
      <p:sp>
        <p:nvSpPr>
          <p:cNvPr id="144" name="object 144"/>
          <p:cNvSpPr/>
          <p:nvPr/>
        </p:nvSpPr>
        <p:spPr>
          <a:xfrm>
            <a:off x="7063740" y="5440679"/>
            <a:ext cx="49530" cy="67945"/>
          </a:xfrm>
          <a:custGeom>
            <a:avLst/>
            <a:gdLst/>
            <a:ahLst/>
            <a:cxnLst/>
            <a:rect l="l" t="t" r="r" b="b"/>
            <a:pathLst>
              <a:path w="49529" h="67945">
                <a:moveTo>
                  <a:pt x="0" y="67817"/>
                </a:moveTo>
                <a:lnTo>
                  <a:pt x="49164" y="0"/>
                </a:lnTo>
              </a:path>
            </a:pathLst>
          </a:custGeom>
          <a:ln w="9143">
            <a:solidFill>
              <a:srgbClr val="000000"/>
            </a:solidFill>
          </a:ln>
        </p:spPr>
        <p:txBody>
          <a:bodyPr wrap="square" lIns="0" tIns="0" rIns="0" bIns="0" rtlCol="0"/>
          <a:lstStyle/>
          <a:p>
            <a:endParaRPr/>
          </a:p>
        </p:txBody>
      </p:sp>
      <p:sp>
        <p:nvSpPr>
          <p:cNvPr id="145" name="object 145"/>
          <p:cNvSpPr/>
          <p:nvPr/>
        </p:nvSpPr>
        <p:spPr>
          <a:xfrm>
            <a:off x="7057643" y="5353811"/>
            <a:ext cx="49530" cy="85090"/>
          </a:xfrm>
          <a:custGeom>
            <a:avLst/>
            <a:gdLst/>
            <a:ahLst/>
            <a:cxnLst/>
            <a:rect l="l" t="t" r="r" b="b"/>
            <a:pathLst>
              <a:path w="49529" h="85089">
                <a:moveTo>
                  <a:pt x="49164" y="84831"/>
                </a:moveTo>
                <a:lnTo>
                  <a:pt x="0" y="0"/>
                </a:lnTo>
              </a:path>
            </a:pathLst>
          </a:custGeom>
          <a:ln w="9143">
            <a:solidFill>
              <a:srgbClr val="000000"/>
            </a:solidFill>
          </a:ln>
        </p:spPr>
        <p:txBody>
          <a:bodyPr wrap="square" lIns="0" tIns="0" rIns="0" bIns="0" rtlCol="0"/>
          <a:lstStyle/>
          <a:p>
            <a:endParaRPr/>
          </a:p>
        </p:txBody>
      </p:sp>
      <p:sp>
        <p:nvSpPr>
          <p:cNvPr id="146" name="object 146"/>
          <p:cNvSpPr/>
          <p:nvPr/>
        </p:nvSpPr>
        <p:spPr>
          <a:xfrm>
            <a:off x="7057643" y="5285232"/>
            <a:ext cx="49530" cy="67945"/>
          </a:xfrm>
          <a:custGeom>
            <a:avLst/>
            <a:gdLst/>
            <a:ahLst/>
            <a:cxnLst/>
            <a:rect l="l" t="t" r="r" b="b"/>
            <a:pathLst>
              <a:path w="49529" h="67945">
                <a:moveTo>
                  <a:pt x="0" y="67817"/>
                </a:moveTo>
                <a:lnTo>
                  <a:pt x="49164" y="0"/>
                </a:lnTo>
              </a:path>
            </a:pathLst>
          </a:custGeom>
          <a:ln w="9143">
            <a:solidFill>
              <a:srgbClr val="000000"/>
            </a:solidFill>
          </a:ln>
        </p:spPr>
        <p:txBody>
          <a:bodyPr wrap="square" lIns="0" tIns="0" rIns="0" bIns="0" rtlCol="0"/>
          <a:lstStyle/>
          <a:p>
            <a:endParaRPr/>
          </a:p>
        </p:txBody>
      </p:sp>
      <p:sp>
        <p:nvSpPr>
          <p:cNvPr id="147" name="object 147"/>
          <p:cNvSpPr/>
          <p:nvPr/>
        </p:nvSpPr>
        <p:spPr>
          <a:xfrm>
            <a:off x="7057643" y="5205984"/>
            <a:ext cx="49530" cy="85090"/>
          </a:xfrm>
          <a:custGeom>
            <a:avLst/>
            <a:gdLst/>
            <a:ahLst/>
            <a:cxnLst/>
            <a:rect l="l" t="t" r="r" b="b"/>
            <a:pathLst>
              <a:path w="49529" h="85089">
                <a:moveTo>
                  <a:pt x="49164" y="84831"/>
                </a:moveTo>
                <a:lnTo>
                  <a:pt x="0" y="0"/>
                </a:lnTo>
              </a:path>
            </a:pathLst>
          </a:custGeom>
          <a:ln w="9143">
            <a:solidFill>
              <a:srgbClr val="000000"/>
            </a:solidFill>
          </a:ln>
        </p:spPr>
        <p:txBody>
          <a:bodyPr wrap="square" lIns="0" tIns="0" rIns="0" bIns="0" rtlCol="0"/>
          <a:lstStyle/>
          <a:p>
            <a:endParaRPr/>
          </a:p>
        </p:txBody>
      </p:sp>
      <p:sp>
        <p:nvSpPr>
          <p:cNvPr id="148" name="object 148"/>
          <p:cNvSpPr/>
          <p:nvPr/>
        </p:nvSpPr>
        <p:spPr>
          <a:xfrm>
            <a:off x="7057643" y="5138928"/>
            <a:ext cx="49530" cy="67945"/>
          </a:xfrm>
          <a:custGeom>
            <a:avLst/>
            <a:gdLst/>
            <a:ahLst/>
            <a:cxnLst/>
            <a:rect l="l" t="t" r="r" b="b"/>
            <a:pathLst>
              <a:path w="49529" h="67945">
                <a:moveTo>
                  <a:pt x="0" y="67817"/>
                </a:moveTo>
                <a:lnTo>
                  <a:pt x="49164" y="0"/>
                </a:lnTo>
              </a:path>
            </a:pathLst>
          </a:custGeom>
          <a:ln w="9143">
            <a:solidFill>
              <a:srgbClr val="000000"/>
            </a:solidFill>
          </a:ln>
        </p:spPr>
        <p:txBody>
          <a:bodyPr wrap="square" lIns="0" tIns="0" rIns="0" bIns="0" rtlCol="0"/>
          <a:lstStyle/>
          <a:p>
            <a:endParaRPr/>
          </a:p>
        </p:txBody>
      </p:sp>
      <p:sp>
        <p:nvSpPr>
          <p:cNvPr id="149" name="object 149"/>
          <p:cNvSpPr/>
          <p:nvPr/>
        </p:nvSpPr>
        <p:spPr>
          <a:xfrm>
            <a:off x="7053071" y="5050535"/>
            <a:ext cx="49530" cy="85090"/>
          </a:xfrm>
          <a:custGeom>
            <a:avLst/>
            <a:gdLst/>
            <a:ahLst/>
            <a:cxnLst/>
            <a:rect l="l" t="t" r="r" b="b"/>
            <a:pathLst>
              <a:path w="49529" h="85089">
                <a:moveTo>
                  <a:pt x="49164" y="84831"/>
                </a:moveTo>
                <a:lnTo>
                  <a:pt x="0" y="0"/>
                </a:lnTo>
              </a:path>
            </a:pathLst>
          </a:custGeom>
          <a:ln w="9143">
            <a:solidFill>
              <a:srgbClr val="000000"/>
            </a:solidFill>
          </a:ln>
        </p:spPr>
        <p:txBody>
          <a:bodyPr wrap="square" lIns="0" tIns="0" rIns="0" bIns="0" rtlCol="0"/>
          <a:lstStyle/>
          <a:p>
            <a:endParaRPr/>
          </a:p>
        </p:txBody>
      </p:sp>
      <p:sp>
        <p:nvSpPr>
          <p:cNvPr id="150" name="object 150"/>
          <p:cNvSpPr/>
          <p:nvPr/>
        </p:nvSpPr>
        <p:spPr>
          <a:xfrm>
            <a:off x="7053071" y="4983479"/>
            <a:ext cx="49530" cy="67945"/>
          </a:xfrm>
          <a:custGeom>
            <a:avLst/>
            <a:gdLst/>
            <a:ahLst/>
            <a:cxnLst/>
            <a:rect l="l" t="t" r="r" b="b"/>
            <a:pathLst>
              <a:path w="49529" h="67945">
                <a:moveTo>
                  <a:pt x="0" y="67817"/>
                </a:moveTo>
                <a:lnTo>
                  <a:pt x="49164" y="0"/>
                </a:lnTo>
              </a:path>
            </a:pathLst>
          </a:custGeom>
          <a:ln w="9143">
            <a:solidFill>
              <a:srgbClr val="000000"/>
            </a:solidFill>
          </a:ln>
        </p:spPr>
        <p:txBody>
          <a:bodyPr wrap="square" lIns="0" tIns="0" rIns="0" bIns="0" rtlCol="0"/>
          <a:lstStyle/>
          <a:p>
            <a:endParaRPr/>
          </a:p>
        </p:txBody>
      </p:sp>
      <p:sp>
        <p:nvSpPr>
          <p:cNvPr id="151" name="object 151"/>
          <p:cNvSpPr/>
          <p:nvPr/>
        </p:nvSpPr>
        <p:spPr>
          <a:xfrm>
            <a:off x="7046976" y="4898135"/>
            <a:ext cx="49530" cy="85090"/>
          </a:xfrm>
          <a:custGeom>
            <a:avLst/>
            <a:gdLst/>
            <a:ahLst/>
            <a:cxnLst/>
            <a:rect l="l" t="t" r="r" b="b"/>
            <a:pathLst>
              <a:path w="49529" h="85089">
                <a:moveTo>
                  <a:pt x="49164" y="84831"/>
                </a:moveTo>
                <a:lnTo>
                  <a:pt x="0" y="0"/>
                </a:lnTo>
              </a:path>
            </a:pathLst>
          </a:custGeom>
          <a:ln w="9143">
            <a:solidFill>
              <a:srgbClr val="000000"/>
            </a:solidFill>
          </a:ln>
        </p:spPr>
        <p:txBody>
          <a:bodyPr wrap="square" lIns="0" tIns="0" rIns="0" bIns="0" rtlCol="0"/>
          <a:lstStyle/>
          <a:p>
            <a:endParaRPr/>
          </a:p>
        </p:txBody>
      </p:sp>
      <p:sp>
        <p:nvSpPr>
          <p:cNvPr id="152" name="object 152"/>
          <p:cNvSpPr/>
          <p:nvPr/>
        </p:nvSpPr>
        <p:spPr>
          <a:xfrm>
            <a:off x="7046976" y="4829555"/>
            <a:ext cx="49530" cy="67945"/>
          </a:xfrm>
          <a:custGeom>
            <a:avLst/>
            <a:gdLst/>
            <a:ahLst/>
            <a:cxnLst/>
            <a:rect l="l" t="t" r="r" b="b"/>
            <a:pathLst>
              <a:path w="49529" h="67945">
                <a:moveTo>
                  <a:pt x="0" y="67817"/>
                </a:moveTo>
                <a:lnTo>
                  <a:pt x="49164" y="0"/>
                </a:lnTo>
              </a:path>
            </a:pathLst>
          </a:custGeom>
          <a:ln w="9143">
            <a:solidFill>
              <a:srgbClr val="000000"/>
            </a:solidFill>
          </a:ln>
        </p:spPr>
        <p:txBody>
          <a:bodyPr wrap="square" lIns="0" tIns="0" rIns="0" bIns="0" rtlCol="0"/>
          <a:lstStyle/>
          <a:p>
            <a:endParaRPr/>
          </a:p>
        </p:txBody>
      </p:sp>
      <p:sp>
        <p:nvSpPr>
          <p:cNvPr id="153" name="object 153"/>
          <p:cNvSpPr/>
          <p:nvPr/>
        </p:nvSpPr>
        <p:spPr>
          <a:xfrm>
            <a:off x="7040879" y="4742688"/>
            <a:ext cx="49530" cy="85090"/>
          </a:xfrm>
          <a:custGeom>
            <a:avLst/>
            <a:gdLst/>
            <a:ahLst/>
            <a:cxnLst/>
            <a:rect l="l" t="t" r="r" b="b"/>
            <a:pathLst>
              <a:path w="49529" h="85089">
                <a:moveTo>
                  <a:pt x="49164" y="84831"/>
                </a:moveTo>
                <a:lnTo>
                  <a:pt x="0" y="0"/>
                </a:lnTo>
              </a:path>
            </a:pathLst>
          </a:custGeom>
          <a:ln w="9143">
            <a:solidFill>
              <a:srgbClr val="000000"/>
            </a:solidFill>
          </a:ln>
        </p:spPr>
        <p:txBody>
          <a:bodyPr wrap="square" lIns="0" tIns="0" rIns="0" bIns="0" rtlCol="0"/>
          <a:lstStyle/>
          <a:p>
            <a:endParaRPr/>
          </a:p>
        </p:txBody>
      </p:sp>
      <p:sp>
        <p:nvSpPr>
          <p:cNvPr id="154" name="object 154"/>
          <p:cNvSpPr/>
          <p:nvPr/>
        </p:nvSpPr>
        <p:spPr>
          <a:xfrm>
            <a:off x="7040879" y="4674108"/>
            <a:ext cx="49530" cy="67945"/>
          </a:xfrm>
          <a:custGeom>
            <a:avLst/>
            <a:gdLst/>
            <a:ahLst/>
            <a:cxnLst/>
            <a:rect l="l" t="t" r="r" b="b"/>
            <a:pathLst>
              <a:path w="49529" h="67945">
                <a:moveTo>
                  <a:pt x="0" y="67817"/>
                </a:moveTo>
                <a:lnTo>
                  <a:pt x="49164" y="0"/>
                </a:lnTo>
              </a:path>
            </a:pathLst>
          </a:custGeom>
          <a:ln w="9143">
            <a:solidFill>
              <a:srgbClr val="000000"/>
            </a:solidFill>
          </a:ln>
        </p:spPr>
        <p:txBody>
          <a:bodyPr wrap="square" lIns="0" tIns="0" rIns="0" bIns="0" rtlCol="0"/>
          <a:lstStyle/>
          <a:p>
            <a:endParaRPr/>
          </a:p>
        </p:txBody>
      </p:sp>
      <p:sp>
        <p:nvSpPr>
          <p:cNvPr id="155" name="object 155"/>
          <p:cNvSpPr/>
          <p:nvPr/>
        </p:nvSpPr>
        <p:spPr>
          <a:xfrm>
            <a:off x="7040879" y="4594860"/>
            <a:ext cx="49530" cy="85090"/>
          </a:xfrm>
          <a:custGeom>
            <a:avLst/>
            <a:gdLst/>
            <a:ahLst/>
            <a:cxnLst/>
            <a:rect l="l" t="t" r="r" b="b"/>
            <a:pathLst>
              <a:path w="49529" h="85089">
                <a:moveTo>
                  <a:pt x="49164" y="84831"/>
                </a:moveTo>
                <a:lnTo>
                  <a:pt x="0" y="0"/>
                </a:lnTo>
              </a:path>
            </a:pathLst>
          </a:custGeom>
          <a:ln w="9143">
            <a:solidFill>
              <a:srgbClr val="000000"/>
            </a:solidFill>
          </a:ln>
        </p:spPr>
        <p:txBody>
          <a:bodyPr wrap="square" lIns="0" tIns="0" rIns="0" bIns="0" rtlCol="0"/>
          <a:lstStyle/>
          <a:p>
            <a:endParaRPr/>
          </a:p>
        </p:txBody>
      </p:sp>
      <p:sp>
        <p:nvSpPr>
          <p:cNvPr id="156" name="object 156"/>
          <p:cNvSpPr/>
          <p:nvPr/>
        </p:nvSpPr>
        <p:spPr>
          <a:xfrm>
            <a:off x="7040879" y="4527803"/>
            <a:ext cx="49530" cy="67945"/>
          </a:xfrm>
          <a:custGeom>
            <a:avLst/>
            <a:gdLst/>
            <a:ahLst/>
            <a:cxnLst/>
            <a:rect l="l" t="t" r="r" b="b"/>
            <a:pathLst>
              <a:path w="49529" h="67945">
                <a:moveTo>
                  <a:pt x="0" y="67817"/>
                </a:moveTo>
                <a:lnTo>
                  <a:pt x="49164" y="0"/>
                </a:lnTo>
              </a:path>
            </a:pathLst>
          </a:custGeom>
          <a:ln w="9143">
            <a:solidFill>
              <a:srgbClr val="000000"/>
            </a:solidFill>
          </a:ln>
        </p:spPr>
        <p:txBody>
          <a:bodyPr wrap="square" lIns="0" tIns="0" rIns="0" bIns="0" rtlCol="0"/>
          <a:lstStyle/>
          <a:p>
            <a:endParaRPr/>
          </a:p>
        </p:txBody>
      </p:sp>
      <p:sp>
        <p:nvSpPr>
          <p:cNvPr id="157" name="object 157"/>
          <p:cNvSpPr/>
          <p:nvPr/>
        </p:nvSpPr>
        <p:spPr>
          <a:xfrm>
            <a:off x="7091171" y="4358640"/>
            <a:ext cx="0" cy="170180"/>
          </a:xfrm>
          <a:custGeom>
            <a:avLst/>
            <a:gdLst/>
            <a:ahLst/>
            <a:cxnLst/>
            <a:rect l="l" t="t" r="r" b="b"/>
            <a:pathLst>
              <a:path h="170179">
                <a:moveTo>
                  <a:pt x="0" y="169676"/>
                </a:moveTo>
                <a:lnTo>
                  <a:pt x="0" y="0"/>
                </a:lnTo>
              </a:path>
            </a:pathLst>
          </a:custGeom>
          <a:ln w="9143">
            <a:solidFill>
              <a:srgbClr val="000000"/>
            </a:solidFill>
          </a:ln>
        </p:spPr>
        <p:txBody>
          <a:bodyPr wrap="square" lIns="0" tIns="0" rIns="0" bIns="0" rtlCol="0"/>
          <a:lstStyle/>
          <a:p>
            <a:endParaRPr/>
          </a:p>
        </p:txBody>
      </p:sp>
      <p:sp>
        <p:nvSpPr>
          <p:cNvPr id="158" name="object 158"/>
          <p:cNvSpPr/>
          <p:nvPr/>
        </p:nvSpPr>
        <p:spPr>
          <a:xfrm>
            <a:off x="7307579" y="5593079"/>
            <a:ext cx="0" cy="170180"/>
          </a:xfrm>
          <a:custGeom>
            <a:avLst/>
            <a:gdLst/>
            <a:ahLst/>
            <a:cxnLst/>
            <a:rect l="l" t="t" r="r" b="b"/>
            <a:pathLst>
              <a:path h="170179">
                <a:moveTo>
                  <a:pt x="0" y="169676"/>
                </a:moveTo>
                <a:lnTo>
                  <a:pt x="0" y="0"/>
                </a:lnTo>
              </a:path>
            </a:pathLst>
          </a:custGeom>
          <a:ln w="9143">
            <a:solidFill>
              <a:srgbClr val="000000"/>
            </a:solidFill>
          </a:ln>
        </p:spPr>
        <p:txBody>
          <a:bodyPr wrap="square" lIns="0" tIns="0" rIns="0" bIns="0" rtlCol="0"/>
          <a:lstStyle/>
          <a:p>
            <a:endParaRPr/>
          </a:p>
        </p:txBody>
      </p:sp>
      <p:sp>
        <p:nvSpPr>
          <p:cNvPr id="159" name="object 159"/>
          <p:cNvSpPr/>
          <p:nvPr/>
        </p:nvSpPr>
        <p:spPr>
          <a:xfrm>
            <a:off x="7255764" y="5507735"/>
            <a:ext cx="49530" cy="85090"/>
          </a:xfrm>
          <a:custGeom>
            <a:avLst/>
            <a:gdLst/>
            <a:ahLst/>
            <a:cxnLst/>
            <a:rect l="l" t="t" r="r" b="b"/>
            <a:pathLst>
              <a:path w="49529" h="85089">
                <a:moveTo>
                  <a:pt x="49164" y="84831"/>
                </a:moveTo>
                <a:lnTo>
                  <a:pt x="0" y="0"/>
                </a:lnTo>
              </a:path>
            </a:pathLst>
          </a:custGeom>
          <a:ln w="9143">
            <a:solidFill>
              <a:srgbClr val="000000"/>
            </a:solidFill>
          </a:ln>
        </p:spPr>
        <p:txBody>
          <a:bodyPr wrap="square" lIns="0" tIns="0" rIns="0" bIns="0" rtlCol="0"/>
          <a:lstStyle/>
          <a:p>
            <a:endParaRPr/>
          </a:p>
        </p:txBody>
      </p:sp>
      <p:sp>
        <p:nvSpPr>
          <p:cNvPr id="160" name="object 160"/>
          <p:cNvSpPr/>
          <p:nvPr/>
        </p:nvSpPr>
        <p:spPr>
          <a:xfrm>
            <a:off x="7255764" y="5440679"/>
            <a:ext cx="49530" cy="67945"/>
          </a:xfrm>
          <a:custGeom>
            <a:avLst/>
            <a:gdLst/>
            <a:ahLst/>
            <a:cxnLst/>
            <a:rect l="l" t="t" r="r" b="b"/>
            <a:pathLst>
              <a:path w="49529" h="67945">
                <a:moveTo>
                  <a:pt x="0" y="67817"/>
                </a:moveTo>
                <a:lnTo>
                  <a:pt x="49164" y="0"/>
                </a:lnTo>
              </a:path>
            </a:pathLst>
          </a:custGeom>
          <a:ln w="9143">
            <a:solidFill>
              <a:srgbClr val="000000"/>
            </a:solidFill>
          </a:ln>
        </p:spPr>
        <p:txBody>
          <a:bodyPr wrap="square" lIns="0" tIns="0" rIns="0" bIns="0" rtlCol="0"/>
          <a:lstStyle/>
          <a:p>
            <a:endParaRPr/>
          </a:p>
        </p:txBody>
      </p:sp>
      <p:sp>
        <p:nvSpPr>
          <p:cNvPr id="161" name="object 161"/>
          <p:cNvSpPr/>
          <p:nvPr/>
        </p:nvSpPr>
        <p:spPr>
          <a:xfrm>
            <a:off x="7251191" y="5352288"/>
            <a:ext cx="49530" cy="85090"/>
          </a:xfrm>
          <a:custGeom>
            <a:avLst/>
            <a:gdLst/>
            <a:ahLst/>
            <a:cxnLst/>
            <a:rect l="l" t="t" r="r" b="b"/>
            <a:pathLst>
              <a:path w="49529" h="85089">
                <a:moveTo>
                  <a:pt x="49164" y="84831"/>
                </a:moveTo>
                <a:lnTo>
                  <a:pt x="0" y="0"/>
                </a:lnTo>
              </a:path>
            </a:pathLst>
          </a:custGeom>
          <a:ln w="9143">
            <a:solidFill>
              <a:srgbClr val="000000"/>
            </a:solidFill>
          </a:ln>
        </p:spPr>
        <p:txBody>
          <a:bodyPr wrap="square" lIns="0" tIns="0" rIns="0" bIns="0" rtlCol="0"/>
          <a:lstStyle/>
          <a:p>
            <a:endParaRPr/>
          </a:p>
        </p:txBody>
      </p:sp>
      <p:sp>
        <p:nvSpPr>
          <p:cNvPr id="162" name="object 162"/>
          <p:cNvSpPr/>
          <p:nvPr/>
        </p:nvSpPr>
        <p:spPr>
          <a:xfrm>
            <a:off x="7251191" y="5285232"/>
            <a:ext cx="49530" cy="67945"/>
          </a:xfrm>
          <a:custGeom>
            <a:avLst/>
            <a:gdLst/>
            <a:ahLst/>
            <a:cxnLst/>
            <a:rect l="l" t="t" r="r" b="b"/>
            <a:pathLst>
              <a:path w="49529" h="67945">
                <a:moveTo>
                  <a:pt x="0" y="67817"/>
                </a:moveTo>
                <a:lnTo>
                  <a:pt x="49164" y="0"/>
                </a:lnTo>
              </a:path>
            </a:pathLst>
          </a:custGeom>
          <a:ln w="9143">
            <a:solidFill>
              <a:srgbClr val="000000"/>
            </a:solidFill>
          </a:ln>
        </p:spPr>
        <p:txBody>
          <a:bodyPr wrap="square" lIns="0" tIns="0" rIns="0" bIns="0" rtlCol="0"/>
          <a:lstStyle/>
          <a:p>
            <a:endParaRPr/>
          </a:p>
        </p:txBody>
      </p:sp>
      <p:sp>
        <p:nvSpPr>
          <p:cNvPr id="163" name="object 163"/>
          <p:cNvSpPr/>
          <p:nvPr/>
        </p:nvSpPr>
        <p:spPr>
          <a:xfrm>
            <a:off x="7251191" y="5205984"/>
            <a:ext cx="49530" cy="85090"/>
          </a:xfrm>
          <a:custGeom>
            <a:avLst/>
            <a:gdLst/>
            <a:ahLst/>
            <a:cxnLst/>
            <a:rect l="l" t="t" r="r" b="b"/>
            <a:pathLst>
              <a:path w="49529" h="85089">
                <a:moveTo>
                  <a:pt x="49164" y="84831"/>
                </a:moveTo>
                <a:lnTo>
                  <a:pt x="0" y="0"/>
                </a:lnTo>
              </a:path>
            </a:pathLst>
          </a:custGeom>
          <a:ln w="9143">
            <a:solidFill>
              <a:srgbClr val="000000"/>
            </a:solidFill>
          </a:ln>
        </p:spPr>
        <p:txBody>
          <a:bodyPr wrap="square" lIns="0" tIns="0" rIns="0" bIns="0" rtlCol="0"/>
          <a:lstStyle/>
          <a:p>
            <a:endParaRPr/>
          </a:p>
        </p:txBody>
      </p:sp>
      <p:sp>
        <p:nvSpPr>
          <p:cNvPr id="164" name="object 164"/>
          <p:cNvSpPr/>
          <p:nvPr/>
        </p:nvSpPr>
        <p:spPr>
          <a:xfrm>
            <a:off x="7251191" y="5137403"/>
            <a:ext cx="49530" cy="67945"/>
          </a:xfrm>
          <a:custGeom>
            <a:avLst/>
            <a:gdLst/>
            <a:ahLst/>
            <a:cxnLst/>
            <a:rect l="l" t="t" r="r" b="b"/>
            <a:pathLst>
              <a:path w="49529" h="67945">
                <a:moveTo>
                  <a:pt x="0" y="67817"/>
                </a:moveTo>
                <a:lnTo>
                  <a:pt x="49164" y="0"/>
                </a:lnTo>
              </a:path>
            </a:pathLst>
          </a:custGeom>
          <a:ln w="9143">
            <a:solidFill>
              <a:srgbClr val="000000"/>
            </a:solidFill>
          </a:ln>
        </p:spPr>
        <p:txBody>
          <a:bodyPr wrap="square" lIns="0" tIns="0" rIns="0" bIns="0" rtlCol="0"/>
          <a:lstStyle/>
          <a:p>
            <a:endParaRPr/>
          </a:p>
        </p:txBody>
      </p:sp>
      <p:sp>
        <p:nvSpPr>
          <p:cNvPr id="165" name="object 165"/>
          <p:cNvSpPr/>
          <p:nvPr/>
        </p:nvSpPr>
        <p:spPr>
          <a:xfrm>
            <a:off x="7245095" y="5050535"/>
            <a:ext cx="49530" cy="85090"/>
          </a:xfrm>
          <a:custGeom>
            <a:avLst/>
            <a:gdLst/>
            <a:ahLst/>
            <a:cxnLst/>
            <a:rect l="l" t="t" r="r" b="b"/>
            <a:pathLst>
              <a:path w="49529" h="85089">
                <a:moveTo>
                  <a:pt x="49164" y="84831"/>
                </a:moveTo>
                <a:lnTo>
                  <a:pt x="0" y="0"/>
                </a:lnTo>
              </a:path>
            </a:pathLst>
          </a:custGeom>
          <a:ln w="9143">
            <a:solidFill>
              <a:srgbClr val="000000"/>
            </a:solidFill>
          </a:ln>
        </p:spPr>
        <p:txBody>
          <a:bodyPr wrap="square" lIns="0" tIns="0" rIns="0" bIns="0" rtlCol="0"/>
          <a:lstStyle/>
          <a:p>
            <a:endParaRPr/>
          </a:p>
        </p:txBody>
      </p:sp>
      <p:sp>
        <p:nvSpPr>
          <p:cNvPr id="166" name="object 166"/>
          <p:cNvSpPr/>
          <p:nvPr/>
        </p:nvSpPr>
        <p:spPr>
          <a:xfrm>
            <a:off x="7245095" y="4981955"/>
            <a:ext cx="49530" cy="67945"/>
          </a:xfrm>
          <a:custGeom>
            <a:avLst/>
            <a:gdLst/>
            <a:ahLst/>
            <a:cxnLst/>
            <a:rect l="l" t="t" r="r" b="b"/>
            <a:pathLst>
              <a:path w="49529" h="67945">
                <a:moveTo>
                  <a:pt x="0" y="67817"/>
                </a:moveTo>
                <a:lnTo>
                  <a:pt x="49164" y="0"/>
                </a:lnTo>
              </a:path>
            </a:pathLst>
          </a:custGeom>
          <a:ln w="9143">
            <a:solidFill>
              <a:srgbClr val="000000"/>
            </a:solidFill>
          </a:ln>
        </p:spPr>
        <p:txBody>
          <a:bodyPr wrap="square" lIns="0" tIns="0" rIns="0" bIns="0" rtlCol="0"/>
          <a:lstStyle/>
          <a:p>
            <a:endParaRPr/>
          </a:p>
        </p:txBody>
      </p:sp>
      <p:sp>
        <p:nvSpPr>
          <p:cNvPr id="167" name="object 167"/>
          <p:cNvSpPr/>
          <p:nvPr/>
        </p:nvSpPr>
        <p:spPr>
          <a:xfrm>
            <a:off x="7239000" y="4896611"/>
            <a:ext cx="49530" cy="85090"/>
          </a:xfrm>
          <a:custGeom>
            <a:avLst/>
            <a:gdLst/>
            <a:ahLst/>
            <a:cxnLst/>
            <a:rect l="l" t="t" r="r" b="b"/>
            <a:pathLst>
              <a:path w="49529" h="85089">
                <a:moveTo>
                  <a:pt x="49164" y="84831"/>
                </a:moveTo>
                <a:lnTo>
                  <a:pt x="0" y="0"/>
                </a:lnTo>
              </a:path>
            </a:pathLst>
          </a:custGeom>
          <a:ln w="9143">
            <a:solidFill>
              <a:srgbClr val="000000"/>
            </a:solidFill>
          </a:ln>
        </p:spPr>
        <p:txBody>
          <a:bodyPr wrap="square" lIns="0" tIns="0" rIns="0" bIns="0" rtlCol="0"/>
          <a:lstStyle/>
          <a:p>
            <a:endParaRPr/>
          </a:p>
        </p:txBody>
      </p:sp>
      <p:sp>
        <p:nvSpPr>
          <p:cNvPr id="168" name="object 168"/>
          <p:cNvSpPr/>
          <p:nvPr/>
        </p:nvSpPr>
        <p:spPr>
          <a:xfrm>
            <a:off x="7239000" y="4829555"/>
            <a:ext cx="49530" cy="67945"/>
          </a:xfrm>
          <a:custGeom>
            <a:avLst/>
            <a:gdLst/>
            <a:ahLst/>
            <a:cxnLst/>
            <a:rect l="l" t="t" r="r" b="b"/>
            <a:pathLst>
              <a:path w="49529" h="67945">
                <a:moveTo>
                  <a:pt x="0" y="67817"/>
                </a:moveTo>
                <a:lnTo>
                  <a:pt x="49164" y="0"/>
                </a:lnTo>
              </a:path>
            </a:pathLst>
          </a:custGeom>
          <a:ln w="9143">
            <a:solidFill>
              <a:srgbClr val="000000"/>
            </a:solidFill>
          </a:ln>
        </p:spPr>
        <p:txBody>
          <a:bodyPr wrap="square" lIns="0" tIns="0" rIns="0" bIns="0" rtlCol="0"/>
          <a:lstStyle/>
          <a:p>
            <a:endParaRPr/>
          </a:p>
        </p:txBody>
      </p:sp>
      <p:sp>
        <p:nvSpPr>
          <p:cNvPr id="169" name="object 169"/>
          <p:cNvSpPr/>
          <p:nvPr/>
        </p:nvSpPr>
        <p:spPr>
          <a:xfrm>
            <a:off x="7232903" y="4741164"/>
            <a:ext cx="49530" cy="85090"/>
          </a:xfrm>
          <a:custGeom>
            <a:avLst/>
            <a:gdLst/>
            <a:ahLst/>
            <a:cxnLst/>
            <a:rect l="l" t="t" r="r" b="b"/>
            <a:pathLst>
              <a:path w="49529" h="85089">
                <a:moveTo>
                  <a:pt x="49164" y="84831"/>
                </a:moveTo>
                <a:lnTo>
                  <a:pt x="0" y="0"/>
                </a:lnTo>
              </a:path>
            </a:pathLst>
          </a:custGeom>
          <a:ln w="9143">
            <a:solidFill>
              <a:srgbClr val="000000"/>
            </a:solidFill>
          </a:ln>
        </p:spPr>
        <p:txBody>
          <a:bodyPr wrap="square" lIns="0" tIns="0" rIns="0" bIns="0" rtlCol="0"/>
          <a:lstStyle/>
          <a:p>
            <a:endParaRPr/>
          </a:p>
        </p:txBody>
      </p:sp>
      <p:sp>
        <p:nvSpPr>
          <p:cNvPr id="170" name="object 170"/>
          <p:cNvSpPr/>
          <p:nvPr/>
        </p:nvSpPr>
        <p:spPr>
          <a:xfrm>
            <a:off x="7232903" y="4674108"/>
            <a:ext cx="49530" cy="67945"/>
          </a:xfrm>
          <a:custGeom>
            <a:avLst/>
            <a:gdLst/>
            <a:ahLst/>
            <a:cxnLst/>
            <a:rect l="l" t="t" r="r" b="b"/>
            <a:pathLst>
              <a:path w="49529" h="67945">
                <a:moveTo>
                  <a:pt x="0" y="67817"/>
                </a:moveTo>
                <a:lnTo>
                  <a:pt x="49164" y="0"/>
                </a:lnTo>
              </a:path>
            </a:pathLst>
          </a:custGeom>
          <a:ln w="9143">
            <a:solidFill>
              <a:srgbClr val="000000"/>
            </a:solidFill>
          </a:ln>
        </p:spPr>
        <p:txBody>
          <a:bodyPr wrap="square" lIns="0" tIns="0" rIns="0" bIns="0" rtlCol="0"/>
          <a:lstStyle/>
          <a:p>
            <a:endParaRPr/>
          </a:p>
        </p:txBody>
      </p:sp>
      <p:sp>
        <p:nvSpPr>
          <p:cNvPr id="171" name="object 171"/>
          <p:cNvSpPr/>
          <p:nvPr/>
        </p:nvSpPr>
        <p:spPr>
          <a:xfrm>
            <a:off x="7232903" y="4594860"/>
            <a:ext cx="49530" cy="85090"/>
          </a:xfrm>
          <a:custGeom>
            <a:avLst/>
            <a:gdLst/>
            <a:ahLst/>
            <a:cxnLst/>
            <a:rect l="l" t="t" r="r" b="b"/>
            <a:pathLst>
              <a:path w="49529" h="85089">
                <a:moveTo>
                  <a:pt x="49164" y="84831"/>
                </a:moveTo>
                <a:lnTo>
                  <a:pt x="0" y="0"/>
                </a:lnTo>
              </a:path>
            </a:pathLst>
          </a:custGeom>
          <a:ln w="9143">
            <a:solidFill>
              <a:srgbClr val="000000"/>
            </a:solidFill>
          </a:ln>
        </p:spPr>
        <p:txBody>
          <a:bodyPr wrap="square" lIns="0" tIns="0" rIns="0" bIns="0" rtlCol="0"/>
          <a:lstStyle/>
          <a:p>
            <a:endParaRPr/>
          </a:p>
        </p:txBody>
      </p:sp>
      <p:sp>
        <p:nvSpPr>
          <p:cNvPr id="172" name="object 172"/>
          <p:cNvSpPr/>
          <p:nvPr/>
        </p:nvSpPr>
        <p:spPr>
          <a:xfrm>
            <a:off x="7232903" y="4526279"/>
            <a:ext cx="49530" cy="67945"/>
          </a:xfrm>
          <a:custGeom>
            <a:avLst/>
            <a:gdLst/>
            <a:ahLst/>
            <a:cxnLst/>
            <a:rect l="l" t="t" r="r" b="b"/>
            <a:pathLst>
              <a:path w="49529" h="67945">
                <a:moveTo>
                  <a:pt x="0" y="67817"/>
                </a:moveTo>
                <a:lnTo>
                  <a:pt x="49164" y="0"/>
                </a:lnTo>
              </a:path>
            </a:pathLst>
          </a:custGeom>
          <a:ln w="9143">
            <a:solidFill>
              <a:srgbClr val="000000"/>
            </a:solidFill>
          </a:ln>
        </p:spPr>
        <p:txBody>
          <a:bodyPr wrap="square" lIns="0" tIns="0" rIns="0" bIns="0" rtlCol="0"/>
          <a:lstStyle/>
          <a:p>
            <a:endParaRPr/>
          </a:p>
        </p:txBody>
      </p:sp>
      <p:sp>
        <p:nvSpPr>
          <p:cNvPr id="173" name="object 173"/>
          <p:cNvSpPr/>
          <p:nvPr/>
        </p:nvSpPr>
        <p:spPr>
          <a:xfrm>
            <a:off x="7283195" y="4357116"/>
            <a:ext cx="0" cy="170180"/>
          </a:xfrm>
          <a:custGeom>
            <a:avLst/>
            <a:gdLst/>
            <a:ahLst/>
            <a:cxnLst/>
            <a:rect l="l" t="t" r="r" b="b"/>
            <a:pathLst>
              <a:path h="170179">
                <a:moveTo>
                  <a:pt x="0" y="169676"/>
                </a:moveTo>
                <a:lnTo>
                  <a:pt x="0" y="0"/>
                </a:lnTo>
              </a:path>
            </a:pathLst>
          </a:custGeom>
          <a:ln w="9143">
            <a:solidFill>
              <a:srgbClr val="000000"/>
            </a:solidFill>
          </a:ln>
        </p:spPr>
        <p:txBody>
          <a:bodyPr wrap="square" lIns="0" tIns="0" rIns="0" bIns="0" rtlCol="0"/>
          <a:lstStyle/>
          <a:p>
            <a:endParaRPr/>
          </a:p>
        </p:txBody>
      </p:sp>
      <p:sp>
        <p:nvSpPr>
          <p:cNvPr id="174" name="object 174"/>
          <p:cNvSpPr/>
          <p:nvPr/>
        </p:nvSpPr>
        <p:spPr>
          <a:xfrm>
            <a:off x="7552943" y="5593079"/>
            <a:ext cx="0" cy="170180"/>
          </a:xfrm>
          <a:custGeom>
            <a:avLst/>
            <a:gdLst/>
            <a:ahLst/>
            <a:cxnLst/>
            <a:rect l="l" t="t" r="r" b="b"/>
            <a:pathLst>
              <a:path h="170179">
                <a:moveTo>
                  <a:pt x="0" y="169676"/>
                </a:moveTo>
                <a:lnTo>
                  <a:pt x="0" y="0"/>
                </a:lnTo>
              </a:path>
            </a:pathLst>
          </a:custGeom>
          <a:ln w="9143">
            <a:solidFill>
              <a:srgbClr val="000000"/>
            </a:solidFill>
          </a:ln>
        </p:spPr>
        <p:txBody>
          <a:bodyPr wrap="square" lIns="0" tIns="0" rIns="0" bIns="0" rtlCol="0"/>
          <a:lstStyle/>
          <a:p>
            <a:endParaRPr/>
          </a:p>
        </p:txBody>
      </p:sp>
      <p:sp>
        <p:nvSpPr>
          <p:cNvPr id="175" name="object 175"/>
          <p:cNvSpPr/>
          <p:nvPr/>
        </p:nvSpPr>
        <p:spPr>
          <a:xfrm>
            <a:off x="7501128" y="5507735"/>
            <a:ext cx="49530" cy="85090"/>
          </a:xfrm>
          <a:custGeom>
            <a:avLst/>
            <a:gdLst/>
            <a:ahLst/>
            <a:cxnLst/>
            <a:rect l="l" t="t" r="r" b="b"/>
            <a:pathLst>
              <a:path w="49529" h="85089">
                <a:moveTo>
                  <a:pt x="49164" y="84831"/>
                </a:moveTo>
                <a:lnTo>
                  <a:pt x="0" y="0"/>
                </a:lnTo>
              </a:path>
            </a:pathLst>
          </a:custGeom>
          <a:ln w="9143">
            <a:solidFill>
              <a:srgbClr val="000000"/>
            </a:solidFill>
          </a:ln>
        </p:spPr>
        <p:txBody>
          <a:bodyPr wrap="square" lIns="0" tIns="0" rIns="0" bIns="0" rtlCol="0"/>
          <a:lstStyle/>
          <a:p>
            <a:endParaRPr/>
          </a:p>
        </p:txBody>
      </p:sp>
      <p:sp>
        <p:nvSpPr>
          <p:cNvPr id="176" name="object 176"/>
          <p:cNvSpPr/>
          <p:nvPr/>
        </p:nvSpPr>
        <p:spPr>
          <a:xfrm>
            <a:off x="7501128" y="5439155"/>
            <a:ext cx="49530" cy="67945"/>
          </a:xfrm>
          <a:custGeom>
            <a:avLst/>
            <a:gdLst/>
            <a:ahLst/>
            <a:cxnLst/>
            <a:rect l="l" t="t" r="r" b="b"/>
            <a:pathLst>
              <a:path w="49529" h="67945">
                <a:moveTo>
                  <a:pt x="0" y="67817"/>
                </a:moveTo>
                <a:lnTo>
                  <a:pt x="49164" y="0"/>
                </a:lnTo>
              </a:path>
            </a:pathLst>
          </a:custGeom>
          <a:ln w="9143">
            <a:solidFill>
              <a:srgbClr val="000000"/>
            </a:solidFill>
          </a:ln>
        </p:spPr>
        <p:txBody>
          <a:bodyPr wrap="square" lIns="0" tIns="0" rIns="0" bIns="0" rtlCol="0"/>
          <a:lstStyle/>
          <a:p>
            <a:endParaRPr/>
          </a:p>
        </p:txBody>
      </p:sp>
      <p:sp>
        <p:nvSpPr>
          <p:cNvPr id="177" name="object 177"/>
          <p:cNvSpPr/>
          <p:nvPr/>
        </p:nvSpPr>
        <p:spPr>
          <a:xfrm>
            <a:off x="7495031" y="5352288"/>
            <a:ext cx="49530" cy="85090"/>
          </a:xfrm>
          <a:custGeom>
            <a:avLst/>
            <a:gdLst/>
            <a:ahLst/>
            <a:cxnLst/>
            <a:rect l="l" t="t" r="r" b="b"/>
            <a:pathLst>
              <a:path w="49529" h="85089">
                <a:moveTo>
                  <a:pt x="49164" y="84831"/>
                </a:moveTo>
                <a:lnTo>
                  <a:pt x="0" y="0"/>
                </a:lnTo>
              </a:path>
            </a:pathLst>
          </a:custGeom>
          <a:ln w="9143">
            <a:solidFill>
              <a:srgbClr val="000000"/>
            </a:solidFill>
          </a:ln>
        </p:spPr>
        <p:txBody>
          <a:bodyPr wrap="square" lIns="0" tIns="0" rIns="0" bIns="0" rtlCol="0"/>
          <a:lstStyle/>
          <a:p>
            <a:endParaRPr/>
          </a:p>
        </p:txBody>
      </p:sp>
      <p:sp>
        <p:nvSpPr>
          <p:cNvPr id="178" name="object 178"/>
          <p:cNvSpPr/>
          <p:nvPr/>
        </p:nvSpPr>
        <p:spPr>
          <a:xfrm>
            <a:off x="7495031" y="5283708"/>
            <a:ext cx="49530" cy="67945"/>
          </a:xfrm>
          <a:custGeom>
            <a:avLst/>
            <a:gdLst/>
            <a:ahLst/>
            <a:cxnLst/>
            <a:rect l="l" t="t" r="r" b="b"/>
            <a:pathLst>
              <a:path w="49529" h="67945">
                <a:moveTo>
                  <a:pt x="0" y="67817"/>
                </a:moveTo>
                <a:lnTo>
                  <a:pt x="49164" y="0"/>
                </a:lnTo>
              </a:path>
            </a:pathLst>
          </a:custGeom>
          <a:ln w="9143">
            <a:solidFill>
              <a:srgbClr val="000000"/>
            </a:solidFill>
          </a:ln>
        </p:spPr>
        <p:txBody>
          <a:bodyPr wrap="square" lIns="0" tIns="0" rIns="0" bIns="0" rtlCol="0"/>
          <a:lstStyle/>
          <a:p>
            <a:endParaRPr/>
          </a:p>
        </p:txBody>
      </p:sp>
      <p:sp>
        <p:nvSpPr>
          <p:cNvPr id="179" name="object 179"/>
          <p:cNvSpPr/>
          <p:nvPr/>
        </p:nvSpPr>
        <p:spPr>
          <a:xfrm>
            <a:off x="7495031" y="5204459"/>
            <a:ext cx="49530" cy="85090"/>
          </a:xfrm>
          <a:custGeom>
            <a:avLst/>
            <a:gdLst/>
            <a:ahLst/>
            <a:cxnLst/>
            <a:rect l="l" t="t" r="r" b="b"/>
            <a:pathLst>
              <a:path w="49529" h="85089">
                <a:moveTo>
                  <a:pt x="49164" y="84831"/>
                </a:moveTo>
                <a:lnTo>
                  <a:pt x="0" y="0"/>
                </a:lnTo>
              </a:path>
            </a:pathLst>
          </a:custGeom>
          <a:ln w="9143">
            <a:solidFill>
              <a:srgbClr val="000000"/>
            </a:solidFill>
          </a:ln>
        </p:spPr>
        <p:txBody>
          <a:bodyPr wrap="square" lIns="0" tIns="0" rIns="0" bIns="0" rtlCol="0"/>
          <a:lstStyle/>
          <a:p>
            <a:endParaRPr/>
          </a:p>
        </p:txBody>
      </p:sp>
      <p:sp>
        <p:nvSpPr>
          <p:cNvPr id="180" name="object 180"/>
          <p:cNvSpPr/>
          <p:nvPr/>
        </p:nvSpPr>
        <p:spPr>
          <a:xfrm>
            <a:off x="7495031" y="5137403"/>
            <a:ext cx="49530" cy="67945"/>
          </a:xfrm>
          <a:custGeom>
            <a:avLst/>
            <a:gdLst/>
            <a:ahLst/>
            <a:cxnLst/>
            <a:rect l="l" t="t" r="r" b="b"/>
            <a:pathLst>
              <a:path w="49529" h="67945">
                <a:moveTo>
                  <a:pt x="0" y="67817"/>
                </a:moveTo>
                <a:lnTo>
                  <a:pt x="49164" y="0"/>
                </a:lnTo>
              </a:path>
            </a:pathLst>
          </a:custGeom>
          <a:ln w="9143">
            <a:solidFill>
              <a:srgbClr val="000000"/>
            </a:solidFill>
          </a:ln>
        </p:spPr>
        <p:txBody>
          <a:bodyPr wrap="square" lIns="0" tIns="0" rIns="0" bIns="0" rtlCol="0"/>
          <a:lstStyle/>
          <a:p>
            <a:endParaRPr/>
          </a:p>
        </p:txBody>
      </p:sp>
      <p:sp>
        <p:nvSpPr>
          <p:cNvPr id="181" name="object 181"/>
          <p:cNvSpPr/>
          <p:nvPr/>
        </p:nvSpPr>
        <p:spPr>
          <a:xfrm>
            <a:off x="7488935" y="5049011"/>
            <a:ext cx="49530" cy="85090"/>
          </a:xfrm>
          <a:custGeom>
            <a:avLst/>
            <a:gdLst/>
            <a:ahLst/>
            <a:cxnLst/>
            <a:rect l="l" t="t" r="r" b="b"/>
            <a:pathLst>
              <a:path w="49529" h="85089">
                <a:moveTo>
                  <a:pt x="49164" y="84831"/>
                </a:moveTo>
                <a:lnTo>
                  <a:pt x="0" y="0"/>
                </a:lnTo>
              </a:path>
            </a:pathLst>
          </a:custGeom>
          <a:ln w="9143">
            <a:solidFill>
              <a:srgbClr val="000000"/>
            </a:solidFill>
          </a:ln>
        </p:spPr>
        <p:txBody>
          <a:bodyPr wrap="square" lIns="0" tIns="0" rIns="0" bIns="0" rtlCol="0"/>
          <a:lstStyle/>
          <a:p>
            <a:endParaRPr/>
          </a:p>
        </p:txBody>
      </p:sp>
      <p:sp>
        <p:nvSpPr>
          <p:cNvPr id="182" name="object 182"/>
          <p:cNvSpPr/>
          <p:nvPr/>
        </p:nvSpPr>
        <p:spPr>
          <a:xfrm>
            <a:off x="7488935" y="4981955"/>
            <a:ext cx="49530" cy="67945"/>
          </a:xfrm>
          <a:custGeom>
            <a:avLst/>
            <a:gdLst/>
            <a:ahLst/>
            <a:cxnLst/>
            <a:rect l="l" t="t" r="r" b="b"/>
            <a:pathLst>
              <a:path w="49529" h="67945">
                <a:moveTo>
                  <a:pt x="0" y="67817"/>
                </a:moveTo>
                <a:lnTo>
                  <a:pt x="49164" y="0"/>
                </a:lnTo>
              </a:path>
            </a:pathLst>
          </a:custGeom>
          <a:ln w="9143">
            <a:solidFill>
              <a:srgbClr val="000000"/>
            </a:solidFill>
          </a:ln>
        </p:spPr>
        <p:txBody>
          <a:bodyPr wrap="square" lIns="0" tIns="0" rIns="0" bIns="0" rtlCol="0"/>
          <a:lstStyle/>
          <a:p>
            <a:endParaRPr/>
          </a:p>
        </p:txBody>
      </p:sp>
      <p:sp>
        <p:nvSpPr>
          <p:cNvPr id="183" name="object 183"/>
          <p:cNvSpPr/>
          <p:nvPr/>
        </p:nvSpPr>
        <p:spPr>
          <a:xfrm>
            <a:off x="7482840" y="4896611"/>
            <a:ext cx="49530" cy="85090"/>
          </a:xfrm>
          <a:custGeom>
            <a:avLst/>
            <a:gdLst/>
            <a:ahLst/>
            <a:cxnLst/>
            <a:rect l="l" t="t" r="r" b="b"/>
            <a:pathLst>
              <a:path w="49529" h="85089">
                <a:moveTo>
                  <a:pt x="49164" y="84831"/>
                </a:moveTo>
                <a:lnTo>
                  <a:pt x="0" y="0"/>
                </a:lnTo>
              </a:path>
            </a:pathLst>
          </a:custGeom>
          <a:ln w="9143">
            <a:solidFill>
              <a:srgbClr val="000000"/>
            </a:solidFill>
          </a:ln>
        </p:spPr>
        <p:txBody>
          <a:bodyPr wrap="square" lIns="0" tIns="0" rIns="0" bIns="0" rtlCol="0"/>
          <a:lstStyle/>
          <a:p>
            <a:endParaRPr/>
          </a:p>
        </p:txBody>
      </p:sp>
      <p:sp>
        <p:nvSpPr>
          <p:cNvPr id="184" name="object 184"/>
          <p:cNvSpPr/>
          <p:nvPr/>
        </p:nvSpPr>
        <p:spPr>
          <a:xfrm>
            <a:off x="7482840" y="4829555"/>
            <a:ext cx="49530" cy="67945"/>
          </a:xfrm>
          <a:custGeom>
            <a:avLst/>
            <a:gdLst/>
            <a:ahLst/>
            <a:cxnLst/>
            <a:rect l="l" t="t" r="r" b="b"/>
            <a:pathLst>
              <a:path w="49529" h="67945">
                <a:moveTo>
                  <a:pt x="0" y="67817"/>
                </a:moveTo>
                <a:lnTo>
                  <a:pt x="49164" y="0"/>
                </a:lnTo>
              </a:path>
            </a:pathLst>
          </a:custGeom>
          <a:ln w="9143">
            <a:solidFill>
              <a:srgbClr val="000000"/>
            </a:solidFill>
          </a:ln>
        </p:spPr>
        <p:txBody>
          <a:bodyPr wrap="square" lIns="0" tIns="0" rIns="0" bIns="0" rtlCol="0"/>
          <a:lstStyle/>
          <a:p>
            <a:endParaRPr/>
          </a:p>
        </p:txBody>
      </p:sp>
      <p:sp>
        <p:nvSpPr>
          <p:cNvPr id="185" name="object 185"/>
          <p:cNvSpPr/>
          <p:nvPr/>
        </p:nvSpPr>
        <p:spPr>
          <a:xfrm>
            <a:off x="7478267" y="4741164"/>
            <a:ext cx="49530" cy="85090"/>
          </a:xfrm>
          <a:custGeom>
            <a:avLst/>
            <a:gdLst/>
            <a:ahLst/>
            <a:cxnLst/>
            <a:rect l="l" t="t" r="r" b="b"/>
            <a:pathLst>
              <a:path w="49529" h="85089">
                <a:moveTo>
                  <a:pt x="49164" y="84831"/>
                </a:moveTo>
                <a:lnTo>
                  <a:pt x="0" y="0"/>
                </a:lnTo>
              </a:path>
            </a:pathLst>
          </a:custGeom>
          <a:ln w="9143">
            <a:solidFill>
              <a:srgbClr val="000000"/>
            </a:solidFill>
          </a:ln>
        </p:spPr>
        <p:txBody>
          <a:bodyPr wrap="square" lIns="0" tIns="0" rIns="0" bIns="0" rtlCol="0"/>
          <a:lstStyle/>
          <a:p>
            <a:endParaRPr/>
          </a:p>
        </p:txBody>
      </p:sp>
      <p:sp>
        <p:nvSpPr>
          <p:cNvPr id="186" name="object 186"/>
          <p:cNvSpPr/>
          <p:nvPr/>
        </p:nvSpPr>
        <p:spPr>
          <a:xfrm>
            <a:off x="7478267" y="4674108"/>
            <a:ext cx="49530" cy="67945"/>
          </a:xfrm>
          <a:custGeom>
            <a:avLst/>
            <a:gdLst/>
            <a:ahLst/>
            <a:cxnLst/>
            <a:rect l="l" t="t" r="r" b="b"/>
            <a:pathLst>
              <a:path w="49529" h="67945">
                <a:moveTo>
                  <a:pt x="0" y="67817"/>
                </a:moveTo>
                <a:lnTo>
                  <a:pt x="49164" y="0"/>
                </a:lnTo>
              </a:path>
            </a:pathLst>
          </a:custGeom>
          <a:ln w="9143">
            <a:solidFill>
              <a:srgbClr val="000000"/>
            </a:solidFill>
          </a:ln>
        </p:spPr>
        <p:txBody>
          <a:bodyPr wrap="square" lIns="0" tIns="0" rIns="0" bIns="0" rtlCol="0"/>
          <a:lstStyle/>
          <a:p>
            <a:endParaRPr/>
          </a:p>
        </p:txBody>
      </p:sp>
      <p:sp>
        <p:nvSpPr>
          <p:cNvPr id="187" name="object 187"/>
          <p:cNvSpPr/>
          <p:nvPr/>
        </p:nvSpPr>
        <p:spPr>
          <a:xfrm>
            <a:off x="7478267" y="4594860"/>
            <a:ext cx="49530" cy="85090"/>
          </a:xfrm>
          <a:custGeom>
            <a:avLst/>
            <a:gdLst/>
            <a:ahLst/>
            <a:cxnLst/>
            <a:rect l="l" t="t" r="r" b="b"/>
            <a:pathLst>
              <a:path w="49529" h="85089">
                <a:moveTo>
                  <a:pt x="49164" y="84831"/>
                </a:moveTo>
                <a:lnTo>
                  <a:pt x="0" y="0"/>
                </a:lnTo>
              </a:path>
            </a:pathLst>
          </a:custGeom>
          <a:ln w="9143">
            <a:solidFill>
              <a:srgbClr val="000000"/>
            </a:solidFill>
          </a:ln>
        </p:spPr>
        <p:txBody>
          <a:bodyPr wrap="square" lIns="0" tIns="0" rIns="0" bIns="0" rtlCol="0"/>
          <a:lstStyle/>
          <a:p>
            <a:endParaRPr/>
          </a:p>
        </p:txBody>
      </p:sp>
      <p:sp>
        <p:nvSpPr>
          <p:cNvPr id="188" name="object 188"/>
          <p:cNvSpPr/>
          <p:nvPr/>
        </p:nvSpPr>
        <p:spPr>
          <a:xfrm>
            <a:off x="7478267" y="4526279"/>
            <a:ext cx="49530" cy="67945"/>
          </a:xfrm>
          <a:custGeom>
            <a:avLst/>
            <a:gdLst/>
            <a:ahLst/>
            <a:cxnLst/>
            <a:rect l="l" t="t" r="r" b="b"/>
            <a:pathLst>
              <a:path w="49529" h="67945">
                <a:moveTo>
                  <a:pt x="0" y="67817"/>
                </a:moveTo>
                <a:lnTo>
                  <a:pt x="49164" y="0"/>
                </a:lnTo>
              </a:path>
            </a:pathLst>
          </a:custGeom>
          <a:ln w="9143">
            <a:solidFill>
              <a:srgbClr val="000000"/>
            </a:solidFill>
          </a:ln>
        </p:spPr>
        <p:txBody>
          <a:bodyPr wrap="square" lIns="0" tIns="0" rIns="0" bIns="0" rtlCol="0"/>
          <a:lstStyle/>
          <a:p>
            <a:endParaRPr/>
          </a:p>
        </p:txBody>
      </p:sp>
      <p:sp>
        <p:nvSpPr>
          <p:cNvPr id="189" name="object 189"/>
          <p:cNvSpPr/>
          <p:nvPr/>
        </p:nvSpPr>
        <p:spPr>
          <a:xfrm>
            <a:off x="7527035" y="4357116"/>
            <a:ext cx="0" cy="170180"/>
          </a:xfrm>
          <a:custGeom>
            <a:avLst/>
            <a:gdLst/>
            <a:ahLst/>
            <a:cxnLst/>
            <a:rect l="l" t="t" r="r" b="b"/>
            <a:pathLst>
              <a:path h="170179">
                <a:moveTo>
                  <a:pt x="0" y="169676"/>
                </a:moveTo>
                <a:lnTo>
                  <a:pt x="0" y="0"/>
                </a:lnTo>
              </a:path>
            </a:pathLst>
          </a:custGeom>
          <a:ln w="9143">
            <a:solidFill>
              <a:srgbClr val="000000"/>
            </a:solidFill>
          </a:ln>
        </p:spPr>
        <p:txBody>
          <a:bodyPr wrap="square" lIns="0" tIns="0" rIns="0" bIns="0" rtlCol="0"/>
          <a:lstStyle/>
          <a:p>
            <a:endParaRPr/>
          </a:p>
        </p:txBody>
      </p:sp>
      <p:sp>
        <p:nvSpPr>
          <p:cNvPr id="190" name="object 190"/>
          <p:cNvSpPr/>
          <p:nvPr/>
        </p:nvSpPr>
        <p:spPr>
          <a:xfrm>
            <a:off x="7772400" y="5605272"/>
            <a:ext cx="0" cy="170180"/>
          </a:xfrm>
          <a:custGeom>
            <a:avLst/>
            <a:gdLst/>
            <a:ahLst/>
            <a:cxnLst/>
            <a:rect l="l" t="t" r="r" b="b"/>
            <a:pathLst>
              <a:path h="170179">
                <a:moveTo>
                  <a:pt x="0" y="169676"/>
                </a:moveTo>
                <a:lnTo>
                  <a:pt x="0" y="0"/>
                </a:lnTo>
              </a:path>
            </a:pathLst>
          </a:custGeom>
          <a:ln w="9143">
            <a:solidFill>
              <a:srgbClr val="000000"/>
            </a:solidFill>
          </a:ln>
        </p:spPr>
        <p:txBody>
          <a:bodyPr wrap="square" lIns="0" tIns="0" rIns="0" bIns="0" rtlCol="0"/>
          <a:lstStyle/>
          <a:p>
            <a:endParaRPr/>
          </a:p>
        </p:txBody>
      </p:sp>
      <p:sp>
        <p:nvSpPr>
          <p:cNvPr id="191" name="object 191"/>
          <p:cNvSpPr/>
          <p:nvPr/>
        </p:nvSpPr>
        <p:spPr>
          <a:xfrm>
            <a:off x="7719059" y="5519928"/>
            <a:ext cx="49530" cy="85090"/>
          </a:xfrm>
          <a:custGeom>
            <a:avLst/>
            <a:gdLst/>
            <a:ahLst/>
            <a:cxnLst/>
            <a:rect l="l" t="t" r="r" b="b"/>
            <a:pathLst>
              <a:path w="49529" h="85089">
                <a:moveTo>
                  <a:pt x="49164" y="84831"/>
                </a:moveTo>
                <a:lnTo>
                  <a:pt x="0" y="0"/>
                </a:lnTo>
              </a:path>
            </a:pathLst>
          </a:custGeom>
          <a:ln w="9143">
            <a:solidFill>
              <a:srgbClr val="000000"/>
            </a:solidFill>
          </a:ln>
        </p:spPr>
        <p:txBody>
          <a:bodyPr wrap="square" lIns="0" tIns="0" rIns="0" bIns="0" rtlCol="0"/>
          <a:lstStyle/>
          <a:p>
            <a:endParaRPr/>
          </a:p>
        </p:txBody>
      </p:sp>
      <p:sp>
        <p:nvSpPr>
          <p:cNvPr id="192" name="object 192"/>
          <p:cNvSpPr/>
          <p:nvPr/>
        </p:nvSpPr>
        <p:spPr>
          <a:xfrm>
            <a:off x="7719059" y="5452872"/>
            <a:ext cx="49530" cy="67945"/>
          </a:xfrm>
          <a:custGeom>
            <a:avLst/>
            <a:gdLst/>
            <a:ahLst/>
            <a:cxnLst/>
            <a:rect l="l" t="t" r="r" b="b"/>
            <a:pathLst>
              <a:path w="49529" h="67945">
                <a:moveTo>
                  <a:pt x="0" y="67817"/>
                </a:moveTo>
                <a:lnTo>
                  <a:pt x="49164" y="0"/>
                </a:lnTo>
              </a:path>
            </a:pathLst>
          </a:custGeom>
          <a:ln w="9143">
            <a:solidFill>
              <a:srgbClr val="000000"/>
            </a:solidFill>
          </a:ln>
        </p:spPr>
        <p:txBody>
          <a:bodyPr wrap="square" lIns="0" tIns="0" rIns="0" bIns="0" rtlCol="0"/>
          <a:lstStyle/>
          <a:p>
            <a:endParaRPr/>
          </a:p>
        </p:txBody>
      </p:sp>
      <p:sp>
        <p:nvSpPr>
          <p:cNvPr id="193" name="object 193"/>
          <p:cNvSpPr/>
          <p:nvPr/>
        </p:nvSpPr>
        <p:spPr>
          <a:xfrm>
            <a:off x="7714488" y="5364479"/>
            <a:ext cx="49530" cy="85090"/>
          </a:xfrm>
          <a:custGeom>
            <a:avLst/>
            <a:gdLst/>
            <a:ahLst/>
            <a:cxnLst/>
            <a:rect l="l" t="t" r="r" b="b"/>
            <a:pathLst>
              <a:path w="49529" h="85089">
                <a:moveTo>
                  <a:pt x="49164" y="84831"/>
                </a:moveTo>
                <a:lnTo>
                  <a:pt x="0" y="0"/>
                </a:lnTo>
              </a:path>
            </a:pathLst>
          </a:custGeom>
          <a:ln w="9143">
            <a:solidFill>
              <a:srgbClr val="000000"/>
            </a:solidFill>
          </a:ln>
        </p:spPr>
        <p:txBody>
          <a:bodyPr wrap="square" lIns="0" tIns="0" rIns="0" bIns="0" rtlCol="0"/>
          <a:lstStyle/>
          <a:p>
            <a:endParaRPr/>
          </a:p>
        </p:txBody>
      </p:sp>
      <p:sp>
        <p:nvSpPr>
          <p:cNvPr id="194" name="object 194"/>
          <p:cNvSpPr/>
          <p:nvPr/>
        </p:nvSpPr>
        <p:spPr>
          <a:xfrm>
            <a:off x="7714488" y="5297423"/>
            <a:ext cx="49530" cy="67945"/>
          </a:xfrm>
          <a:custGeom>
            <a:avLst/>
            <a:gdLst/>
            <a:ahLst/>
            <a:cxnLst/>
            <a:rect l="l" t="t" r="r" b="b"/>
            <a:pathLst>
              <a:path w="49529" h="67945">
                <a:moveTo>
                  <a:pt x="0" y="67817"/>
                </a:moveTo>
                <a:lnTo>
                  <a:pt x="49164" y="0"/>
                </a:lnTo>
              </a:path>
            </a:pathLst>
          </a:custGeom>
          <a:ln w="9143">
            <a:solidFill>
              <a:srgbClr val="000000"/>
            </a:solidFill>
          </a:ln>
        </p:spPr>
        <p:txBody>
          <a:bodyPr wrap="square" lIns="0" tIns="0" rIns="0" bIns="0" rtlCol="0"/>
          <a:lstStyle/>
          <a:p>
            <a:endParaRPr/>
          </a:p>
        </p:txBody>
      </p:sp>
      <p:sp>
        <p:nvSpPr>
          <p:cNvPr id="195" name="object 195"/>
          <p:cNvSpPr/>
          <p:nvPr/>
        </p:nvSpPr>
        <p:spPr>
          <a:xfrm>
            <a:off x="7714488" y="5218176"/>
            <a:ext cx="49530" cy="85090"/>
          </a:xfrm>
          <a:custGeom>
            <a:avLst/>
            <a:gdLst/>
            <a:ahLst/>
            <a:cxnLst/>
            <a:rect l="l" t="t" r="r" b="b"/>
            <a:pathLst>
              <a:path w="49529" h="85089">
                <a:moveTo>
                  <a:pt x="49164" y="84831"/>
                </a:moveTo>
                <a:lnTo>
                  <a:pt x="0" y="0"/>
                </a:lnTo>
              </a:path>
            </a:pathLst>
          </a:custGeom>
          <a:ln w="9143">
            <a:solidFill>
              <a:srgbClr val="000000"/>
            </a:solidFill>
          </a:ln>
        </p:spPr>
        <p:txBody>
          <a:bodyPr wrap="square" lIns="0" tIns="0" rIns="0" bIns="0" rtlCol="0"/>
          <a:lstStyle/>
          <a:p>
            <a:endParaRPr/>
          </a:p>
        </p:txBody>
      </p:sp>
      <p:sp>
        <p:nvSpPr>
          <p:cNvPr id="196" name="object 196"/>
          <p:cNvSpPr/>
          <p:nvPr/>
        </p:nvSpPr>
        <p:spPr>
          <a:xfrm>
            <a:off x="7714488" y="5149596"/>
            <a:ext cx="49530" cy="67945"/>
          </a:xfrm>
          <a:custGeom>
            <a:avLst/>
            <a:gdLst/>
            <a:ahLst/>
            <a:cxnLst/>
            <a:rect l="l" t="t" r="r" b="b"/>
            <a:pathLst>
              <a:path w="49529" h="67945">
                <a:moveTo>
                  <a:pt x="0" y="67817"/>
                </a:moveTo>
                <a:lnTo>
                  <a:pt x="49164" y="0"/>
                </a:lnTo>
              </a:path>
            </a:pathLst>
          </a:custGeom>
          <a:ln w="9143">
            <a:solidFill>
              <a:srgbClr val="000000"/>
            </a:solidFill>
          </a:ln>
        </p:spPr>
        <p:txBody>
          <a:bodyPr wrap="square" lIns="0" tIns="0" rIns="0" bIns="0" rtlCol="0"/>
          <a:lstStyle/>
          <a:p>
            <a:endParaRPr/>
          </a:p>
        </p:txBody>
      </p:sp>
      <p:sp>
        <p:nvSpPr>
          <p:cNvPr id="197" name="object 197"/>
          <p:cNvSpPr/>
          <p:nvPr/>
        </p:nvSpPr>
        <p:spPr>
          <a:xfrm>
            <a:off x="7708391" y="5062728"/>
            <a:ext cx="49530" cy="85090"/>
          </a:xfrm>
          <a:custGeom>
            <a:avLst/>
            <a:gdLst/>
            <a:ahLst/>
            <a:cxnLst/>
            <a:rect l="l" t="t" r="r" b="b"/>
            <a:pathLst>
              <a:path w="49529" h="85089">
                <a:moveTo>
                  <a:pt x="49164" y="84831"/>
                </a:moveTo>
                <a:lnTo>
                  <a:pt x="0" y="0"/>
                </a:lnTo>
              </a:path>
            </a:pathLst>
          </a:custGeom>
          <a:ln w="9143">
            <a:solidFill>
              <a:srgbClr val="000000"/>
            </a:solidFill>
          </a:ln>
        </p:spPr>
        <p:txBody>
          <a:bodyPr wrap="square" lIns="0" tIns="0" rIns="0" bIns="0" rtlCol="0"/>
          <a:lstStyle/>
          <a:p>
            <a:endParaRPr/>
          </a:p>
        </p:txBody>
      </p:sp>
      <p:sp>
        <p:nvSpPr>
          <p:cNvPr id="198" name="object 198"/>
          <p:cNvSpPr/>
          <p:nvPr/>
        </p:nvSpPr>
        <p:spPr>
          <a:xfrm>
            <a:off x="7708391" y="4994147"/>
            <a:ext cx="49530" cy="67945"/>
          </a:xfrm>
          <a:custGeom>
            <a:avLst/>
            <a:gdLst/>
            <a:ahLst/>
            <a:cxnLst/>
            <a:rect l="l" t="t" r="r" b="b"/>
            <a:pathLst>
              <a:path w="49529" h="67945">
                <a:moveTo>
                  <a:pt x="0" y="67817"/>
                </a:moveTo>
                <a:lnTo>
                  <a:pt x="49164" y="0"/>
                </a:lnTo>
              </a:path>
            </a:pathLst>
          </a:custGeom>
          <a:ln w="9143">
            <a:solidFill>
              <a:srgbClr val="000000"/>
            </a:solidFill>
          </a:ln>
        </p:spPr>
        <p:txBody>
          <a:bodyPr wrap="square" lIns="0" tIns="0" rIns="0" bIns="0" rtlCol="0"/>
          <a:lstStyle/>
          <a:p>
            <a:endParaRPr/>
          </a:p>
        </p:txBody>
      </p:sp>
      <p:sp>
        <p:nvSpPr>
          <p:cNvPr id="199" name="object 199"/>
          <p:cNvSpPr/>
          <p:nvPr/>
        </p:nvSpPr>
        <p:spPr>
          <a:xfrm>
            <a:off x="7702295" y="4910328"/>
            <a:ext cx="49530" cy="85090"/>
          </a:xfrm>
          <a:custGeom>
            <a:avLst/>
            <a:gdLst/>
            <a:ahLst/>
            <a:cxnLst/>
            <a:rect l="l" t="t" r="r" b="b"/>
            <a:pathLst>
              <a:path w="49529" h="85089">
                <a:moveTo>
                  <a:pt x="49164" y="84831"/>
                </a:moveTo>
                <a:lnTo>
                  <a:pt x="0" y="0"/>
                </a:lnTo>
              </a:path>
            </a:pathLst>
          </a:custGeom>
          <a:ln w="9143">
            <a:solidFill>
              <a:srgbClr val="000000"/>
            </a:solidFill>
          </a:ln>
        </p:spPr>
        <p:txBody>
          <a:bodyPr wrap="square" lIns="0" tIns="0" rIns="0" bIns="0" rtlCol="0"/>
          <a:lstStyle/>
          <a:p>
            <a:endParaRPr/>
          </a:p>
        </p:txBody>
      </p:sp>
      <p:sp>
        <p:nvSpPr>
          <p:cNvPr id="200" name="object 200"/>
          <p:cNvSpPr/>
          <p:nvPr/>
        </p:nvSpPr>
        <p:spPr>
          <a:xfrm>
            <a:off x="7702295" y="4841747"/>
            <a:ext cx="49530" cy="67945"/>
          </a:xfrm>
          <a:custGeom>
            <a:avLst/>
            <a:gdLst/>
            <a:ahLst/>
            <a:cxnLst/>
            <a:rect l="l" t="t" r="r" b="b"/>
            <a:pathLst>
              <a:path w="49529" h="67945">
                <a:moveTo>
                  <a:pt x="0" y="67817"/>
                </a:moveTo>
                <a:lnTo>
                  <a:pt x="49164" y="0"/>
                </a:lnTo>
              </a:path>
            </a:pathLst>
          </a:custGeom>
          <a:ln w="9143">
            <a:solidFill>
              <a:srgbClr val="000000"/>
            </a:solidFill>
          </a:ln>
        </p:spPr>
        <p:txBody>
          <a:bodyPr wrap="square" lIns="0" tIns="0" rIns="0" bIns="0" rtlCol="0"/>
          <a:lstStyle/>
          <a:p>
            <a:endParaRPr/>
          </a:p>
        </p:txBody>
      </p:sp>
      <p:sp>
        <p:nvSpPr>
          <p:cNvPr id="201" name="object 201"/>
          <p:cNvSpPr/>
          <p:nvPr/>
        </p:nvSpPr>
        <p:spPr>
          <a:xfrm>
            <a:off x="7697723" y="4754879"/>
            <a:ext cx="49530" cy="85090"/>
          </a:xfrm>
          <a:custGeom>
            <a:avLst/>
            <a:gdLst/>
            <a:ahLst/>
            <a:cxnLst/>
            <a:rect l="l" t="t" r="r" b="b"/>
            <a:pathLst>
              <a:path w="49529" h="85089">
                <a:moveTo>
                  <a:pt x="49164" y="84831"/>
                </a:moveTo>
                <a:lnTo>
                  <a:pt x="0" y="0"/>
                </a:lnTo>
              </a:path>
            </a:pathLst>
          </a:custGeom>
          <a:ln w="9143">
            <a:solidFill>
              <a:srgbClr val="000000"/>
            </a:solidFill>
          </a:ln>
        </p:spPr>
        <p:txBody>
          <a:bodyPr wrap="square" lIns="0" tIns="0" rIns="0" bIns="0" rtlCol="0"/>
          <a:lstStyle/>
          <a:p>
            <a:endParaRPr/>
          </a:p>
        </p:txBody>
      </p:sp>
      <p:sp>
        <p:nvSpPr>
          <p:cNvPr id="202" name="object 202"/>
          <p:cNvSpPr/>
          <p:nvPr/>
        </p:nvSpPr>
        <p:spPr>
          <a:xfrm>
            <a:off x="7697723" y="4686300"/>
            <a:ext cx="49530" cy="67945"/>
          </a:xfrm>
          <a:custGeom>
            <a:avLst/>
            <a:gdLst/>
            <a:ahLst/>
            <a:cxnLst/>
            <a:rect l="l" t="t" r="r" b="b"/>
            <a:pathLst>
              <a:path w="49529" h="67945">
                <a:moveTo>
                  <a:pt x="0" y="67817"/>
                </a:moveTo>
                <a:lnTo>
                  <a:pt x="49164" y="0"/>
                </a:lnTo>
              </a:path>
            </a:pathLst>
          </a:custGeom>
          <a:ln w="9143">
            <a:solidFill>
              <a:srgbClr val="000000"/>
            </a:solidFill>
          </a:ln>
        </p:spPr>
        <p:txBody>
          <a:bodyPr wrap="square" lIns="0" tIns="0" rIns="0" bIns="0" rtlCol="0"/>
          <a:lstStyle/>
          <a:p>
            <a:endParaRPr/>
          </a:p>
        </p:txBody>
      </p:sp>
      <p:sp>
        <p:nvSpPr>
          <p:cNvPr id="203" name="object 203"/>
          <p:cNvSpPr/>
          <p:nvPr/>
        </p:nvSpPr>
        <p:spPr>
          <a:xfrm>
            <a:off x="7697723" y="4607052"/>
            <a:ext cx="49530" cy="85090"/>
          </a:xfrm>
          <a:custGeom>
            <a:avLst/>
            <a:gdLst/>
            <a:ahLst/>
            <a:cxnLst/>
            <a:rect l="l" t="t" r="r" b="b"/>
            <a:pathLst>
              <a:path w="49529" h="85089">
                <a:moveTo>
                  <a:pt x="49164" y="84831"/>
                </a:moveTo>
                <a:lnTo>
                  <a:pt x="0" y="0"/>
                </a:lnTo>
              </a:path>
            </a:pathLst>
          </a:custGeom>
          <a:ln w="9143">
            <a:solidFill>
              <a:srgbClr val="000000"/>
            </a:solidFill>
          </a:ln>
        </p:spPr>
        <p:txBody>
          <a:bodyPr wrap="square" lIns="0" tIns="0" rIns="0" bIns="0" rtlCol="0"/>
          <a:lstStyle/>
          <a:p>
            <a:endParaRPr/>
          </a:p>
        </p:txBody>
      </p:sp>
      <p:sp>
        <p:nvSpPr>
          <p:cNvPr id="204" name="object 204"/>
          <p:cNvSpPr/>
          <p:nvPr/>
        </p:nvSpPr>
        <p:spPr>
          <a:xfrm>
            <a:off x="7697723" y="4539996"/>
            <a:ext cx="49530" cy="67945"/>
          </a:xfrm>
          <a:custGeom>
            <a:avLst/>
            <a:gdLst/>
            <a:ahLst/>
            <a:cxnLst/>
            <a:rect l="l" t="t" r="r" b="b"/>
            <a:pathLst>
              <a:path w="49529" h="67945">
                <a:moveTo>
                  <a:pt x="0" y="67817"/>
                </a:moveTo>
                <a:lnTo>
                  <a:pt x="49164" y="0"/>
                </a:lnTo>
              </a:path>
            </a:pathLst>
          </a:custGeom>
          <a:ln w="9143">
            <a:solidFill>
              <a:srgbClr val="000000"/>
            </a:solidFill>
          </a:ln>
        </p:spPr>
        <p:txBody>
          <a:bodyPr wrap="square" lIns="0" tIns="0" rIns="0" bIns="0" rtlCol="0"/>
          <a:lstStyle/>
          <a:p>
            <a:endParaRPr/>
          </a:p>
        </p:txBody>
      </p:sp>
      <p:sp>
        <p:nvSpPr>
          <p:cNvPr id="205" name="object 205"/>
          <p:cNvSpPr/>
          <p:nvPr/>
        </p:nvSpPr>
        <p:spPr>
          <a:xfrm>
            <a:off x="7746491" y="4369308"/>
            <a:ext cx="0" cy="170180"/>
          </a:xfrm>
          <a:custGeom>
            <a:avLst/>
            <a:gdLst/>
            <a:ahLst/>
            <a:cxnLst/>
            <a:rect l="l" t="t" r="r" b="b"/>
            <a:pathLst>
              <a:path h="170179">
                <a:moveTo>
                  <a:pt x="0" y="169676"/>
                </a:moveTo>
                <a:lnTo>
                  <a:pt x="0" y="0"/>
                </a:lnTo>
              </a:path>
            </a:pathLst>
          </a:custGeom>
          <a:ln w="9143">
            <a:solidFill>
              <a:srgbClr val="000000"/>
            </a:solidFill>
          </a:ln>
        </p:spPr>
        <p:txBody>
          <a:bodyPr wrap="square" lIns="0" tIns="0" rIns="0" bIns="0" rtlCol="0"/>
          <a:lstStyle/>
          <a:p>
            <a:endParaRPr/>
          </a:p>
        </p:txBody>
      </p:sp>
      <p:sp>
        <p:nvSpPr>
          <p:cNvPr id="206" name="object 206"/>
          <p:cNvSpPr/>
          <p:nvPr/>
        </p:nvSpPr>
        <p:spPr>
          <a:xfrm>
            <a:off x="8016240" y="5605272"/>
            <a:ext cx="0" cy="170180"/>
          </a:xfrm>
          <a:custGeom>
            <a:avLst/>
            <a:gdLst/>
            <a:ahLst/>
            <a:cxnLst/>
            <a:rect l="l" t="t" r="r" b="b"/>
            <a:pathLst>
              <a:path h="170179">
                <a:moveTo>
                  <a:pt x="0" y="169676"/>
                </a:moveTo>
                <a:lnTo>
                  <a:pt x="0" y="0"/>
                </a:lnTo>
              </a:path>
            </a:pathLst>
          </a:custGeom>
          <a:ln w="9143">
            <a:solidFill>
              <a:srgbClr val="000000"/>
            </a:solidFill>
          </a:ln>
        </p:spPr>
        <p:txBody>
          <a:bodyPr wrap="square" lIns="0" tIns="0" rIns="0" bIns="0" rtlCol="0"/>
          <a:lstStyle/>
          <a:p>
            <a:endParaRPr/>
          </a:p>
        </p:txBody>
      </p:sp>
      <p:sp>
        <p:nvSpPr>
          <p:cNvPr id="207" name="object 207"/>
          <p:cNvSpPr/>
          <p:nvPr/>
        </p:nvSpPr>
        <p:spPr>
          <a:xfrm>
            <a:off x="7964423" y="5519928"/>
            <a:ext cx="49530" cy="85090"/>
          </a:xfrm>
          <a:custGeom>
            <a:avLst/>
            <a:gdLst/>
            <a:ahLst/>
            <a:cxnLst/>
            <a:rect l="l" t="t" r="r" b="b"/>
            <a:pathLst>
              <a:path w="49529" h="85089">
                <a:moveTo>
                  <a:pt x="49164" y="84831"/>
                </a:moveTo>
                <a:lnTo>
                  <a:pt x="0" y="0"/>
                </a:lnTo>
              </a:path>
            </a:pathLst>
          </a:custGeom>
          <a:ln w="9143">
            <a:solidFill>
              <a:srgbClr val="000000"/>
            </a:solidFill>
          </a:ln>
        </p:spPr>
        <p:txBody>
          <a:bodyPr wrap="square" lIns="0" tIns="0" rIns="0" bIns="0" rtlCol="0"/>
          <a:lstStyle/>
          <a:p>
            <a:endParaRPr/>
          </a:p>
        </p:txBody>
      </p:sp>
      <p:sp>
        <p:nvSpPr>
          <p:cNvPr id="208" name="object 208"/>
          <p:cNvSpPr/>
          <p:nvPr/>
        </p:nvSpPr>
        <p:spPr>
          <a:xfrm>
            <a:off x="7964423" y="5452872"/>
            <a:ext cx="49530" cy="67945"/>
          </a:xfrm>
          <a:custGeom>
            <a:avLst/>
            <a:gdLst/>
            <a:ahLst/>
            <a:cxnLst/>
            <a:rect l="l" t="t" r="r" b="b"/>
            <a:pathLst>
              <a:path w="49529" h="67945">
                <a:moveTo>
                  <a:pt x="0" y="67817"/>
                </a:moveTo>
                <a:lnTo>
                  <a:pt x="49164" y="0"/>
                </a:lnTo>
              </a:path>
            </a:pathLst>
          </a:custGeom>
          <a:ln w="9143">
            <a:solidFill>
              <a:srgbClr val="000000"/>
            </a:solidFill>
          </a:ln>
        </p:spPr>
        <p:txBody>
          <a:bodyPr wrap="square" lIns="0" tIns="0" rIns="0" bIns="0" rtlCol="0"/>
          <a:lstStyle/>
          <a:p>
            <a:endParaRPr/>
          </a:p>
        </p:txBody>
      </p:sp>
      <p:sp>
        <p:nvSpPr>
          <p:cNvPr id="209" name="object 209"/>
          <p:cNvSpPr/>
          <p:nvPr/>
        </p:nvSpPr>
        <p:spPr>
          <a:xfrm>
            <a:off x="7958328" y="5364479"/>
            <a:ext cx="49530" cy="85090"/>
          </a:xfrm>
          <a:custGeom>
            <a:avLst/>
            <a:gdLst/>
            <a:ahLst/>
            <a:cxnLst/>
            <a:rect l="l" t="t" r="r" b="b"/>
            <a:pathLst>
              <a:path w="49529" h="85089">
                <a:moveTo>
                  <a:pt x="49164" y="84831"/>
                </a:moveTo>
                <a:lnTo>
                  <a:pt x="0" y="0"/>
                </a:lnTo>
              </a:path>
            </a:pathLst>
          </a:custGeom>
          <a:ln w="9143">
            <a:solidFill>
              <a:srgbClr val="000000"/>
            </a:solidFill>
          </a:ln>
        </p:spPr>
        <p:txBody>
          <a:bodyPr wrap="square" lIns="0" tIns="0" rIns="0" bIns="0" rtlCol="0"/>
          <a:lstStyle/>
          <a:p>
            <a:endParaRPr/>
          </a:p>
        </p:txBody>
      </p:sp>
      <p:sp>
        <p:nvSpPr>
          <p:cNvPr id="210" name="object 210"/>
          <p:cNvSpPr/>
          <p:nvPr/>
        </p:nvSpPr>
        <p:spPr>
          <a:xfrm>
            <a:off x="7958328" y="5297423"/>
            <a:ext cx="49530" cy="67945"/>
          </a:xfrm>
          <a:custGeom>
            <a:avLst/>
            <a:gdLst/>
            <a:ahLst/>
            <a:cxnLst/>
            <a:rect l="l" t="t" r="r" b="b"/>
            <a:pathLst>
              <a:path w="49529" h="67945">
                <a:moveTo>
                  <a:pt x="0" y="67817"/>
                </a:moveTo>
                <a:lnTo>
                  <a:pt x="49164" y="0"/>
                </a:lnTo>
              </a:path>
            </a:pathLst>
          </a:custGeom>
          <a:ln w="9143">
            <a:solidFill>
              <a:srgbClr val="000000"/>
            </a:solidFill>
          </a:ln>
        </p:spPr>
        <p:txBody>
          <a:bodyPr wrap="square" lIns="0" tIns="0" rIns="0" bIns="0" rtlCol="0"/>
          <a:lstStyle/>
          <a:p>
            <a:endParaRPr/>
          </a:p>
        </p:txBody>
      </p:sp>
      <p:sp>
        <p:nvSpPr>
          <p:cNvPr id="211" name="object 211"/>
          <p:cNvSpPr/>
          <p:nvPr/>
        </p:nvSpPr>
        <p:spPr>
          <a:xfrm>
            <a:off x="7958328" y="5218176"/>
            <a:ext cx="49530" cy="85090"/>
          </a:xfrm>
          <a:custGeom>
            <a:avLst/>
            <a:gdLst/>
            <a:ahLst/>
            <a:cxnLst/>
            <a:rect l="l" t="t" r="r" b="b"/>
            <a:pathLst>
              <a:path w="49529" h="85089">
                <a:moveTo>
                  <a:pt x="49164" y="84831"/>
                </a:moveTo>
                <a:lnTo>
                  <a:pt x="0" y="0"/>
                </a:lnTo>
              </a:path>
            </a:pathLst>
          </a:custGeom>
          <a:ln w="9143">
            <a:solidFill>
              <a:srgbClr val="000000"/>
            </a:solidFill>
          </a:ln>
        </p:spPr>
        <p:txBody>
          <a:bodyPr wrap="square" lIns="0" tIns="0" rIns="0" bIns="0" rtlCol="0"/>
          <a:lstStyle/>
          <a:p>
            <a:endParaRPr/>
          </a:p>
        </p:txBody>
      </p:sp>
      <p:sp>
        <p:nvSpPr>
          <p:cNvPr id="212" name="object 212"/>
          <p:cNvSpPr/>
          <p:nvPr/>
        </p:nvSpPr>
        <p:spPr>
          <a:xfrm>
            <a:off x="7958328" y="5149596"/>
            <a:ext cx="49530" cy="67945"/>
          </a:xfrm>
          <a:custGeom>
            <a:avLst/>
            <a:gdLst/>
            <a:ahLst/>
            <a:cxnLst/>
            <a:rect l="l" t="t" r="r" b="b"/>
            <a:pathLst>
              <a:path w="49529" h="67945">
                <a:moveTo>
                  <a:pt x="0" y="67817"/>
                </a:moveTo>
                <a:lnTo>
                  <a:pt x="49164" y="0"/>
                </a:lnTo>
              </a:path>
            </a:pathLst>
          </a:custGeom>
          <a:ln w="9143">
            <a:solidFill>
              <a:srgbClr val="000000"/>
            </a:solidFill>
          </a:ln>
        </p:spPr>
        <p:txBody>
          <a:bodyPr wrap="square" lIns="0" tIns="0" rIns="0" bIns="0" rtlCol="0"/>
          <a:lstStyle/>
          <a:p>
            <a:endParaRPr/>
          </a:p>
        </p:txBody>
      </p:sp>
      <p:sp>
        <p:nvSpPr>
          <p:cNvPr id="213" name="object 213"/>
          <p:cNvSpPr/>
          <p:nvPr/>
        </p:nvSpPr>
        <p:spPr>
          <a:xfrm>
            <a:off x="7952231" y="5062728"/>
            <a:ext cx="49530" cy="85090"/>
          </a:xfrm>
          <a:custGeom>
            <a:avLst/>
            <a:gdLst/>
            <a:ahLst/>
            <a:cxnLst/>
            <a:rect l="l" t="t" r="r" b="b"/>
            <a:pathLst>
              <a:path w="49529" h="85089">
                <a:moveTo>
                  <a:pt x="49164" y="84831"/>
                </a:moveTo>
                <a:lnTo>
                  <a:pt x="0" y="0"/>
                </a:lnTo>
              </a:path>
            </a:pathLst>
          </a:custGeom>
          <a:ln w="9143">
            <a:solidFill>
              <a:srgbClr val="000000"/>
            </a:solidFill>
          </a:ln>
        </p:spPr>
        <p:txBody>
          <a:bodyPr wrap="square" lIns="0" tIns="0" rIns="0" bIns="0" rtlCol="0"/>
          <a:lstStyle/>
          <a:p>
            <a:endParaRPr/>
          </a:p>
        </p:txBody>
      </p:sp>
      <p:sp>
        <p:nvSpPr>
          <p:cNvPr id="214" name="object 214"/>
          <p:cNvSpPr/>
          <p:nvPr/>
        </p:nvSpPr>
        <p:spPr>
          <a:xfrm>
            <a:off x="7952231" y="4994147"/>
            <a:ext cx="49530" cy="67945"/>
          </a:xfrm>
          <a:custGeom>
            <a:avLst/>
            <a:gdLst/>
            <a:ahLst/>
            <a:cxnLst/>
            <a:rect l="l" t="t" r="r" b="b"/>
            <a:pathLst>
              <a:path w="49529" h="67945">
                <a:moveTo>
                  <a:pt x="0" y="67817"/>
                </a:moveTo>
                <a:lnTo>
                  <a:pt x="49164" y="0"/>
                </a:lnTo>
              </a:path>
            </a:pathLst>
          </a:custGeom>
          <a:ln w="9143">
            <a:solidFill>
              <a:srgbClr val="000000"/>
            </a:solidFill>
          </a:ln>
        </p:spPr>
        <p:txBody>
          <a:bodyPr wrap="square" lIns="0" tIns="0" rIns="0" bIns="0" rtlCol="0"/>
          <a:lstStyle/>
          <a:p>
            <a:endParaRPr/>
          </a:p>
        </p:txBody>
      </p:sp>
      <p:sp>
        <p:nvSpPr>
          <p:cNvPr id="215" name="object 215"/>
          <p:cNvSpPr/>
          <p:nvPr/>
        </p:nvSpPr>
        <p:spPr>
          <a:xfrm>
            <a:off x="7947659" y="4908803"/>
            <a:ext cx="49530" cy="85090"/>
          </a:xfrm>
          <a:custGeom>
            <a:avLst/>
            <a:gdLst/>
            <a:ahLst/>
            <a:cxnLst/>
            <a:rect l="l" t="t" r="r" b="b"/>
            <a:pathLst>
              <a:path w="49529" h="85089">
                <a:moveTo>
                  <a:pt x="49164" y="84831"/>
                </a:moveTo>
                <a:lnTo>
                  <a:pt x="0" y="0"/>
                </a:lnTo>
              </a:path>
            </a:pathLst>
          </a:custGeom>
          <a:ln w="9143">
            <a:solidFill>
              <a:srgbClr val="000000"/>
            </a:solidFill>
          </a:ln>
        </p:spPr>
        <p:txBody>
          <a:bodyPr wrap="square" lIns="0" tIns="0" rIns="0" bIns="0" rtlCol="0"/>
          <a:lstStyle/>
          <a:p>
            <a:endParaRPr/>
          </a:p>
        </p:txBody>
      </p:sp>
      <p:sp>
        <p:nvSpPr>
          <p:cNvPr id="216" name="object 216"/>
          <p:cNvSpPr/>
          <p:nvPr/>
        </p:nvSpPr>
        <p:spPr>
          <a:xfrm>
            <a:off x="7947659" y="4841747"/>
            <a:ext cx="49530" cy="67945"/>
          </a:xfrm>
          <a:custGeom>
            <a:avLst/>
            <a:gdLst/>
            <a:ahLst/>
            <a:cxnLst/>
            <a:rect l="l" t="t" r="r" b="b"/>
            <a:pathLst>
              <a:path w="49529" h="67945">
                <a:moveTo>
                  <a:pt x="0" y="67817"/>
                </a:moveTo>
                <a:lnTo>
                  <a:pt x="49164" y="0"/>
                </a:lnTo>
              </a:path>
            </a:pathLst>
          </a:custGeom>
          <a:ln w="9143">
            <a:solidFill>
              <a:srgbClr val="000000"/>
            </a:solidFill>
          </a:ln>
        </p:spPr>
        <p:txBody>
          <a:bodyPr wrap="square" lIns="0" tIns="0" rIns="0" bIns="0" rtlCol="0"/>
          <a:lstStyle/>
          <a:p>
            <a:endParaRPr/>
          </a:p>
        </p:txBody>
      </p:sp>
      <p:sp>
        <p:nvSpPr>
          <p:cNvPr id="217" name="object 217"/>
          <p:cNvSpPr/>
          <p:nvPr/>
        </p:nvSpPr>
        <p:spPr>
          <a:xfrm>
            <a:off x="7941564" y="4753355"/>
            <a:ext cx="49530" cy="85090"/>
          </a:xfrm>
          <a:custGeom>
            <a:avLst/>
            <a:gdLst/>
            <a:ahLst/>
            <a:cxnLst/>
            <a:rect l="l" t="t" r="r" b="b"/>
            <a:pathLst>
              <a:path w="49529" h="85089">
                <a:moveTo>
                  <a:pt x="49164" y="84831"/>
                </a:moveTo>
                <a:lnTo>
                  <a:pt x="0" y="0"/>
                </a:lnTo>
              </a:path>
            </a:pathLst>
          </a:custGeom>
          <a:ln w="9143">
            <a:solidFill>
              <a:srgbClr val="000000"/>
            </a:solidFill>
          </a:ln>
        </p:spPr>
        <p:txBody>
          <a:bodyPr wrap="square" lIns="0" tIns="0" rIns="0" bIns="0" rtlCol="0"/>
          <a:lstStyle/>
          <a:p>
            <a:endParaRPr/>
          </a:p>
        </p:txBody>
      </p:sp>
      <p:sp>
        <p:nvSpPr>
          <p:cNvPr id="218" name="object 218"/>
          <p:cNvSpPr/>
          <p:nvPr/>
        </p:nvSpPr>
        <p:spPr>
          <a:xfrm>
            <a:off x="7941564" y="4686300"/>
            <a:ext cx="49530" cy="67945"/>
          </a:xfrm>
          <a:custGeom>
            <a:avLst/>
            <a:gdLst/>
            <a:ahLst/>
            <a:cxnLst/>
            <a:rect l="l" t="t" r="r" b="b"/>
            <a:pathLst>
              <a:path w="49529" h="67945">
                <a:moveTo>
                  <a:pt x="0" y="67817"/>
                </a:moveTo>
                <a:lnTo>
                  <a:pt x="49164" y="0"/>
                </a:lnTo>
              </a:path>
            </a:pathLst>
          </a:custGeom>
          <a:ln w="9143">
            <a:solidFill>
              <a:srgbClr val="000000"/>
            </a:solidFill>
          </a:ln>
        </p:spPr>
        <p:txBody>
          <a:bodyPr wrap="square" lIns="0" tIns="0" rIns="0" bIns="0" rtlCol="0"/>
          <a:lstStyle/>
          <a:p>
            <a:endParaRPr/>
          </a:p>
        </p:txBody>
      </p:sp>
      <p:sp>
        <p:nvSpPr>
          <p:cNvPr id="219" name="object 219"/>
          <p:cNvSpPr/>
          <p:nvPr/>
        </p:nvSpPr>
        <p:spPr>
          <a:xfrm>
            <a:off x="7941564" y="4607052"/>
            <a:ext cx="49530" cy="85090"/>
          </a:xfrm>
          <a:custGeom>
            <a:avLst/>
            <a:gdLst/>
            <a:ahLst/>
            <a:cxnLst/>
            <a:rect l="l" t="t" r="r" b="b"/>
            <a:pathLst>
              <a:path w="49529" h="85089">
                <a:moveTo>
                  <a:pt x="49164" y="84831"/>
                </a:moveTo>
                <a:lnTo>
                  <a:pt x="0" y="0"/>
                </a:lnTo>
              </a:path>
            </a:pathLst>
          </a:custGeom>
          <a:ln w="9143">
            <a:solidFill>
              <a:srgbClr val="000000"/>
            </a:solidFill>
          </a:ln>
        </p:spPr>
        <p:txBody>
          <a:bodyPr wrap="square" lIns="0" tIns="0" rIns="0" bIns="0" rtlCol="0"/>
          <a:lstStyle/>
          <a:p>
            <a:endParaRPr/>
          </a:p>
        </p:txBody>
      </p:sp>
      <p:sp>
        <p:nvSpPr>
          <p:cNvPr id="220" name="object 220"/>
          <p:cNvSpPr/>
          <p:nvPr/>
        </p:nvSpPr>
        <p:spPr>
          <a:xfrm>
            <a:off x="7941564" y="4538472"/>
            <a:ext cx="49530" cy="67945"/>
          </a:xfrm>
          <a:custGeom>
            <a:avLst/>
            <a:gdLst/>
            <a:ahLst/>
            <a:cxnLst/>
            <a:rect l="l" t="t" r="r" b="b"/>
            <a:pathLst>
              <a:path w="49529" h="67945">
                <a:moveTo>
                  <a:pt x="0" y="67817"/>
                </a:moveTo>
                <a:lnTo>
                  <a:pt x="49164" y="0"/>
                </a:lnTo>
              </a:path>
            </a:pathLst>
          </a:custGeom>
          <a:ln w="9143">
            <a:solidFill>
              <a:srgbClr val="000000"/>
            </a:solidFill>
          </a:ln>
        </p:spPr>
        <p:txBody>
          <a:bodyPr wrap="square" lIns="0" tIns="0" rIns="0" bIns="0" rtlCol="0"/>
          <a:lstStyle/>
          <a:p>
            <a:endParaRPr/>
          </a:p>
        </p:txBody>
      </p:sp>
      <p:sp>
        <p:nvSpPr>
          <p:cNvPr id="221" name="object 221"/>
          <p:cNvSpPr/>
          <p:nvPr/>
        </p:nvSpPr>
        <p:spPr>
          <a:xfrm>
            <a:off x="7990331" y="4369308"/>
            <a:ext cx="0" cy="170180"/>
          </a:xfrm>
          <a:custGeom>
            <a:avLst/>
            <a:gdLst/>
            <a:ahLst/>
            <a:cxnLst/>
            <a:rect l="l" t="t" r="r" b="b"/>
            <a:pathLst>
              <a:path h="170179">
                <a:moveTo>
                  <a:pt x="0" y="169676"/>
                </a:moveTo>
                <a:lnTo>
                  <a:pt x="0" y="0"/>
                </a:lnTo>
              </a:path>
            </a:pathLst>
          </a:custGeom>
          <a:ln w="9143">
            <a:solidFill>
              <a:srgbClr val="000000"/>
            </a:solidFill>
          </a:ln>
        </p:spPr>
        <p:txBody>
          <a:bodyPr wrap="square" lIns="0" tIns="0" rIns="0" bIns="0" rtlCol="0"/>
          <a:lstStyle/>
          <a:p>
            <a:endParaRPr/>
          </a:p>
        </p:txBody>
      </p:sp>
      <p:sp>
        <p:nvSpPr>
          <p:cNvPr id="222" name="object 222"/>
          <p:cNvSpPr txBox="1"/>
          <p:nvPr/>
        </p:nvSpPr>
        <p:spPr>
          <a:xfrm>
            <a:off x="6809140" y="5798514"/>
            <a:ext cx="1348740" cy="137795"/>
          </a:xfrm>
          <a:prstGeom prst="rect">
            <a:avLst/>
          </a:prstGeom>
        </p:spPr>
        <p:txBody>
          <a:bodyPr vert="vert270" wrap="square" lIns="0" tIns="0" rIns="0" bIns="0" rtlCol="0">
            <a:spAutoFit/>
          </a:bodyPr>
          <a:lstStyle/>
          <a:p>
            <a:pPr marL="24130" indent="-635" algn="just">
              <a:lnSpc>
                <a:spcPct val="100000"/>
              </a:lnSpc>
            </a:pPr>
            <a:r>
              <a:rPr sz="1400" dirty="0">
                <a:latin typeface="Times New Roman"/>
                <a:cs typeface="Times New Roman"/>
              </a:rPr>
              <a:t>S</a:t>
            </a:r>
            <a:endParaRPr sz="1400">
              <a:latin typeface="Times New Roman"/>
              <a:cs typeface="Times New Roman"/>
            </a:endParaRPr>
          </a:p>
          <a:p>
            <a:pPr marL="24765" marR="5080" indent="-1270" algn="just">
              <a:lnSpc>
                <a:spcPts val="1510"/>
              </a:lnSpc>
              <a:spcBef>
                <a:spcPts val="434"/>
              </a:spcBef>
            </a:pPr>
            <a:r>
              <a:rPr sz="1400" dirty="0">
                <a:latin typeface="Times New Roman"/>
                <a:cs typeface="Times New Roman"/>
              </a:rPr>
              <a:t>S S</a:t>
            </a:r>
            <a:endParaRPr sz="1400">
              <a:latin typeface="Times New Roman"/>
              <a:cs typeface="Times New Roman"/>
            </a:endParaRPr>
          </a:p>
          <a:p>
            <a:pPr marL="12700" marR="5080" indent="12700" algn="just">
              <a:lnSpc>
                <a:spcPct val="108700"/>
              </a:lnSpc>
              <a:spcBef>
                <a:spcPts val="75"/>
              </a:spcBef>
            </a:pPr>
            <a:r>
              <a:rPr sz="1400" dirty="0">
                <a:latin typeface="Times New Roman"/>
                <a:cs typeface="Times New Roman"/>
              </a:rPr>
              <a:t>S S S</a:t>
            </a:r>
            <a:endParaRPr sz="1400">
              <a:latin typeface="Times New Roman"/>
              <a:cs typeface="Times New Roman"/>
            </a:endParaRPr>
          </a:p>
        </p:txBody>
      </p:sp>
      <p:sp>
        <p:nvSpPr>
          <p:cNvPr id="223" name="object 223"/>
          <p:cNvSpPr txBox="1"/>
          <p:nvPr/>
        </p:nvSpPr>
        <p:spPr>
          <a:xfrm>
            <a:off x="7261993" y="6373315"/>
            <a:ext cx="494030" cy="254000"/>
          </a:xfrm>
          <a:prstGeom prst="rect">
            <a:avLst/>
          </a:prstGeom>
        </p:spPr>
        <p:txBody>
          <a:bodyPr vert="horz" wrap="square" lIns="0" tIns="0" rIns="0" bIns="0" rtlCol="0">
            <a:spAutoFit/>
          </a:bodyPr>
          <a:lstStyle/>
          <a:p>
            <a:pPr marL="12700">
              <a:lnSpc>
                <a:spcPct val="100000"/>
              </a:lnSpc>
            </a:pPr>
            <a:r>
              <a:rPr sz="1800" spc="-5" dirty="0">
                <a:latin typeface="Times New Roman"/>
                <a:cs typeface="Times New Roman"/>
              </a:rPr>
              <a:t>GDE</a:t>
            </a:r>
            <a:endParaRPr sz="1800">
              <a:latin typeface="Times New Roman"/>
              <a:cs typeface="Times New Roman"/>
            </a:endParaRPr>
          </a:p>
        </p:txBody>
      </p:sp>
      <p:sp>
        <p:nvSpPr>
          <p:cNvPr id="224" name="object 224"/>
          <p:cNvSpPr txBox="1"/>
          <p:nvPr/>
        </p:nvSpPr>
        <p:spPr>
          <a:xfrm>
            <a:off x="6774088" y="3992935"/>
            <a:ext cx="1356995" cy="380365"/>
          </a:xfrm>
          <a:prstGeom prst="rect">
            <a:avLst/>
          </a:prstGeom>
        </p:spPr>
        <p:txBody>
          <a:bodyPr vert="vert270" wrap="square" lIns="0" tIns="0" rIns="0" bIns="0" rtlCol="0">
            <a:spAutoFit/>
          </a:bodyPr>
          <a:lstStyle/>
          <a:p>
            <a:pPr marL="12700" algn="just">
              <a:lnSpc>
                <a:spcPct val="100000"/>
              </a:lnSpc>
            </a:pPr>
            <a:r>
              <a:rPr sz="1400" spc="-10" dirty="0">
                <a:latin typeface="Times New Roman"/>
                <a:cs typeface="Times New Roman"/>
              </a:rPr>
              <a:t>EDC</a:t>
            </a:r>
            <a:endParaRPr sz="1400">
              <a:latin typeface="Times New Roman"/>
              <a:cs typeface="Times New Roman"/>
            </a:endParaRPr>
          </a:p>
          <a:p>
            <a:pPr marL="12700" marR="5080" algn="just">
              <a:lnSpc>
                <a:spcPts val="1490"/>
              </a:lnSpc>
              <a:spcBef>
                <a:spcPts val="445"/>
              </a:spcBef>
            </a:pPr>
            <a:r>
              <a:rPr sz="1400" spc="-10" dirty="0">
                <a:latin typeface="Times New Roman"/>
                <a:cs typeface="Times New Roman"/>
              </a:rPr>
              <a:t>EDC EDC</a:t>
            </a:r>
            <a:endParaRPr sz="1400">
              <a:latin typeface="Times New Roman"/>
              <a:cs typeface="Times New Roman"/>
            </a:endParaRPr>
          </a:p>
          <a:p>
            <a:pPr marL="12700" marR="5080" algn="just">
              <a:lnSpc>
                <a:spcPct val="111700"/>
              </a:lnSpc>
              <a:spcBef>
                <a:spcPts val="25"/>
              </a:spcBef>
            </a:pPr>
            <a:r>
              <a:rPr sz="1400" spc="-10" dirty="0">
                <a:latin typeface="Times New Roman"/>
                <a:cs typeface="Times New Roman"/>
              </a:rPr>
              <a:t>EDC EDC EDC</a:t>
            </a:r>
            <a:endParaRPr sz="1400">
              <a:latin typeface="Times New Roman"/>
              <a:cs typeface="Times New Roman"/>
            </a:endParaRPr>
          </a:p>
        </p:txBody>
      </p:sp>
      <p:sp>
        <p:nvSpPr>
          <p:cNvPr id="225" name="object 225"/>
          <p:cNvSpPr/>
          <p:nvPr/>
        </p:nvSpPr>
        <p:spPr>
          <a:xfrm>
            <a:off x="3886200" y="5751576"/>
            <a:ext cx="0" cy="170180"/>
          </a:xfrm>
          <a:custGeom>
            <a:avLst/>
            <a:gdLst/>
            <a:ahLst/>
            <a:cxnLst/>
            <a:rect l="l" t="t" r="r" b="b"/>
            <a:pathLst>
              <a:path h="170179">
                <a:moveTo>
                  <a:pt x="0" y="169676"/>
                </a:moveTo>
                <a:lnTo>
                  <a:pt x="0" y="0"/>
                </a:lnTo>
              </a:path>
            </a:pathLst>
          </a:custGeom>
          <a:ln w="9143">
            <a:solidFill>
              <a:srgbClr val="000000"/>
            </a:solidFill>
          </a:ln>
        </p:spPr>
        <p:txBody>
          <a:bodyPr wrap="square" lIns="0" tIns="0" rIns="0" bIns="0" rtlCol="0"/>
          <a:lstStyle/>
          <a:p>
            <a:endParaRPr/>
          </a:p>
        </p:txBody>
      </p:sp>
      <p:sp>
        <p:nvSpPr>
          <p:cNvPr id="226" name="object 226"/>
          <p:cNvSpPr/>
          <p:nvPr/>
        </p:nvSpPr>
        <p:spPr>
          <a:xfrm>
            <a:off x="3834383" y="5667755"/>
            <a:ext cx="49530" cy="85090"/>
          </a:xfrm>
          <a:custGeom>
            <a:avLst/>
            <a:gdLst/>
            <a:ahLst/>
            <a:cxnLst/>
            <a:rect l="l" t="t" r="r" b="b"/>
            <a:pathLst>
              <a:path w="49529" h="85089">
                <a:moveTo>
                  <a:pt x="49164" y="84831"/>
                </a:moveTo>
                <a:lnTo>
                  <a:pt x="0" y="0"/>
                </a:lnTo>
              </a:path>
            </a:pathLst>
          </a:custGeom>
          <a:ln w="9143">
            <a:solidFill>
              <a:srgbClr val="000000"/>
            </a:solidFill>
          </a:ln>
        </p:spPr>
        <p:txBody>
          <a:bodyPr wrap="square" lIns="0" tIns="0" rIns="0" bIns="0" rtlCol="0"/>
          <a:lstStyle/>
          <a:p>
            <a:endParaRPr/>
          </a:p>
        </p:txBody>
      </p:sp>
      <p:sp>
        <p:nvSpPr>
          <p:cNvPr id="227" name="object 227"/>
          <p:cNvSpPr/>
          <p:nvPr/>
        </p:nvSpPr>
        <p:spPr>
          <a:xfrm>
            <a:off x="3834383" y="5599176"/>
            <a:ext cx="49530" cy="67945"/>
          </a:xfrm>
          <a:custGeom>
            <a:avLst/>
            <a:gdLst/>
            <a:ahLst/>
            <a:cxnLst/>
            <a:rect l="l" t="t" r="r" b="b"/>
            <a:pathLst>
              <a:path w="49529" h="67945">
                <a:moveTo>
                  <a:pt x="0" y="67866"/>
                </a:moveTo>
                <a:lnTo>
                  <a:pt x="49164" y="0"/>
                </a:lnTo>
              </a:path>
            </a:pathLst>
          </a:custGeom>
          <a:ln w="9143">
            <a:solidFill>
              <a:srgbClr val="000000"/>
            </a:solidFill>
          </a:ln>
        </p:spPr>
        <p:txBody>
          <a:bodyPr wrap="square" lIns="0" tIns="0" rIns="0" bIns="0" rtlCol="0"/>
          <a:lstStyle/>
          <a:p>
            <a:endParaRPr/>
          </a:p>
        </p:txBody>
      </p:sp>
      <p:sp>
        <p:nvSpPr>
          <p:cNvPr id="228" name="object 228"/>
          <p:cNvSpPr/>
          <p:nvPr/>
        </p:nvSpPr>
        <p:spPr>
          <a:xfrm>
            <a:off x="3828288" y="5512308"/>
            <a:ext cx="49530" cy="85090"/>
          </a:xfrm>
          <a:custGeom>
            <a:avLst/>
            <a:gdLst/>
            <a:ahLst/>
            <a:cxnLst/>
            <a:rect l="l" t="t" r="r" b="b"/>
            <a:pathLst>
              <a:path w="49529" h="85089">
                <a:moveTo>
                  <a:pt x="49164" y="84831"/>
                </a:moveTo>
                <a:lnTo>
                  <a:pt x="0" y="0"/>
                </a:lnTo>
              </a:path>
            </a:pathLst>
          </a:custGeom>
          <a:ln w="9143">
            <a:solidFill>
              <a:srgbClr val="000000"/>
            </a:solidFill>
          </a:ln>
        </p:spPr>
        <p:txBody>
          <a:bodyPr wrap="square" lIns="0" tIns="0" rIns="0" bIns="0" rtlCol="0"/>
          <a:lstStyle/>
          <a:p>
            <a:endParaRPr/>
          </a:p>
        </p:txBody>
      </p:sp>
      <p:sp>
        <p:nvSpPr>
          <p:cNvPr id="229" name="object 229"/>
          <p:cNvSpPr/>
          <p:nvPr/>
        </p:nvSpPr>
        <p:spPr>
          <a:xfrm>
            <a:off x="3828288" y="5443728"/>
            <a:ext cx="49530" cy="67945"/>
          </a:xfrm>
          <a:custGeom>
            <a:avLst/>
            <a:gdLst/>
            <a:ahLst/>
            <a:cxnLst/>
            <a:rect l="l" t="t" r="r" b="b"/>
            <a:pathLst>
              <a:path w="49529" h="67945">
                <a:moveTo>
                  <a:pt x="0" y="67817"/>
                </a:moveTo>
                <a:lnTo>
                  <a:pt x="49164" y="0"/>
                </a:lnTo>
              </a:path>
            </a:pathLst>
          </a:custGeom>
          <a:ln w="9143">
            <a:solidFill>
              <a:srgbClr val="000000"/>
            </a:solidFill>
          </a:ln>
        </p:spPr>
        <p:txBody>
          <a:bodyPr wrap="square" lIns="0" tIns="0" rIns="0" bIns="0" rtlCol="0"/>
          <a:lstStyle/>
          <a:p>
            <a:endParaRPr/>
          </a:p>
        </p:txBody>
      </p:sp>
      <p:sp>
        <p:nvSpPr>
          <p:cNvPr id="230" name="object 230"/>
          <p:cNvSpPr/>
          <p:nvPr/>
        </p:nvSpPr>
        <p:spPr>
          <a:xfrm>
            <a:off x="3828288" y="5364479"/>
            <a:ext cx="49530" cy="85090"/>
          </a:xfrm>
          <a:custGeom>
            <a:avLst/>
            <a:gdLst/>
            <a:ahLst/>
            <a:cxnLst/>
            <a:rect l="l" t="t" r="r" b="b"/>
            <a:pathLst>
              <a:path w="49529" h="85089">
                <a:moveTo>
                  <a:pt x="49164" y="84831"/>
                </a:moveTo>
                <a:lnTo>
                  <a:pt x="0" y="0"/>
                </a:lnTo>
              </a:path>
            </a:pathLst>
          </a:custGeom>
          <a:ln w="9143">
            <a:solidFill>
              <a:srgbClr val="000000"/>
            </a:solidFill>
          </a:ln>
        </p:spPr>
        <p:txBody>
          <a:bodyPr wrap="square" lIns="0" tIns="0" rIns="0" bIns="0" rtlCol="0"/>
          <a:lstStyle/>
          <a:p>
            <a:endParaRPr/>
          </a:p>
        </p:txBody>
      </p:sp>
      <p:sp>
        <p:nvSpPr>
          <p:cNvPr id="231" name="object 231"/>
          <p:cNvSpPr/>
          <p:nvPr/>
        </p:nvSpPr>
        <p:spPr>
          <a:xfrm>
            <a:off x="3828288" y="5297423"/>
            <a:ext cx="49530" cy="67945"/>
          </a:xfrm>
          <a:custGeom>
            <a:avLst/>
            <a:gdLst/>
            <a:ahLst/>
            <a:cxnLst/>
            <a:rect l="l" t="t" r="r" b="b"/>
            <a:pathLst>
              <a:path w="49529" h="67945">
                <a:moveTo>
                  <a:pt x="0" y="67817"/>
                </a:moveTo>
                <a:lnTo>
                  <a:pt x="49164" y="0"/>
                </a:lnTo>
              </a:path>
            </a:pathLst>
          </a:custGeom>
          <a:ln w="9143">
            <a:solidFill>
              <a:srgbClr val="000000"/>
            </a:solidFill>
          </a:ln>
        </p:spPr>
        <p:txBody>
          <a:bodyPr wrap="square" lIns="0" tIns="0" rIns="0" bIns="0" rtlCol="0"/>
          <a:lstStyle/>
          <a:p>
            <a:endParaRPr/>
          </a:p>
        </p:txBody>
      </p:sp>
      <p:sp>
        <p:nvSpPr>
          <p:cNvPr id="232" name="object 232"/>
          <p:cNvSpPr/>
          <p:nvPr/>
        </p:nvSpPr>
        <p:spPr>
          <a:xfrm>
            <a:off x="3822191" y="5209032"/>
            <a:ext cx="49530" cy="85090"/>
          </a:xfrm>
          <a:custGeom>
            <a:avLst/>
            <a:gdLst/>
            <a:ahLst/>
            <a:cxnLst/>
            <a:rect l="l" t="t" r="r" b="b"/>
            <a:pathLst>
              <a:path w="49529" h="85089">
                <a:moveTo>
                  <a:pt x="49164" y="84831"/>
                </a:moveTo>
                <a:lnTo>
                  <a:pt x="0" y="0"/>
                </a:lnTo>
              </a:path>
            </a:pathLst>
          </a:custGeom>
          <a:ln w="9143">
            <a:solidFill>
              <a:srgbClr val="000000"/>
            </a:solidFill>
          </a:ln>
        </p:spPr>
        <p:txBody>
          <a:bodyPr wrap="square" lIns="0" tIns="0" rIns="0" bIns="0" rtlCol="0"/>
          <a:lstStyle/>
          <a:p>
            <a:endParaRPr/>
          </a:p>
        </p:txBody>
      </p:sp>
      <p:sp>
        <p:nvSpPr>
          <p:cNvPr id="233" name="object 233"/>
          <p:cNvSpPr/>
          <p:nvPr/>
        </p:nvSpPr>
        <p:spPr>
          <a:xfrm>
            <a:off x="3822191" y="5141976"/>
            <a:ext cx="49530" cy="67945"/>
          </a:xfrm>
          <a:custGeom>
            <a:avLst/>
            <a:gdLst/>
            <a:ahLst/>
            <a:cxnLst/>
            <a:rect l="l" t="t" r="r" b="b"/>
            <a:pathLst>
              <a:path w="49529" h="67945">
                <a:moveTo>
                  <a:pt x="0" y="67817"/>
                </a:moveTo>
                <a:lnTo>
                  <a:pt x="49164" y="0"/>
                </a:lnTo>
              </a:path>
            </a:pathLst>
          </a:custGeom>
          <a:ln w="9143">
            <a:solidFill>
              <a:srgbClr val="000000"/>
            </a:solidFill>
          </a:ln>
        </p:spPr>
        <p:txBody>
          <a:bodyPr wrap="square" lIns="0" tIns="0" rIns="0" bIns="0" rtlCol="0"/>
          <a:lstStyle/>
          <a:p>
            <a:endParaRPr/>
          </a:p>
        </p:txBody>
      </p:sp>
      <p:sp>
        <p:nvSpPr>
          <p:cNvPr id="234" name="object 234"/>
          <p:cNvSpPr/>
          <p:nvPr/>
        </p:nvSpPr>
        <p:spPr>
          <a:xfrm>
            <a:off x="3817620" y="5056632"/>
            <a:ext cx="49530" cy="85090"/>
          </a:xfrm>
          <a:custGeom>
            <a:avLst/>
            <a:gdLst/>
            <a:ahLst/>
            <a:cxnLst/>
            <a:rect l="l" t="t" r="r" b="b"/>
            <a:pathLst>
              <a:path w="49529" h="85089">
                <a:moveTo>
                  <a:pt x="49164" y="84831"/>
                </a:moveTo>
                <a:lnTo>
                  <a:pt x="0" y="0"/>
                </a:lnTo>
              </a:path>
            </a:pathLst>
          </a:custGeom>
          <a:ln w="9143">
            <a:solidFill>
              <a:srgbClr val="000000"/>
            </a:solidFill>
          </a:ln>
        </p:spPr>
        <p:txBody>
          <a:bodyPr wrap="square" lIns="0" tIns="0" rIns="0" bIns="0" rtlCol="0"/>
          <a:lstStyle/>
          <a:p>
            <a:endParaRPr/>
          </a:p>
        </p:txBody>
      </p:sp>
      <p:sp>
        <p:nvSpPr>
          <p:cNvPr id="235" name="object 235"/>
          <p:cNvSpPr/>
          <p:nvPr/>
        </p:nvSpPr>
        <p:spPr>
          <a:xfrm>
            <a:off x="3817620" y="4988052"/>
            <a:ext cx="49530" cy="67945"/>
          </a:xfrm>
          <a:custGeom>
            <a:avLst/>
            <a:gdLst/>
            <a:ahLst/>
            <a:cxnLst/>
            <a:rect l="l" t="t" r="r" b="b"/>
            <a:pathLst>
              <a:path w="49529" h="67945">
                <a:moveTo>
                  <a:pt x="0" y="67817"/>
                </a:moveTo>
                <a:lnTo>
                  <a:pt x="49164" y="0"/>
                </a:lnTo>
              </a:path>
            </a:pathLst>
          </a:custGeom>
          <a:ln w="9143">
            <a:solidFill>
              <a:srgbClr val="000000"/>
            </a:solidFill>
          </a:ln>
        </p:spPr>
        <p:txBody>
          <a:bodyPr wrap="square" lIns="0" tIns="0" rIns="0" bIns="0" rtlCol="0"/>
          <a:lstStyle/>
          <a:p>
            <a:endParaRPr/>
          </a:p>
        </p:txBody>
      </p:sp>
      <p:sp>
        <p:nvSpPr>
          <p:cNvPr id="236" name="object 236"/>
          <p:cNvSpPr/>
          <p:nvPr/>
        </p:nvSpPr>
        <p:spPr>
          <a:xfrm>
            <a:off x="3811523" y="4901184"/>
            <a:ext cx="49530" cy="85090"/>
          </a:xfrm>
          <a:custGeom>
            <a:avLst/>
            <a:gdLst/>
            <a:ahLst/>
            <a:cxnLst/>
            <a:rect l="l" t="t" r="r" b="b"/>
            <a:pathLst>
              <a:path w="49529" h="85089">
                <a:moveTo>
                  <a:pt x="49164" y="84831"/>
                </a:moveTo>
                <a:lnTo>
                  <a:pt x="0" y="0"/>
                </a:lnTo>
              </a:path>
            </a:pathLst>
          </a:custGeom>
          <a:ln w="9143">
            <a:solidFill>
              <a:srgbClr val="000000"/>
            </a:solidFill>
          </a:ln>
        </p:spPr>
        <p:txBody>
          <a:bodyPr wrap="square" lIns="0" tIns="0" rIns="0" bIns="0" rtlCol="0"/>
          <a:lstStyle/>
          <a:p>
            <a:endParaRPr/>
          </a:p>
        </p:txBody>
      </p:sp>
      <p:sp>
        <p:nvSpPr>
          <p:cNvPr id="237" name="object 237"/>
          <p:cNvSpPr/>
          <p:nvPr/>
        </p:nvSpPr>
        <p:spPr>
          <a:xfrm>
            <a:off x="3811523" y="4832603"/>
            <a:ext cx="49530" cy="67945"/>
          </a:xfrm>
          <a:custGeom>
            <a:avLst/>
            <a:gdLst/>
            <a:ahLst/>
            <a:cxnLst/>
            <a:rect l="l" t="t" r="r" b="b"/>
            <a:pathLst>
              <a:path w="49529" h="67945">
                <a:moveTo>
                  <a:pt x="0" y="67817"/>
                </a:moveTo>
                <a:lnTo>
                  <a:pt x="49164" y="0"/>
                </a:lnTo>
              </a:path>
            </a:pathLst>
          </a:custGeom>
          <a:ln w="9143">
            <a:solidFill>
              <a:srgbClr val="000000"/>
            </a:solidFill>
          </a:ln>
        </p:spPr>
        <p:txBody>
          <a:bodyPr wrap="square" lIns="0" tIns="0" rIns="0" bIns="0" rtlCol="0"/>
          <a:lstStyle/>
          <a:p>
            <a:endParaRPr/>
          </a:p>
        </p:txBody>
      </p:sp>
      <p:sp>
        <p:nvSpPr>
          <p:cNvPr id="238" name="object 238"/>
          <p:cNvSpPr/>
          <p:nvPr/>
        </p:nvSpPr>
        <p:spPr>
          <a:xfrm>
            <a:off x="3811523" y="4753355"/>
            <a:ext cx="49530" cy="85090"/>
          </a:xfrm>
          <a:custGeom>
            <a:avLst/>
            <a:gdLst/>
            <a:ahLst/>
            <a:cxnLst/>
            <a:rect l="l" t="t" r="r" b="b"/>
            <a:pathLst>
              <a:path w="49529" h="85089">
                <a:moveTo>
                  <a:pt x="49164" y="84831"/>
                </a:moveTo>
                <a:lnTo>
                  <a:pt x="0" y="0"/>
                </a:lnTo>
              </a:path>
            </a:pathLst>
          </a:custGeom>
          <a:ln w="9143">
            <a:solidFill>
              <a:srgbClr val="000000"/>
            </a:solidFill>
          </a:ln>
        </p:spPr>
        <p:txBody>
          <a:bodyPr wrap="square" lIns="0" tIns="0" rIns="0" bIns="0" rtlCol="0"/>
          <a:lstStyle/>
          <a:p>
            <a:endParaRPr/>
          </a:p>
        </p:txBody>
      </p:sp>
      <p:sp>
        <p:nvSpPr>
          <p:cNvPr id="239" name="object 239"/>
          <p:cNvSpPr/>
          <p:nvPr/>
        </p:nvSpPr>
        <p:spPr>
          <a:xfrm>
            <a:off x="3811523" y="4686300"/>
            <a:ext cx="49530" cy="67945"/>
          </a:xfrm>
          <a:custGeom>
            <a:avLst/>
            <a:gdLst/>
            <a:ahLst/>
            <a:cxnLst/>
            <a:rect l="l" t="t" r="r" b="b"/>
            <a:pathLst>
              <a:path w="49529" h="67945">
                <a:moveTo>
                  <a:pt x="0" y="67817"/>
                </a:moveTo>
                <a:lnTo>
                  <a:pt x="49164" y="0"/>
                </a:lnTo>
              </a:path>
            </a:pathLst>
          </a:custGeom>
          <a:ln w="9143">
            <a:solidFill>
              <a:srgbClr val="000000"/>
            </a:solidFill>
          </a:ln>
        </p:spPr>
        <p:txBody>
          <a:bodyPr wrap="square" lIns="0" tIns="0" rIns="0" bIns="0" rtlCol="0"/>
          <a:lstStyle/>
          <a:p>
            <a:endParaRPr/>
          </a:p>
        </p:txBody>
      </p:sp>
      <p:sp>
        <p:nvSpPr>
          <p:cNvPr id="240" name="object 240"/>
          <p:cNvSpPr/>
          <p:nvPr/>
        </p:nvSpPr>
        <p:spPr>
          <a:xfrm>
            <a:off x="3860291" y="4517135"/>
            <a:ext cx="0" cy="170180"/>
          </a:xfrm>
          <a:custGeom>
            <a:avLst/>
            <a:gdLst/>
            <a:ahLst/>
            <a:cxnLst/>
            <a:rect l="l" t="t" r="r" b="b"/>
            <a:pathLst>
              <a:path h="170179">
                <a:moveTo>
                  <a:pt x="0" y="169676"/>
                </a:moveTo>
                <a:lnTo>
                  <a:pt x="0" y="0"/>
                </a:lnTo>
              </a:path>
            </a:pathLst>
          </a:custGeom>
          <a:ln w="9143">
            <a:solidFill>
              <a:srgbClr val="000000"/>
            </a:solidFill>
          </a:ln>
        </p:spPr>
        <p:txBody>
          <a:bodyPr wrap="square" lIns="0" tIns="0" rIns="0" bIns="0" rtlCol="0"/>
          <a:lstStyle/>
          <a:p>
            <a:endParaRPr/>
          </a:p>
        </p:txBody>
      </p:sp>
      <p:sp>
        <p:nvSpPr>
          <p:cNvPr id="241" name="object 241"/>
          <p:cNvSpPr/>
          <p:nvPr/>
        </p:nvSpPr>
        <p:spPr>
          <a:xfrm>
            <a:off x="3756659" y="6323076"/>
            <a:ext cx="1446530" cy="0"/>
          </a:xfrm>
          <a:custGeom>
            <a:avLst/>
            <a:gdLst/>
            <a:ahLst/>
            <a:cxnLst/>
            <a:rect l="l" t="t" r="r" b="b"/>
            <a:pathLst>
              <a:path w="1446529">
                <a:moveTo>
                  <a:pt x="0" y="0"/>
                </a:moveTo>
                <a:lnTo>
                  <a:pt x="1446032" y="0"/>
                </a:lnTo>
              </a:path>
            </a:pathLst>
          </a:custGeom>
          <a:ln w="9143">
            <a:solidFill>
              <a:srgbClr val="000000"/>
            </a:solidFill>
          </a:ln>
        </p:spPr>
        <p:txBody>
          <a:bodyPr wrap="square" lIns="0" tIns="0" rIns="0" bIns="0" rtlCol="0"/>
          <a:lstStyle/>
          <a:p>
            <a:endParaRPr/>
          </a:p>
        </p:txBody>
      </p:sp>
      <p:sp>
        <p:nvSpPr>
          <p:cNvPr id="242" name="object 242"/>
          <p:cNvSpPr/>
          <p:nvPr/>
        </p:nvSpPr>
        <p:spPr>
          <a:xfrm>
            <a:off x="3878579" y="6083808"/>
            <a:ext cx="0" cy="239395"/>
          </a:xfrm>
          <a:custGeom>
            <a:avLst/>
            <a:gdLst/>
            <a:ahLst/>
            <a:cxnLst/>
            <a:rect l="l" t="t" r="r" b="b"/>
            <a:pathLst>
              <a:path h="239395">
                <a:moveTo>
                  <a:pt x="0" y="238862"/>
                </a:moveTo>
                <a:lnTo>
                  <a:pt x="0" y="0"/>
                </a:lnTo>
              </a:path>
            </a:pathLst>
          </a:custGeom>
          <a:ln w="9143">
            <a:solidFill>
              <a:srgbClr val="000000"/>
            </a:solidFill>
          </a:ln>
        </p:spPr>
        <p:txBody>
          <a:bodyPr wrap="square" lIns="0" tIns="0" rIns="0" bIns="0" rtlCol="0"/>
          <a:lstStyle/>
          <a:p>
            <a:endParaRPr/>
          </a:p>
        </p:txBody>
      </p:sp>
      <p:sp>
        <p:nvSpPr>
          <p:cNvPr id="243" name="object 243"/>
          <p:cNvSpPr/>
          <p:nvPr/>
        </p:nvSpPr>
        <p:spPr>
          <a:xfrm>
            <a:off x="4131564" y="6079235"/>
            <a:ext cx="0" cy="239395"/>
          </a:xfrm>
          <a:custGeom>
            <a:avLst/>
            <a:gdLst/>
            <a:ahLst/>
            <a:cxnLst/>
            <a:rect l="l" t="t" r="r" b="b"/>
            <a:pathLst>
              <a:path h="239395">
                <a:moveTo>
                  <a:pt x="0" y="238862"/>
                </a:moveTo>
                <a:lnTo>
                  <a:pt x="0" y="0"/>
                </a:lnTo>
              </a:path>
            </a:pathLst>
          </a:custGeom>
          <a:ln w="9143">
            <a:solidFill>
              <a:srgbClr val="000000"/>
            </a:solidFill>
          </a:ln>
        </p:spPr>
        <p:txBody>
          <a:bodyPr wrap="square" lIns="0" tIns="0" rIns="0" bIns="0" rtlCol="0"/>
          <a:lstStyle/>
          <a:p>
            <a:endParaRPr/>
          </a:p>
        </p:txBody>
      </p:sp>
      <p:sp>
        <p:nvSpPr>
          <p:cNvPr id="244" name="object 244"/>
          <p:cNvSpPr/>
          <p:nvPr/>
        </p:nvSpPr>
        <p:spPr>
          <a:xfrm>
            <a:off x="4343400" y="6079235"/>
            <a:ext cx="0" cy="239395"/>
          </a:xfrm>
          <a:custGeom>
            <a:avLst/>
            <a:gdLst/>
            <a:ahLst/>
            <a:cxnLst/>
            <a:rect l="l" t="t" r="r" b="b"/>
            <a:pathLst>
              <a:path h="239395">
                <a:moveTo>
                  <a:pt x="0" y="238862"/>
                </a:moveTo>
                <a:lnTo>
                  <a:pt x="0" y="0"/>
                </a:lnTo>
              </a:path>
            </a:pathLst>
          </a:custGeom>
          <a:ln w="9143">
            <a:solidFill>
              <a:srgbClr val="000000"/>
            </a:solidFill>
          </a:ln>
        </p:spPr>
        <p:txBody>
          <a:bodyPr wrap="square" lIns="0" tIns="0" rIns="0" bIns="0" rtlCol="0"/>
          <a:lstStyle/>
          <a:p>
            <a:endParaRPr/>
          </a:p>
        </p:txBody>
      </p:sp>
      <p:sp>
        <p:nvSpPr>
          <p:cNvPr id="245" name="object 245"/>
          <p:cNvSpPr/>
          <p:nvPr/>
        </p:nvSpPr>
        <p:spPr>
          <a:xfrm>
            <a:off x="4539995" y="6073140"/>
            <a:ext cx="0" cy="239395"/>
          </a:xfrm>
          <a:custGeom>
            <a:avLst/>
            <a:gdLst/>
            <a:ahLst/>
            <a:cxnLst/>
            <a:rect l="l" t="t" r="r" b="b"/>
            <a:pathLst>
              <a:path h="239395">
                <a:moveTo>
                  <a:pt x="0" y="238862"/>
                </a:moveTo>
                <a:lnTo>
                  <a:pt x="0" y="0"/>
                </a:lnTo>
              </a:path>
            </a:pathLst>
          </a:custGeom>
          <a:ln w="9143">
            <a:solidFill>
              <a:srgbClr val="000000"/>
            </a:solidFill>
          </a:ln>
        </p:spPr>
        <p:txBody>
          <a:bodyPr wrap="square" lIns="0" tIns="0" rIns="0" bIns="0" rtlCol="0"/>
          <a:lstStyle/>
          <a:p>
            <a:endParaRPr/>
          </a:p>
        </p:txBody>
      </p:sp>
      <p:sp>
        <p:nvSpPr>
          <p:cNvPr id="246" name="object 246"/>
          <p:cNvSpPr/>
          <p:nvPr/>
        </p:nvSpPr>
        <p:spPr>
          <a:xfrm>
            <a:off x="4792979" y="6067044"/>
            <a:ext cx="0" cy="239395"/>
          </a:xfrm>
          <a:custGeom>
            <a:avLst/>
            <a:gdLst/>
            <a:ahLst/>
            <a:cxnLst/>
            <a:rect l="l" t="t" r="r" b="b"/>
            <a:pathLst>
              <a:path h="239395">
                <a:moveTo>
                  <a:pt x="0" y="238862"/>
                </a:moveTo>
                <a:lnTo>
                  <a:pt x="0" y="0"/>
                </a:lnTo>
              </a:path>
            </a:pathLst>
          </a:custGeom>
          <a:ln w="9143">
            <a:solidFill>
              <a:srgbClr val="000000"/>
            </a:solidFill>
          </a:ln>
        </p:spPr>
        <p:txBody>
          <a:bodyPr wrap="square" lIns="0" tIns="0" rIns="0" bIns="0" rtlCol="0"/>
          <a:lstStyle/>
          <a:p>
            <a:endParaRPr/>
          </a:p>
        </p:txBody>
      </p:sp>
      <p:sp>
        <p:nvSpPr>
          <p:cNvPr id="247" name="object 247"/>
          <p:cNvSpPr/>
          <p:nvPr/>
        </p:nvSpPr>
        <p:spPr>
          <a:xfrm>
            <a:off x="5006339" y="6067044"/>
            <a:ext cx="0" cy="239395"/>
          </a:xfrm>
          <a:custGeom>
            <a:avLst/>
            <a:gdLst/>
            <a:ahLst/>
            <a:cxnLst/>
            <a:rect l="l" t="t" r="r" b="b"/>
            <a:pathLst>
              <a:path h="239395">
                <a:moveTo>
                  <a:pt x="0" y="238862"/>
                </a:moveTo>
                <a:lnTo>
                  <a:pt x="0" y="0"/>
                </a:lnTo>
              </a:path>
            </a:pathLst>
          </a:custGeom>
          <a:ln w="9143">
            <a:solidFill>
              <a:srgbClr val="000000"/>
            </a:solidFill>
          </a:ln>
        </p:spPr>
        <p:txBody>
          <a:bodyPr wrap="square" lIns="0" tIns="0" rIns="0" bIns="0" rtlCol="0"/>
          <a:lstStyle/>
          <a:p>
            <a:endParaRPr/>
          </a:p>
        </p:txBody>
      </p:sp>
      <p:sp>
        <p:nvSpPr>
          <p:cNvPr id="248" name="object 248"/>
          <p:cNvSpPr/>
          <p:nvPr/>
        </p:nvSpPr>
        <p:spPr>
          <a:xfrm>
            <a:off x="4130039" y="5751576"/>
            <a:ext cx="0" cy="170180"/>
          </a:xfrm>
          <a:custGeom>
            <a:avLst/>
            <a:gdLst/>
            <a:ahLst/>
            <a:cxnLst/>
            <a:rect l="l" t="t" r="r" b="b"/>
            <a:pathLst>
              <a:path h="170179">
                <a:moveTo>
                  <a:pt x="0" y="169676"/>
                </a:moveTo>
                <a:lnTo>
                  <a:pt x="0" y="0"/>
                </a:lnTo>
              </a:path>
            </a:pathLst>
          </a:custGeom>
          <a:ln w="9143">
            <a:solidFill>
              <a:srgbClr val="000000"/>
            </a:solidFill>
          </a:ln>
        </p:spPr>
        <p:txBody>
          <a:bodyPr wrap="square" lIns="0" tIns="0" rIns="0" bIns="0" rtlCol="0"/>
          <a:lstStyle/>
          <a:p>
            <a:endParaRPr/>
          </a:p>
        </p:txBody>
      </p:sp>
      <p:sp>
        <p:nvSpPr>
          <p:cNvPr id="249" name="object 249"/>
          <p:cNvSpPr/>
          <p:nvPr/>
        </p:nvSpPr>
        <p:spPr>
          <a:xfrm>
            <a:off x="4078223" y="5667755"/>
            <a:ext cx="49530" cy="85090"/>
          </a:xfrm>
          <a:custGeom>
            <a:avLst/>
            <a:gdLst/>
            <a:ahLst/>
            <a:cxnLst/>
            <a:rect l="l" t="t" r="r" b="b"/>
            <a:pathLst>
              <a:path w="49529" h="85089">
                <a:moveTo>
                  <a:pt x="49164" y="84831"/>
                </a:moveTo>
                <a:lnTo>
                  <a:pt x="0" y="0"/>
                </a:lnTo>
              </a:path>
            </a:pathLst>
          </a:custGeom>
          <a:ln w="9143">
            <a:solidFill>
              <a:srgbClr val="000000"/>
            </a:solidFill>
          </a:ln>
        </p:spPr>
        <p:txBody>
          <a:bodyPr wrap="square" lIns="0" tIns="0" rIns="0" bIns="0" rtlCol="0"/>
          <a:lstStyle/>
          <a:p>
            <a:endParaRPr/>
          </a:p>
        </p:txBody>
      </p:sp>
      <p:sp>
        <p:nvSpPr>
          <p:cNvPr id="250" name="object 250"/>
          <p:cNvSpPr/>
          <p:nvPr/>
        </p:nvSpPr>
        <p:spPr>
          <a:xfrm>
            <a:off x="4078223" y="5599176"/>
            <a:ext cx="49530" cy="67945"/>
          </a:xfrm>
          <a:custGeom>
            <a:avLst/>
            <a:gdLst/>
            <a:ahLst/>
            <a:cxnLst/>
            <a:rect l="l" t="t" r="r" b="b"/>
            <a:pathLst>
              <a:path w="49529" h="67945">
                <a:moveTo>
                  <a:pt x="0" y="67866"/>
                </a:moveTo>
                <a:lnTo>
                  <a:pt x="49164" y="0"/>
                </a:lnTo>
              </a:path>
            </a:pathLst>
          </a:custGeom>
          <a:ln w="9143">
            <a:solidFill>
              <a:srgbClr val="000000"/>
            </a:solidFill>
          </a:ln>
        </p:spPr>
        <p:txBody>
          <a:bodyPr wrap="square" lIns="0" tIns="0" rIns="0" bIns="0" rtlCol="0"/>
          <a:lstStyle/>
          <a:p>
            <a:endParaRPr/>
          </a:p>
        </p:txBody>
      </p:sp>
      <p:sp>
        <p:nvSpPr>
          <p:cNvPr id="251" name="object 251"/>
          <p:cNvSpPr/>
          <p:nvPr/>
        </p:nvSpPr>
        <p:spPr>
          <a:xfrm>
            <a:off x="4072127" y="5512308"/>
            <a:ext cx="49530" cy="85090"/>
          </a:xfrm>
          <a:custGeom>
            <a:avLst/>
            <a:gdLst/>
            <a:ahLst/>
            <a:cxnLst/>
            <a:rect l="l" t="t" r="r" b="b"/>
            <a:pathLst>
              <a:path w="49529" h="85089">
                <a:moveTo>
                  <a:pt x="49164" y="84831"/>
                </a:moveTo>
                <a:lnTo>
                  <a:pt x="0" y="0"/>
                </a:lnTo>
              </a:path>
            </a:pathLst>
          </a:custGeom>
          <a:ln w="9143">
            <a:solidFill>
              <a:srgbClr val="000000"/>
            </a:solidFill>
          </a:ln>
        </p:spPr>
        <p:txBody>
          <a:bodyPr wrap="square" lIns="0" tIns="0" rIns="0" bIns="0" rtlCol="0"/>
          <a:lstStyle/>
          <a:p>
            <a:endParaRPr/>
          </a:p>
        </p:txBody>
      </p:sp>
      <p:sp>
        <p:nvSpPr>
          <p:cNvPr id="252" name="object 252"/>
          <p:cNvSpPr/>
          <p:nvPr/>
        </p:nvSpPr>
        <p:spPr>
          <a:xfrm>
            <a:off x="4072127" y="5443728"/>
            <a:ext cx="49530" cy="67945"/>
          </a:xfrm>
          <a:custGeom>
            <a:avLst/>
            <a:gdLst/>
            <a:ahLst/>
            <a:cxnLst/>
            <a:rect l="l" t="t" r="r" b="b"/>
            <a:pathLst>
              <a:path w="49529" h="67945">
                <a:moveTo>
                  <a:pt x="0" y="67817"/>
                </a:moveTo>
                <a:lnTo>
                  <a:pt x="49164" y="0"/>
                </a:lnTo>
              </a:path>
            </a:pathLst>
          </a:custGeom>
          <a:ln w="9143">
            <a:solidFill>
              <a:srgbClr val="000000"/>
            </a:solidFill>
          </a:ln>
        </p:spPr>
        <p:txBody>
          <a:bodyPr wrap="square" lIns="0" tIns="0" rIns="0" bIns="0" rtlCol="0"/>
          <a:lstStyle/>
          <a:p>
            <a:endParaRPr/>
          </a:p>
        </p:txBody>
      </p:sp>
      <p:sp>
        <p:nvSpPr>
          <p:cNvPr id="253" name="object 253"/>
          <p:cNvSpPr/>
          <p:nvPr/>
        </p:nvSpPr>
        <p:spPr>
          <a:xfrm>
            <a:off x="4072127" y="5364479"/>
            <a:ext cx="49530" cy="85090"/>
          </a:xfrm>
          <a:custGeom>
            <a:avLst/>
            <a:gdLst/>
            <a:ahLst/>
            <a:cxnLst/>
            <a:rect l="l" t="t" r="r" b="b"/>
            <a:pathLst>
              <a:path w="49529" h="85089">
                <a:moveTo>
                  <a:pt x="49164" y="84831"/>
                </a:moveTo>
                <a:lnTo>
                  <a:pt x="0" y="0"/>
                </a:lnTo>
              </a:path>
            </a:pathLst>
          </a:custGeom>
          <a:ln w="9143">
            <a:solidFill>
              <a:srgbClr val="000000"/>
            </a:solidFill>
          </a:ln>
        </p:spPr>
        <p:txBody>
          <a:bodyPr wrap="square" lIns="0" tIns="0" rIns="0" bIns="0" rtlCol="0"/>
          <a:lstStyle/>
          <a:p>
            <a:endParaRPr/>
          </a:p>
        </p:txBody>
      </p:sp>
      <p:sp>
        <p:nvSpPr>
          <p:cNvPr id="254" name="object 254"/>
          <p:cNvSpPr/>
          <p:nvPr/>
        </p:nvSpPr>
        <p:spPr>
          <a:xfrm>
            <a:off x="4072127" y="5297423"/>
            <a:ext cx="49530" cy="67945"/>
          </a:xfrm>
          <a:custGeom>
            <a:avLst/>
            <a:gdLst/>
            <a:ahLst/>
            <a:cxnLst/>
            <a:rect l="l" t="t" r="r" b="b"/>
            <a:pathLst>
              <a:path w="49529" h="67945">
                <a:moveTo>
                  <a:pt x="0" y="67817"/>
                </a:moveTo>
                <a:lnTo>
                  <a:pt x="49164" y="0"/>
                </a:lnTo>
              </a:path>
            </a:pathLst>
          </a:custGeom>
          <a:ln w="9143">
            <a:solidFill>
              <a:srgbClr val="000000"/>
            </a:solidFill>
          </a:ln>
        </p:spPr>
        <p:txBody>
          <a:bodyPr wrap="square" lIns="0" tIns="0" rIns="0" bIns="0" rtlCol="0"/>
          <a:lstStyle/>
          <a:p>
            <a:endParaRPr/>
          </a:p>
        </p:txBody>
      </p:sp>
      <p:sp>
        <p:nvSpPr>
          <p:cNvPr id="255" name="object 255"/>
          <p:cNvSpPr/>
          <p:nvPr/>
        </p:nvSpPr>
        <p:spPr>
          <a:xfrm>
            <a:off x="4067555" y="5209032"/>
            <a:ext cx="49530" cy="85090"/>
          </a:xfrm>
          <a:custGeom>
            <a:avLst/>
            <a:gdLst/>
            <a:ahLst/>
            <a:cxnLst/>
            <a:rect l="l" t="t" r="r" b="b"/>
            <a:pathLst>
              <a:path w="49529" h="85089">
                <a:moveTo>
                  <a:pt x="49164" y="84831"/>
                </a:moveTo>
                <a:lnTo>
                  <a:pt x="0" y="0"/>
                </a:lnTo>
              </a:path>
            </a:pathLst>
          </a:custGeom>
          <a:ln w="9143">
            <a:solidFill>
              <a:srgbClr val="000000"/>
            </a:solidFill>
          </a:ln>
        </p:spPr>
        <p:txBody>
          <a:bodyPr wrap="square" lIns="0" tIns="0" rIns="0" bIns="0" rtlCol="0"/>
          <a:lstStyle/>
          <a:p>
            <a:endParaRPr/>
          </a:p>
        </p:txBody>
      </p:sp>
      <p:sp>
        <p:nvSpPr>
          <p:cNvPr id="256" name="object 256"/>
          <p:cNvSpPr/>
          <p:nvPr/>
        </p:nvSpPr>
        <p:spPr>
          <a:xfrm>
            <a:off x="4067555" y="5140452"/>
            <a:ext cx="49530" cy="67945"/>
          </a:xfrm>
          <a:custGeom>
            <a:avLst/>
            <a:gdLst/>
            <a:ahLst/>
            <a:cxnLst/>
            <a:rect l="l" t="t" r="r" b="b"/>
            <a:pathLst>
              <a:path w="49529" h="67945">
                <a:moveTo>
                  <a:pt x="0" y="67817"/>
                </a:moveTo>
                <a:lnTo>
                  <a:pt x="49164" y="0"/>
                </a:lnTo>
              </a:path>
            </a:pathLst>
          </a:custGeom>
          <a:ln w="9143">
            <a:solidFill>
              <a:srgbClr val="000000"/>
            </a:solidFill>
          </a:ln>
        </p:spPr>
        <p:txBody>
          <a:bodyPr wrap="square" lIns="0" tIns="0" rIns="0" bIns="0" rtlCol="0"/>
          <a:lstStyle/>
          <a:p>
            <a:endParaRPr/>
          </a:p>
        </p:txBody>
      </p:sp>
      <p:sp>
        <p:nvSpPr>
          <p:cNvPr id="257" name="object 257"/>
          <p:cNvSpPr/>
          <p:nvPr/>
        </p:nvSpPr>
        <p:spPr>
          <a:xfrm>
            <a:off x="4061459" y="5056632"/>
            <a:ext cx="49530" cy="85090"/>
          </a:xfrm>
          <a:custGeom>
            <a:avLst/>
            <a:gdLst/>
            <a:ahLst/>
            <a:cxnLst/>
            <a:rect l="l" t="t" r="r" b="b"/>
            <a:pathLst>
              <a:path w="49529" h="85089">
                <a:moveTo>
                  <a:pt x="49164" y="84831"/>
                </a:moveTo>
                <a:lnTo>
                  <a:pt x="0" y="0"/>
                </a:lnTo>
              </a:path>
            </a:pathLst>
          </a:custGeom>
          <a:ln w="9143">
            <a:solidFill>
              <a:srgbClr val="000000"/>
            </a:solidFill>
          </a:ln>
        </p:spPr>
        <p:txBody>
          <a:bodyPr wrap="square" lIns="0" tIns="0" rIns="0" bIns="0" rtlCol="0"/>
          <a:lstStyle/>
          <a:p>
            <a:endParaRPr/>
          </a:p>
        </p:txBody>
      </p:sp>
      <p:sp>
        <p:nvSpPr>
          <p:cNvPr id="258" name="object 258"/>
          <p:cNvSpPr/>
          <p:nvPr/>
        </p:nvSpPr>
        <p:spPr>
          <a:xfrm>
            <a:off x="4061459" y="4988052"/>
            <a:ext cx="49530" cy="67945"/>
          </a:xfrm>
          <a:custGeom>
            <a:avLst/>
            <a:gdLst/>
            <a:ahLst/>
            <a:cxnLst/>
            <a:rect l="l" t="t" r="r" b="b"/>
            <a:pathLst>
              <a:path w="49529" h="67945">
                <a:moveTo>
                  <a:pt x="0" y="67817"/>
                </a:moveTo>
                <a:lnTo>
                  <a:pt x="49164" y="0"/>
                </a:lnTo>
              </a:path>
            </a:pathLst>
          </a:custGeom>
          <a:ln w="9143">
            <a:solidFill>
              <a:srgbClr val="000000"/>
            </a:solidFill>
          </a:ln>
        </p:spPr>
        <p:txBody>
          <a:bodyPr wrap="square" lIns="0" tIns="0" rIns="0" bIns="0" rtlCol="0"/>
          <a:lstStyle/>
          <a:p>
            <a:endParaRPr/>
          </a:p>
        </p:txBody>
      </p:sp>
      <p:sp>
        <p:nvSpPr>
          <p:cNvPr id="259" name="object 259"/>
          <p:cNvSpPr/>
          <p:nvPr/>
        </p:nvSpPr>
        <p:spPr>
          <a:xfrm>
            <a:off x="4055364" y="4901184"/>
            <a:ext cx="49530" cy="85090"/>
          </a:xfrm>
          <a:custGeom>
            <a:avLst/>
            <a:gdLst/>
            <a:ahLst/>
            <a:cxnLst/>
            <a:rect l="l" t="t" r="r" b="b"/>
            <a:pathLst>
              <a:path w="49529" h="85089">
                <a:moveTo>
                  <a:pt x="49164" y="84831"/>
                </a:moveTo>
                <a:lnTo>
                  <a:pt x="0" y="0"/>
                </a:lnTo>
              </a:path>
            </a:pathLst>
          </a:custGeom>
          <a:ln w="9143">
            <a:solidFill>
              <a:srgbClr val="000000"/>
            </a:solidFill>
          </a:ln>
        </p:spPr>
        <p:txBody>
          <a:bodyPr wrap="square" lIns="0" tIns="0" rIns="0" bIns="0" rtlCol="0"/>
          <a:lstStyle/>
          <a:p>
            <a:endParaRPr/>
          </a:p>
        </p:txBody>
      </p:sp>
      <p:sp>
        <p:nvSpPr>
          <p:cNvPr id="260" name="object 260"/>
          <p:cNvSpPr/>
          <p:nvPr/>
        </p:nvSpPr>
        <p:spPr>
          <a:xfrm>
            <a:off x="4055364" y="4832603"/>
            <a:ext cx="49530" cy="67945"/>
          </a:xfrm>
          <a:custGeom>
            <a:avLst/>
            <a:gdLst/>
            <a:ahLst/>
            <a:cxnLst/>
            <a:rect l="l" t="t" r="r" b="b"/>
            <a:pathLst>
              <a:path w="49529" h="67945">
                <a:moveTo>
                  <a:pt x="0" y="67817"/>
                </a:moveTo>
                <a:lnTo>
                  <a:pt x="49164" y="0"/>
                </a:lnTo>
              </a:path>
            </a:pathLst>
          </a:custGeom>
          <a:ln w="9143">
            <a:solidFill>
              <a:srgbClr val="000000"/>
            </a:solidFill>
          </a:ln>
        </p:spPr>
        <p:txBody>
          <a:bodyPr wrap="square" lIns="0" tIns="0" rIns="0" bIns="0" rtlCol="0"/>
          <a:lstStyle/>
          <a:p>
            <a:endParaRPr/>
          </a:p>
        </p:txBody>
      </p:sp>
      <p:sp>
        <p:nvSpPr>
          <p:cNvPr id="261" name="object 261"/>
          <p:cNvSpPr/>
          <p:nvPr/>
        </p:nvSpPr>
        <p:spPr>
          <a:xfrm>
            <a:off x="4055364" y="4753355"/>
            <a:ext cx="49530" cy="85090"/>
          </a:xfrm>
          <a:custGeom>
            <a:avLst/>
            <a:gdLst/>
            <a:ahLst/>
            <a:cxnLst/>
            <a:rect l="l" t="t" r="r" b="b"/>
            <a:pathLst>
              <a:path w="49529" h="85089">
                <a:moveTo>
                  <a:pt x="49164" y="84831"/>
                </a:moveTo>
                <a:lnTo>
                  <a:pt x="0" y="0"/>
                </a:lnTo>
              </a:path>
            </a:pathLst>
          </a:custGeom>
          <a:ln w="9143">
            <a:solidFill>
              <a:srgbClr val="000000"/>
            </a:solidFill>
          </a:ln>
        </p:spPr>
        <p:txBody>
          <a:bodyPr wrap="square" lIns="0" tIns="0" rIns="0" bIns="0" rtlCol="0"/>
          <a:lstStyle/>
          <a:p>
            <a:endParaRPr/>
          </a:p>
        </p:txBody>
      </p:sp>
      <p:sp>
        <p:nvSpPr>
          <p:cNvPr id="262" name="object 262"/>
          <p:cNvSpPr/>
          <p:nvPr/>
        </p:nvSpPr>
        <p:spPr>
          <a:xfrm>
            <a:off x="4055364" y="4686300"/>
            <a:ext cx="49530" cy="67945"/>
          </a:xfrm>
          <a:custGeom>
            <a:avLst/>
            <a:gdLst/>
            <a:ahLst/>
            <a:cxnLst/>
            <a:rect l="l" t="t" r="r" b="b"/>
            <a:pathLst>
              <a:path w="49529" h="67945">
                <a:moveTo>
                  <a:pt x="0" y="67817"/>
                </a:moveTo>
                <a:lnTo>
                  <a:pt x="49164" y="0"/>
                </a:lnTo>
              </a:path>
            </a:pathLst>
          </a:custGeom>
          <a:ln w="9143">
            <a:solidFill>
              <a:srgbClr val="000000"/>
            </a:solidFill>
          </a:ln>
        </p:spPr>
        <p:txBody>
          <a:bodyPr wrap="square" lIns="0" tIns="0" rIns="0" bIns="0" rtlCol="0"/>
          <a:lstStyle/>
          <a:p>
            <a:endParaRPr/>
          </a:p>
        </p:txBody>
      </p:sp>
      <p:sp>
        <p:nvSpPr>
          <p:cNvPr id="263" name="object 263"/>
          <p:cNvSpPr/>
          <p:nvPr/>
        </p:nvSpPr>
        <p:spPr>
          <a:xfrm>
            <a:off x="4105655" y="4515611"/>
            <a:ext cx="0" cy="170180"/>
          </a:xfrm>
          <a:custGeom>
            <a:avLst/>
            <a:gdLst/>
            <a:ahLst/>
            <a:cxnLst/>
            <a:rect l="l" t="t" r="r" b="b"/>
            <a:pathLst>
              <a:path h="170179">
                <a:moveTo>
                  <a:pt x="0" y="169676"/>
                </a:moveTo>
                <a:lnTo>
                  <a:pt x="0" y="0"/>
                </a:lnTo>
              </a:path>
            </a:pathLst>
          </a:custGeom>
          <a:ln w="9143">
            <a:solidFill>
              <a:srgbClr val="000000"/>
            </a:solidFill>
          </a:ln>
        </p:spPr>
        <p:txBody>
          <a:bodyPr wrap="square" lIns="0" tIns="0" rIns="0" bIns="0" rtlCol="0"/>
          <a:lstStyle/>
          <a:p>
            <a:endParaRPr/>
          </a:p>
        </p:txBody>
      </p:sp>
      <p:sp>
        <p:nvSpPr>
          <p:cNvPr id="264" name="object 264"/>
          <p:cNvSpPr/>
          <p:nvPr/>
        </p:nvSpPr>
        <p:spPr>
          <a:xfrm>
            <a:off x="4322064" y="5751576"/>
            <a:ext cx="0" cy="170180"/>
          </a:xfrm>
          <a:custGeom>
            <a:avLst/>
            <a:gdLst/>
            <a:ahLst/>
            <a:cxnLst/>
            <a:rect l="l" t="t" r="r" b="b"/>
            <a:pathLst>
              <a:path h="170179">
                <a:moveTo>
                  <a:pt x="0" y="169676"/>
                </a:moveTo>
                <a:lnTo>
                  <a:pt x="0" y="0"/>
                </a:lnTo>
              </a:path>
            </a:pathLst>
          </a:custGeom>
          <a:ln w="9143">
            <a:solidFill>
              <a:srgbClr val="000000"/>
            </a:solidFill>
          </a:ln>
        </p:spPr>
        <p:txBody>
          <a:bodyPr wrap="square" lIns="0" tIns="0" rIns="0" bIns="0" rtlCol="0"/>
          <a:lstStyle/>
          <a:p>
            <a:endParaRPr/>
          </a:p>
        </p:txBody>
      </p:sp>
      <p:sp>
        <p:nvSpPr>
          <p:cNvPr id="265" name="object 265"/>
          <p:cNvSpPr/>
          <p:nvPr/>
        </p:nvSpPr>
        <p:spPr>
          <a:xfrm>
            <a:off x="4270247" y="5666232"/>
            <a:ext cx="49530" cy="85090"/>
          </a:xfrm>
          <a:custGeom>
            <a:avLst/>
            <a:gdLst/>
            <a:ahLst/>
            <a:cxnLst/>
            <a:rect l="l" t="t" r="r" b="b"/>
            <a:pathLst>
              <a:path w="49529" h="85089">
                <a:moveTo>
                  <a:pt x="49164" y="84831"/>
                </a:moveTo>
                <a:lnTo>
                  <a:pt x="0" y="0"/>
                </a:lnTo>
              </a:path>
            </a:pathLst>
          </a:custGeom>
          <a:ln w="9143">
            <a:solidFill>
              <a:srgbClr val="000000"/>
            </a:solidFill>
          </a:ln>
        </p:spPr>
        <p:txBody>
          <a:bodyPr wrap="square" lIns="0" tIns="0" rIns="0" bIns="0" rtlCol="0"/>
          <a:lstStyle/>
          <a:p>
            <a:endParaRPr/>
          </a:p>
        </p:txBody>
      </p:sp>
      <p:sp>
        <p:nvSpPr>
          <p:cNvPr id="266" name="object 266"/>
          <p:cNvSpPr/>
          <p:nvPr/>
        </p:nvSpPr>
        <p:spPr>
          <a:xfrm>
            <a:off x="4270247" y="5597652"/>
            <a:ext cx="49530" cy="67945"/>
          </a:xfrm>
          <a:custGeom>
            <a:avLst/>
            <a:gdLst/>
            <a:ahLst/>
            <a:cxnLst/>
            <a:rect l="l" t="t" r="r" b="b"/>
            <a:pathLst>
              <a:path w="49529" h="67945">
                <a:moveTo>
                  <a:pt x="0" y="67866"/>
                </a:moveTo>
                <a:lnTo>
                  <a:pt x="49164" y="0"/>
                </a:lnTo>
              </a:path>
            </a:pathLst>
          </a:custGeom>
          <a:ln w="9143">
            <a:solidFill>
              <a:srgbClr val="000000"/>
            </a:solidFill>
          </a:ln>
        </p:spPr>
        <p:txBody>
          <a:bodyPr wrap="square" lIns="0" tIns="0" rIns="0" bIns="0" rtlCol="0"/>
          <a:lstStyle/>
          <a:p>
            <a:endParaRPr/>
          </a:p>
        </p:txBody>
      </p:sp>
      <p:sp>
        <p:nvSpPr>
          <p:cNvPr id="267" name="object 267"/>
          <p:cNvSpPr/>
          <p:nvPr/>
        </p:nvSpPr>
        <p:spPr>
          <a:xfrm>
            <a:off x="4264151" y="5510784"/>
            <a:ext cx="49530" cy="85090"/>
          </a:xfrm>
          <a:custGeom>
            <a:avLst/>
            <a:gdLst/>
            <a:ahLst/>
            <a:cxnLst/>
            <a:rect l="l" t="t" r="r" b="b"/>
            <a:pathLst>
              <a:path w="49529" h="85089">
                <a:moveTo>
                  <a:pt x="49164" y="84831"/>
                </a:moveTo>
                <a:lnTo>
                  <a:pt x="0" y="0"/>
                </a:lnTo>
              </a:path>
            </a:pathLst>
          </a:custGeom>
          <a:ln w="9143">
            <a:solidFill>
              <a:srgbClr val="000000"/>
            </a:solidFill>
          </a:ln>
        </p:spPr>
        <p:txBody>
          <a:bodyPr wrap="square" lIns="0" tIns="0" rIns="0" bIns="0" rtlCol="0"/>
          <a:lstStyle/>
          <a:p>
            <a:endParaRPr/>
          </a:p>
        </p:txBody>
      </p:sp>
      <p:sp>
        <p:nvSpPr>
          <p:cNvPr id="268" name="object 268"/>
          <p:cNvSpPr/>
          <p:nvPr/>
        </p:nvSpPr>
        <p:spPr>
          <a:xfrm>
            <a:off x="4264151" y="5442203"/>
            <a:ext cx="49530" cy="67945"/>
          </a:xfrm>
          <a:custGeom>
            <a:avLst/>
            <a:gdLst/>
            <a:ahLst/>
            <a:cxnLst/>
            <a:rect l="l" t="t" r="r" b="b"/>
            <a:pathLst>
              <a:path w="49529" h="67945">
                <a:moveTo>
                  <a:pt x="0" y="67817"/>
                </a:moveTo>
                <a:lnTo>
                  <a:pt x="49164" y="0"/>
                </a:lnTo>
              </a:path>
            </a:pathLst>
          </a:custGeom>
          <a:ln w="9143">
            <a:solidFill>
              <a:srgbClr val="000000"/>
            </a:solidFill>
          </a:ln>
        </p:spPr>
        <p:txBody>
          <a:bodyPr wrap="square" lIns="0" tIns="0" rIns="0" bIns="0" rtlCol="0"/>
          <a:lstStyle/>
          <a:p>
            <a:endParaRPr/>
          </a:p>
        </p:txBody>
      </p:sp>
      <p:sp>
        <p:nvSpPr>
          <p:cNvPr id="269" name="object 269"/>
          <p:cNvSpPr/>
          <p:nvPr/>
        </p:nvSpPr>
        <p:spPr>
          <a:xfrm>
            <a:off x="4264151" y="5362955"/>
            <a:ext cx="49530" cy="85090"/>
          </a:xfrm>
          <a:custGeom>
            <a:avLst/>
            <a:gdLst/>
            <a:ahLst/>
            <a:cxnLst/>
            <a:rect l="l" t="t" r="r" b="b"/>
            <a:pathLst>
              <a:path w="49529" h="85089">
                <a:moveTo>
                  <a:pt x="49164" y="84831"/>
                </a:moveTo>
                <a:lnTo>
                  <a:pt x="0" y="0"/>
                </a:lnTo>
              </a:path>
            </a:pathLst>
          </a:custGeom>
          <a:ln w="9143">
            <a:solidFill>
              <a:srgbClr val="000000"/>
            </a:solidFill>
          </a:ln>
        </p:spPr>
        <p:txBody>
          <a:bodyPr wrap="square" lIns="0" tIns="0" rIns="0" bIns="0" rtlCol="0"/>
          <a:lstStyle/>
          <a:p>
            <a:endParaRPr/>
          </a:p>
        </p:txBody>
      </p:sp>
      <p:sp>
        <p:nvSpPr>
          <p:cNvPr id="270" name="object 270"/>
          <p:cNvSpPr/>
          <p:nvPr/>
        </p:nvSpPr>
        <p:spPr>
          <a:xfrm>
            <a:off x="4264151" y="5295900"/>
            <a:ext cx="49530" cy="67945"/>
          </a:xfrm>
          <a:custGeom>
            <a:avLst/>
            <a:gdLst/>
            <a:ahLst/>
            <a:cxnLst/>
            <a:rect l="l" t="t" r="r" b="b"/>
            <a:pathLst>
              <a:path w="49529" h="67945">
                <a:moveTo>
                  <a:pt x="0" y="67817"/>
                </a:moveTo>
                <a:lnTo>
                  <a:pt x="49164" y="0"/>
                </a:lnTo>
              </a:path>
            </a:pathLst>
          </a:custGeom>
          <a:ln w="9143">
            <a:solidFill>
              <a:srgbClr val="000000"/>
            </a:solidFill>
          </a:ln>
        </p:spPr>
        <p:txBody>
          <a:bodyPr wrap="square" lIns="0" tIns="0" rIns="0" bIns="0" rtlCol="0"/>
          <a:lstStyle/>
          <a:p>
            <a:endParaRPr/>
          </a:p>
        </p:txBody>
      </p:sp>
      <p:sp>
        <p:nvSpPr>
          <p:cNvPr id="271" name="object 271"/>
          <p:cNvSpPr/>
          <p:nvPr/>
        </p:nvSpPr>
        <p:spPr>
          <a:xfrm>
            <a:off x="4259579" y="5207508"/>
            <a:ext cx="49530" cy="85090"/>
          </a:xfrm>
          <a:custGeom>
            <a:avLst/>
            <a:gdLst/>
            <a:ahLst/>
            <a:cxnLst/>
            <a:rect l="l" t="t" r="r" b="b"/>
            <a:pathLst>
              <a:path w="49529" h="85089">
                <a:moveTo>
                  <a:pt x="49164" y="84831"/>
                </a:moveTo>
                <a:lnTo>
                  <a:pt x="0" y="0"/>
                </a:lnTo>
              </a:path>
            </a:pathLst>
          </a:custGeom>
          <a:ln w="9143">
            <a:solidFill>
              <a:srgbClr val="000000"/>
            </a:solidFill>
          </a:ln>
        </p:spPr>
        <p:txBody>
          <a:bodyPr wrap="square" lIns="0" tIns="0" rIns="0" bIns="0" rtlCol="0"/>
          <a:lstStyle/>
          <a:p>
            <a:endParaRPr/>
          </a:p>
        </p:txBody>
      </p:sp>
      <p:sp>
        <p:nvSpPr>
          <p:cNvPr id="272" name="object 272"/>
          <p:cNvSpPr/>
          <p:nvPr/>
        </p:nvSpPr>
        <p:spPr>
          <a:xfrm>
            <a:off x="4259579" y="5140452"/>
            <a:ext cx="49530" cy="67945"/>
          </a:xfrm>
          <a:custGeom>
            <a:avLst/>
            <a:gdLst/>
            <a:ahLst/>
            <a:cxnLst/>
            <a:rect l="l" t="t" r="r" b="b"/>
            <a:pathLst>
              <a:path w="49529" h="67945">
                <a:moveTo>
                  <a:pt x="0" y="67817"/>
                </a:moveTo>
                <a:lnTo>
                  <a:pt x="49164" y="0"/>
                </a:lnTo>
              </a:path>
            </a:pathLst>
          </a:custGeom>
          <a:ln w="9143">
            <a:solidFill>
              <a:srgbClr val="000000"/>
            </a:solidFill>
          </a:ln>
        </p:spPr>
        <p:txBody>
          <a:bodyPr wrap="square" lIns="0" tIns="0" rIns="0" bIns="0" rtlCol="0"/>
          <a:lstStyle/>
          <a:p>
            <a:endParaRPr/>
          </a:p>
        </p:txBody>
      </p:sp>
      <p:sp>
        <p:nvSpPr>
          <p:cNvPr id="273" name="object 273"/>
          <p:cNvSpPr/>
          <p:nvPr/>
        </p:nvSpPr>
        <p:spPr>
          <a:xfrm>
            <a:off x="4253483" y="5055108"/>
            <a:ext cx="49530" cy="85090"/>
          </a:xfrm>
          <a:custGeom>
            <a:avLst/>
            <a:gdLst/>
            <a:ahLst/>
            <a:cxnLst/>
            <a:rect l="l" t="t" r="r" b="b"/>
            <a:pathLst>
              <a:path w="49529" h="85089">
                <a:moveTo>
                  <a:pt x="49164" y="84831"/>
                </a:moveTo>
                <a:lnTo>
                  <a:pt x="0" y="0"/>
                </a:lnTo>
              </a:path>
            </a:pathLst>
          </a:custGeom>
          <a:ln w="9143">
            <a:solidFill>
              <a:srgbClr val="000000"/>
            </a:solidFill>
          </a:ln>
        </p:spPr>
        <p:txBody>
          <a:bodyPr wrap="square" lIns="0" tIns="0" rIns="0" bIns="0" rtlCol="0"/>
          <a:lstStyle/>
          <a:p>
            <a:endParaRPr/>
          </a:p>
        </p:txBody>
      </p:sp>
      <p:sp>
        <p:nvSpPr>
          <p:cNvPr id="274" name="object 274"/>
          <p:cNvSpPr/>
          <p:nvPr/>
        </p:nvSpPr>
        <p:spPr>
          <a:xfrm>
            <a:off x="4253483" y="4988052"/>
            <a:ext cx="49530" cy="67945"/>
          </a:xfrm>
          <a:custGeom>
            <a:avLst/>
            <a:gdLst/>
            <a:ahLst/>
            <a:cxnLst/>
            <a:rect l="l" t="t" r="r" b="b"/>
            <a:pathLst>
              <a:path w="49529" h="67945">
                <a:moveTo>
                  <a:pt x="0" y="67817"/>
                </a:moveTo>
                <a:lnTo>
                  <a:pt x="49164" y="0"/>
                </a:lnTo>
              </a:path>
            </a:pathLst>
          </a:custGeom>
          <a:ln w="9143">
            <a:solidFill>
              <a:srgbClr val="000000"/>
            </a:solidFill>
          </a:ln>
        </p:spPr>
        <p:txBody>
          <a:bodyPr wrap="square" lIns="0" tIns="0" rIns="0" bIns="0" rtlCol="0"/>
          <a:lstStyle/>
          <a:p>
            <a:endParaRPr/>
          </a:p>
        </p:txBody>
      </p:sp>
      <p:sp>
        <p:nvSpPr>
          <p:cNvPr id="275" name="object 275"/>
          <p:cNvSpPr/>
          <p:nvPr/>
        </p:nvSpPr>
        <p:spPr>
          <a:xfrm>
            <a:off x="4247388" y="4899660"/>
            <a:ext cx="49530" cy="85090"/>
          </a:xfrm>
          <a:custGeom>
            <a:avLst/>
            <a:gdLst/>
            <a:ahLst/>
            <a:cxnLst/>
            <a:rect l="l" t="t" r="r" b="b"/>
            <a:pathLst>
              <a:path w="49529" h="85089">
                <a:moveTo>
                  <a:pt x="49164" y="84831"/>
                </a:moveTo>
                <a:lnTo>
                  <a:pt x="0" y="0"/>
                </a:lnTo>
              </a:path>
            </a:pathLst>
          </a:custGeom>
          <a:ln w="9143">
            <a:solidFill>
              <a:srgbClr val="000000"/>
            </a:solidFill>
          </a:ln>
        </p:spPr>
        <p:txBody>
          <a:bodyPr wrap="square" lIns="0" tIns="0" rIns="0" bIns="0" rtlCol="0"/>
          <a:lstStyle/>
          <a:p>
            <a:endParaRPr/>
          </a:p>
        </p:txBody>
      </p:sp>
      <p:sp>
        <p:nvSpPr>
          <p:cNvPr id="276" name="object 276"/>
          <p:cNvSpPr/>
          <p:nvPr/>
        </p:nvSpPr>
        <p:spPr>
          <a:xfrm>
            <a:off x="4247388" y="4832603"/>
            <a:ext cx="49530" cy="67945"/>
          </a:xfrm>
          <a:custGeom>
            <a:avLst/>
            <a:gdLst/>
            <a:ahLst/>
            <a:cxnLst/>
            <a:rect l="l" t="t" r="r" b="b"/>
            <a:pathLst>
              <a:path w="49529" h="67945">
                <a:moveTo>
                  <a:pt x="0" y="67817"/>
                </a:moveTo>
                <a:lnTo>
                  <a:pt x="49164" y="0"/>
                </a:lnTo>
              </a:path>
            </a:pathLst>
          </a:custGeom>
          <a:ln w="9143">
            <a:solidFill>
              <a:srgbClr val="000000"/>
            </a:solidFill>
          </a:ln>
        </p:spPr>
        <p:txBody>
          <a:bodyPr wrap="square" lIns="0" tIns="0" rIns="0" bIns="0" rtlCol="0"/>
          <a:lstStyle/>
          <a:p>
            <a:endParaRPr/>
          </a:p>
        </p:txBody>
      </p:sp>
      <p:sp>
        <p:nvSpPr>
          <p:cNvPr id="277" name="object 277"/>
          <p:cNvSpPr/>
          <p:nvPr/>
        </p:nvSpPr>
        <p:spPr>
          <a:xfrm>
            <a:off x="4247388" y="4753355"/>
            <a:ext cx="49530" cy="85090"/>
          </a:xfrm>
          <a:custGeom>
            <a:avLst/>
            <a:gdLst/>
            <a:ahLst/>
            <a:cxnLst/>
            <a:rect l="l" t="t" r="r" b="b"/>
            <a:pathLst>
              <a:path w="49529" h="85089">
                <a:moveTo>
                  <a:pt x="49164" y="84831"/>
                </a:moveTo>
                <a:lnTo>
                  <a:pt x="0" y="0"/>
                </a:lnTo>
              </a:path>
            </a:pathLst>
          </a:custGeom>
          <a:ln w="9143">
            <a:solidFill>
              <a:srgbClr val="000000"/>
            </a:solidFill>
          </a:ln>
        </p:spPr>
        <p:txBody>
          <a:bodyPr wrap="square" lIns="0" tIns="0" rIns="0" bIns="0" rtlCol="0"/>
          <a:lstStyle/>
          <a:p>
            <a:endParaRPr/>
          </a:p>
        </p:txBody>
      </p:sp>
      <p:sp>
        <p:nvSpPr>
          <p:cNvPr id="278" name="object 278"/>
          <p:cNvSpPr/>
          <p:nvPr/>
        </p:nvSpPr>
        <p:spPr>
          <a:xfrm>
            <a:off x="4247388" y="4684776"/>
            <a:ext cx="49530" cy="67945"/>
          </a:xfrm>
          <a:custGeom>
            <a:avLst/>
            <a:gdLst/>
            <a:ahLst/>
            <a:cxnLst/>
            <a:rect l="l" t="t" r="r" b="b"/>
            <a:pathLst>
              <a:path w="49529" h="67945">
                <a:moveTo>
                  <a:pt x="0" y="67817"/>
                </a:moveTo>
                <a:lnTo>
                  <a:pt x="49164" y="0"/>
                </a:lnTo>
              </a:path>
            </a:pathLst>
          </a:custGeom>
          <a:ln w="9143">
            <a:solidFill>
              <a:srgbClr val="000000"/>
            </a:solidFill>
          </a:ln>
        </p:spPr>
        <p:txBody>
          <a:bodyPr wrap="square" lIns="0" tIns="0" rIns="0" bIns="0" rtlCol="0"/>
          <a:lstStyle/>
          <a:p>
            <a:endParaRPr/>
          </a:p>
        </p:txBody>
      </p:sp>
      <p:sp>
        <p:nvSpPr>
          <p:cNvPr id="279" name="object 279"/>
          <p:cNvSpPr/>
          <p:nvPr/>
        </p:nvSpPr>
        <p:spPr>
          <a:xfrm>
            <a:off x="4297679" y="4515611"/>
            <a:ext cx="0" cy="170180"/>
          </a:xfrm>
          <a:custGeom>
            <a:avLst/>
            <a:gdLst/>
            <a:ahLst/>
            <a:cxnLst/>
            <a:rect l="l" t="t" r="r" b="b"/>
            <a:pathLst>
              <a:path h="170179">
                <a:moveTo>
                  <a:pt x="0" y="169676"/>
                </a:moveTo>
                <a:lnTo>
                  <a:pt x="0" y="0"/>
                </a:lnTo>
              </a:path>
            </a:pathLst>
          </a:custGeom>
          <a:ln w="9143">
            <a:solidFill>
              <a:srgbClr val="000000"/>
            </a:solidFill>
          </a:ln>
        </p:spPr>
        <p:txBody>
          <a:bodyPr wrap="square" lIns="0" tIns="0" rIns="0" bIns="0" rtlCol="0"/>
          <a:lstStyle/>
          <a:p>
            <a:endParaRPr/>
          </a:p>
        </p:txBody>
      </p:sp>
      <p:sp>
        <p:nvSpPr>
          <p:cNvPr id="280" name="object 280"/>
          <p:cNvSpPr/>
          <p:nvPr/>
        </p:nvSpPr>
        <p:spPr>
          <a:xfrm>
            <a:off x="4567427" y="5751576"/>
            <a:ext cx="0" cy="170180"/>
          </a:xfrm>
          <a:custGeom>
            <a:avLst/>
            <a:gdLst/>
            <a:ahLst/>
            <a:cxnLst/>
            <a:rect l="l" t="t" r="r" b="b"/>
            <a:pathLst>
              <a:path h="170179">
                <a:moveTo>
                  <a:pt x="0" y="169676"/>
                </a:moveTo>
                <a:lnTo>
                  <a:pt x="0" y="0"/>
                </a:lnTo>
              </a:path>
            </a:pathLst>
          </a:custGeom>
          <a:ln w="9143">
            <a:solidFill>
              <a:srgbClr val="000000"/>
            </a:solidFill>
          </a:ln>
        </p:spPr>
        <p:txBody>
          <a:bodyPr wrap="square" lIns="0" tIns="0" rIns="0" bIns="0" rtlCol="0"/>
          <a:lstStyle/>
          <a:p>
            <a:endParaRPr/>
          </a:p>
        </p:txBody>
      </p:sp>
      <p:sp>
        <p:nvSpPr>
          <p:cNvPr id="281" name="object 281"/>
          <p:cNvSpPr/>
          <p:nvPr/>
        </p:nvSpPr>
        <p:spPr>
          <a:xfrm>
            <a:off x="4514088" y="5666232"/>
            <a:ext cx="49530" cy="85090"/>
          </a:xfrm>
          <a:custGeom>
            <a:avLst/>
            <a:gdLst/>
            <a:ahLst/>
            <a:cxnLst/>
            <a:rect l="l" t="t" r="r" b="b"/>
            <a:pathLst>
              <a:path w="49529" h="85089">
                <a:moveTo>
                  <a:pt x="49164" y="84831"/>
                </a:moveTo>
                <a:lnTo>
                  <a:pt x="0" y="0"/>
                </a:lnTo>
              </a:path>
            </a:pathLst>
          </a:custGeom>
          <a:ln w="9143">
            <a:solidFill>
              <a:srgbClr val="000000"/>
            </a:solidFill>
          </a:ln>
        </p:spPr>
        <p:txBody>
          <a:bodyPr wrap="square" lIns="0" tIns="0" rIns="0" bIns="0" rtlCol="0"/>
          <a:lstStyle/>
          <a:p>
            <a:endParaRPr/>
          </a:p>
        </p:txBody>
      </p:sp>
      <p:sp>
        <p:nvSpPr>
          <p:cNvPr id="282" name="object 282"/>
          <p:cNvSpPr/>
          <p:nvPr/>
        </p:nvSpPr>
        <p:spPr>
          <a:xfrm>
            <a:off x="4514088" y="5597652"/>
            <a:ext cx="49530" cy="67945"/>
          </a:xfrm>
          <a:custGeom>
            <a:avLst/>
            <a:gdLst/>
            <a:ahLst/>
            <a:cxnLst/>
            <a:rect l="l" t="t" r="r" b="b"/>
            <a:pathLst>
              <a:path w="49529" h="67945">
                <a:moveTo>
                  <a:pt x="0" y="67866"/>
                </a:moveTo>
                <a:lnTo>
                  <a:pt x="49164" y="0"/>
                </a:lnTo>
              </a:path>
            </a:pathLst>
          </a:custGeom>
          <a:ln w="9143">
            <a:solidFill>
              <a:srgbClr val="000000"/>
            </a:solidFill>
          </a:ln>
        </p:spPr>
        <p:txBody>
          <a:bodyPr wrap="square" lIns="0" tIns="0" rIns="0" bIns="0" rtlCol="0"/>
          <a:lstStyle/>
          <a:p>
            <a:endParaRPr/>
          </a:p>
        </p:txBody>
      </p:sp>
      <p:sp>
        <p:nvSpPr>
          <p:cNvPr id="283" name="object 283"/>
          <p:cNvSpPr/>
          <p:nvPr/>
        </p:nvSpPr>
        <p:spPr>
          <a:xfrm>
            <a:off x="4509515" y="5510784"/>
            <a:ext cx="49530" cy="85090"/>
          </a:xfrm>
          <a:custGeom>
            <a:avLst/>
            <a:gdLst/>
            <a:ahLst/>
            <a:cxnLst/>
            <a:rect l="l" t="t" r="r" b="b"/>
            <a:pathLst>
              <a:path w="49529" h="85089">
                <a:moveTo>
                  <a:pt x="49164" y="84831"/>
                </a:moveTo>
                <a:lnTo>
                  <a:pt x="0" y="0"/>
                </a:lnTo>
              </a:path>
            </a:pathLst>
          </a:custGeom>
          <a:ln w="9143">
            <a:solidFill>
              <a:srgbClr val="000000"/>
            </a:solidFill>
          </a:ln>
        </p:spPr>
        <p:txBody>
          <a:bodyPr wrap="square" lIns="0" tIns="0" rIns="0" bIns="0" rtlCol="0"/>
          <a:lstStyle/>
          <a:p>
            <a:endParaRPr/>
          </a:p>
        </p:txBody>
      </p:sp>
      <p:sp>
        <p:nvSpPr>
          <p:cNvPr id="284" name="object 284"/>
          <p:cNvSpPr/>
          <p:nvPr/>
        </p:nvSpPr>
        <p:spPr>
          <a:xfrm>
            <a:off x="4509515" y="5442203"/>
            <a:ext cx="49530" cy="67945"/>
          </a:xfrm>
          <a:custGeom>
            <a:avLst/>
            <a:gdLst/>
            <a:ahLst/>
            <a:cxnLst/>
            <a:rect l="l" t="t" r="r" b="b"/>
            <a:pathLst>
              <a:path w="49529" h="67945">
                <a:moveTo>
                  <a:pt x="0" y="67817"/>
                </a:moveTo>
                <a:lnTo>
                  <a:pt x="49164" y="0"/>
                </a:lnTo>
              </a:path>
            </a:pathLst>
          </a:custGeom>
          <a:ln w="9143">
            <a:solidFill>
              <a:srgbClr val="000000"/>
            </a:solidFill>
          </a:ln>
        </p:spPr>
        <p:txBody>
          <a:bodyPr wrap="square" lIns="0" tIns="0" rIns="0" bIns="0" rtlCol="0"/>
          <a:lstStyle/>
          <a:p>
            <a:endParaRPr/>
          </a:p>
        </p:txBody>
      </p:sp>
      <p:sp>
        <p:nvSpPr>
          <p:cNvPr id="285" name="object 285"/>
          <p:cNvSpPr/>
          <p:nvPr/>
        </p:nvSpPr>
        <p:spPr>
          <a:xfrm>
            <a:off x="4509515" y="5362955"/>
            <a:ext cx="49530" cy="85090"/>
          </a:xfrm>
          <a:custGeom>
            <a:avLst/>
            <a:gdLst/>
            <a:ahLst/>
            <a:cxnLst/>
            <a:rect l="l" t="t" r="r" b="b"/>
            <a:pathLst>
              <a:path w="49529" h="85089">
                <a:moveTo>
                  <a:pt x="49164" y="84831"/>
                </a:moveTo>
                <a:lnTo>
                  <a:pt x="0" y="0"/>
                </a:lnTo>
              </a:path>
            </a:pathLst>
          </a:custGeom>
          <a:ln w="9143">
            <a:solidFill>
              <a:srgbClr val="000000"/>
            </a:solidFill>
          </a:ln>
        </p:spPr>
        <p:txBody>
          <a:bodyPr wrap="square" lIns="0" tIns="0" rIns="0" bIns="0" rtlCol="0"/>
          <a:lstStyle/>
          <a:p>
            <a:endParaRPr/>
          </a:p>
        </p:txBody>
      </p:sp>
      <p:sp>
        <p:nvSpPr>
          <p:cNvPr id="286" name="object 286"/>
          <p:cNvSpPr/>
          <p:nvPr/>
        </p:nvSpPr>
        <p:spPr>
          <a:xfrm>
            <a:off x="4509515" y="5295900"/>
            <a:ext cx="49530" cy="67945"/>
          </a:xfrm>
          <a:custGeom>
            <a:avLst/>
            <a:gdLst/>
            <a:ahLst/>
            <a:cxnLst/>
            <a:rect l="l" t="t" r="r" b="b"/>
            <a:pathLst>
              <a:path w="49529" h="67945">
                <a:moveTo>
                  <a:pt x="0" y="67817"/>
                </a:moveTo>
                <a:lnTo>
                  <a:pt x="49164" y="0"/>
                </a:lnTo>
              </a:path>
            </a:pathLst>
          </a:custGeom>
          <a:ln w="9143">
            <a:solidFill>
              <a:srgbClr val="000000"/>
            </a:solidFill>
          </a:ln>
        </p:spPr>
        <p:txBody>
          <a:bodyPr wrap="square" lIns="0" tIns="0" rIns="0" bIns="0" rtlCol="0"/>
          <a:lstStyle/>
          <a:p>
            <a:endParaRPr/>
          </a:p>
        </p:txBody>
      </p:sp>
      <p:sp>
        <p:nvSpPr>
          <p:cNvPr id="287" name="object 287"/>
          <p:cNvSpPr/>
          <p:nvPr/>
        </p:nvSpPr>
        <p:spPr>
          <a:xfrm>
            <a:off x="4503420" y="5207508"/>
            <a:ext cx="49530" cy="85090"/>
          </a:xfrm>
          <a:custGeom>
            <a:avLst/>
            <a:gdLst/>
            <a:ahLst/>
            <a:cxnLst/>
            <a:rect l="l" t="t" r="r" b="b"/>
            <a:pathLst>
              <a:path w="49529" h="85089">
                <a:moveTo>
                  <a:pt x="49164" y="84831"/>
                </a:moveTo>
                <a:lnTo>
                  <a:pt x="0" y="0"/>
                </a:lnTo>
              </a:path>
            </a:pathLst>
          </a:custGeom>
          <a:ln w="9143">
            <a:solidFill>
              <a:srgbClr val="000000"/>
            </a:solidFill>
          </a:ln>
        </p:spPr>
        <p:txBody>
          <a:bodyPr wrap="square" lIns="0" tIns="0" rIns="0" bIns="0" rtlCol="0"/>
          <a:lstStyle/>
          <a:p>
            <a:endParaRPr/>
          </a:p>
        </p:txBody>
      </p:sp>
      <p:sp>
        <p:nvSpPr>
          <p:cNvPr id="288" name="object 288"/>
          <p:cNvSpPr/>
          <p:nvPr/>
        </p:nvSpPr>
        <p:spPr>
          <a:xfrm>
            <a:off x="4503420" y="5140452"/>
            <a:ext cx="49530" cy="67945"/>
          </a:xfrm>
          <a:custGeom>
            <a:avLst/>
            <a:gdLst/>
            <a:ahLst/>
            <a:cxnLst/>
            <a:rect l="l" t="t" r="r" b="b"/>
            <a:pathLst>
              <a:path w="49529" h="67945">
                <a:moveTo>
                  <a:pt x="0" y="67817"/>
                </a:moveTo>
                <a:lnTo>
                  <a:pt x="49164" y="0"/>
                </a:lnTo>
              </a:path>
            </a:pathLst>
          </a:custGeom>
          <a:ln w="9143">
            <a:solidFill>
              <a:srgbClr val="000000"/>
            </a:solidFill>
          </a:ln>
        </p:spPr>
        <p:txBody>
          <a:bodyPr wrap="square" lIns="0" tIns="0" rIns="0" bIns="0" rtlCol="0"/>
          <a:lstStyle/>
          <a:p>
            <a:endParaRPr/>
          </a:p>
        </p:txBody>
      </p:sp>
      <p:sp>
        <p:nvSpPr>
          <p:cNvPr id="289" name="object 289"/>
          <p:cNvSpPr/>
          <p:nvPr/>
        </p:nvSpPr>
        <p:spPr>
          <a:xfrm>
            <a:off x="4497323" y="5055108"/>
            <a:ext cx="49530" cy="85090"/>
          </a:xfrm>
          <a:custGeom>
            <a:avLst/>
            <a:gdLst/>
            <a:ahLst/>
            <a:cxnLst/>
            <a:rect l="l" t="t" r="r" b="b"/>
            <a:pathLst>
              <a:path w="49529" h="85089">
                <a:moveTo>
                  <a:pt x="49164" y="84831"/>
                </a:moveTo>
                <a:lnTo>
                  <a:pt x="0" y="0"/>
                </a:lnTo>
              </a:path>
            </a:pathLst>
          </a:custGeom>
          <a:ln w="9143">
            <a:solidFill>
              <a:srgbClr val="000000"/>
            </a:solidFill>
          </a:ln>
        </p:spPr>
        <p:txBody>
          <a:bodyPr wrap="square" lIns="0" tIns="0" rIns="0" bIns="0" rtlCol="0"/>
          <a:lstStyle/>
          <a:p>
            <a:endParaRPr/>
          </a:p>
        </p:txBody>
      </p:sp>
      <p:sp>
        <p:nvSpPr>
          <p:cNvPr id="290" name="object 290"/>
          <p:cNvSpPr/>
          <p:nvPr/>
        </p:nvSpPr>
        <p:spPr>
          <a:xfrm>
            <a:off x="4497323" y="4986528"/>
            <a:ext cx="49530" cy="67945"/>
          </a:xfrm>
          <a:custGeom>
            <a:avLst/>
            <a:gdLst/>
            <a:ahLst/>
            <a:cxnLst/>
            <a:rect l="l" t="t" r="r" b="b"/>
            <a:pathLst>
              <a:path w="49529" h="67945">
                <a:moveTo>
                  <a:pt x="0" y="67817"/>
                </a:moveTo>
                <a:lnTo>
                  <a:pt x="49164" y="0"/>
                </a:lnTo>
              </a:path>
            </a:pathLst>
          </a:custGeom>
          <a:ln w="9143">
            <a:solidFill>
              <a:srgbClr val="000000"/>
            </a:solidFill>
          </a:ln>
        </p:spPr>
        <p:txBody>
          <a:bodyPr wrap="square" lIns="0" tIns="0" rIns="0" bIns="0" rtlCol="0"/>
          <a:lstStyle/>
          <a:p>
            <a:endParaRPr/>
          </a:p>
        </p:txBody>
      </p:sp>
      <p:sp>
        <p:nvSpPr>
          <p:cNvPr id="291" name="object 291"/>
          <p:cNvSpPr/>
          <p:nvPr/>
        </p:nvSpPr>
        <p:spPr>
          <a:xfrm>
            <a:off x="4492751" y="4899660"/>
            <a:ext cx="49530" cy="85090"/>
          </a:xfrm>
          <a:custGeom>
            <a:avLst/>
            <a:gdLst/>
            <a:ahLst/>
            <a:cxnLst/>
            <a:rect l="l" t="t" r="r" b="b"/>
            <a:pathLst>
              <a:path w="49529" h="85089">
                <a:moveTo>
                  <a:pt x="49164" y="84831"/>
                </a:moveTo>
                <a:lnTo>
                  <a:pt x="0" y="0"/>
                </a:lnTo>
              </a:path>
            </a:pathLst>
          </a:custGeom>
          <a:ln w="9143">
            <a:solidFill>
              <a:srgbClr val="000000"/>
            </a:solidFill>
          </a:ln>
        </p:spPr>
        <p:txBody>
          <a:bodyPr wrap="square" lIns="0" tIns="0" rIns="0" bIns="0" rtlCol="0"/>
          <a:lstStyle/>
          <a:p>
            <a:endParaRPr/>
          </a:p>
        </p:txBody>
      </p:sp>
      <p:sp>
        <p:nvSpPr>
          <p:cNvPr id="292" name="object 292"/>
          <p:cNvSpPr/>
          <p:nvPr/>
        </p:nvSpPr>
        <p:spPr>
          <a:xfrm>
            <a:off x="4492751" y="4831079"/>
            <a:ext cx="49530" cy="67945"/>
          </a:xfrm>
          <a:custGeom>
            <a:avLst/>
            <a:gdLst/>
            <a:ahLst/>
            <a:cxnLst/>
            <a:rect l="l" t="t" r="r" b="b"/>
            <a:pathLst>
              <a:path w="49529" h="67945">
                <a:moveTo>
                  <a:pt x="0" y="67817"/>
                </a:moveTo>
                <a:lnTo>
                  <a:pt x="49164" y="0"/>
                </a:lnTo>
              </a:path>
            </a:pathLst>
          </a:custGeom>
          <a:ln w="9143">
            <a:solidFill>
              <a:srgbClr val="000000"/>
            </a:solidFill>
          </a:ln>
        </p:spPr>
        <p:txBody>
          <a:bodyPr wrap="square" lIns="0" tIns="0" rIns="0" bIns="0" rtlCol="0"/>
          <a:lstStyle/>
          <a:p>
            <a:endParaRPr/>
          </a:p>
        </p:txBody>
      </p:sp>
      <p:sp>
        <p:nvSpPr>
          <p:cNvPr id="293" name="object 293"/>
          <p:cNvSpPr/>
          <p:nvPr/>
        </p:nvSpPr>
        <p:spPr>
          <a:xfrm>
            <a:off x="4492751" y="4751832"/>
            <a:ext cx="49530" cy="85090"/>
          </a:xfrm>
          <a:custGeom>
            <a:avLst/>
            <a:gdLst/>
            <a:ahLst/>
            <a:cxnLst/>
            <a:rect l="l" t="t" r="r" b="b"/>
            <a:pathLst>
              <a:path w="49529" h="85089">
                <a:moveTo>
                  <a:pt x="49164" y="84831"/>
                </a:moveTo>
                <a:lnTo>
                  <a:pt x="0" y="0"/>
                </a:lnTo>
              </a:path>
            </a:pathLst>
          </a:custGeom>
          <a:ln w="9143">
            <a:solidFill>
              <a:srgbClr val="000000"/>
            </a:solidFill>
          </a:ln>
        </p:spPr>
        <p:txBody>
          <a:bodyPr wrap="square" lIns="0" tIns="0" rIns="0" bIns="0" rtlCol="0"/>
          <a:lstStyle/>
          <a:p>
            <a:endParaRPr/>
          </a:p>
        </p:txBody>
      </p:sp>
      <p:sp>
        <p:nvSpPr>
          <p:cNvPr id="294" name="object 294"/>
          <p:cNvSpPr/>
          <p:nvPr/>
        </p:nvSpPr>
        <p:spPr>
          <a:xfrm>
            <a:off x="4492751" y="4684776"/>
            <a:ext cx="49530" cy="67945"/>
          </a:xfrm>
          <a:custGeom>
            <a:avLst/>
            <a:gdLst/>
            <a:ahLst/>
            <a:cxnLst/>
            <a:rect l="l" t="t" r="r" b="b"/>
            <a:pathLst>
              <a:path w="49529" h="67945">
                <a:moveTo>
                  <a:pt x="0" y="67817"/>
                </a:moveTo>
                <a:lnTo>
                  <a:pt x="49164" y="0"/>
                </a:lnTo>
              </a:path>
            </a:pathLst>
          </a:custGeom>
          <a:ln w="9143">
            <a:solidFill>
              <a:srgbClr val="000000"/>
            </a:solidFill>
          </a:ln>
        </p:spPr>
        <p:txBody>
          <a:bodyPr wrap="square" lIns="0" tIns="0" rIns="0" bIns="0" rtlCol="0"/>
          <a:lstStyle/>
          <a:p>
            <a:endParaRPr/>
          </a:p>
        </p:txBody>
      </p:sp>
      <p:sp>
        <p:nvSpPr>
          <p:cNvPr id="295" name="object 295"/>
          <p:cNvSpPr/>
          <p:nvPr/>
        </p:nvSpPr>
        <p:spPr>
          <a:xfrm>
            <a:off x="4541520" y="4515611"/>
            <a:ext cx="0" cy="170180"/>
          </a:xfrm>
          <a:custGeom>
            <a:avLst/>
            <a:gdLst/>
            <a:ahLst/>
            <a:cxnLst/>
            <a:rect l="l" t="t" r="r" b="b"/>
            <a:pathLst>
              <a:path h="170179">
                <a:moveTo>
                  <a:pt x="0" y="169676"/>
                </a:moveTo>
                <a:lnTo>
                  <a:pt x="0" y="0"/>
                </a:lnTo>
              </a:path>
            </a:pathLst>
          </a:custGeom>
          <a:ln w="9143">
            <a:solidFill>
              <a:srgbClr val="000000"/>
            </a:solidFill>
          </a:ln>
        </p:spPr>
        <p:txBody>
          <a:bodyPr wrap="square" lIns="0" tIns="0" rIns="0" bIns="0" rtlCol="0"/>
          <a:lstStyle/>
          <a:p>
            <a:endParaRPr/>
          </a:p>
        </p:txBody>
      </p:sp>
      <p:sp>
        <p:nvSpPr>
          <p:cNvPr id="296" name="object 296"/>
          <p:cNvSpPr/>
          <p:nvPr/>
        </p:nvSpPr>
        <p:spPr>
          <a:xfrm>
            <a:off x="4786883" y="5763767"/>
            <a:ext cx="0" cy="170180"/>
          </a:xfrm>
          <a:custGeom>
            <a:avLst/>
            <a:gdLst/>
            <a:ahLst/>
            <a:cxnLst/>
            <a:rect l="l" t="t" r="r" b="b"/>
            <a:pathLst>
              <a:path h="170179">
                <a:moveTo>
                  <a:pt x="0" y="169676"/>
                </a:moveTo>
                <a:lnTo>
                  <a:pt x="0" y="0"/>
                </a:lnTo>
              </a:path>
            </a:pathLst>
          </a:custGeom>
          <a:ln w="9143">
            <a:solidFill>
              <a:srgbClr val="000000"/>
            </a:solidFill>
          </a:ln>
        </p:spPr>
        <p:txBody>
          <a:bodyPr wrap="square" lIns="0" tIns="0" rIns="0" bIns="0" rtlCol="0"/>
          <a:lstStyle/>
          <a:p>
            <a:endParaRPr/>
          </a:p>
        </p:txBody>
      </p:sp>
      <p:sp>
        <p:nvSpPr>
          <p:cNvPr id="297" name="object 297"/>
          <p:cNvSpPr/>
          <p:nvPr/>
        </p:nvSpPr>
        <p:spPr>
          <a:xfrm>
            <a:off x="4733544" y="5678423"/>
            <a:ext cx="49530" cy="85090"/>
          </a:xfrm>
          <a:custGeom>
            <a:avLst/>
            <a:gdLst/>
            <a:ahLst/>
            <a:cxnLst/>
            <a:rect l="l" t="t" r="r" b="b"/>
            <a:pathLst>
              <a:path w="49529" h="85089">
                <a:moveTo>
                  <a:pt x="49164" y="84831"/>
                </a:moveTo>
                <a:lnTo>
                  <a:pt x="0" y="0"/>
                </a:lnTo>
              </a:path>
            </a:pathLst>
          </a:custGeom>
          <a:ln w="9143">
            <a:solidFill>
              <a:srgbClr val="000000"/>
            </a:solidFill>
          </a:ln>
        </p:spPr>
        <p:txBody>
          <a:bodyPr wrap="square" lIns="0" tIns="0" rIns="0" bIns="0" rtlCol="0"/>
          <a:lstStyle/>
          <a:p>
            <a:endParaRPr/>
          </a:p>
        </p:txBody>
      </p:sp>
      <p:sp>
        <p:nvSpPr>
          <p:cNvPr id="298" name="object 298"/>
          <p:cNvSpPr/>
          <p:nvPr/>
        </p:nvSpPr>
        <p:spPr>
          <a:xfrm>
            <a:off x="4733544" y="5611367"/>
            <a:ext cx="49530" cy="67945"/>
          </a:xfrm>
          <a:custGeom>
            <a:avLst/>
            <a:gdLst/>
            <a:ahLst/>
            <a:cxnLst/>
            <a:rect l="l" t="t" r="r" b="b"/>
            <a:pathLst>
              <a:path w="49529" h="67945">
                <a:moveTo>
                  <a:pt x="0" y="67866"/>
                </a:moveTo>
                <a:lnTo>
                  <a:pt x="49164" y="0"/>
                </a:lnTo>
              </a:path>
            </a:pathLst>
          </a:custGeom>
          <a:ln w="9143">
            <a:solidFill>
              <a:srgbClr val="000000"/>
            </a:solidFill>
          </a:ln>
        </p:spPr>
        <p:txBody>
          <a:bodyPr wrap="square" lIns="0" tIns="0" rIns="0" bIns="0" rtlCol="0"/>
          <a:lstStyle/>
          <a:p>
            <a:endParaRPr/>
          </a:p>
        </p:txBody>
      </p:sp>
      <p:sp>
        <p:nvSpPr>
          <p:cNvPr id="299" name="object 299"/>
          <p:cNvSpPr/>
          <p:nvPr/>
        </p:nvSpPr>
        <p:spPr>
          <a:xfrm>
            <a:off x="4728971" y="5522976"/>
            <a:ext cx="49530" cy="85090"/>
          </a:xfrm>
          <a:custGeom>
            <a:avLst/>
            <a:gdLst/>
            <a:ahLst/>
            <a:cxnLst/>
            <a:rect l="l" t="t" r="r" b="b"/>
            <a:pathLst>
              <a:path w="49529" h="85089">
                <a:moveTo>
                  <a:pt x="49164" y="84831"/>
                </a:moveTo>
                <a:lnTo>
                  <a:pt x="0" y="0"/>
                </a:lnTo>
              </a:path>
            </a:pathLst>
          </a:custGeom>
          <a:ln w="9143">
            <a:solidFill>
              <a:srgbClr val="000000"/>
            </a:solidFill>
          </a:ln>
        </p:spPr>
        <p:txBody>
          <a:bodyPr wrap="square" lIns="0" tIns="0" rIns="0" bIns="0" rtlCol="0"/>
          <a:lstStyle/>
          <a:p>
            <a:endParaRPr/>
          </a:p>
        </p:txBody>
      </p:sp>
      <p:sp>
        <p:nvSpPr>
          <p:cNvPr id="300" name="object 300"/>
          <p:cNvSpPr/>
          <p:nvPr/>
        </p:nvSpPr>
        <p:spPr>
          <a:xfrm>
            <a:off x="4728971" y="5455920"/>
            <a:ext cx="49530" cy="67945"/>
          </a:xfrm>
          <a:custGeom>
            <a:avLst/>
            <a:gdLst/>
            <a:ahLst/>
            <a:cxnLst/>
            <a:rect l="l" t="t" r="r" b="b"/>
            <a:pathLst>
              <a:path w="49529" h="67945">
                <a:moveTo>
                  <a:pt x="0" y="67817"/>
                </a:moveTo>
                <a:lnTo>
                  <a:pt x="49164" y="0"/>
                </a:lnTo>
              </a:path>
            </a:pathLst>
          </a:custGeom>
          <a:ln w="9143">
            <a:solidFill>
              <a:srgbClr val="000000"/>
            </a:solidFill>
          </a:ln>
        </p:spPr>
        <p:txBody>
          <a:bodyPr wrap="square" lIns="0" tIns="0" rIns="0" bIns="0" rtlCol="0"/>
          <a:lstStyle/>
          <a:p>
            <a:endParaRPr/>
          </a:p>
        </p:txBody>
      </p:sp>
      <p:sp>
        <p:nvSpPr>
          <p:cNvPr id="301" name="object 301"/>
          <p:cNvSpPr/>
          <p:nvPr/>
        </p:nvSpPr>
        <p:spPr>
          <a:xfrm>
            <a:off x="4728971" y="5376672"/>
            <a:ext cx="49530" cy="85090"/>
          </a:xfrm>
          <a:custGeom>
            <a:avLst/>
            <a:gdLst/>
            <a:ahLst/>
            <a:cxnLst/>
            <a:rect l="l" t="t" r="r" b="b"/>
            <a:pathLst>
              <a:path w="49529" h="85089">
                <a:moveTo>
                  <a:pt x="49164" y="84831"/>
                </a:moveTo>
                <a:lnTo>
                  <a:pt x="0" y="0"/>
                </a:lnTo>
              </a:path>
            </a:pathLst>
          </a:custGeom>
          <a:ln w="9143">
            <a:solidFill>
              <a:srgbClr val="000000"/>
            </a:solidFill>
          </a:ln>
        </p:spPr>
        <p:txBody>
          <a:bodyPr wrap="square" lIns="0" tIns="0" rIns="0" bIns="0" rtlCol="0"/>
          <a:lstStyle/>
          <a:p>
            <a:endParaRPr/>
          </a:p>
        </p:txBody>
      </p:sp>
      <p:sp>
        <p:nvSpPr>
          <p:cNvPr id="302" name="object 302"/>
          <p:cNvSpPr/>
          <p:nvPr/>
        </p:nvSpPr>
        <p:spPr>
          <a:xfrm>
            <a:off x="4728971" y="5308091"/>
            <a:ext cx="49530" cy="67945"/>
          </a:xfrm>
          <a:custGeom>
            <a:avLst/>
            <a:gdLst/>
            <a:ahLst/>
            <a:cxnLst/>
            <a:rect l="l" t="t" r="r" b="b"/>
            <a:pathLst>
              <a:path w="49529" h="67945">
                <a:moveTo>
                  <a:pt x="0" y="67817"/>
                </a:moveTo>
                <a:lnTo>
                  <a:pt x="49164" y="0"/>
                </a:lnTo>
              </a:path>
            </a:pathLst>
          </a:custGeom>
          <a:ln w="9143">
            <a:solidFill>
              <a:srgbClr val="000000"/>
            </a:solidFill>
          </a:ln>
        </p:spPr>
        <p:txBody>
          <a:bodyPr wrap="square" lIns="0" tIns="0" rIns="0" bIns="0" rtlCol="0"/>
          <a:lstStyle/>
          <a:p>
            <a:endParaRPr/>
          </a:p>
        </p:txBody>
      </p:sp>
      <p:sp>
        <p:nvSpPr>
          <p:cNvPr id="303" name="object 303"/>
          <p:cNvSpPr/>
          <p:nvPr/>
        </p:nvSpPr>
        <p:spPr>
          <a:xfrm>
            <a:off x="4722876" y="5221223"/>
            <a:ext cx="49530" cy="85090"/>
          </a:xfrm>
          <a:custGeom>
            <a:avLst/>
            <a:gdLst/>
            <a:ahLst/>
            <a:cxnLst/>
            <a:rect l="l" t="t" r="r" b="b"/>
            <a:pathLst>
              <a:path w="49529" h="85089">
                <a:moveTo>
                  <a:pt x="49164" y="84831"/>
                </a:moveTo>
                <a:lnTo>
                  <a:pt x="0" y="0"/>
                </a:lnTo>
              </a:path>
            </a:pathLst>
          </a:custGeom>
          <a:ln w="9143">
            <a:solidFill>
              <a:srgbClr val="000000"/>
            </a:solidFill>
          </a:ln>
        </p:spPr>
        <p:txBody>
          <a:bodyPr wrap="square" lIns="0" tIns="0" rIns="0" bIns="0" rtlCol="0"/>
          <a:lstStyle/>
          <a:p>
            <a:endParaRPr/>
          </a:p>
        </p:txBody>
      </p:sp>
      <p:sp>
        <p:nvSpPr>
          <p:cNvPr id="304" name="object 304"/>
          <p:cNvSpPr/>
          <p:nvPr/>
        </p:nvSpPr>
        <p:spPr>
          <a:xfrm>
            <a:off x="4722876" y="5152644"/>
            <a:ext cx="49530" cy="67945"/>
          </a:xfrm>
          <a:custGeom>
            <a:avLst/>
            <a:gdLst/>
            <a:ahLst/>
            <a:cxnLst/>
            <a:rect l="l" t="t" r="r" b="b"/>
            <a:pathLst>
              <a:path w="49529" h="67945">
                <a:moveTo>
                  <a:pt x="0" y="67817"/>
                </a:moveTo>
                <a:lnTo>
                  <a:pt x="49164" y="0"/>
                </a:lnTo>
              </a:path>
            </a:pathLst>
          </a:custGeom>
          <a:ln w="9143">
            <a:solidFill>
              <a:srgbClr val="000000"/>
            </a:solidFill>
          </a:ln>
        </p:spPr>
        <p:txBody>
          <a:bodyPr wrap="square" lIns="0" tIns="0" rIns="0" bIns="0" rtlCol="0"/>
          <a:lstStyle/>
          <a:p>
            <a:endParaRPr/>
          </a:p>
        </p:txBody>
      </p:sp>
      <p:sp>
        <p:nvSpPr>
          <p:cNvPr id="305" name="object 305"/>
          <p:cNvSpPr/>
          <p:nvPr/>
        </p:nvSpPr>
        <p:spPr>
          <a:xfrm>
            <a:off x="4716779" y="5067300"/>
            <a:ext cx="49530" cy="85090"/>
          </a:xfrm>
          <a:custGeom>
            <a:avLst/>
            <a:gdLst/>
            <a:ahLst/>
            <a:cxnLst/>
            <a:rect l="l" t="t" r="r" b="b"/>
            <a:pathLst>
              <a:path w="49529" h="85089">
                <a:moveTo>
                  <a:pt x="49164" y="84831"/>
                </a:moveTo>
                <a:lnTo>
                  <a:pt x="0" y="0"/>
                </a:lnTo>
              </a:path>
            </a:pathLst>
          </a:custGeom>
          <a:ln w="9143">
            <a:solidFill>
              <a:srgbClr val="000000"/>
            </a:solidFill>
          </a:ln>
        </p:spPr>
        <p:txBody>
          <a:bodyPr wrap="square" lIns="0" tIns="0" rIns="0" bIns="0" rtlCol="0"/>
          <a:lstStyle/>
          <a:p>
            <a:endParaRPr/>
          </a:p>
        </p:txBody>
      </p:sp>
      <p:sp>
        <p:nvSpPr>
          <p:cNvPr id="306" name="object 306"/>
          <p:cNvSpPr/>
          <p:nvPr/>
        </p:nvSpPr>
        <p:spPr>
          <a:xfrm>
            <a:off x="4716779" y="5000244"/>
            <a:ext cx="49530" cy="67945"/>
          </a:xfrm>
          <a:custGeom>
            <a:avLst/>
            <a:gdLst/>
            <a:ahLst/>
            <a:cxnLst/>
            <a:rect l="l" t="t" r="r" b="b"/>
            <a:pathLst>
              <a:path w="49529" h="67945">
                <a:moveTo>
                  <a:pt x="0" y="67817"/>
                </a:moveTo>
                <a:lnTo>
                  <a:pt x="49164" y="0"/>
                </a:lnTo>
              </a:path>
            </a:pathLst>
          </a:custGeom>
          <a:ln w="9143">
            <a:solidFill>
              <a:srgbClr val="000000"/>
            </a:solidFill>
          </a:ln>
        </p:spPr>
        <p:txBody>
          <a:bodyPr wrap="square" lIns="0" tIns="0" rIns="0" bIns="0" rtlCol="0"/>
          <a:lstStyle/>
          <a:p>
            <a:endParaRPr/>
          </a:p>
        </p:txBody>
      </p:sp>
      <p:sp>
        <p:nvSpPr>
          <p:cNvPr id="307" name="object 307"/>
          <p:cNvSpPr/>
          <p:nvPr/>
        </p:nvSpPr>
        <p:spPr>
          <a:xfrm>
            <a:off x="4712207" y="4911852"/>
            <a:ext cx="49530" cy="85090"/>
          </a:xfrm>
          <a:custGeom>
            <a:avLst/>
            <a:gdLst/>
            <a:ahLst/>
            <a:cxnLst/>
            <a:rect l="l" t="t" r="r" b="b"/>
            <a:pathLst>
              <a:path w="49529" h="85089">
                <a:moveTo>
                  <a:pt x="49164" y="84831"/>
                </a:moveTo>
                <a:lnTo>
                  <a:pt x="0" y="0"/>
                </a:lnTo>
              </a:path>
            </a:pathLst>
          </a:custGeom>
          <a:ln w="9143">
            <a:solidFill>
              <a:srgbClr val="000000"/>
            </a:solidFill>
          </a:ln>
        </p:spPr>
        <p:txBody>
          <a:bodyPr wrap="square" lIns="0" tIns="0" rIns="0" bIns="0" rtlCol="0"/>
          <a:lstStyle/>
          <a:p>
            <a:endParaRPr/>
          </a:p>
        </p:txBody>
      </p:sp>
      <p:sp>
        <p:nvSpPr>
          <p:cNvPr id="308" name="object 308"/>
          <p:cNvSpPr/>
          <p:nvPr/>
        </p:nvSpPr>
        <p:spPr>
          <a:xfrm>
            <a:off x="4712207" y="4844796"/>
            <a:ext cx="49530" cy="67945"/>
          </a:xfrm>
          <a:custGeom>
            <a:avLst/>
            <a:gdLst/>
            <a:ahLst/>
            <a:cxnLst/>
            <a:rect l="l" t="t" r="r" b="b"/>
            <a:pathLst>
              <a:path w="49529" h="67945">
                <a:moveTo>
                  <a:pt x="0" y="67817"/>
                </a:moveTo>
                <a:lnTo>
                  <a:pt x="49164" y="0"/>
                </a:lnTo>
              </a:path>
            </a:pathLst>
          </a:custGeom>
          <a:ln w="9143">
            <a:solidFill>
              <a:srgbClr val="000000"/>
            </a:solidFill>
          </a:ln>
        </p:spPr>
        <p:txBody>
          <a:bodyPr wrap="square" lIns="0" tIns="0" rIns="0" bIns="0" rtlCol="0"/>
          <a:lstStyle/>
          <a:p>
            <a:endParaRPr/>
          </a:p>
        </p:txBody>
      </p:sp>
      <p:sp>
        <p:nvSpPr>
          <p:cNvPr id="309" name="object 309"/>
          <p:cNvSpPr/>
          <p:nvPr/>
        </p:nvSpPr>
        <p:spPr>
          <a:xfrm>
            <a:off x="4712207" y="4765547"/>
            <a:ext cx="49530" cy="85090"/>
          </a:xfrm>
          <a:custGeom>
            <a:avLst/>
            <a:gdLst/>
            <a:ahLst/>
            <a:cxnLst/>
            <a:rect l="l" t="t" r="r" b="b"/>
            <a:pathLst>
              <a:path w="49529" h="85089">
                <a:moveTo>
                  <a:pt x="49164" y="84831"/>
                </a:moveTo>
                <a:lnTo>
                  <a:pt x="0" y="0"/>
                </a:lnTo>
              </a:path>
            </a:pathLst>
          </a:custGeom>
          <a:ln w="9143">
            <a:solidFill>
              <a:srgbClr val="000000"/>
            </a:solidFill>
          </a:ln>
        </p:spPr>
        <p:txBody>
          <a:bodyPr wrap="square" lIns="0" tIns="0" rIns="0" bIns="0" rtlCol="0"/>
          <a:lstStyle/>
          <a:p>
            <a:endParaRPr/>
          </a:p>
        </p:txBody>
      </p:sp>
      <p:sp>
        <p:nvSpPr>
          <p:cNvPr id="310" name="object 310"/>
          <p:cNvSpPr/>
          <p:nvPr/>
        </p:nvSpPr>
        <p:spPr>
          <a:xfrm>
            <a:off x="4712207" y="4696967"/>
            <a:ext cx="49530" cy="67945"/>
          </a:xfrm>
          <a:custGeom>
            <a:avLst/>
            <a:gdLst/>
            <a:ahLst/>
            <a:cxnLst/>
            <a:rect l="l" t="t" r="r" b="b"/>
            <a:pathLst>
              <a:path w="49529" h="67945">
                <a:moveTo>
                  <a:pt x="0" y="67817"/>
                </a:moveTo>
                <a:lnTo>
                  <a:pt x="49164" y="0"/>
                </a:lnTo>
              </a:path>
            </a:pathLst>
          </a:custGeom>
          <a:ln w="9143">
            <a:solidFill>
              <a:srgbClr val="000000"/>
            </a:solidFill>
          </a:ln>
        </p:spPr>
        <p:txBody>
          <a:bodyPr wrap="square" lIns="0" tIns="0" rIns="0" bIns="0" rtlCol="0"/>
          <a:lstStyle/>
          <a:p>
            <a:endParaRPr/>
          </a:p>
        </p:txBody>
      </p:sp>
      <p:sp>
        <p:nvSpPr>
          <p:cNvPr id="311" name="object 311"/>
          <p:cNvSpPr/>
          <p:nvPr/>
        </p:nvSpPr>
        <p:spPr>
          <a:xfrm>
            <a:off x="4760976" y="4527803"/>
            <a:ext cx="0" cy="170180"/>
          </a:xfrm>
          <a:custGeom>
            <a:avLst/>
            <a:gdLst/>
            <a:ahLst/>
            <a:cxnLst/>
            <a:rect l="l" t="t" r="r" b="b"/>
            <a:pathLst>
              <a:path h="170179">
                <a:moveTo>
                  <a:pt x="0" y="169676"/>
                </a:moveTo>
                <a:lnTo>
                  <a:pt x="0" y="0"/>
                </a:lnTo>
              </a:path>
            </a:pathLst>
          </a:custGeom>
          <a:ln w="9143">
            <a:solidFill>
              <a:srgbClr val="000000"/>
            </a:solidFill>
          </a:ln>
        </p:spPr>
        <p:txBody>
          <a:bodyPr wrap="square" lIns="0" tIns="0" rIns="0" bIns="0" rtlCol="0"/>
          <a:lstStyle/>
          <a:p>
            <a:endParaRPr/>
          </a:p>
        </p:txBody>
      </p:sp>
      <p:sp>
        <p:nvSpPr>
          <p:cNvPr id="312" name="object 312"/>
          <p:cNvSpPr/>
          <p:nvPr/>
        </p:nvSpPr>
        <p:spPr>
          <a:xfrm>
            <a:off x="5030723" y="5763767"/>
            <a:ext cx="0" cy="170180"/>
          </a:xfrm>
          <a:custGeom>
            <a:avLst/>
            <a:gdLst/>
            <a:ahLst/>
            <a:cxnLst/>
            <a:rect l="l" t="t" r="r" b="b"/>
            <a:pathLst>
              <a:path h="170179">
                <a:moveTo>
                  <a:pt x="0" y="169676"/>
                </a:moveTo>
                <a:lnTo>
                  <a:pt x="0" y="0"/>
                </a:lnTo>
              </a:path>
            </a:pathLst>
          </a:custGeom>
          <a:ln w="9143">
            <a:solidFill>
              <a:srgbClr val="000000"/>
            </a:solidFill>
          </a:ln>
        </p:spPr>
        <p:txBody>
          <a:bodyPr wrap="square" lIns="0" tIns="0" rIns="0" bIns="0" rtlCol="0"/>
          <a:lstStyle/>
          <a:p>
            <a:endParaRPr/>
          </a:p>
        </p:txBody>
      </p:sp>
      <p:sp>
        <p:nvSpPr>
          <p:cNvPr id="313" name="object 313"/>
          <p:cNvSpPr/>
          <p:nvPr/>
        </p:nvSpPr>
        <p:spPr>
          <a:xfrm>
            <a:off x="4978907" y="5678423"/>
            <a:ext cx="49530" cy="85090"/>
          </a:xfrm>
          <a:custGeom>
            <a:avLst/>
            <a:gdLst/>
            <a:ahLst/>
            <a:cxnLst/>
            <a:rect l="l" t="t" r="r" b="b"/>
            <a:pathLst>
              <a:path w="49529" h="85089">
                <a:moveTo>
                  <a:pt x="49164" y="84831"/>
                </a:moveTo>
                <a:lnTo>
                  <a:pt x="0" y="0"/>
                </a:lnTo>
              </a:path>
            </a:pathLst>
          </a:custGeom>
          <a:ln w="9143">
            <a:solidFill>
              <a:srgbClr val="000000"/>
            </a:solidFill>
          </a:ln>
        </p:spPr>
        <p:txBody>
          <a:bodyPr wrap="square" lIns="0" tIns="0" rIns="0" bIns="0" rtlCol="0"/>
          <a:lstStyle/>
          <a:p>
            <a:endParaRPr/>
          </a:p>
        </p:txBody>
      </p:sp>
      <p:sp>
        <p:nvSpPr>
          <p:cNvPr id="314" name="object 314"/>
          <p:cNvSpPr/>
          <p:nvPr/>
        </p:nvSpPr>
        <p:spPr>
          <a:xfrm>
            <a:off x="4978907" y="5611367"/>
            <a:ext cx="49530" cy="67945"/>
          </a:xfrm>
          <a:custGeom>
            <a:avLst/>
            <a:gdLst/>
            <a:ahLst/>
            <a:cxnLst/>
            <a:rect l="l" t="t" r="r" b="b"/>
            <a:pathLst>
              <a:path w="49529" h="67945">
                <a:moveTo>
                  <a:pt x="0" y="67866"/>
                </a:moveTo>
                <a:lnTo>
                  <a:pt x="49164" y="0"/>
                </a:lnTo>
              </a:path>
            </a:pathLst>
          </a:custGeom>
          <a:ln w="9143">
            <a:solidFill>
              <a:srgbClr val="000000"/>
            </a:solidFill>
          </a:ln>
        </p:spPr>
        <p:txBody>
          <a:bodyPr wrap="square" lIns="0" tIns="0" rIns="0" bIns="0" rtlCol="0"/>
          <a:lstStyle/>
          <a:p>
            <a:endParaRPr/>
          </a:p>
        </p:txBody>
      </p:sp>
      <p:sp>
        <p:nvSpPr>
          <p:cNvPr id="315" name="object 315"/>
          <p:cNvSpPr/>
          <p:nvPr/>
        </p:nvSpPr>
        <p:spPr>
          <a:xfrm>
            <a:off x="4972811" y="5522976"/>
            <a:ext cx="49530" cy="85090"/>
          </a:xfrm>
          <a:custGeom>
            <a:avLst/>
            <a:gdLst/>
            <a:ahLst/>
            <a:cxnLst/>
            <a:rect l="l" t="t" r="r" b="b"/>
            <a:pathLst>
              <a:path w="49529" h="85089">
                <a:moveTo>
                  <a:pt x="49164" y="84831"/>
                </a:moveTo>
                <a:lnTo>
                  <a:pt x="0" y="0"/>
                </a:lnTo>
              </a:path>
            </a:pathLst>
          </a:custGeom>
          <a:ln w="9143">
            <a:solidFill>
              <a:srgbClr val="000000"/>
            </a:solidFill>
          </a:ln>
        </p:spPr>
        <p:txBody>
          <a:bodyPr wrap="square" lIns="0" tIns="0" rIns="0" bIns="0" rtlCol="0"/>
          <a:lstStyle/>
          <a:p>
            <a:endParaRPr/>
          </a:p>
        </p:txBody>
      </p:sp>
      <p:sp>
        <p:nvSpPr>
          <p:cNvPr id="316" name="object 316"/>
          <p:cNvSpPr/>
          <p:nvPr/>
        </p:nvSpPr>
        <p:spPr>
          <a:xfrm>
            <a:off x="4972811" y="5455920"/>
            <a:ext cx="49530" cy="67945"/>
          </a:xfrm>
          <a:custGeom>
            <a:avLst/>
            <a:gdLst/>
            <a:ahLst/>
            <a:cxnLst/>
            <a:rect l="l" t="t" r="r" b="b"/>
            <a:pathLst>
              <a:path w="49529" h="67945">
                <a:moveTo>
                  <a:pt x="0" y="67817"/>
                </a:moveTo>
                <a:lnTo>
                  <a:pt x="49164" y="0"/>
                </a:lnTo>
              </a:path>
            </a:pathLst>
          </a:custGeom>
          <a:ln w="9143">
            <a:solidFill>
              <a:srgbClr val="000000"/>
            </a:solidFill>
          </a:ln>
        </p:spPr>
        <p:txBody>
          <a:bodyPr wrap="square" lIns="0" tIns="0" rIns="0" bIns="0" rtlCol="0"/>
          <a:lstStyle/>
          <a:p>
            <a:endParaRPr/>
          </a:p>
        </p:txBody>
      </p:sp>
      <p:sp>
        <p:nvSpPr>
          <p:cNvPr id="317" name="object 317"/>
          <p:cNvSpPr/>
          <p:nvPr/>
        </p:nvSpPr>
        <p:spPr>
          <a:xfrm>
            <a:off x="4972811" y="5376672"/>
            <a:ext cx="49530" cy="85090"/>
          </a:xfrm>
          <a:custGeom>
            <a:avLst/>
            <a:gdLst/>
            <a:ahLst/>
            <a:cxnLst/>
            <a:rect l="l" t="t" r="r" b="b"/>
            <a:pathLst>
              <a:path w="49529" h="85089">
                <a:moveTo>
                  <a:pt x="49164" y="84831"/>
                </a:moveTo>
                <a:lnTo>
                  <a:pt x="0" y="0"/>
                </a:lnTo>
              </a:path>
            </a:pathLst>
          </a:custGeom>
          <a:ln w="9143">
            <a:solidFill>
              <a:srgbClr val="000000"/>
            </a:solidFill>
          </a:ln>
        </p:spPr>
        <p:txBody>
          <a:bodyPr wrap="square" lIns="0" tIns="0" rIns="0" bIns="0" rtlCol="0"/>
          <a:lstStyle/>
          <a:p>
            <a:endParaRPr/>
          </a:p>
        </p:txBody>
      </p:sp>
      <p:sp>
        <p:nvSpPr>
          <p:cNvPr id="318" name="object 318"/>
          <p:cNvSpPr/>
          <p:nvPr/>
        </p:nvSpPr>
        <p:spPr>
          <a:xfrm>
            <a:off x="4972811" y="5308091"/>
            <a:ext cx="49530" cy="67945"/>
          </a:xfrm>
          <a:custGeom>
            <a:avLst/>
            <a:gdLst/>
            <a:ahLst/>
            <a:cxnLst/>
            <a:rect l="l" t="t" r="r" b="b"/>
            <a:pathLst>
              <a:path w="49529" h="67945">
                <a:moveTo>
                  <a:pt x="0" y="67817"/>
                </a:moveTo>
                <a:lnTo>
                  <a:pt x="49164" y="0"/>
                </a:lnTo>
              </a:path>
            </a:pathLst>
          </a:custGeom>
          <a:ln w="9143">
            <a:solidFill>
              <a:srgbClr val="000000"/>
            </a:solidFill>
          </a:ln>
        </p:spPr>
        <p:txBody>
          <a:bodyPr wrap="square" lIns="0" tIns="0" rIns="0" bIns="0" rtlCol="0"/>
          <a:lstStyle/>
          <a:p>
            <a:endParaRPr/>
          </a:p>
        </p:txBody>
      </p:sp>
      <p:sp>
        <p:nvSpPr>
          <p:cNvPr id="319" name="object 319"/>
          <p:cNvSpPr/>
          <p:nvPr/>
        </p:nvSpPr>
        <p:spPr>
          <a:xfrm>
            <a:off x="4966715" y="5219700"/>
            <a:ext cx="49530" cy="85090"/>
          </a:xfrm>
          <a:custGeom>
            <a:avLst/>
            <a:gdLst/>
            <a:ahLst/>
            <a:cxnLst/>
            <a:rect l="l" t="t" r="r" b="b"/>
            <a:pathLst>
              <a:path w="49529" h="85089">
                <a:moveTo>
                  <a:pt x="49164" y="84831"/>
                </a:moveTo>
                <a:lnTo>
                  <a:pt x="0" y="0"/>
                </a:lnTo>
              </a:path>
            </a:pathLst>
          </a:custGeom>
          <a:ln w="9143">
            <a:solidFill>
              <a:srgbClr val="000000"/>
            </a:solidFill>
          </a:ln>
        </p:spPr>
        <p:txBody>
          <a:bodyPr wrap="square" lIns="0" tIns="0" rIns="0" bIns="0" rtlCol="0"/>
          <a:lstStyle/>
          <a:p>
            <a:endParaRPr/>
          </a:p>
        </p:txBody>
      </p:sp>
      <p:sp>
        <p:nvSpPr>
          <p:cNvPr id="320" name="object 320"/>
          <p:cNvSpPr/>
          <p:nvPr/>
        </p:nvSpPr>
        <p:spPr>
          <a:xfrm>
            <a:off x="4966715" y="5152644"/>
            <a:ext cx="49530" cy="67945"/>
          </a:xfrm>
          <a:custGeom>
            <a:avLst/>
            <a:gdLst/>
            <a:ahLst/>
            <a:cxnLst/>
            <a:rect l="l" t="t" r="r" b="b"/>
            <a:pathLst>
              <a:path w="49529" h="67945">
                <a:moveTo>
                  <a:pt x="0" y="67817"/>
                </a:moveTo>
                <a:lnTo>
                  <a:pt x="49164" y="0"/>
                </a:lnTo>
              </a:path>
            </a:pathLst>
          </a:custGeom>
          <a:ln w="9143">
            <a:solidFill>
              <a:srgbClr val="000000"/>
            </a:solidFill>
          </a:ln>
        </p:spPr>
        <p:txBody>
          <a:bodyPr wrap="square" lIns="0" tIns="0" rIns="0" bIns="0" rtlCol="0"/>
          <a:lstStyle/>
          <a:p>
            <a:endParaRPr/>
          </a:p>
        </p:txBody>
      </p:sp>
      <p:sp>
        <p:nvSpPr>
          <p:cNvPr id="321" name="object 321"/>
          <p:cNvSpPr/>
          <p:nvPr/>
        </p:nvSpPr>
        <p:spPr>
          <a:xfrm>
            <a:off x="4962144" y="5067300"/>
            <a:ext cx="49530" cy="85090"/>
          </a:xfrm>
          <a:custGeom>
            <a:avLst/>
            <a:gdLst/>
            <a:ahLst/>
            <a:cxnLst/>
            <a:rect l="l" t="t" r="r" b="b"/>
            <a:pathLst>
              <a:path w="49529" h="85089">
                <a:moveTo>
                  <a:pt x="49164" y="84831"/>
                </a:moveTo>
                <a:lnTo>
                  <a:pt x="0" y="0"/>
                </a:lnTo>
              </a:path>
            </a:pathLst>
          </a:custGeom>
          <a:ln w="9143">
            <a:solidFill>
              <a:srgbClr val="000000"/>
            </a:solidFill>
          </a:ln>
        </p:spPr>
        <p:txBody>
          <a:bodyPr wrap="square" lIns="0" tIns="0" rIns="0" bIns="0" rtlCol="0"/>
          <a:lstStyle/>
          <a:p>
            <a:endParaRPr/>
          </a:p>
        </p:txBody>
      </p:sp>
      <p:sp>
        <p:nvSpPr>
          <p:cNvPr id="322" name="object 322"/>
          <p:cNvSpPr/>
          <p:nvPr/>
        </p:nvSpPr>
        <p:spPr>
          <a:xfrm>
            <a:off x="4962144" y="5000244"/>
            <a:ext cx="49530" cy="67945"/>
          </a:xfrm>
          <a:custGeom>
            <a:avLst/>
            <a:gdLst/>
            <a:ahLst/>
            <a:cxnLst/>
            <a:rect l="l" t="t" r="r" b="b"/>
            <a:pathLst>
              <a:path w="49529" h="67945">
                <a:moveTo>
                  <a:pt x="0" y="67817"/>
                </a:moveTo>
                <a:lnTo>
                  <a:pt x="49164" y="0"/>
                </a:lnTo>
              </a:path>
            </a:pathLst>
          </a:custGeom>
          <a:ln w="9143">
            <a:solidFill>
              <a:srgbClr val="000000"/>
            </a:solidFill>
          </a:ln>
        </p:spPr>
        <p:txBody>
          <a:bodyPr wrap="square" lIns="0" tIns="0" rIns="0" bIns="0" rtlCol="0"/>
          <a:lstStyle/>
          <a:p>
            <a:endParaRPr/>
          </a:p>
        </p:txBody>
      </p:sp>
      <p:sp>
        <p:nvSpPr>
          <p:cNvPr id="323" name="object 323"/>
          <p:cNvSpPr/>
          <p:nvPr/>
        </p:nvSpPr>
        <p:spPr>
          <a:xfrm>
            <a:off x="4956047" y="4911852"/>
            <a:ext cx="49530" cy="85090"/>
          </a:xfrm>
          <a:custGeom>
            <a:avLst/>
            <a:gdLst/>
            <a:ahLst/>
            <a:cxnLst/>
            <a:rect l="l" t="t" r="r" b="b"/>
            <a:pathLst>
              <a:path w="49529" h="85089">
                <a:moveTo>
                  <a:pt x="49164" y="84831"/>
                </a:moveTo>
                <a:lnTo>
                  <a:pt x="0" y="0"/>
                </a:lnTo>
              </a:path>
            </a:pathLst>
          </a:custGeom>
          <a:ln w="9143">
            <a:solidFill>
              <a:srgbClr val="000000"/>
            </a:solidFill>
          </a:ln>
        </p:spPr>
        <p:txBody>
          <a:bodyPr wrap="square" lIns="0" tIns="0" rIns="0" bIns="0" rtlCol="0"/>
          <a:lstStyle/>
          <a:p>
            <a:endParaRPr/>
          </a:p>
        </p:txBody>
      </p:sp>
      <p:sp>
        <p:nvSpPr>
          <p:cNvPr id="324" name="object 324"/>
          <p:cNvSpPr/>
          <p:nvPr/>
        </p:nvSpPr>
        <p:spPr>
          <a:xfrm>
            <a:off x="4956047" y="4844796"/>
            <a:ext cx="49530" cy="67945"/>
          </a:xfrm>
          <a:custGeom>
            <a:avLst/>
            <a:gdLst/>
            <a:ahLst/>
            <a:cxnLst/>
            <a:rect l="l" t="t" r="r" b="b"/>
            <a:pathLst>
              <a:path w="49529" h="67945">
                <a:moveTo>
                  <a:pt x="0" y="67817"/>
                </a:moveTo>
                <a:lnTo>
                  <a:pt x="49164" y="0"/>
                </a:lnTo>
              </a:path>
            </a:pathLst>
          </a:custGeom>
          <a:ln w="9143">
            <a:solidFill>
              <a:srgbClr val="000000"/>
            </a:solidFill>
          </a:ln>
        </p:spPr>
        <p:txBody>
          <a:bodyPr wrap="square" lIns="0" tIns="0" rIns="0" bIns="0" rtlCol="0"/>
          <a:lstStyle/>
          <a:p>
            <a:endParaRPr/>
          </a:p>
        </p:txBody>
      </p:sp>
      <p:sp>
        <p:nvSpPr>
          <p:cNvPr id="325" name="object 325"/>
          <p:cNvSpPr/>
          <p:nvPr/>
        </p:nvSpPr>
        <p:spPr>
          <a:xfrm>
            <a:off x="4956047" y="4765547"/>
            <a:ext cx="49530" cy="85090"/>
          </a:xfrm>
          <a:custGeom>
            <a:avLst/>
            <a:gdLst/>
            <a:ahLst/>
            <a:cxnLst/>
            <a:rect l="l" t="t" r="r" b="b"/>
            <a:pathLst>
              <a:path w="49529" h="85089">
                <a:moveTo>
                  <a:pt x="49164" y="84831"/>
                </a:moveTo>
                <a:lnTo>
                  <a:pt x="0" y="0"/>
                </a:lnTo>
              </a:path>
            </a:pathLst>
          </a:custGeom>
          <a:ln w="9143">
            <a:solidFill>
              <a:srgbClr val="000000"/>
            </a:solidFill>
          </a:ln>
        </p:spPr>
        <p:txBody>
          <a:bodyPr wrap="square" lIns="0" tIns="0" rIns="0" bIns="0" rtlCol="0"/>
          <a:lstStyle/>
          <a:p>
            <a:endParaRPr/>
          </a:p>
        </p:txBody>
      </p:sp>
      <p:sp>
        <p:nvSpPr>
          <p:cNvPr id="326" name="object 326"/>
          <p:cNvSpPr/>
          <p:nvPr/>
        </p:nvSpPr>
        <p:spPr>
          <a:xfrm>
            <a:off x="4956047" y="4696967"/>
            <a:ext cx="49530" cy="67945"/>
          </a:xfrm>
          <a:custGeom>
            <a:avLst/>
            <a:gdLst/>
            <a:ahLst/>
            <a:cxnLst/>
            <a:rect l="l" t="t" r="r" b="b"/>
            <a:pathLst>
              <a:path w="49529" h="67945">
                <a:moveTo>
                  <a:pt x="0" y="67817"/>
                </a:moveTo>
                <a:lnTo>
                  <a:pt x="49164" y="0"/>
                </a:lnTo>
              </a:path>
            </a:pathLst>
          </a:custGeom>
          <a:ln w="9143">
            <a:solidFill>
              <a:srgbClr val="000000"/>
            </a:solidFill>
          </a:ln>
        </p:spPr>
        <p:txBody>
          <a:bodyPr wrap="square" lIns="0" tIns="0" rIns="0" bIns="0" rtlCol="0"/>
          <a:lstStyle/>
          <a:p>
            <a:endParaRPr/>
          </a:p>
        </p:txBody>
      </p:sp>
      <p:sp>
        <p:nvSpPr>
          <p:cNvPr id="327" name="object 327"/>
          <p:cNvSpPr/>
          <p:nvPr/>
        </p:nvSpPr>
        <p:spPr>
          <a:xfrm>
            <a:off x="5004815" y="4527803"/>
            <a:ext cx="0" cy="170180"/>
          </a:xfrm>
          <a:custGeom>
            <a:avLst/>
            <a:gdLst/>
            <a:ahLst/>
            <a:cxnLst/>
            <a:rect l="l" t="t" r="r" b="b"/>
            <a:pathLst>
              <a:path h="170179">
                <a:moveTo>
                  <a:pt x="0" y="169676"/>
                </a:moveTo>
                <a:lnTo>
                  <a:pt x="0" y="0"/>
                </a:lnTo>
              </a:path>
            </a:pathLst>
          </a:custGeom>
          <a:ln w="9143">
            <a:solidFill>
              <a:srgbClr val="000000"/>
            </a:solidFill>
          </a:ln>
        </p:spPr>
        <p:txBody>
          <a:bodyPr wrap="square" lIns="0" tIns="0" rIns="0" bIns="0" rtlCol="0"/>
          <a:lstStyle/>
          <a:p>
            <a:endParaRPr/>
          </a:p>
        </p:txBody>
      </p:sp>
      <p:sp>
        <p:nvSpPr>
          <p:cNvPr id="328" name="object 328"/>
          <p:cNvSpPr txBox="1"/>
          <p:nvPr/>
        </p:nvSpPr>
        <p:spPr>
          <a:xfrm>
            <a:off x="3822987" y="5956700"/>
            <a:ext cx="1348740" cy="137795"/>
          </a:xfrm>
          <a:prstGeom prst="rect">
            <a:avLst/>
          </a:prstGeom>
        </p:spPr>
        <p:txBody>
          <a:bodyPr vert="vert270" wrap="square" lIns="0" tIns="0" rIns="0" bIns="0" rtlCol="0">
            <a:spAutoFit/>
          </a:bodyPr>
          <a:lstStyle/>
          <a:p>
            <a:pPr marL="24130" indent="-635" algn="just">
              <a:lnSpc>
                <a:spcPct val="100000"/>
              </a:lnSpc>
            </a:pPr>
            <a:r>
              <a:rPr sz="1400" dirty="0">
                <a:latin typeface="Times New Roman"/>
                <a:cs typeface="Times New Roman"/>
              </a:rPr>
              <a:t>S</a:t>
            </a:r>
            <a:endParaRPr sz="1400">
              <a:latin typeface="Times New Roman"/>
              <a:cs typeface="Times New Roman"/>
            </a:endParaRPr>
          </a:p>
          <a:p>
            <a:pPr marL="25400" marR="5080" indent="-1270" algn="just">
              <a:lnSpc>
                <a:spcPts val="1510"/>
              </a:lnSpc>
              <a:spcBef>
                <a:spcPts val="434"/>
              </a:spcBef>
            </a:pPr>
            <a:r>
              <a:rPr sz="1400" dirty="0">
                <a:latin typeface="Times New Roman"/>
                <a:cs typeface="Times New Roman"/>
              </a:rPr>
              <a:t>S S</a:t>
            </a:r>
            <a:endParaRPr sz="1400">
              <a:latin typeface="Times New Roman"/>
              <a:cs typeface="Times New Roman"/>
            </a:endParaRPr>
          </a:p>
          <a:p>
            <a:pPr marL="12700" marR="5080" indent="12700" algn="just">
              <a:lnSpc>
                <a:spcPct val="108600"/>
              </a:lnSpc>
              <a:spcBef>
                <a:spcPts val="75"/>
              </a:spcBef>
            </a:pPr>
            <a:r>
              <a:rPr sz="1400" dirty="0">
                <a:latin typeface="Times New Roman"/>
                <a:cs typeface="Times New Roman"/>
              </a:rPr>
              <a:t>S S S</a:t>
            </a:r>
            <a:endParaRPr sz="1400">
              <a:latin typeface="Times New Roman"/>
              <a:cs typeface="Times New Roman"/>
            </a:endParaRPr>
          </a:p>
        </p:txBody>
      </p:sp>
      <p:sp>
        <p:nvSpPr>
          <p:cNvPr id="329" name="object 329"/>
          <p:cNvSpPr txBox="1"/>
          <p:nvPr/>
        </p:nvSpPr>
        <p:spPr>
          <a:xfrm>
            <a:off x="4275839" y="6531501"/>
            <a:ext cx="494030" cy="254000"/>
          </a:xfrm>
          <a:prstGeom prst="rect">
            <a:avLst/>
          </a:prstGeom>
        </p:spPr>
        <p:txBody>
          <a:bodyPr vert="horz" wrap="square" lIns="0" tIns="0" rIns="0" bIns="0" rtlCol="0">
            <a:spAutoFit/>
          </a:bodyPr>
          <a:lstStyle/>
          <a:p>
            <a:pPr marL="12700">
              <a:lnSpc>
                <a:spcPct val="100000"/>
              </a:lnSpc>
            </a:pPr>
            <a:r>
              <a:rPr sz="1800" spc="-5" dirty="0">
                <a:latin typeface="Times New Roman"/>
                <a:cs typeface="Times New Roman"/>
              </a:rPr>
              <a:t>GDE</a:t>
            </a:r>
            <a:endParaRPr sz="1800">
              <a:latin typeface="Times New Roman"/>
              <a:cs typeface="Times New Roman"/>
            </a:endParaRPr>
          </a:p>
        </p:txBody>
      </p:sp>
      <p:sp>
        <p:nvSpPr>
          <p:cNvPr id="330" name="object 330"/>
          <p:cNvSpPr txBox="1"/>
          <p:nvPr/>
        </p:nvSpPr>
        <p:spPr>
          <a:xfrm>
            <a:off x="3755931" y="4119505"/>
            <a:ext cx="1335405" cy="431800"/>
          </a:xfrm>
          <a:prstGeom prst="rect">
            <a:avLst/>
          </a:prstGeom>
        </p:spPr>
        <p:txBody>
          <a:bodyPr vert="vert270" wrap="square" lIns="0" tIns="0" rIns="0" bIns="0" rtlCol="0">
            <a:spAutoFit/>
          </a:bodyPr>
          <a:lstStyle/>
          <a:p>
            <a:pPr marL="64135" algn="just">
              <a:lnSpc>
                <a:spcPct val="100000"/>
              </a:lnSpc>
            </a:pPr>
            <a:r>
              <a:rPr sz="1400" spc="-10" dirty="0">
                <a:latin typeface="Times New Roman"/>
                <a:cs typeface="Times New Roman"/>
              </a:rPr>
              <a:t>NHS</a:t>
            </a:r>
            <a:endParaRPr sz="1400">
              <a:latin typeface="Times New Roman"/>
              <a:cs typeface="Times New Roman"/>
            </a:endParaRPr>
          </a:p>
          <a:p>
            <a:pPr marL="62865" algn="just">
              <a:lnSpc>
                <a:spcPts val="1540"/>
              </a:lnSpc>
              <a:spcBef>
                <a:spcPts val="325"/>
              </a:spcBef>
            </a:pPr>
            <a:r>
              <a:rPr sz="1400" spc="-10" dirty="0">
                <a:latin typeface="Times New Roman"/>
                <a:cs typeface="Times New Roman"/>
              </a:rPr>
              <a:t>NHS</a:t>
            </a:r>
            <a:endParaRPr sz="1400">
              <a:latin typeface="Times New Roman"/>
              <a:cs typeface="Times New Roman"/>
            </a:endParaRPr>
          </a:p>
          <a:p>
            <a:pPr marL="37465" indent="12700" algn="just">
              <a:lnSpc>
                <a:spcPts val="1540"/>
              </a:lnSpc>
            </a:pPr>
            <a:r>
              <a:rPr sz="1400" spc="-10" dirty="0">
                <a:latin typeface="Times New Roman"/>
                <a:cs typeface="Times New Roman"/>
              </a:rPr>
              <a:t>NHS</a:t>
            </a:r>
            <a:endParaRPr sz="1400">
              <a:latin typeface="Times New Roman"/>
              <a:cs typeface="Times New Roman"/>
            </a:endParaRPr>
          </a:p>
          <a:p>
            <a:pPr marL="12700" marR="31115" indent="24765" algn="just">
              <a:lnSpc>
                <a:spcPct val="104200"/>
              </a:lnSpc>
              <a:spcBef>
                <a:spcPts val="250"/>
              </a:spcBef>
            </a:pPr>
            <a:r>
              <a:rPr sz="1400" spc="-10" dirty="0">
                <a:latin typeface="Times New Roman"/>
                <a:cs typeface="Times New Roman"/>
              </a:rPr>
              <a:t>NHS </a:t>
            </a:r>
            <a:r>
              <a:rPr sz="1400" spc="-5" dirty="0">
                <a:latin typeface="Times New Roman"/>
                <a:cs typeface="Times New Roman"/>
              </a:rPr>
              <a:t>NHS </a:t>
            </a:r>
            <a:r>
              <a:rPr sz="1400" spc="-10" dirty="0">
                <a:latin typeface="Times New Roman"/>
                <a:cs typeface="Times New Roman"/>
              </a:rPr>
              <a:t>NHS</a:t>
            </a:r>
            <a:endParaRPr sz="1400">
              <a:latin typeface="Times New Roman"/>
              <a:cs typeface="Times New Roman"/>
            </a:endParaRPr>
          </a:p>
        </p:txBody>
      </p:sp>
      <p:sp>
        <p:nvSpPr>
          <p:cNvPr id="331" name="object 331"/>
          <p:cNvSpPr/>
          <p:nvPr/>
        </p:nvSpPr>
        <p:spPr>
          <a:xfrm>
            <a:off x="1368551" y="5829300"/>
            <a:ext cx="0" cy="170180"/>
          </a:xfrm>
          <a:custGeom>
            <a:avLst/>
            <a:gdLst/>
            <a:ahLst/>
            <a:cxnLst/>
            <a:rect l="l" t="t" r="r" b="b"/>
            <a:pathLst>
              <a:path h="170179">
                <a:moveTo>
                  <a:pt x="0" y="169676"/>
                </a:moveTo>
                <a:lnTo>
                  <a:pt x="0" y="0"/>
                </a:lnTo>
              </a:path>
            </a:pathLst>
          </a:custGeom>
          <a:ln w="9143">
            <a:solidFill>
              <a:srgbClr val="000000"/>
            </a:solidFill>
          </a:ln>
        </p:spPr>
        <p:txBody>
          <a:bodyPr wrap="square" lIns="0" tIns="0" rIns="0" bIns="0" rtlCol="0"/>
          <a:lstStyle/>
          <a:p>
            <a:endParaRPr/>
          </a:p>
        </p:txBody>
      </p:sp>
      <p:sp>
        <p:nvSpPr>
          <p:cNvPr id="332" name="object 332"/>
          <p:cNvSpPr/>
          <p:nvPr/>
        </p:nvSpPr>
        <p:spPr>
          <a:xfrm>
            <a:off x="1315211" y="5743955"/>
            <a:ext cx="49530" cy="85090"/>
          </a:xfrm>
          <a:custGeom>
            <a:avLst/>
            <a:gdLst/>
            <a:ahLst/>
            <a:cxnLst/>
            <a:rect l="l" t="t" r="r" b="b"/>
            <a:pathLst>
              <a:path w="49530" h="85089">
                <a:moveTo>
                  <a:pt x="49148" y="84831"/>
                </a:moveTo>
                <a:lnTo>
                  <a:pt x="0" y="0"/>
                </a:lnTo>
              </a:path>
            </a:pathLst>
          </a:custGeom>
          <a:ln w="9143">
            <a:solidFill>
              <a:srgbClr val="000000"/>
            </a:solidFill>
          </a:ln>
        </p:spPr>
        <p:txBody>
          <a:bodyPr wrap="square" lIns="0" tIns="0" rIns="0" bIns="0" rtlCol="0"/>
          <a:lstStyle/>
          <a:p>
            <a:endParaRPr/>
          </a:p>
        </p:txBody>
      </p:sp>
      <p:sp>
        <p:nvSpPr>
          <p:cNvPr id="333" name="object 333"/>
          <p:cNvSpPr/>
          <p:nvPr/>
        </p:nvSpPr>
        <p:spPr>
          <a:xfrm>
            <a:off x="1315211" y="5675376"/>
            <a:ext cx="49530" cy="67945"/>
          </a:xfrm>
          <a:custGeom>
            <a:avLst/>
            <a:gdLst/>
            <a:ahLst/>
            <a:cxnLst/>
            <a:rect l="l" t="t" r="r" b="b"/>
            <a:pathLst>
              <a:path w="49530" h="67945">
                <a:moveTo>
                  <a:pt x="0" y="67866"/>
                </a:moveTo>
                <a:lnTo>
                  <a:pt x="49148" y="0"/>
                </a:lnTo>
              </a:path>
            </a:pathLst>
          </a:custGeom>
          <a:ln w="9143">
            <a:solidFill>
              <a:srgbClr val="000000"/>
            </a:solidFill>
          </a:ln>
        </p:spPr>
        <p:txBody>
          <a:bodyPr wrap="square" lIns="0" tIns="0" rIns="0" bIns="0" rtlCol="0"/>
          <a:lstStyle/>
          <a:p>
            <a:endParaRPr/>
          </a:p>
        </p:txBody>
      </p:sp>
      <p:sp>
        <p:nvSpPr>
          <p:cNvPr id="334" name="object 334"/>
          <p:cNvSpPr/>
          <p:nvPr/>
        </p:nvSpPr>
        <p:spPr>
          <a:xfrm>
            <a:off x="1310639" y="5588508"/>
            <a:ext cx="49530" cy="85090"/>
          </a:xfrm>
          <a:custGeom>
            <a:avLst/>
            <a:gdLst/>
            <a:ahLst/>
            <a:cxnLst/>
            <a:rect l="l" t="t" r="r" b="b"/>
            <a:pathLst>
              <a:path w="49530" h="85089">
                <a:moveTo>
                  <a:pt x="49148" y="84831"/>
                </a:moveTo>
                <a:lnTo>
                  <a:pt x="0" y="0"/>
                </a:lnTo>
              </a:path>
            </a:pathLst>
          </a:custGeom>
          <a:ln w="9143">
            <a:solidFill>
              <a:srgbClr val="000000"/>
            </a:solidFill>
          </a:ln>
        </p:spPr>
        <p:txBody>
          <a:bodyPr wrap="square" lIns="0" tIns="0" rIns="0" bIns="0" rtlCol="0"/>
          <a:lstStyle/>
          <a:p>
            <a:endParaRPr/>
          </a:p>
        </p:txBody>
      </p:sp>
      <p:sp>
        <p:nvSpPr>
          <p:cNvPr id="335" name="object 335"/>
          <p:cNvSpPr/>
          <p:nvPr/>
        </p:nvSpPr>
        <p:spPr>
          <a:xfrm>
            <a:off x="1310639" y="5519928"/>
            <a:ext cx="49530" cy="67945"/>
          </a:xfrm>
          <a:custGeom>
            <a:avLst/>
            <a:gdLst/>
            <a:ahLst/>
            <a:cxnLst/>
            <a:rect l="l" t="t" r="r" b="b"/>
            <a:pathLst>
              <a:path w="49530" h="67945">
                <a:moveTo>
                  <a:pt x="0" y="67817"/>
                </a:moveTo>
                <a:lnTo>
                  <a:pt x="49148" y="0"/>
                </a:lnTo>
              </a:path>
            </a:pathLst>
          </a:custGeom>
          <a:ln w="9143">
            <a:solidFill>
              <a:srgbClr val="000000"/>
            </a:solidFill>
          </a:ln>
        </p:spPr>
        <p:txBody>
          <a:bodyPr wrap="square" lIns="0" tIns="0" rIns="0" bIns="0" rtlCol="0"/>
          <a:lstStyle/>
          <a:p>
            <a:endParaRPr/>
          </a:p>
        </p:txBody>
      </p:sp>
      <p:sp>
        <p:nvSpPr>
          <p:cNvPr id="336" name="object 336"/>
          <p:cNvSpPr/>
          <p:nvPr/>
        </p:nvSpPr>
        <p:spPr>
          <a:xfrm>
            <a:off x="1310639" y="5440679"/>
            <a:ext cx="49530" cy="85090"/>
          </a:xfrm>
          <a:custGeom>
            <a:avLst/>
            <a:gdLst/>
            <a:ahLst/>
            <a:cxnLst/>
            <a:rect l="l" t="t" r="r" b="b"/>
            <a:pathLst>
              <a:path w="49530" h="85089">
                <a:moveTo>
                  <a:pt x="49148" y="84831"/>
                </a:moveTo>
                <a:lnTo>
                  <a:pt x="0" y="0"/>
                </a:lnTo>
              </a:path>
            </a:pathLst>
          </a:custGeom>
          <a:ln w="9143">
            <a:solidFill>
              <a:srgbClr val="000000"/>
            </a:solidFill>
          </a:ln>
        </p:spPr>
        <p:txBody>
          <a:bodyPr wrap="square" lIns="0" tIns="0" rIns="0" bIns="0" rtlCol="0"/>
          <a:lstStyle/>
          <a:p>
            <a:endParaRPr/>
          </a:p>
        </p:txBody>
      </p:sp>
      <p:sp>
        <p:nvSpPr>
          <p:cNvPr id="337" name="object 337"/>
          <p:cNvSpPr/>
          <p:nvPr/>
        </p:nvSpPr>
        <p:spPr>
          <a:xfrm>
            <a:off x="1310639" y="5373623"/>
            <a:ext cx="49530" cy="67945"/>
          </a:xfrm>
          <a:custGeom>
            <a:avLst/>
            <a:gdLst/>
            <a:ahLst/>
            <a:cxnLst/>
            <a:rect l="l" t="t" r="r" b="b"/>
            <a:pathLst>
              <a:path w="49530" h="67945">
                <a:moveTo>
                  <a:pt x="0" y="67817"/>
                </a:moveTo>
                <a:lnTo>
                  <a:pt x="49148" y="0"/>
                </a:lnTo>
              </a:path>
            </a:pathLst>
          </a:custGeom>
          <a:ln w="9143">
            <a:solidFill>
              <a:srgbClr val="000000"/>
            </a:solidFill>
          </a:ln>
        </p:spPr>
        <p:txBody>
          <a:bodyPr wrap="square" lIns="0" tIns="0" rIns="0" bIns="0" rtlCol="0"/>
          <a:lstStyle/>
          <a:p>
            <a:endParaRPr/>
          </a:p>
        </p:txBody>
      </p:sp>
      <p:sp>
        <p:nvSpPr>
          <p:cNvPr id="338" name="object 338"/>
          <p:cNvSpPr/>
          <p:nvPr/>
        </p:nvSpPr>
        <p:spPr>
          <a:xfrm>
            <a:off x="1304544" y="5285232"/>
            <a:ext cx="49530" cy="85090"/>
          </a:xfrm>
          <a:custGeom>
            <a:avLst/>
            <a:gdLst/>
            <a:ahLst/>
            <a:cxnLst/>
            <a:rect l="l" t="t" r="r" b="b"/>
            <a:pathLst>
              <a:path w="49530" h="85089">
                <a:moveTo>
                  <a:pt x="49148" y="84831"/>
                </a:moveTo>
                <a:lnTo>
                  <a:pt x="0" y="0"/>
                </a:lnTo>
              </a:path>
            </a:pathLst>
          </a:custGeom>
          <a:ln w="9143">
            <a:solidFill>
              <a:srgbClr val="000000"/>
            </a:solidFill>
          </a:ln>
        </p:spPr>
        <p:txBody>
          <a:bodyPr wrap="square" lIns="0" tIns="0" rIns="0" bIns="0" rtlCol="0"/>
          <a:lstStyle/>
          <a:p>
            <a:endParaRPr/>
          </a:p>
        </p:txBody>
      </p:sp>
      <p:sp>
        <p:nvSpPr>
          <p:cNvPr id="339" name="object 339"/>
          <p:cNvSpPr/>
          <p:nvPr/>
        </p:nvSpPr>
        <p:spPr>
          <a:xfrm>
            <a:off x="1304544" y="5218176"/>
            <a:ext cx="49530" cy="67945"/>
          </a:xfrm>
          <a:custGeom>
            <a:avLst/>
            <a:gdLst/>
            <a:ahLst/>
            <a:cxnLst/>
            <a:rect l="l" t="t" r="r" b="b"/>
            <a:pathLst>
              <a:path w="49530" h="67945">
                <a:moveTo>
                  <a:pt x="0" y="67817"/>
                </a:moveTo>
                <a:lnTo>
                  <a:pt x="49148" y="0"/>
                </a:lnTo>
              </a:path>
            </a:pathLst>
          </a:custGeom>
          <a:ln w="9143">
            <a:solidFill>
              <a:srgbClr val="000000"/>
            </a:solidFill>
          </a:ln>
        </p:spPr>
        <p:txBody>
          <a:bodyPr wrap="square" lIns="0" tIns="0" rIns="0" bIns="0" rtlCol="0"/>
          <a:lstStyle/>
          <a:p>
            <a:endParaRPr/>
          </a:p>
        </p:txBody>
      </p:sp>
      <p:sp>
        <p:nvSpPr>
          <p:cNvPr id="340" name="object 340"/>
          <p:cNvSpPr/>
          <p:nvPr/>
        </p:nvSpPr>
        <p:spPr>
          <a:xfrm>
            <a:off x="1298447" y="5132832"/>
            <a:ext cx="49530" cy="85090"/>
          </a:xfrm>
          <a:custGeom>
            <a:avLst/>
            <a:gdLst/>
            <a:ahLst/>
            <a:cxnLst/>
            <a:rect l="l" t="t" r="r" b="b"/>
            <a:pathLst>
              <a:path w="49530" h="85089">
                <a:moveTo>
                  <a:pt x="49148" y="84831"/>
                </a:moveTo>
                <a:lnTo>
                  <a:pt x="0" y="0"/>
                </a:lnTo>
              </a:path>
            </a:pathLst>
          </a:custGeom>
          <a:ln w="9143">
            <a:solidFill>
              <a:srgbClr val="000000"/>
            </a:solidFill>
          </a:ln>
        </p:spPr>
        <p:txBody>
          <a:bodyPr wrap="square" lIns="0" tIns="0" rIns="0" bIns="0" rtlCol="0"/>
          <a:lstStyle/>
          <a:p>
            <a:endParaRPr/>
          </a:p>
        </p:txBody>
      </p:sp>
      <p:sp>
        <p:nvSpPr>
          <p:cNvPr id="341" name="object 341"/>
          <p:cNvSpPr/>
          <p:nvPr/>
        </p:nvSpPr>
        <p:spPr>
          <a:xfrm>
            <a:off x="1298447" y="5065776"/>
            <a:ext cx="49530" cy="67945"/>
          </a:xfrm>
          <a:custGeom>
            <a:avLst/>
            <a:gdLst/>
            <a:ahLst/>
            <a:cxnLst/>
            <a:rect l="l" t="t" r="r" b="b"/>
            <a:pathLst>
              <a:path w="49530" h="67945">
                <a:moveTo>
                  <a:pt x="0" y="67817"/>
                </a:moveTo>
                <a:lnTo>
                  <a:pt x="49148" y="0"/>
                </a:lnTo>
              </a:path>
            </a:pathLst>
          </a:custGeom>
          <a:ln w="9143">
            <a:solidFill>
              <a:srgbClr val="000000"/>
            </a:solidFill>
          </a:ln>
        </p:spPr>
        <p:txBody>
          <a:bodyPr wrap="square" lIns="0" tIns="0" rIns="0" bIns="0" rtlCol="0"/>
          <a:lstStyle/>
          <a:p>
            <a:endParaRPr/>
          </a:p>
        </p:txBody>
      </p:sp>
      <p:sp>
        <p:nvSpPr>
          <p:cNvPr id="342" name="object 342"/>
          <p:cNvSpPr/>
          <p:nvPr/>
        </p:nvSpPr>
        <p:spPr>
          <a:xfrm>
            <a:off x="1293875" y="4977384"/>
            <a:ext cx="49530" cy="85090"/>
          </a:xfrm>
          <a:custGeom>
            <a:avLst/>
            <a:gdLst/>
            <a:ahLst/>
            <a:cxnLst/>
            <a:rect l="l" t="t" r="r" b="b"/>
            <a:pathLst>
              <a:path w="49530" h="85089">
                <a:moveTo>
                  <a:pt x="49148" y="84831"/>
                </a:moveTo>
                <a:lnTo>
                  <a:pt x="0" y="0"/>
                </a:lnTo>
              </a:path>
            </a:pathLst>
          </a:custGeom>
          <a:ln w="9143">
            <a:solidFill>
              <a:srgbClr val="000000"/>
            </a:solidFill>
          </a:ln>
        </p:spPr>
        <p:txBody>
          <a:bodyPr wrap="square" lIns="0" tIns="0" rIns="0" bIns="0" rtlCol="0"/>
          <a:lstStyle/>
          <a:p>
            <a:endParaRPr/>
          </a:p>
        </p:txBody>
      </p:sp>
      <p:sp>
        <p:nvSpPr>
          <p:cNvPr id="343" name="object 343"/>
          <p:cNvSpPr/>
          <p:nvPr/>
        </p:nvSpPr>
        <p:spPr>
          <a:xfrm>
            <a:off x="1293875" y="4908803"/>
            <a:ext cx="49530" cy="67945"/>
          </a:xfrm>
          <a:custGeom>
            <a:avLst/>
            <a:gdLst/>
            <a:ahLst/>
            <a:cxnLst/>
            <a:rect l="l" t="t" r="r" b="b"/>
            <a:pathLst>
              <a:path w="49530" h="67945">
                <a:moveTo>
                  <a:pt x="0" y="67817"/>
                </a:moveTo>
                <a:lnTo>
                  <a:pt x="49148" y="0"/>
                </a:lnTo>
              </a:path>
            </a:pathLst>
          </a:custGeom>
          <a:ln w="9143">
            <a:solidFill>
              <a:srgbClr val="000000"/>
            </a:solidFill>
          </a:ln>
        </p:spPr>
        <p:txBody>
          <a:bodyPr wrap="square" lIns="0" tIns="0" rIns="0" bIns="0" rtlCol="0"/>
          <a:lstStyle/>
          <a:p>
            <a:endParaRPr/>
          </a:p>
        </p:txBody>
      </p:sp>
      <p:sp>
        <p:nvSpPr>
          <p:cNvPr id="344" name="object 344"/>
          <p:cNvSpPr/>
          <p:nvPr/>
        </p:nvSpPr>
        <p:spPr>
          <a:xfrm>
            <a:off x="1293875" y="4831079"/>
            <a:ext cx="49530" cy="85090"/>
          </a:xfrm>
          <a:custGeom>
            <a:avLst/>
            <a:gdLst/>
            <a:ahLst/>
            <a:cxnLst/>
            <a:rect l="l" t="t" r="r" b="b"/>
            <a:pathLst>
              <a:path w="49530" h="85089">
                <a:moveTo>
                  <a:pt x="49148" y="84831"/>
                </a:moveTo>
                <a:lnTo>
                  <a:pt x="0" y="0"/>
                </a:lnTo>
              </a:path>
            </a:pathLst>
          </a:custGeom>
          <a:ln w="9143">
            <a:solidFill>
              <a:srgbClr val="000000"/>
            </a:solidFill>
          </a:ln>
        </p:spPr>
        <p:txBody>
          <a:bodyPr wrap="square" lIns="0" tIns="0" rIns="0" bIns="0" rtlCol="0"/>
          <a:lstStyle/>
          <a:p>
            <a:endParaRPr/>
          </a:p>
        </p:txBody>
      </p:sp>
      <p:sp>
        <p:nvSpPr>
          <p:cNvPr id="345" name="object 345"/>
          <p:cNvSpPr/>
          <p:nvPr/>
        </p:nvSpPr>
        <p:spPr>
          <a:xfrm>
            <a:off x="1293875" y="4762500"/>
            <a:ext cx="49530" cy="67945"/>
          </a:xfrm>
          <a:custGeom>
            <a:avLst/>
            <a:gdLst/>
            <a:ahLst/>
            <a:cxnLst/>
            <a:rect l="l" t="t" r="r" b="b"/>
            <a:pathLst>
              <a:path w="49530" h="67945">
                <a:moveTo>
                  <a:pt x="0" y="67817"/>
                </a:moveTo>
                <a:lnTo>
                  <a:pt x="49148" y="0"/>
                </a:lnTo>
              </a:path>
            </a:pathLst>
          </a:custGeom>
          <a:ln w="9143">
            <a:solidFill>
              <a:srgbClr val="000000"/>
            </a:solidFill>
          </a:ln>
        </p:spPr>
        <p:txBody>
          <a:bodyPr wrap="square" lIns="0" tIns="0" rIns="0" bIns="0" rtlCol="0"/>
          <a:lstStyle/>
          <a:p>
            <a:endParaRPr/>
          </a:p>
        </p:txBody>
      </p:sp>
      <p:sp>
        <p:nvSpPr>
          <p:cNvPr id="346" name="object 346"/>
          <p:cNvSpPr/>
          <p:nvPr/>
        </p:nvSpPr>
        <p:spPr>
          <a:xfrm>
            <a:off x="1342644" y="4593335"/>
            <a:ext cx="0" cy="170180"/>
          </a:xfrm>
          <a:custGeom>
            <a:avLst/>
            <a:gdLst/>
            <a:ahLst/>
            <a:cxnLst/>
            <a:rect l="l" t="t" r="r" b="b"/>
            <a:pathLst>
              <a:path h="170179">
                <a:moveTo>
                  <a:pt x="0" y="169676"/>
                </a:moveTo>
                <a:lnTo>
                  <a:pt x="0" y="0"/>
                </a:lnTo>
              </a:path>
            </a:pathLst>
          </a:custGeom>
          <a:ln w="9143">
            <a:solidFill>
              <a:srgbClr val="000000"/>
            </a:solidFill>
          </a:ln>
        </p:spPr>
        <p:txBody>
          <a:bodyPr wrap="square" lIns="0" tIns="0" rIns="0" bIns="0" rtlCol="0"/>
          <a:lstStyle/>
          <a:p>
            <a:endParaRPr/>
          </a:p>
        </p:txBody>
      </p:sp>
      <p:sp>
        <p:nvSpPr>
          <p:cNvPr id="347" name="object 347"/>
          <p:cNvSpPr/>
          <p:nvPr/>
        </p:nvSpPr>
        <p:spPr>
          <a:xfrm>
            <a:off x="1239011" y="6399276"/>
            <a:ext cx="1446530" cy="0"/>
          </a:xfrm>
          <a:custGeom>
            <a:avLst/>
            <a:gdLst/>
            <a:ahLst/>
            <a:cxnLst/>
            <a:rect l="l" t="t" r="r" b="b"/>
            <a:pathLst>
              <a:path w="1446530">
                <a:moveTo>
                  <a:pt x="0" y="0"/>
                </a:moveTo>
                <a:lnTo>
                  <a:pt x="1446026" y="0"/>
                </a:lnTo>
              </a:path>
            </a:pathLst>
          </a:custGeom>
          <a:ln w="9143">
            <a:solidFill>
              <a:srgbClr val="000000"/>
            </a:solidFill>
          </a:ln>
        </p:spPr>
        <p:txBody>
          <a:bodyPr wrap="square" lIns="0" tIns="0" rIns="0" bIns="0" rtlCol="0"/>
          <a:lstStyle/>
          <a:p>
            <a:endParaRPr/>
          </a:p>
        </p:txBody>
      </p:sp>
      <p:sp>
        <p:nvSpPr>
          <p:cNvPr id="348" name="object 348"/>
          <p:cNvSpPr/>
          <p:nvPr/>
        </p:nvSpPr>
        <p:spPr>
          <a:xfrm>
            <a:off x="1360931" y="6160008"/>
            <a:ext cx="0" cy="239395"/>
          </a:xfrm>
          <a:custGeom>
            <a:avLst/>
            <a:gdLst/>
            <a:ahLst/>
            <a:cxnLst/>
            <a:rect l="l" t="t" r="r" b="b"/>
            <a:pathLst>
              <a:path h="239395">
                <a:moveTo>
                  <a:pt x="0" y="238862"/>
                </a:moveTo>
                <a:lnTo>
                  <a:pt x="0" y="0"/>
                </a:lnTo>
              </a:path>
            </a:pathLst>
          </a:custGeom>
          <a:ln w="9143">
            <a:solidFill>
              <a:srgbClr val="000000"/>
            </a:solidFill>
          </a:ln>
        </p:spPr>
        <p:txBody>
          <a:bodyPr wrap="square" lIns="0" tIns="0" rIns="0" bIns="0" rtlCol="0"/>
          <a:lstStyle/>
          <a:p>
            <a:endParaRPr/>
          </a:p>
        </p:txBody>
      </p:sp>
      <p:sp>
        <p:nvSpPr>
          <p:cNvPr id="349" name="object 349"/>
          <p:cNvSpPr/>
          <p:nvPr/>
        </p:nvSpPr>
        <p:spPr>
          <a:xfrm>
            <a:off x="1612391" y="6155435"/>
            <a:ext cx="0" cy="239395"/>
          </a:xfrm>
          <a:custGeom>
            <a:avLst/>
            <a:gdLst/>
            <a:ahLst/>
            <a:cxnLst/>
            <a:rect l="l" t="t" r="r" b="b"/>
            <a:pathLst>
              <a:path h="239395">
                <a:moveTo>
                  <a:pt x="0" y="238862"/>
                </a:moveTo>
                <a:lnTo>
                  <a:pt x="0" y="0"/>
                </a:lnTo>
              </a:path>
            </a:pathLst>
          </a:custGeom>
          <a:ln w="9143">
            <a:solidFill>
              <a:srgbClr val="000000"/>
            </a:solidFill>
          </a:ln>
        </p:spPr>
        <p:txBody>
          <a:bodyPr wrap="square" lIns="0" tIns="0" rIns="0" bIns="0" rtlCol="0"/>
          <a:lstStyle/>
          <a:p>
            <a:endParaRPr/>
          </a:p>
        </p:txBody>
      </p:sp>
      <p:sp>
        <p:nvSpPr>
          <p:cNvPr id="350" name="object 350"/>
          <p:cNvSpPr/>
          <p:nvPr/>
        </p:nvSpPr>
        <p:spPr>
          <a:xfrm>
            <a:off x="1825751" y="6155435"/>
            <a:ext cx="0" cy="239395"/>
          </a:xfrm>
          <a:custGeom>
            <a:avLst/>
            <a:gdLst/>
            <a:ahLst/>
            <a:cxnLst/>
            <a:rect l="l" t="t" r="r" b="b"/>
            <a:pathLst>
              <a:path h="239395">
                <a:moveTo>
                  <a:pt x="0" y="238862"/>
                </a:moveTo>
                <a:lnTo>
                  <a:pt x="0" y="0"/>
                </a:lnTo>
              </a:path>
            </a:pathLst>
          </a:custGeom>
          <a:ln w="9143">
            <a:solidFill>
              <a:srgbClr val="000000"/>
            </a:solidFill>
          </a:ln>
        </p:spPr>
        <p:txBody>
          <a:bodyPr wrap="square" lIns="0" tIns="0" rIns="0" bIns="0" rtlCol="0"/>
          <a:lstStyle/>
          <a:p>
            <a:endParaRPr/>
          </a:p>
        </p:txBody>
      </p:sp>
      <p:sp>
        <p:nvSpPr>
          <p:cNvPr id="351" name="object 351"/>
          <p:cNvSpPr/>
          <p:nvPr/>
        </p:nvSpPr>
        <p:spPr>
          <a:xfrm>
            <a:off x="2022347" y="6149340"/>
            <a:ext cx="0" cy="239395"/>
          </a:xfrm>
          <a:custGeom>
            <a:avLst/>
            <a:gdLst/>
            <a:ahLst/>
            <a:cxnLst/>
            <a:rect l="l" t="t" r="r" b="b"/>
            <a:pathLst>
              <a:path h="239395">
                <a:moveTo>
                  <a:pt x="0" y="238862"/>
                </a:moveTo>
                <a:lnTo>
                  <a:pt x="0" y="0"/>
                </a:lnTo>
              </a:path>
            </a:pathLst>
          </a:custGeom>
          <a:ln w="9143">
            <a:solidFill>
              <a:srgbClr val="000000"/>
            </a:solidFill>
          </a:ln>
        </p:spPr>
        <p:txBody>
          <a:bodyPr wrap="square" lIns="0" tIns="0" rIns="0" bIns="0" rtlCol="0"/>
          <a:lstStyle/>
          <a:p>
            <a:endParaRPr/>
          </a:p>
        </p:txBody>
      </p:sp>
      <p:sp>
        <p:nvSpPr>
          <p:cNvPr id="352" name="object 352"/>
          <p:cNvSpPr/>
          <p:nvPr/>
        </p:nvSpPr>
        <p:spPr>
          <a:xfrm>
            <a:off x="2275331" y="6143244"/>
            <a:ext cx="0" cy="239395"/>
          </a:xfrm>
          <a:custGeom>
            <a:avLst/>
            <a:gdLst/>
            <a:ahLst/>
            <a:cxnLst/>
            <a:rect l="l" t="t" r="r" b="b"/>
            <a:pathLst>
              <a:path h="239395">
                <a:moveTo>
                  <a:pt x="0" y="238862"/>
                </a:moveTo>
                <a:lnTo>
                  <a:pt x="0" y="0"/>
                </a:lnTo>
              </a:path>
            </a:pathLst>
          </a:custGeom>
          <a:ln w="9143">
            <a:solidFill>
              <a:srgbClr val="000000"/>
            </a:solidFill>
          </a:ln>
        </p:spPr>
        <p:txBody>
          <a:bodyPr wrap="square" lIns="0" tIns="0" rIns="0" bIns="0" rtlCol="0"/>
          <a:lstStyle/>
          <a:p>
            <a:endParaRPr/>
          </a:p>
        </p:txBody>
      </p:sp>
      <p:sp>
        <p:nvSpPr>
          <p:cNvPr id="353" name="object 353"/>
          <p:cNvSpPr/>
          <p:nvPr/>
        </p:nvSpPr>
        <p:spPr>
          <a:xfrm>
            <a:off x="2487167" y="6143244"/>
            <a:ext cx="0" cy="239395"/>
          </a:xfrm>
          <a:custGeom>
            <a:avLst/>
            <a:gdLst/>
            <a:ahLst/>
            <a:cxnLst/>
            <a:rect l="l" t="t" r="r" b="b"/>
            <a:pathLst>
              <a:path h="239395">
                <a:moveTo>
                  <a:pt x="0" y="238862"/>
                </a:moveTo>
                <a:lnTo>
                  <a:pt x="0" y="0"/>
                </a:lnTo>
              </a:path>
            </a:pathLst>
          </a:custGeom>
          <a:ln w="9143">
            <a:solidFill>
              <a:srgbClr val="000000"/>
            </a:solidFill>
          </a:ln>
        </p:spPr>
        <p:txBody>
          <a:bodyPr wrap="square" lIns="0" tIns="0" rIns="0" bIns="0" rtlCol="0"/>
          <a:lstStyle/>
          <a:p>
            <a:endParaRPr/>
          </a:p>
        </p:txBody>
      </p:sp>
      <p:sp>
        <p:nvSpPr>
          <p:cNvPr id="354" name="object 354"/>
          <p:cNvSpPr/>
          <p:nvPr/>
        </p:nvSpPr>
        <p:spPr>
          <a:xfrm>
            <a:off x="1612391" y="5827776"/>
            <a:ext cx="0" cy="170180"/>
          </a:xfrm>
          <a:custGeom>
            <a:avLst/>
            <a:gdLst/>
            <a:ahLst/>
            <a:cxnLst/>
            <a:rect l="l" t="t" r="r" b="b"/>
            <a:pathLst>
              <a:path h="170179">
                <a:moveTo>
                  <a:pt x="0" y="169676"/>
                </a:moveTo>
                <a:lnTo>
                  <a:pt x="0" y="0"/>
                </a:lnTo>
              </a:path>
            </a:pathLst>
          </a:custGeom>
          <a:ln w="9143">
            <a:solidFill>
              <a:srgbClr val="000000"/>
            </a:solidFill>
          </a:ln>
        </p:spPr>
        <p:txBody>
          <a:bodyPr wrap="square" lIns="0" tIns="0" rIns="0" bIns="0" rtlCol="0"/>
          <a:lstStyle/>
          <a:p>
            <a:endParaRPr/>
          </a:p>
        </p:txBody>
      </p:sp>
      <p:sp>
        <p:nvSpPr>
          <p:cNvPr id="355" name="object 355"/>
          <p:cNvSpPr/>
          <p:nvPr/>
        </p:nvSpPr>
        <p:spPr>
          <a:xfrm>
            <a:off x="1560575" y="5743955"/>
            <a:ext cx="49530" cy="85090"/>
          </a:xfrm>
          <a:custGeom>
            <a:avLst/>
            <a:gdLst/>
            <a:ahLst/>
            <a:cxnLst/>
            <a:rect l="l" t="t" r="r" b="b"/>
            <a:pathLst>
              <a:path w="49530" h="85089">
                <a:moveTo>
                  <a:pt x="49148" y="84831"/>
                </a:moveTo>
                <a:lnTo>
                  <a:pt x="0" y="0"/>
                </a:lnTo>
              </a:path>
            </a:pathLst>
          </a:custGeom>
          <a:ln w="9143">
            <a:solidFill>
              <a:srgbClr val="000000"/>
            </a:solidFill>
          </a:ln>
        </p:spPr>
        <p:txBody>
          <a:bodyPr wrap="square" lIns="0" tIns="0" rIns="0" bIns="0" rtlCol="0"/>
          <a:lstStyle/>
          <a:p>
            <a:endParaRPr/>
          </a:p>
        </p:txBody>
      </p:sp>
      <p:sp>
        <p:nvSpPr>
          <p:cNvPr id="356" name="object 356"/>
          <p:cNvSpPr/>
          <p:nvPr/>
        </p:nvSpPr>
        <p:spPr>
          <a:xfrm>
            <a:off x="1560575" y="5675376"/>
            <a:ext cx="49530" cy="67945"/>
          </a:xfrm>
          <a:custGeom>
            <a:avLst/>
            <a:gdLst/>
            <a:ahLst/>
            <a:cxnLst/>
            <a:rect l="l" t="t" r="r" b="b"/>
            <a:pathLst>
              <a:path w="49530" h="67945">
                <a:moveTo>
                  <a:pt x="0" y="67866"/>
                </a:moveTo>
                <a:lnTo>
                  <a:pt x="49148" y="0"/>
                </a:lnTo>
              </a:path>
            </a:pathLst>
          </a:custGeom>
          <a:ln w="9143">
            <a:solidFill>
              <a:srgbClr val="000000"/>
            </a:solidFill>
          </a:ln>
        </p:spPr>
        <p:txBody>
          <a:bodyPr wrap="square" lIns="0" tIns="0" rIns="0" bIns="0" rtlCol="0"/>
          <a:lstStyle/>
          <a:p>
            <a:endParaRPr/>
          </a:p>
        </p:txBody>
      </p:sp>
      <p:sp>
        <p:nvSpPr>
          <p:cNvPr id="357" name="object 357"/>
          <p:cNvSpPr/>
          <p:nvPr/>
        </p:nvSpPr>
        <p:spPr>
          <a:xfrm>
            <a:off x="1554479" y="5588508"/>
            <a:ext cx="49530" cy="85090"/>
          </a:xfrm>
          <a:custGeom>
            <a:avLst/>
            <a:gdLst/>
            <a:ahLst/>
            <a:cxnLst/>
            <a:rect l="l" t="t" r="r" b="b"/>
            <a:pathLst>
              <a:path w="49530" h="85089">
                <a:moveTo>
                  <a:pt x="49148" y="84831"/>
                </a:moveTo>
                <a:lnTo>
                  <a:pt x="0" y="0"/>
                </a:lnTo>
              </a:path>
            </a:pathLst>
          </a:custGeom>
          <a:ln w="9143">
            <a:solidFill>
              <a:srgbClr val="000000"/>
            </a:solidFill>
          </a:ln>
        </p:spPr>
        <p:txBody>
          <a:bodyPr wrap="square" lIns="0" tIns="0" rIns="0" bIns="0" rtlCol="0"/>
          <a:lstStyle/>
          <a:p>
            <a:endParaRPr/>
          </a:p>
        </p:txBody>
      </p:sp>
      <p:sp>
        <p:nvSpPr>
          <p:cNvPr id="358" name="object 358"/>
          <p:cNvSpPr/>
          <p:nvPr/>
        </p:nvSpPr>
        <p:spPr>
          <a:xfrm>
            <a:off x="1554479" y="5519928"/>
            <a:ext cx="49530" cy="67945"/>
          </a:xfrm>
          <a:custGeom>
            <a:avLst/>
            <a:gdLst/>
            <a:ahLst/>
            <a:cxnLst/>
            <a:rect l="l" t="t" r="r" b="b"/>
            <a:pathLst>
              <a:path w="49530" h="67945">
                <a:moveTo>
                  <a:pt x="0" y="67817"/>
                </a:moveTo>
                <a:lnTo>
                  <a:pt x="49148" y="0"/>
                </a:lnTo>
              </a:path>
            </a:pathLst>
          </a:custGeom>
          <a:ln w="9143">
            <a:solidFill>
              <a:srgbClr val="000000"/>
            </a:solidFill>
          </a:ln>
        </p:spPr>
        <p:txBody>
          <a:bodyPr wrap="square" lIns="0" tIns="0" rIns="0" bIns="0" rtlCol="0"/>
          <a:lstStyle/>
          <a:p>
            <a:endParaRPr/>
          </a:p>
        </p:txBody>
      </p:sp>
      <p:sp>
        <p:nvSpPr>
          <p:cNvPr id="359" name="object 359"/>
          <p:cNvSpPr/>
          <p:nvPr/>
        </p:nvSpPr>
        <p:spPr>
          <a:xfrm>
            <a:off x="1554479" y="5440679"/>
            <a:ext cx="49530" cy="85090"/>
          </a:xfrm>
          <a:custGeom>
            <a:avLst/>
            <a:gdLst/>
            <a:ahLst/>
            <a:cxnLst/>
            <a:rect l="l" t="t" r="r" b="b"/>
            <a:pathLst>
              <a:path w="49530" h="85089">
                <a:moveTo>
                  <a:pt x="49148" y="84831"/>
                </a:moveTo>
                <a:lnTo>
                  <a:pt x="0" y="0"/>
                </a:lnTo>
              </a:path>
            </a:pathLst>
          </a:custGeom>
          <a:ln w="9143">
            <a:solidFill>
              <a:srgbClr val="000000"/>
            </a:solidFill>
          </a:ln>
        </p:spPr>
        <p:txBody>
          <a:bodyPr wrap="square" lIns="0" tIns="0" rIns="0" bIns="0" rtlCol="0"/>
          <a:lstStyle/>
          <a:p>
            <a:endParaRPr/>
          </a:p>
        </p:txBody>
      </p:sp>
      <p:sp>
        <p:nvSpPr>
          <p:cNvPr id="360" name="object 360"/>
          <p:cNvSpPr/>
          <p:nvPr/>
        </p:nvSpPr>
        <p:spPr>
          <a:xfrm>
            <a:off x="1554479" y="5373623"/>
            <a:ext cx="49530" cy="67945"/>
          </a:xfrm>
          <a:custGeom>
            <a:avLst/>
            <a:gdLst/>
            <a:ahLst/>
            <a:cxnLst/>
            <a:rect l="l" t="t" r="r" b="b"/>
            <a:pathLst>
              <a:path w="49530" h="67945">
                <a:moveTo>
                  <a:pt x="0" y="67817"/>
                </a:moveTo>
                <a:lnTo>
                  <a:pt x="49148" y="0"/>
                </a:lnTo>
              </a:path>
            </a:pathLst>
          </a:custGeom>
          <a:ln w="9143">
            <a:solidFill>
              <a:srgbClr val="000000"/>
            </a:solidFill>
          </a:ln>
        </p:spPr>
        <p:txBody>
          <a:bodyPr wrap="square" lIns="0" tIns="0" rIns="0" bIns="0" rtlCol="0"/>
          <a:lstStyle/>
          <a:p>
            <a:endParaRPr/>
          </a:p>
        </p:txBody>
      </p:sp>
      <p:sp>
        <p:nvSpPr>
          <p:cNvPr id="361" name="object 361"/>
          <p:cNvSpPr/>
          <p:nvPr/>
        </p:nvSpPr>
        <p:spPr>
          <a:xfrm>
            <a:off x="1548383" y="5285232"/>
            <a:ext cx="49530" cy="85090"/>
          </a:xfrm>
          <a:custGeom>
            <a:avLst/>
            <a:gdLst/>
            <a:ahLst/>
            <a:cxnLst/>
            <a:rect l="l" t="t" r="r" b="b"/>
            <a:pathLst>
              <a:path w="49530" h="85089">
                <a:moveTo>
                  <a:pt x="49148" y="84831"/>
                </a:moveTo>
                <a:lnTo>
                  <a:pt x="0" y="0"/>
                </a:lnTo>
              </a:path>
            </a:pathLst>
          </a:custGeom>
          <a:ln w="9143">
            <a:solidFill>
              <a:srgbClr val="000000"/>
            </a:solidFill>
          </a:ln>
        </p:spPr>
        <p:txBody>
          <a:bodyPr wrap="square" lIns="0" tIns="0" rIns="0" bIns="0" rtlCol="0"/>
          <a:lstStyle/>
          <a:p>
            <a:endParaRPr/>
          </a:p>
        </p:txBody>
      </p:sp>
      <p:sp>
        <p:nvSpPr>
          <p:cNvPr id="362" name="object 362"/>
          <p:cNvSpPr/>
          <p:nvPr/>
        </p:nvSpPr>
        <p:spPr>
          <a:xfrm>
            <a:off x="1548383" y="5218176"/>
            <a:ext cx="49530" cy="67945"/>
          </a:xfrm>
          <a:custGeom>
            <a:avLst/>
            <a:gdLst/>
            <a:ahLst/>
            <a:cxnLst/>
            <a:rect l="l" t="t" r="r" b="b"/>
            <a:pathLst>
              <a:path w="49530" h="67945">
                <a:moveTo>
                  <a:pt x="0" y="67817"/>
                </a:moveTo>
                <a:lnTo>
                  <a:pt x="49148" y="0"/>
                </a:lnTo>
              </a:path>
            </a:pathLst>
          </a:custGeom>
          <a:ln w="9143">
            <a:solidFill>
              <a:srgbClr val="000000"/>
            </a:solidFill>
          </a:ln>
        </p:spPr>
        <p:txBody>
          <a:bodyPr wrap="square" lIns="0" tIns="0" rIns="0" bIns="0" rtlCol="0"/>
          <a:lstStyle/>
          <a:p>
            <a:endParaRPr/>
          </a:p>
        </p:txBody>
      </p:sp>
      <p:sp>
        <p:nvSpPr>
          <p:cNvPr id="363" name="object 363"/>
          <p:cNvSpPr/>
          <p:nvPr/>
        </p:nvSpPr>
        <p:spPr>
          <a:xfrm>
            <a:off x="1543811" y="5132832"/>
            <a:ext cx="49530" cy="85090"/>
          </a:xfrm>
          <a:custGeom>
            <a:avLst/>
            <a:gdLst/>
            <a:ahLst/>
            <a:cxnLst/>
            <a:rect l="l" t="t" r="r" b="b"/>
            <a:pathLst>
              <a:path w="49530" h="85089">
                <a:moveTo>
                  <a:pt x="49148" y="84831"/>
                </a:moveTo>
                <a:lnTo>
                  <a:pt x="0" y="0"/>
                </a:lnTo>
              </a:path>
            </a:pathLst>
          </a:custGeom>
          <a:ln w="9143">
            <a:solidFill>
              <a:srgbClr val="000000"/>
            </a:solidFill>
          </a:ln>
        </p:spPr>
        <p:txBody>
          <a:bodyPr wrap="square" lIns="0" tIns="0" rIns="0" bIns="0" rtlCol="0"/>
          <a:lstStyle/>
          <a:p>
            <a:endParaRPr/>
          </a:p>
        </p:txBody>
      </p:sp>
      <p:sp>
        <p:nvSpPr>
          <p:cNvPr id="364" name="object 364"/>
          <p:cNvSpPr/>
          <p:nvPr/>
        </p:nvSpPr>
        <p:spPr>
          <a:xfrm>
            <a:off x="1543811" y="5064252"/>
            <a:ext cx="49530" cy="67945"/>
          </a:xfrm>
          <a:custGeom>
            <a:avLst/>
            <a:gdLst/>
            <a:ahLst/>
            <a:cxnLst/>
            <a:rect l="l" t="t" r="r" b="b"/>
            <a:pathLst>
              <a:path w="49530" h="67945">
                <a:moveTo>
                  <a:pt x="0" y="67817"/>
                </a:moveTo>
                <a:lnTo>
                  <a:pt x="49148" y="0"/>
                </a:lnTo>
              </a:path>
            </a:pathLst>
          </a:custGeom>
          <a:ln w="9143">
            <a:solidFill>
              <a:srgbClr val="000000"/>
            </a:solidFill>
          </a:ln>
        </p:spPr>
        <p:txBody>
          <a:bodyPr wrap="square" lIns="0" tIns="0" rIns="0" bIns="0" rtlCol="0"/>
          <a:lstStyle/>
          <a:p>
            <a:endParaRPr/>
          </a:p>
        </p:txBody>
      </p:sp>
      <p:sp>
        <p:nvSpPr>
          <p:cNvPr id="365" name="object 365"/>
          <p:cNvSpPr/>
          <p:nvPr/>
        </p:nvSpPr>
        <p:spPr>
          <a:xfrm>
            <a:off x="1537715" y="4977384"/>
            <a:ext cx="49530" cy="85090"/>
          </a:xfrm>
          <a:custGeom>
            <a:avLst/>
            <a:gdLst/>
            <a:ahLst/>
            <a:cxnLst/>
            <a:rect l="l" t="t" r="r" b="b"/>
            <a:pathLst>
              <a:path w="49530" h="85089">
                <a:moveTo>
                  <a:pt x="49148" y="84831"/>
                </a:moveTo>
                <a:lnTo>
                  <a:pt x="0" y="0"/>
                </a:lnTo>
              </a:path>
            </a:pathLst>
          </a:custGeom>
          <a:ln w="9143">
            <a:solidFill>
              <a:srgbClr val="000000"/>
            </a:solidFill>
          </a:ln>
        </p:spPr>
        <p:txBody>
          <a:bodyPr wrap="square" lIns="0" tIns="0" rIns="0" bIns="0" rtlCol="0"/>
          <a:lstStyle/>
          <a:p>
            <a:endParaRPr/>
          </a:p>
        </p:txBody>
      </p:sp>
      <p:sp>
        <p:nvSpPr>
          <p:cNvPr id="366" name="object 366"/>
          <p:cNvSpPr/>
          <p:nvPr/>
        </p:nvSpPr>
        <p:spPr>
          <a:xfrm>
            <a:off x="1537715" y="4908803"/>
            <a:ext cx="49530" cy="67945"/>
          </a:xfrm>
          <a:custGeom>
            <a:avLst/>
            <a:gdLst/>
            <a:ahLst/>
            <a:cxnLst/>
            <a:rect l="l" t="t" r="r" b="b"/>
            <a:pathLst>
              <a:path w="49530" h="67945">
                <a:moveTo>
                  <a:pt x="0" y="67817"/>
                </a:moveTo>
                <a:lnTo>
                  <a:pt x="49148" y="0"/>
                </a:lnTo>
              </a:path>
            </a:pathLst>
          </a:custGeom>
          <a:ln w="9143">
            <a:solidFill>
              <a:srgbClr val="000000"/>
            </a:solidFill>
          </a:ln>
        </p:spPr>
        <p:txBody>
          <a:bodyPr wrap="square" lIns="0" tIns="0" rIns="0" bIns="0" rtlCol="0"/>
          <a:lstStyle/>
          <a:p>
            <a:endParaRPr/>
          </a:p>
        </p:txBody>
      </p:sp>
      <p:sp>
        <p:nvSpPr>
          <p:cNvPr id="367" name="object 367"/>
          <p:cNvSpPr/>
          <p:nvPr/>
        </p:nvSpPr>
        <p:spPr>
          <a:xfrm>
            <a:off x="1537715" y="4829555"/>
            <a:ext cx="49530" cy="85090"/>
          </a:xfrm>
          <a:custGeom>
            <a:avLst/>
            <a:gdLst/>
            <a:ahLst/>
            <a:cxnLst/>
            <a:rect l="l" t="t" r="r" b="b"/>
            <a:pathLst>
              <a:path w="49530" h="85089">
                <a:moveTo>
                  <a:pt x="49148" y="84831"/>
                </a:moveTo>
                <a:lnTo>
                  <a:pt x="0" y="0"/>
                </a:lnTo>
              </a:path>
            </a:pathLst>
          </a:custGeom>
          <a:ln w="9143">
            <a:solidFill>
              <a:srgbClr val="000000"/>
            </a:solidFill>
          </a:ln>
        </p:spPr>
        <p:txBody>
          <a:bodyPr wrap="square" lIns="0" tIns="0" rIns="0" bIns="0" rtlCol="0"/>
          <a:lstStyle/>
          <a:p>
            <a:endParaRPr/>
          </a:p>
        </p:txBody>
      </p:sp>
      <p:sp>
        <p:nvSpPr>
          <p:cNvPr id="368" name="object 368"/>
          <p:cNvSpPr/>
          <p:nvPr/>
        </p:nvSpPr>
        <p:spPr>
          <a:xfrm>
            <a:off x="1537715" y="4762500"/>
            <a:ext cx="49530" cy="67945"/>
          </a:xfrm>
          <a:custGeom>
            <a:avLst/>
            <a:gdLst/>
            <a:ahLst/>
            <a:cxnLst/>
            <a:rect l="l" t="t" r="r" b="b"/>
            <a:pathLst>
              <a:path w="49530" h="67945">
                <a:moveTo>
                  <a:pt x="0" y="67817"/>
                </a:moveTo>
                <a:lnTo>
                  <a:pt x="49148" y="0"/>
                </a:lnTo>
              </a:path>
            </a:pathLst>
          </a:custGeom>
          <a:ln w="9143">
            <a:solidFill>
              <a:srgbClr val="000000"/>
            </a:solidFill>
          </a:ln>
        </p:spPr>
        <p:txBody>
          <a:bodyPr wrap="square" lIns="0" tIns="0" rIns="0" bIns="0" rtlCol="0"/>
          <a:lstStyle/>
          <a:p>
            <a:endParaRPr/>
          </a:p>
        </p:txBody>
      </p:sp>
      <p:sp>
        <p:nvSpPr>
          <p:cNvPr id="369" name="object 369"/>
          <p:cNvSpPr/>
          <p:nvPr/>
        </p:nvSpPr>
        <p:spPr>
          <a:xfrm>
            <a:off x="1586483" y="4591811"/>
            <a:ext cx="0" cy="170180"/>
          </a:xfrm>
          <a:custGeom>
            <a:avLst/>
            <a:gdLst/>
            <a:ahLst/>
            <a:cxnLst/>
            <a:rect l="l" t="t" r="r" b="b"/>
            <a:pathLst>
              <a:path h="170179">
                <a:moveTo>
                  <a:pt x="0" y="169676"/>
                </a:moveTo>
                <a:lnTo>
                  <a:pt x="0" y="0"/>
                </a:lnTo>
              </a:path>
            </a:pathLst>
          </a:custGeom>
          <a:ln w="9143">
            <a:solidFill>
              <a:srgbClr val="000000"/>
            </a:solidFill>
          </a:ln>
        </p:spPr>
        <p:txBody>
          <a:bodyPr wrap="square" lIns="0" tIns="0" rIns="0" bIns="0" rtlCol="0"/>
          <a:lstStyle/>
          <a:p>
            <a:endParaRPr/>
          </a:p>
        </p:txBody>
      </p:sp>
      <p:sp>
        <p:nvSpPr>
          <p:cNvPr id="370" name="object 370"/>
          <p:cNvSpPr/>
          <p:nvPr/>
        </p:nvSpPr>
        <p:spPr>
          <a:xfrm>
            <a:off x="1804416" y="5827776"/>
            <a:ext cx="0" cy="170180"/>
          </a:xfrm>
          <a:custGeom>
            <a:avLst/>
            <a:gdLst/>
            <a:ahLst/>
            <a:cxnLst/>
            <a:rect l="l" t="t" r="r" b="b"/>
            <a:pathLst>
              <a:path h="170179">
                <a:moveTo>
                  <a:pt x="0" y="169676"/>
                </a:moveTo>
                <a:lnTo>
                  <a:pt x="0" y="0"/>
                </a:lnTo>
              </a:path>
            </a:pathLst>
          </a:custGeom>
          <a:ln w="9143">
            <a:solidFill>
              <a:srgbClr val="000000"/>
            </a:solidFill>
          </a:ln>
        </p:spPr>
        <p:txBody>
          <a:bodyPr wrap="square" lIns="0" tIns="0" rIns="0" bIns="0" rtlCol="0"/>
          <a:lstStyle/>
          <a:p>
            <a:endParaRPr/>
          </a:p>
        </p:txBody>
      </p:sp>
      <p:sp>
        <p:nvSpPr>
          <p:cNvPr id="371" name="object 371"/>
          <p:cNvSpPr/>
          <p:nvPr/>
        </p:nvSpPr>
        <p:spPr>
          <a:xfrm>
            <a:off x="1752600" y="5742432"/>
            <a:ext cx="49530" cy="85090"/>
          </a:xfrm>
          <a:custGeom>
            <a:avLst/>
            <a:gdLst/>
            <a:ahLst/>
            <a:cxnLst/>
            <a:rect l="l" t="t" r="r" b="b"/>
            <a:pathLst>
              <a:path w="49530" h="85089">
                <a:moveTo>
                  <a:pt x="49148" y="84831"/>
                </a:moveTo>
                <a:lnTo>
                  <a:pt x="0" y="0"/>
                </a:lnTo>
              </a:path>
            </a:pathLst>
          </a:custGeom>
          <a:ln w="9143">
            <a:solidFill>
              <a:srgbClr val="000000"/>
            </a:solidFill>
          </a:ln>
        </p:spPr>
        <p:txBody>
          <a:bodyPr wrap="square" lIns="0" tIns="0" rIns="0" bIns="0" rtlCol="0"/>
          <a:lstStyle/>
          <a:p>
            <a:endParaRPr/>
          </a:p>
        </p:txBody>
      </p:sp>
      <p:sp>
        <p:nvSpPr>
          <p:cNvPr id="372" name="object 372"/>
          <p:cNvSpPr/>
          <p:nvPr/>
        </p:nvSpPr>
        <p:spPr>
          <a:xfrm>
            <a:off x="1752600" y="5675376"/>
            <a:ext cx="49530" cy="67945"/>
          </a:xfrm>
          <a:custGeom>
            <a:avLst/>
            <a:gdLst/>
            <a:ahLst/>
            <a:cxnLst/>
            <a:rect l="l" t="t" r="r" b="b"/>
            <a:pathLst>
              <a:path w="49530" h="67945">
                <a:moveTo>
                  <a:pt x="0" y="67866"/>
                </a:moveTo>
                <a:lnTo>
                  <a:pt x="49148" y="0"/>
                </a:lnTo>
              </a:path>
            </a:pathLst>
          </a:custGeom>
          <a:ln w="9143">
            <a:solidFill>
              <a:srgbClr val="000000"/>
            </a:solidFill>
          </a:ln>
        </p:spPr>
        <p:txBody>
          <a:bodyPr wrap="square" lIns="0" tIns="0" rIns="0" bIns="0" rtlCol="0"/>
          <a:lstStyle/>
          <a:p>
            <a:endParaRPr/>
          </a:p>
        </p:txBody>
      </p:sp>
      <p:sp>
        <p:nvSpPr>
          <p:cNvPr id="373" name="object 373"/>
          <p:cNvSpPr/>
          <p:nvPr/>
        </p:nvSpPr>
        <p:spPr>
          <a:xfrm>
            <a:off x="1746504" y="5586984"/>
            <a:ext cx="49530" cy="85090"/>
          </a:xfrm>
          <a:custGeom>
            <a:avLst/>
            <a:gdLst/>
            <a:ahLst/>
            <a:cxnLst/>
            <a:rect l="l" t="t" r="r" b="b"/>
            <a:pathLst>
              <a:path w="49530" h="85089">
                <a:moveTo>
                  <a:pt x="49148" y="84831"/>
                </a:moveTo>
                <a:lnTo>
                  <a:pt x="0" y="0"/>
                </a:lnTo>
              </a:path>
            </a:pathLst>
          </a:custGeom>
          <a:ln w="9143">
            <a:solidFill>
              <a:srgbClr val="000000"/>
            </a:solidFill>
          </a:ln>
        </p:spPr>
        <p:txBody>
          <a:bodyPr wrap="square" lIns="0" tIns="0" rIns="0" bIns="0" rtlCol="0"/>
          <a:lstStyle/>
          <a:p>
            <a:endParaRPr/>
          </a:p>
        </p:txBody>
      </p:sp>
      <p:sp>
        <p:nvSpPr>
          <p:cNvPr id="374" name="object 374"/>
          <p:cNvSpPr/>
          <p:nvPr/>
        </p:nvSpPr>
        <p:spPr>
          <a:xfrm>
            <a:off x="1746504" y="5518403"/>
            <a:ext cx="49530" cy="67945"/>
          </a:xfrm>
          <a:custGeom>
            <a:avLst/>
            <a:gdLst/>
            <a:ahLst/>
            <a:cxnLst/>
            <a:rect l="l" t="t" r="r" b="b"/>
            <a:pathLst>
              <a:path w="49530" h="67945">
                <a:moveTo>
                  <a:pt x="0" y="67817"/>
                </a:moveTo>
                <a:lnTo>
                  <a:pt x="49148" y="0"/>
                </a:lnTo>
              </a:path>
            </a:pathLst>
          </a:custGeom>
          <a:ln w="9143">
            <a:solidFill>
              <a:srgbClr val="000000"/>
            </a:solidFill>
          </a:ln>
        </p:spPr>
        <p:txBody>
          <a:bodyPr wrap="square" lIns="0" tIns="0" rIns="0" bIns="0" rtlCol="0"/>
          <a:lstStyle/>
          <a:p>
            <a:endParaRPr/>
          </a:p>
        </p:txBody>
      </p:sp>
      <p:sp>
        <p:nvSpPr>
          <p:cNvPr id="375" name="object 375"/>
          <p:cNvSpPr/>
          <p:nvPr/>
        </p:nvSpPr>
        <p:spPr>
          <a:xfrm>
            <a:off x="1746504" y="5440679"/>
            <a:ext cx="49530" cy="85090"/>
          </a:xfrm>
          <a:custGeom>
            <a:avLst/>
            <a:gdLst/>
            <a:ahLst/>
            <a:cxnLst/>
            <a:rect l="l" t="t" r="r" b="b"/>
            <a:pathLst>
              <a:path w="49530" h="85089">
                <a:moveTo>
                  <a:pt x="49148" y="84831"/>
                </a:moveTo>
                <a:lnTo>
                  <a:pt x="0" y="0"/>
                </a:lnTo>
              </a:path>
            </a:pathLst>
          </a:custGeom>
          <a:ln w="9143">
            <a:solidFill>
              <a:srgbClr val="000000"/>
            </a:solidFill>
          </a:ln>
        </p:spPr>
        <p:txBody>
          <a:bodyPr wrap="square" lIns="0" tIns="0" rIns="0" bIns="0" rtlCol="0"/>
          <a:lstStyle/>
          <a:p>
            <a:endParaRPr/>
          </a:p>
        </p:txBody>
      </p:sp>
      <p:sp>
        <p:nvSpPr>
          <p:cNvPr id="376" name="object 376"/>
          <p:cNvSpPr/>
          <p:nvPr/>
        </p:nvSpPr>
        <p:spPr>
          <a:xfrm>
            <a:off x="1746504" y="5372100"/>
            <a:ext cx="49530" cy="67945"/>
          </a:xfrm>
          <a:custGeom>
            <a:avLst/>
            <a:gdLst/>
            <a:ahLst/>
            <a:cxnLst/>
            <a:rect l="l" t="t" r="r" b="b"/>
            <a:pathLst>
              <a:path w="49530" h="67945">
                <a:moveTo>
                  <a:pt x="0" y="67817"/>
                </a:moveTo>
                <a:lnTo>
                  <a:pt x="49148" y="0"/>
                </a:lnTo>
              </a:path>
            </a:pathLst>
          </a:custGeom>
          <a:ln w="9143">
            <a:solidFill>
              <a:srgbClr val="000000"/>
            </a:solidFill>
          </a:ln>
        </p:spPr>
        <p:txBody>
          <a:bodyPr wrap="square" lIns="0" tIns="0" rIns="0" bIns="0" rtlCol="0"/>
          <a:lstStyle/>
          <a:p>
            <a:endParaRPr/>
          </a:p>
        </p:txBody>
      </p:sp>
      <p:sp>
        <p:nvSpPr>
          <p:cNvPr id="377" name="object 377"/>
          <p:cNvSpPr/>
          <p:nvPr/>
        </p:nvSpPr>
        <p:spPr>
          <a:xfrm>
            <a:off x="1741932" y="5283708"/>
            <a:ext cx="49530" cy="85090"/>
          </a:xfrm>
          <a:custGeom>
            <a:avLst/>
            <a:gdLst/>
            <a:ahLst/>
            <a:cxnLst/>
            <a:rect l="l" t="t" r="r" b="b"/>
            <a:pathLst>
              <a:path w="49530" h="85089">
                <a:moveTo>
                  <a:pt x="49148" y="84831"/>
                </a:moveTo>
                <a:lnTo>
                  <a:pt x="0" y="0"/>
                </a:lnTo>
              </a:path>
            </a:pathLst>
          </a:custGeom>
          <a:ln w="9143">
            <a:solidFill>
              <a:srgbClr val="000000"/>
            </a:solidFill>
          </a:ln>
        </p:spPr>
        <p:txBody>
          <a:bodyPr wrap="square" lIns="0" tIns="0" rIns="0" bIns="0" rtlCol="0"/>
          <a:lstStyle/>
          <a:p>
            <a:endParaRPr/>
          </a:p>
        </p:txBody>
      </p:sp>
      <p:sp>
        <p:nvSpPr>
          <p:cNvPr id="378" name="object 378"/>
          <p:cNvSpPr/>
          <p:nvPr/>
        </p:nvSpPr>
        <p:spPr>
          <a:xfrm>
            <a:off x="1741932" y="5216652"/>
            <a:ext cx="49530" cy="67945"/>
          </a:xfrm>
          <a:custGeom>
            <a:avLst/>
            <a:gdLst/>
            <a:ahLst/>
            <a:cxnLst/>
            <a:rect l="l" t="t" r="r" b="b"/>
            <a:pathLst>
              <a:path w="49530" h="67945">
                <a:moveTo>
                  <a:pt x="0" y="67817"/>
                </a:moveTo>
                <a:lnTo>
                  <a:pt x="49148" y="0"/>
                </a:lnTo>
              </a:path>
            </a:pathLst>
          </a:custGeom>
          <a:ln w="9143">
            <a:solidFill>
              <a:srgbClr val="000000"/>
            </a:solidFill>
          </a:ln>
        </p:spPr>
        <p:txBody>
          <a:bodyPr wrap="square" lIns="0" tIns="0" rIns="0" bIns="0" rtlCol="0"/>
          <a:lstStyle/>
          <a:p>
            <a:endParaRPr/>
          </a:p>
        </p:txBody>
      </p:sp>
      <p:sp>
        <p:nvSpPr>
          <p:cNvPr id="379" name="object 379"/>
          <p:cNvSpPr/>
          <p:nvPr/>
        </p:nvSpPr>
        <p:spPr>
          <a:xfrm>
            <a:off x="1735835" y="5131308"/>
            <a:ext cx="49530" cy="85090"/>
          </a:xfrm>
          <a:custGeom>
            <a:avLst/>
            <a:gdLst/>
            <a:ahLst/>
            <a:cxnLst/>
            <a:rect l="l" t="t" r="r" b="b"/>
            <a:pathLst>
              <a:path w="49530" h="85089">
                <a:moveTo>
                  <a:pt x="49148" y="84831"/>
                </a:moveTo>
                <a:lnTo>
                  <a:pt x="0" y="0"/>
                </a:lnTo>
              </a:path>
            </a:pathLst>
          </a:custGeom>
          <a:ln w="9143">
            <a:solidFill>
              <a:srgbClr val="000000"/>
            </a:solidFill>
          </a:ln>
        </p:spPr>
        <p:txBody>
          <a:bodyPr wrap="square" lIns="0" tIns="0" rIns="0" bIns="0" rtlCol="0"/>
          <a:lstStyle/>
          <a:p>
            <a:endParaRPr/>
          </a:p>
        </p:txBody>
      </p:sp>
      <p:sp>
        <p:nvSpPr>
          <p:cNvPr id="380" name="object 380"/>
          <p:cNvSpPr/>
          <p:nvPr/>
        </p:nvSpPr>
        <p:spPr>
          <a:xfrm>
            <a:off x="1735835" y="5064252"/>
            <a:ext cx="49530" cy="67945"/>
          </a:xfrm>
          <a:custGeom>
            <a:avLst/>
            <a:gdLst/>
            <a:ahLst/>
            <a:cxnLst/>
            <a:rect l="l" t="t" r="r" b="b"/>
            <a:pathLst>
              <a:path w="49530" h="67945">
                <a:moveTo>
                  <a:pt x="0" y="67817"/>
                </a:moveTo>
                <a:lnTo>
                  <a:pt x="49148" y="0"/>
                </a:lnTo>
              </a:path>
            </a:pathLst>
          </a:custGeom>
          <a:ln w="9143">
            <a:solidFill>
              <a:srgbClr val="000000"/>
            </a:solidFill>
          </a:ln>
        </p:spPr>
        <p:txBody>
          <a:bodyPr wrap="square" lIns="0" tIns="0" rIns="0" bIns="0" rtlCol="0"/>
          <a:lstStyle/>
          <a:p>
            <a:endParaRPr/>
          </a:p>
        </p:txBody>
      </p:sp>
      <p:sp>
        <p:nvSpPr>
          <p:cNvPr id="381" name="object 381"/>
          <p:cNvSpPr/>
          <p:nvPr/>
        </p:nvSpPr>
        <p:spPr>
          <a:xfrm>
            <a:off x="1729739" y="4975860"/>
            <a:ext cx="49530" cy="85090"/>
          </a:xfrm>
          <a:custGeom>
            <a:avLst/>
            <a:gdLst/>
            <a:ahLst/>
            <a:cxnLst/>
            <a:rect l="l" t="t" r="r" b="b"/>
            <a:pathLst>
              <a:path w="49530" h="85089">
                <a:moveTo>
                  <a:pt x="49148" y="84831"/>
                </a:moveTo>
                <a:lnTo>
                  <a:pt x="0" y="0"/>
                </a:lnTo>
              </a:path>
            </a:pathLst>
          </a:custGeom>
          <a:ln w="9143">
            <a:solidFill>
              <a:srgbClr val="000000"/>
            </a:solidFill>
          </a:ln>
        </p:spPr>
        <p:txBody>
          <a:bodyPr wrap="square" lIns="0" tIns="0" rIns="0" bIns="0" rtlCol="0"/>
          <a:lstStyle/>
          <a:p>
            <a:endParaRPr/>
          </a:p>
        </p:txBody>
      </p:sp>
      <p:sp>
        <p:nvSpPr>
          <p:cNvPr id="382" name="object 382"/>
          <p:cNvSpPr/>
          <p:nvPr/>
        </p:nvSpPr>
        <p:spPr>
          <a:xfrm>
            <a:off x="1729739" y="4908803"/>
            <a:ext cx="49530" cy="67945"/>
          </a:xfrm>
          <a:custGeom>
            <a:avLst/>
            <a:gdLst/>
            <a:ahLst/>
            <a:cxnLst/>
            <a:rect l="l" t="t" r="r" b="b"/>
            <a:pathLst>
              <a:path w="49530" h="67945">
                <a:moveTo>
                  <a:pt x="0" y="67817"/>
                </a:moveTo>
                <a:lnTo>
                  <a:pt x="49148" y="0"/>
                </a:lnTo>
              </a:path>
            </a:pathLst>
          </a:custGeom>
          <a:ln w="9143">
            <a:solidFill>
              <a:srgbClr val="000000"/>
            </a:solidFill>
          </a:ln>
        </p:spPr>
        <p:txBody>
          <a:bodyPr wrap="square" lIns="0" tIns="0" rIns="0" bIns="0" rtlCol="0"/>
          <a:lstStyle/>
          <a:p>
            <a:endParaRPr/>
          </a:p>
        </p:txBody>
      </p:sp>
      <p:sp>
        <p:nvSpPr>
          <p:cNvPr id="383" name="object 383"/>
          <p:cNvSpPr/>
          <p:nvPr/>
        </p:nvSpPr>
        <p:spPr>
          <a:xfrm>
            <a:off x="1729739" y="4829555"/>
            <a:ext cx="49530" cy="85090"/>
          </a:xfrm>
          <a:custGeom>
            <a:avLst/>
            <a:gdLst/>
            <a:ahLst/>
            <a:cxnLst/>
            <a:rect l="l" t="t" r="r" b="b"/>
            <a:pathLst>
              <a:path w="49530" h="85089">
                <a:moveTo>
                  <a:pt x="49148" y="84831"/>
                </a:moveTo>
                <a:lnTo>
                  <a:pt x="0" y="0"/>
                </a:lnTo>
              </a:path>
            </a:pathLst>
          </a:custGeom>
          <a:ln w="9143">
            <a:solidFill>
              <a:srgbClr val="000000"/>
            </a:solidFill>
          </a:ln>
        </p:spPr>
        <p:txBody>
          <a:bodyPr wrap="square" lIns="0" tIns="0" rIns="0" bIns="0" rtlCol="0"/>
          <a:lstStyle/>
          <a:p>
            <a:endParaRPr/>
          </a:p>
        </p:txBody>
      </p:sp>
      <p:sp>
        <p:nvSpPr>
          <p:cNvPr id="384" name="object 384"/>
          <p:cNvSpPr/>
          <p:nvPr/>
        </p:nvSpPr>
        <p:spPr>
          <a:xfrm>
            <a:off x="1729739" y="4760976"/>
            <a:ext cx="49530" cy="67945"/>
          </a:xfrm>
          <a:custGeom>
            <a:avLst/>
            <a:gdLst/>
            <a:ahLst/>
            <a:cxnLst/>
            <a:rect l="l" t="t" r="r" b="b"/>
            <a:pathLst>
              <a:path w="49530" h="67945">
                <a:moveTo>
                  <a:pt x="0" y="67817"/>
                </a:moveTo>
                <a:lnTo>
                  <a:pt x="49148" y="0"/>
                </a:lnTo>
              </a:path>
            </a:pathLst>
          </a:custGeom>
          <a:ln w="9143">
            <a:solidFill>
              <a:srgbClr val="000000"/>
            </a:solidFill>
          </a:ln>
        </p:spPr>
        <p:txBody>
          <a:bodyPr wrap="square" lIns="0" tIns="0" rIns="0" bIns="0" rtlCol="0"/>
          <a:lstStyle/>
          <a:p>
            <a:endParaRPr/>
          </a:p>
        </p:txBody>
      </p:sp>
      <p:sp>
        <p:nvSpPr>
          <p:cNvPr id="385" name="object 385"/>
          <p:cNvSpPr/>
          <p:nvPr/>
        </p:nvSpPr>
        <p:spPr>
          <a:xfrm>
            <a:off x="1778507" y="4591811"/>
            <a:ext cx="0" cy="170180"/>
          </a:xfrm>
          <a:custGeom>
            <a:avLst/>
            <a:gdLst/>
            <a:ahLst/>
            <a:cxnLst/>
            <a:rect l="l" t="t" r="r" b="b"/>
            <a:pathLst>
              <a:path h="170179">
                <a:moveTo>
                  <a:pt x="0" y="169676"/>
                </a:moveTo>
                <a:lnTo>
                  <a:pt x="0" y="0"/>
                </a:lnTo>
              </a:path>
            </a:pathLst>
          </a:custGeom>
          <a:ln w="9143">
            <a:solidFill>
              <a:srgbClr val="000000"/>
            </a:solidFill>
          </a:ln>
        </p:spPr>
        <p:txBody>
          <a:bodyPr wrap="square" lIns="0" tIns="0" rIns="0" bIns="0" rtlCol="0"/>
          <a:lstStyle/>
          <a:p>
            <a:endParaRPr/>
          </a:p>
        </p:txBody>
      </p:sp>
      <p:sp>
        <p:nvSpPr>
          <p:cNvPr id="386" name="object 386"/>
          <p:cNvSpPr/>
          <p:nvPr/>
        </p:nvSpPr>
        <p:spPr>
          <a:xfrm>
            <a:off x="2048255" y="5827776"/>
            <a:ext cx="0" cy="170180"/>
          </a:xfrm>
          <a:custGeom>
            <a:avLst/>
            <a:gdLst/>
            <a:ahLst/>
            <a:cxnLst/>
            <a:rect l="l" t="t" r="r" b="b"/>
            <a:pathLst>
              <a:path h="170179">
                <a:moveTo>
                  <a:pt x="0" y="169676"/>
                </a:moveTo>
                <a:lnTo>
                  <a:pt x="0" y="0"/>
                </a:lnTo>
              </a:path>
            </a:pathLst>
          </a:custGeom>
          <a:ln w="9143">
            <a:solidFill>
              <a:srgbClr val="000000"/>
            </a:solidFill>
          </a:ln>
        </p:spPr>
        <p:txBody>
          <a:bodyPr wrap="square" lIns="0" tIns="0" rIns="0" bIns="0" rtlCol="0"/>
          <a:lstStyle/>
          <a:p>
            <a:endParaRPr/>
          </a:p>
        </p:txBody>
      </p:sp>
      <p:sp>
        <p:nvSpPr>
          <p:cNvPr id="387" name="object 387"/>
          <p:cNvSpPr/>
          <p:nvPr/>
        </p:nvSpPr>
        <p:spPr>
          <a:xfrm>
            <a:off x="1996439" y="5742432"/>
            <a:ext cx="49530" cy="85090"/>
          </a:xfrm>
          <a:custGeom>
            <a:avLst/>
            <a:gdLst/>
            <a:ahLst/>
            <a:cxnLst/>
            <a:rect l="l" t="t" r="r" b="b"/>
            <a:pathLst>
              <a:path w="49530" h="85089">
                <a:moveTo>
                  <a:pt x="49148" y="84831"/>
                </a:moveTo>
                <a:lnTo>
                  <a:pt x="0" y="0"/>
                </a:lnTo>
              </a:path>
            </a:pathLst>
          </a:custGeom>
          <a:ln w="9143">
            <a:solidFill>
              <a:srgbClr val="000000"/>
            </a:solidFill>
          </a:ln>
        </p:spPr>
        <p:txBody>
          <a:bodyPr wrap="square" lIns="0" tIns="0" rIns="0" bIns="0" rtlCol="0"/>
          <a:lstStyle/>
          <a:p>
            <a:endParaRPr/>
          </a:p>
        </p:txBody>
      </p:sp>
      <p:sp>
        <p:nvSpPr>
          <p:cNvPr id="388" name="object 388"/>
          <p:cNvSpPr/>
          <p:nvPr/>
        </p:nvSpPr>
        <p:spPr>
          <a:xfrm>
            <a:off x="1996439" y="5673852"/>
            <a:ext cx="49530" cy="67945"/>
          </a:xfrm>
          <a:custGeom>
            <a:avLst/>
            <a:gdLst/>
            <a:ahLst/>
            <a:cxnLst/>
            <a:rect l="l" t="t" r="r" b="b"/>
            <a:pathLst>
              <a:path w="49530" h="67945">
                <a:moveTo>
                  <a:pt x="0" y="67866"/>
                </a:moveTo>
                <a:lnTo>
                  <a:pt x="49148" y="0"/>
                </a:lnTo>
              </a:path>
            </a:pathLst>
          </a:custGeom>
          <a:ln w="9143">
            <a:solidFill>
              <a:srgbClr val="000000"/>
            </a:solidFill>
          </a:ln>
        </p:spPr>
        <p:txBody>
          <a:bodyPr wrap="square" lIns="0" tIns="0" rIns="0" bIns="0" rtlCol="0"/>
          <a:lstStyle/>
          <a:p>
            <a:endParaRPr/>
          </a:p>
        </p:txBody>
      </p:sp>
      <p:sp>
        <p:nvSpPr>
          <p:cNvPr id="389" name="object 389"/>
          <p:cNvSpPr/>
          <p:nvPr/>
        </p:nvSpPr>
        <p:spPr>
          <a:xfrm>
            <a:off x="1991867" y="5586984"/>
            <a:ext cx="49530" cy="85090"/>
          </a:xfrm>
          <a:custGeom>
            <a:avLst/>
            <a:gdLst/>
            <a:ahLst/>
            <a:cxnLst/>
            <a:rect l="l" t="t" r="r" b="b"/>
            <a:pathLst>
              <a:path w="49530" h="85089">
                <a:moveTo>
                  <a:pt x="49148" y="84831"/>
                </a:moveTo>
                <a:lnTo>
                  <a:pt x="0" y="0"/>
                </a:lnTo>
              </a:path>
            </a:pathLst>
          </a:custGeom>
          <a:ln w="9143">
            <a:solidFill>
              <a:srgbClr val="000000"/>
            </a:solidFill>
          </a:ln>
        </p:spPr>
        <p:txBody>
          <a:bodyPr wrap="square" lIns="0" tIns="0" rIns="0" bIns="0" rtlCol="0"/>
          <a:lstStyle/>
          <a:p>
            <a:endParaRPr/>
          </a:p>
        </p:txBody>
      </p:sp>
      <p:sp>
        <p:nvSpPr>
          <p:cNvPr id="390" name="object 390"/>
          <p:cNvSpPr/>
          <p:nvPr/>
        </p:nvSpPr>
        <p:spPr>
          <a:xfrm>
            <a:off x="1991867" y="5518403"/>
            <a:ext cx="49530" cy="67945"/>
          </a:xfrm>
          <a:custGeom>
            <a:avLst/>
            <a:gdLst/>
            <a:ahLst/>
            <a:cxnLst/>
            <a:rect l="l" t="t" r="r" b="b"/>
            <a:pathLst>
              <a:path w="49530" h="67945">
                <a:moveTo>
                  <a:pt x="0" y="67817"/>
                </a:moveTo>
                <a:lnTo>
                  <a:pt x="49148" y="0"/>
                </a:lnTo>
              </a:path>
            </a:pathLst>
          </a:custGeom>
          <a:ln w="9143">
            <a:solidFill>
              <a:srgbClr val="000000"/>
            </a:solidFill>
          </a:ln>
        </p:spPr>
        <p:txBody>
          <a:bodyPr wrap="square" lIns="0" tIns="0" rIns="0" bIns="0" rtlCol="0"/>
          <a:lstStyle/>
          <a:p>
            <a:endParaRPr/>
          </a:p>
        </p:txBody>
      </p:sp>
      <p:sp>
        <p:nvSpPr>
          <p:cNvPr id="391" name="object 391"/>
          <p:cNvSpPr/>
          <p:nvPr/>
        </p:nvSpPr>
        <p:spPr>
          <a:xfrm>
            <a:off x="1991867" y="5439155"/>
            <a:ext cx="49530" cy="85090"/>
          </a:xfrm>
          <a:custGeom>
            <a:avLst/>
            <a:gdLst/>
            <a:ahLst/>
            <a:cxnLst/>
            <a:rect l="l" t="t" r="r" b="b"/>
            <a:pathLst>
              <a:path w="49530" h="85089">
                <a:moveTo>
                  <a:pt x="49148" y="84831"/>
                </a:moveTo>
                <a:lnTo>
                  <a:pt x="0" y="0"/>
                </a:lnTo>
              </a:path>
            </a:pathLst>
          </a:custGeom>
          <a:ln w="9143">
            <a:solidFill>
              <a:srgbClr val="000000"/>
            </a:solidFill>
          </a:ln>
        </p:spPr>
        <p:txBody>
          <a:bodyPr wrap="square" lIns="0" tIns="0" rIns="0" bIns="0" rtlCol="0"/>
          <a:lstStyle/>
          <a:p>
            <a:endParaRPr/>
          </a:p>
        </p:txBody>
      </p:sp>
      <p:sp>
        <p:nvSpPr>
          <p:cNvPr id="392" name="object 392"/>
          <p:cNvSpPr/>
          <p:nvPr/>
        </p:nvSpPr>
        <p:spPr>
          <a:xfrm>
            <a:off x="1991867" y="5372100"/>
            <a:ext cx="49530" cy="67945"/>
          </a:xfrm>
          <a:custGeom>
            <a:avLst/>
            <a:gdLst/>
            <a:ahLst/>
            <a:cxnLst/>
            <a:rect l="l" t="t" r="r" b="b"/>
            <a:pathLst>
              <a:path w="49530" h="67945">
                <a:moveTo>
                  <a:pt x="0" y="67817"/>
                </a:moveTo>
                <a:lnTo>
                  <a:pt x="49148" y="0"/>
                </a:lnTo>
              </a:path>
            </a:pathLst>
          </a:custGeom>
          <a:ln w="9143">
            <a:solidFill>
              <a:srgbClr val="000000"/>
            </a:solidFill>
          </a:ln>
        </p:spPr>
        <p:txBody>
          <a:bodyPr wrap="square" lIns="0" tIns="0" rIns="0" bIns="0" rtlCol="0"/>
          <a:lstStyle/>
          <a:p>
            <a:endParaRPr/>
          </a:p>
        </p:txBody>
      </p:sp>
      <p:sp>
        <p:nvSpPr>
          <p:cNvPr id="393" name="object 393"/>
          <p:cNvSpPr/>
          <p:nvPr/>
        </p:nvSpPr>
        <p:spPr>
          <a:xfrm>
            <a:off x="1985772" y="5283708"/>
            <a:ext cx="49530" cy="85090"/>
          </a:xfrm>
          <a:custGeom>
            <a:avLst/>
            <a:gdLst/>
            <a:ahLst/>
            <a:cxnLst/>
            <a:rect l="l" t="t" r="r" b="b"/>
            <a:pathLst>
              <a:path w="49530" h="85089">
                <a:moveTo>
                  <a:pt x="49148" y="84831"/>
                </a:moveTo>
                <a:lnTo>
                  <a:pt x="0" y="0"/>
                </a:lnTo>
              </a:path>
            </a:pathLst>
          </a:custGeom>
          <a:ln w="9143">
            <a:solidFill>
              <a:srgbClr val="000000"/>
            </a:solidFill>
          </a:ln>
        </p:spPr>
        <p:txBody>
          <a:bodyPr wrap="square" lIns="0" tIns="0" rIns="0" bIns="0" rtlCol="0"/>
          <a:lstStyle/>
          <a:p>
            <a:endParaRPr/>
          </a:p>
        </p:txBody>
      </p:sp>
      <p:sp>
        <p:nvSpPr>
          <p:cNvPr id="394" name="object 394"/>
          <p:cNvSpPr/>
          <p:nvPr/>
        </p:nvSpPr>
        <p:spPr>
          <a:xfrm>
            <a:off x="1985772" y="5216652"/>
            <a:ext cx="49530" cy="67945"/>
          </a:xfrm>
          <a:custGeom>
            <a:avLst/>
            <a:gdLst/>
            <a:ahLst/>
            <a:cxnLst/>
            <a:rect l="l" t="t" r="r" b="b"/>
            <a:pathLst>
              <a:path w="49530" h="67945">
                <a:moveTo>
                  <a:pt x="0" y="67817"/>
                </a:moveTo>
                <a:lnTo>
                  <a:pt x="49148" y="0"/>
                </a:lnTo>
              </a:path>
            </a:pathLst>
          </a:custGeom>
          <a:ln w="9143">
            <a:solidFill>
              <a:srgbClr val="000000"/>
            </a:solidFill>
          </a:ln>
        </p:spPr>
        <p:txBody>
          <a:bodyPr wrap="square" lIns="0" tIns="0" rIns="0" bIns="0" rtlCol="0"/>
          <a:lstStyle/>
          <a:p>
            <a:endParaRPr/>
          </a:p>
        </p:txBody>
      </p:sp>
      <p:sp>
        <p:nvSpPr>
          <p:cNvPr id="395" name="object 395"/>
          <p:cNvSpPr/>
          <p:nvPr/>
        </p:nvSpPr>
        <p:spPr>
          <a:xfrm>
            <a:off x="1979675" y="5131308"/>
            <a:ext cx="49530" cy="85090"/>
          </a:xfrm>
          <a:custGeom>
            <a:avLst/>
            <a:gdLst/>
            <a:ahLst/>
            <a:cxnLst/>
            <a:rect l="l" t="t" r="r" b="b"/>
            <a:pathLst>
              <a:path w="49530" h="85089">
                <a:moveTo>
                  <a:pt x="49148" y="84831"/>
                </a:moveTo>
                <a:lnTo>
                  <a:pt x="0" y="0"/>
                </a:lnTo>
              </a:path>
            </a:pathLst>
          </a:custGeom>
          <a:ln w="9143">
            <a:solidFill>
              <a:srgbClr val="000000"/>
            </a:solidFill>
          </a:ln>
        </p:spPr>
        <p:txBody>
          <a:bodyPr wrap="square" lIns="0" tIns="0" rIns="0" bIns="0" rtlCol="0"/>
          <a:lstStyle/>
          <a:p>
            <a:endParaRPr/>
          </a:p>
        </p:txBody>
      </p:sp>
      <p:sp>
        <p:nvSpPr>
          <p:cNvPr id="396" name="object 396"/>
          <p:cNvSpPr/>
          <p:nvPr/>
        </p:nvSpPr>
        <p:spPr>
          <a:xfrm>
            <a:off x="1979675" y="5064252"/>
            <a:ext cx="49530" cy="67945"/>
          </a:xfrm>
          <a:custGeom>
            <a:avLst/>
            <a:gdLst/>
            <a:ahLst/>
            <a:cxnLst/>
            <a:rect l="l" t="t" r="r" b="b"/>
            <a:pathLst>
              <a:path w="49530" h="67945">
                <a:moveTo>
                  <a:pt x="0" y="67817"/>
                </a:moveTo>
                <a:lnTo>
                  <a:pt x="49148" y="0"/>
                </a:lnTo>
              </a:path>
            </a:pathLst>
          </a:custGeom>
          <a:ln w="9143">
            <a:solidFill>
              <a:srgbClr val="000000"/>
            </a:solidFill>
          </a:ln>
        </p:spPr>
        <p:txBody>
          <a:bodyPr wrap="square" lIns="0" tIns="0" rIns="0" bIns="0" rtlCol="0"/>
          <a:lstStyle/>
          <a:p>
            <a:endParaRPr/>
          </a:p>
        </p:txBody>
      </p:sp>
      <p:sp>
        <p:nvSpPr>
          <p:cNvPr id="397" name="object 397"/>
          <p:cNvSpPr/>
          <p:nvPr/>
        </p:nvSpPr>
        <p:spPr>
          <a:xfrm>
            <a:off x="1975103" y="4975860"/>
            <a:ext cx="49530" cy="85090"/>
          </a:xfrm>
          <a:custGeom>
            <a:avLst/>
            <a:gdLst/>
            <a:ahLst/>
            <a:cxnLst/>
            <a:rect l="l" t="t" r="r" b="b"/>
            <a:pathLst>
              <a:path w="49530" h="85089">
                <a:moveTo>
                  <a:pt x="49148" y="84831"/>
                </a:moveTo>
                <a:lnTo>
                  <a:pt x="0" y="0"/>
                </a:lnTo>
              </a:path>
            </a:pathLst>
          </a:custGeom>
          <a:ln w="9143">
            <a:solidFill>
              <a:srgbClr val="000000"/>
            </a:solidFill>
          </a:ln>
        </p:spPr>
        <p:txBody>
          <a:bodyPr wrap="square" lIns="0" tIns="0" rIns="0" bIns="0" rtlCol="0"/>
          <a:lstStyle/>
          <a:p>
            <a:endParaRPr/>
          </a:p>
        </p:txBody>
      </p:sp>
      <p:sp>
        <p:nvSpPr>
          <p:cNvPr id="398" name="object 398"/>
          <p:cNvSpPr/>
          <p:nvPr/>
        </p:nvSpPr>
        <p:spPr>
          <a:xfrm>
            <a:off x="1975103" y="4907279"/>
            <a:ext cx="49530" cy="67945"/>
          </a:xfrm>
          <a:custGeom>
            <a:avLst/>
            <a:gdLst/>
            <a:ahLst/>
            <a:cxnLst/>
            <a:rect l="l" t="t" r="r" b="b"/>
            <a:pathLst>
              <a:path w="49530" h="67945">
                <a:moveTo>
                  <a:pt x="0" y="67817"/>
                </a:moveTo>
                <a:lnTo>
                  <a:pt x="49148" y="0"/>
                </a:lnTo>
              </a:path>
            </a:pathLst>
          </a:custGeom>
          <a:ln w="9143">
            <a:solidFill>
              <a:srgbClr val="000000"/>
            </a:solidFill>
          </a:ln>
        </p:spPr>
        <p:txBody>
          <a:bodyPr wrap="square" lIns="0" tIns="0" rIns="0" bIns="0" rtlCol="0"/>
          <a:lstStyle/>
          <a:p>
            <a:endParaRPr/>
          </a:p>
        </p:txBody>
      </p:sp>
      <p:sp>
        <p:nvSpPr>
          <p:cNvPr id="399" name="object 399"/>
          <p:cNvSpPr/>
          <p:nvPr/>
        </p:nvSpPr>
        <p:spPr>
          <a:xfrm>
            <a:off x="1975103" y="4829555"/>
            <a:ext cx="49530" cy="85090"/>
          </a:xfrm>
          <a:custGeom>
            <a:avLst/>
            <a:gdLst/>
            <a:ahLst/>
            <a:cxnLst/>
            <a:rect l="l" t="t" r="r" b="b"/>
            <a:pathLst>
              <a:path w="49530" h="85089">
                <a:moveTo>
                  <a:pt x="49148" y="84831"/>
                </a:moveTo>
                <a:lnTo>
                  <a:pt x="0" y="0"/>
                </a:lnTo>
              </a:path>
            </a:pathLst>
          </a:custGeom>
          <a:ln w="9143">
            <a:solidFill>
              <a:srgbClr val="000000"/>
            </a:solidFill>
          </a:ln>
        </p:spPr>
        <p:txBody>
          <a:bodyPr wrap="square" lIns="0" tIns="0" rIns="0" bIns="0" rtlCol="0"/>
          <a:lstStyle/>
          <a:p>
            <a:endParaRPr/>
          </a:p>
        </p:txBody>
      </p:sp>
      <p:sp>
        <p:nvSpPr>
          <p:cNvPr id="400" name="object 400"/>
          <p:cNvSpPr/>
          <p:nvPr/>
        </p:nvSpPr>
        <p:spPr>
          <a:xfrm>
            <a:off x="1975103" y="4760976"/>
            <a:ext cx="49530" cy="67945"/>
          </a:xfrm>
          <a:custGeom>
            <a:avLst/>
            <a:gdLst/>
            <a:ahLst/>
            <a:cxnLst/>
            <a:rect l="l" t="t" r="r" b="b"/>
            <a:pathLst>
              <a:path w="49530" h="67945">
                <a:moveTo>
                  <a:pt x="0" y="67817"/>
                </a:moveTo>
                <a:lnTo>
                  <a:pt x="49148" y="0"/>
                </a:lnTo>
              </a:path>
            </a:pathLst>
          </a:custGeom>
          <a:ln w="9143">
            <a:solidFill>
              <a:srgbClr val="000000"/>
            </a:solidFill>
          </a:ln>
        </p:spPr>
        <p:txBody>
          <a:bodyPr wrap="square" lIns="0" tIns="0" rIns="0" bIns="0" rtlCol="0"/>
          <a:lstStyle/>
          <a:p>
            <a:endParaRPr/>
          </a:p>
        </p:txBody>
      </p:sp>
      <p:sp>
        <p:nvSpPr>
          <p:cNvPr id="401" name="object 401"/>
          <p:cNvSpPr/>
          <p:nvPr/>
        </p:nvSpPr>
        <p:spPr>
          <a:xfrm>
            <a:off x="2023872" y="4591811"/>
            <a:ext cx="0" cy="170180"/>
          </a:xfrm>
          <a:custGeom>
            <a:avLst/>
            <a:gdLst/>
            <a:ahLst/>
            <a:cxnLst/>
            <a:rect l="l" t="t" r="r" b="b"/>
            <a:pathLst>
              <a:path h="170179">
                <a:moveTo>
                  <a:pt x="0" y="169676"/>
                </a:moveTo>
                <a:lnTo>
                  <a:pt x="0" y="0"/>
                </a:lnTo>
              </a:path>
            </a:pathLst>
          </a:custGeom>
          <a:ln w="9143">
            <a:solidFill>
              <a:srgbClr val="000000"/>
            </a:solidFill>
          </a:ln>
        </p:spPr>
        <p:txBody>
          <a:bodyPr wrap="square" lIns="0" tIns="0" rIns="0" bIns="0" rtlCol="0"/>
          <a:lstStyle/>
          <a:p>
            <a:endParaRPr/>
          </a:p>
        </p:txBody>
      </p:sp>
      <p:sp>
        <p:nvSpPr>
          <p:cNvPr id="402" name="object 402"/>
          <p:cNvSpPr/>
          <p:nvPr/>
        </p:nvSpPr>
        <p:spPr>
          <a:xfrm>
            <a:off x="2267711" y="5839967"/>
            <a:ext cx="0" cy="170180"/>
          </a:xfrm>
          <a:custGeom>
            <a:avLst/>
            <a:gdLst/>
            <a:ahLst/>
            <a:cxnLst/>
            <a:rect l="l" t="t" r="r" b="b"/>
            <a:pathLst>
              <a:path h="170179">
                <a:moveTo>
                  <a:pt x="0" y="169676"/>
                </a:moveTo>
                <a:lnTo>
                  <a:pt x="0" y="0"/>
                </a:lnTo>
              </a:path>
            </a:pathLst>
          </a:custGeom>
          <a:ln w="9143">
            <a:solidFill>
              <a:srgbClr val="000000"/>
            </a:solidFill>
          </a:ln>
        </p:spPr>
        <p:txBody>
          <a:bodyPr wrap="square" lIns="0" tIns="0" rIns="0" bIns="0" rtlCol="0"/>
          <a:lstStyle/>
          <a:p>
            <a:endParaRPr/>
          </a:p>
        </p:txBody>
      </p:sp>
      <p:sp>
        <p:nvSpPr>
          <p:cNvPr id="403" name="object 403"/>
          <p:cNvSpPr/>
          <p:nvPr/>
        </p:nvSpPr>
        <p:spPr>
          <a:xfrm>
            <a:off x="2215895" y="5754623"/>
            <a:ext cx="49530" cy="85090"/>
          </a:xfrm>
          <a:custGeom>
            <a:avLst/>
            <a:gdLst/>
            <a:ahLst/>
            <a:cxnLst/>
            <a:rect l="l" t="t" r="r" b="b"/>
            <a:pathLst>
              <a:path w="49530" h="85089">
                <a:moveTo>
                  <a:pt x="49148" y="84831"/>
                </a:moveTo>
                <a:lnTo>
                  <a:pt x="0" y="0"/>
                </a:lnTo>
              </a:path>
            </a:pathLst>
          </a:custGeom>
          <a:ln w="9143">
            <a:solidFill>
              <a:srgbClr val="000000"/>
            </a:solidFill>
          </a:ln>
        </p:spPr>
        <p:txBody>
          <a:bodyPr wrap="square" lIns="0" tIns="0" rIns="0" bIns="0" rtlCol="0"/>
          <a:lstStyle/>
          <a:p>
            <a:endParaRPr/>
          </a:p>
        </p:txBody>
      </p:sp>
      <p:sp>
        <p:nvSpPr>
          <p:cNvPr id="404" name="object 404"/>
          <p:cNvSpPr/>
          <p:nvPr/>
        </p:nvSpPr>
        <p:spPr>
          <a:xfrm>
            <a:off x="2215895" y="5687567"/>
            <a:ext cx="49530" cy="67945"/>
          </a:xfrm>
          <a:custGeom>
            <a:avLst/>
            <a:gdLst/>
            <a:ahLst/>
            <a:cxnLst/>
            <a:rect l="l" t="t" r="r" b="b"/>
            <a:pathLst>
              <a:path w="49530" h="67945">
                <a:moveTo>
                  <a:pt x="0" y="67866"/>
                </a:moveTo>
                <a:lnTo>
                  <a:pt x="49148" y="0"/>
                </a:lnTo>
              </a:path>
            </a:pathLst>
          </a:custGeom>
          <a:ln w="9143">
            <a:solidFill>
              <a:srgbClr val="000000"/>
            </a:solidFill>
          </a:ln>
        </p:spPr>
        <p:txBody>
          <a:bodyPr wrap="square" lIns="0" tIns="0" rIns="0" bIns="0" rtlCol="0"/>
          <a:lstStyle/>
          <a:p>
            <a:endParaRPr/>
          </a:p>
        </p:txBody>
      </p:sp>
      <p:sp>
        <p:nvSpPr>
          <p:cNvPr id="405" name="object 405"/>
          <p:cNvSpPr/>
          <p:nvPr/>
        </p:nvSpPr>
        <p:spPr>
          <a:xfrm>
            <a:off x="2209800" y="5599176"/>
            <a:ext cx="49530" cy="85090"/>
          </a:xfrm>
          <a:custGeom>
            <a:avLst/>
            <a:gdLst/>
            <a:ahLst/>
            <a:cxnLst/>
            <a:rect l="l" t="t" r="r" b="b"/>
            <a:pathLst>
              <a:path w="49530" h="85089">
                <a:moveTo>
                  <a:pt x="49148" y="84831"/>
                </a:moveTo>
                <a:lnTo>
                  <a:pt x="0" y="0"/>
                </a:lnTo>
              </a:path>
            </a:pathLst>
          </a:custGeom>
          <a:ln w="9143">
            <a:solidFill>
              <a:srgbClr val="000000"/>
            </a:solidFill>
          </a:ln>
        </p:spPr>
        <p:txBody>
          <a:bodyPr wrap="square" lIns="0" tIns="0" rIns="0" bIns="0" rtlCol="0"/>
          <a:lstStyle/>
          <a:p>
            <a:endParaRPr/>
          </a:p>
        </p:txBody>
      </p:sp>
      <p:sp>
        <p:nvSpPr>
          <p:cNvPr id="406" name="object 406"/>
          <p:cNvSpPr/>
          <p:nvPr/>
        </p:nvSpPr>
        <p:spPr>
          <a:xfrm>
            <a:off x="2209800" y="5532120"/>
            <a:ext cx="49530" cy="67945"/>
          </a:xfrm>
          <a:custGeom>
            <a:avLst/>
            <a:gdLst/>
            <a:ahLst/>
            <a:cxnLst/>
            <a:rect l="l" t="t" r="r" b="b"/>
            <a:pathLst>
              <a:path w="49530" h="67945">
                <a:moveTo>
                  <a:pt x="0" y="67866"/>
                </a:moveTo>
                <a:lnTo>
                  <a:pt x="49148" y="0"/>
                </a:lnTo>
              </a:path>
            </a:pathLst>
          </a:custGeom>
          <a:ln w="9143">
            <a:solidFill>
              <a:srgbClr val="000000"/>
            </a:solidFill>
          </a:ln>
        </p:spPr>
        <p:txBody>
          <a:bodyPr wrap="square" lIns="0" tIns="0" rIns="0" bIns="0" rtlCol="0"/>
          <a:lstStyle/>
          <a:p>
            <a:endParaRPr/>
          </a:p>
        </p:txBody>
      </p:sp>
      <p:sp>
        <p:nvSpPr>
          <p:cNvPr id="407" name="object 407"/>
          <p:cNvSpPr/>
          <p:nvPr/>
        </p:nvSpPr>
        <p:spPr>
          <a:xfrm>
            <a:off x="2209800" y="5452872"/>
            <a:ext cx="49530" cy="85090"/>
          </a:xfrm>
          <a:custGeom>
            <a:avLst/>
            <a:gdLst/>
            <a:ahLst/>
            <a:cxnLst/>
            <a:rect l="l" t="t" r="r" b="b"/>
            <a:pathLst>
              <a:path w="49530" h="85089">
                <a:moveTo>
                  <a:pt x="49148" y="84831"/>
                </a:moveTo>
                <a:lnTo>
                  <a:pt x="0" y="0"/>
                </a:lnTo>
              </a:path>
            </a:pathLst>
          </a:custGeom>
          <a:ln w="9143">
            <a:solidFill>
              <a:srgbClr val="000000"/>
            </a:solidFill>
          </a:ln>
        </p:spPr>
        <p:txBody>
          <a:bodyPr wrap="square" lIns="0" tIns="0" rIns="0" bIns="0" rtlCol="0"/>
          <a:lstStyle/>
          <a:p>
            <a:endParaRPr/>
          </a:p>
        </p:txBody>
      </p:sp>
      <p:sp>
        <p:nvSpPr>
          <p:cNvPr id="408" name="object 408"/>
          <p:cNvSpPr/>
          <p:nvPr/>
        </p:nvSpPr>
        <p:spPr>
          <a:xfrm>
            <a:off x="2209800" y="5384291"/>
            <a:ext cx="49530" cy="67945"/>
          </a:xfrm>
          <a:custGeom>
            <a:avLst/>
            <a:gdLst/>
            <a:ahLst/>
            <a:cxnLst/>
            <a:rect l="l" t="t" r="r" b="b"/>
            <a:pathLst>
              <a:path w="49530" h="67945">
                <a:moveTo>
                  <a:pt x="0" y="67817"/>
                </a:moveTo>
                <a:lnTo>
                  <a:pt x="49148" y="0"/>
                </a:lnTo>
              </a:path>
            </a:pathLst>
          </a:custGeom>
          <a:ln w="9143">
            <a:solidFill>
              <a:srgbClr val="000000"/>
            </a:solidFill>
          </a:ln>
        </p:spPr>
        <p:txBody>
          <a:bodyPr wrap="square" lIns="0" tIns="0" rIns="0" bIns="0" rtlCol="0"/>
          <a:lstStyle/>
          <a:p>
            <a:endParaRPr/>
          </a:p>
        </p:txBody>
      </p:sp>
      <p:sp>
        <p:nvSpPr>
          <p:cNvPr id="409" name="object 409"/>
          <p:cNvSpPr/>
          <p:nvPr/>
        </p:nvSpPr>
        <p:spPr>
          <a:xfrm>
            <a:off x="2205227" y="5297423"/>
            <a:ext cx="49530" cy="85090"/>
          </a:xfrm>
          <a:custGeom>
            <a:avLst/>
            <a:gdLst/>
            <a:ahLst/>
            <a:cxnLst/>
            <a:rect l="l" t="t" r="r" b="b"/>
            <a:pathLst>
              <a:path w="49530" h="85089">
                <a:moveTo>
                  <a:pt x="49148" y="84831"/>
                </a:moveTo>
                <a:lnTo>
                  <a:pt x="0" y="0"/>
                </a:lnTo>
              </a:path>
            </a:pathLst>
          </a:custGeom>
          <a:ln w="9143">
            <a:solidFill>
              <a:srgbClr val="000000"/>
            </a:solidFill>
          </a:ln>
        </p:spPr>
        <p:txBody>
          <a:bodyPr wrap="square" lIns="0" tIns="0" rIns="0" bIns="0" rtlCol="0"/>
          <a:lstStyle/>
          <a:p>
            <a:endParaRPr/>
          </a:p>
        </p:txBody>
      </p:sp>
      <p:sp>
        <p:nvSpPr>
          <p:cNvPr id="410" name="object 410"/>
          <p:cNvSpPr/>
          <p:nvPr/>
        </p:nvSpPr>
        <p:spPr>
          <a:xfrm>
            <a:off x="2205227" y="5228844"/>
            <a:ext cx="49530" cy="67945"/>
          </a:xfrm>
          <a:custGeom>
            <a:avLst/>
            <a:gdLst/>
            <a:ahLst/>
            <a:cxnLst/>
            <a:rect l="l" t="t" r="r" b="b"/>
            <a:pathLst>
              <a:path w="49530" h="67945">
                <a:moveTo>
                  <a:pt x="0" y="67817"/>
                </a:moveTo>
                <a:lnTo>
                  <a:pt x="49148" y="0"/>
                </a:lnTo>
              </a:path>
            </a:pathLst>
          </a:custGeom>
          <a:ln w="9143">
            <a:solidFill>
              <a:srgbClr val="000000"/>
            </a:solidFill>
          </a:ln>
        </p:spPr>
        <p:txBody>
          <a:bodyPr wrap="square" lIns="0" tIns="0" rIns="0" bIns="0" rtlCol="0"/>
          <a:lstStyle/>
          <a:p>
            <a:endParaRPr/>
          </a:p>
        </p:txBody>
      </p:sp>
      <p:sp>
        <p:nvSpPr>
          <p:cNvPr id="411" name="object 411"/>
          <p:cNvSpPr/>
          <p:nvPr/>
        </p:nvSpPr>
        <p:spPr>
          <a:xfrm>
            <a:off x="2199132" y="5145023"/>
            <a:ext cx="49530" cy="85090"/>
          </a:xfrm>
          <a:custGeom>
            <a:avLst/>
            <a:gdLst/>
            <a:ahLst/>
            <a:cxnLst/>
            <a:rect l="l" t="t" r="r" b="b"/>
            <a:pathLst>
              <a:path w="49530" h="85089">
                <a:moveTo>
                  <a:pt x="49148" y="84831"/>
                </a:moveTo>
                <a:lnTo>
                  <a:pt x="0" y="0"/>
                </a:lnTo>
              </a:path>
            </a:pathLst>
          </a:custGeom>
          <a:ln w="9143">
            <a:solidFill>
              <a:srgbClr val="000000"/>
            </a:solidFill>
          </a:ln>
        </p:spPr>
        <p:txBody>
          <a:bodyPr wrap="square" lIns="0" tIns="0" rIns="0" bIns="0" rtlCol="0"/>
          <a:lstStyle/>
          <a:p>
            <a:endParaRPr/>
          </a:p>
        </p:txBody>
      </p:sp>
      <p:sp>
        <p:nvSpPr>
          <p:cNvPr id="412" name="object 412"/>
          <p:cNvSpPr/>
          <p:nvPr/>
        </p:nvSpPr>
        <p:spPr>
          <a:xfrm>
            <a:off x="2199132" y="5076444"/>
            <a:ext cx="49530" cy="67945"/>
          </a:xfrm>
          <a:custGeom>
            <a:avLst/>
            <a:gdLst/>
            <a:ahLst/>
            <a:cxnLst/>
            <a:rect l="l" t="t" r="r" b="b"/>
            <a:pathLst>
              <a:path w="49530" h="67945">
                <a:moveTo>
                  <a:pt x="0" y="67817"/>
                </a:moveTo>
                <a:lnTo>
                  <a:pt x="49148" y="0"/>
                </a:lnTo>
              </a:path>
            </a:pathLst>
          </a:custGeom>
          <a:ln w="9143">
            <a:solidFill>
              <a:srgbClr val="000000"/>
            </a:solidFill>
          </a:ln>
        </p:spPr>
        <p:txBody>
          <a:bodyPr wrap="square" lIns="0" tIns="0" rIns="0" bIns="0" rtlCol="0"/>
          <a:lstStyle/>
          <a:p>
            <a:endParaRPr/>
          </a:p>
        </p:txBody>
      </p:sp>
      <p:sp>
        <p:nvSpPr>
          <p:cNvPr id="413" name="object 413"/>
          <p:cNvSpPr/>
          <p:nvPr/>
        </p:nvSpPr>
        <p:spPr>
          <a:xfrm>
            <a:off x="2193035" y="4988052"/>
            <a:ext cx="49530" cy="85090"/>
          </a:xfrm>
          <a:custGeom>
            <a:avLst/>
            <a:gdLst/>
            <a:ahLst/>
            <a:cxnLst/>
            <a:rect l="l" t="t" r="r" b="b"/>
            <a:pathLst>
              <a:path w="49530" h="85089">
                <a:moveTo>
                  <a:pt x="49148" y="84831"/>
                </a:moveTo>
                <a:lnTo>
                  <a:pt x="0" y="0"/>
                </a:lnTo>
              </a:path>
            </a:pathLst>
          </a:custGeom>
          <a:ln w="9143">
            <a:solidFill>
              <a:srgbClr val="000000"/>
            </a:solidFill>
          </a:ln>
        </p:spPr>
        <p:txBody>
          <a:bodyPr wrap="square" lIns="0" tIns="0" rIns="0" bIns="0" rtlCol="0"/>
          <a:lstStyle/>
          <a:p>
            <a:endParaRPr/>
          </a:p>
        </p:txBody>
      </p:sp>
      <p:sp>
        <p:nvSpPr>
          <p:cNvPr id="414" name="object 414"/>
          <p:cNvSpPr/>
          <p:nvPr/>
        </p:nvSpPr>
        <p:spPr>
          <a:xfrm>
            <a:off x="2193035" y="4920996"/>
            <a:ext cx="49530" cy="67945"/>
          </a:xfrm>
          <a:custGeom>
            <a:avLst/>
            <a:gdLst/>
            <a:ahLst/>
            <a:cxnLst/>
            <a:rect l="l" t="t" r="r" b="b"/>
            <a:pathLst>
              <a:path w="49530" h="67945">
                <a:moveTo>
                  <a:pt x="0" y="67817"/>
                </a:moveTo>
                <a:lnTo>
                  <a:pt x="49148" y="0"/>
                </a:lnTo>
              </a:path>
            </a:pathLst>
          </a:custGeom>
          <a:ln w="9143">
            <a:solidFill>
              <a:srgbClr val="000000"/>
            </a:solidFill>
          </a:ln>
        </p:spPr>
        <p:txBody>
          <a:bodyPr wrap="square" lIns="0" tIns="0" rIns="0" bIns="0" rtlCol="0"/>
          <a:lstStyle/>
          <a:p>
            <a:endParaRPr/>
          </a:p>
        </p:txBody>
      </p:sp>
      <p:sp>
        <p:nvSpPr>
          <p:cNvPr id="415" name="object 415"/>
          <p:cNvSpPr/>
          <p:nvPr/>
        </p:nvSpPr>
        <p:spPr>
          <a:xfrm>
            <a:off x="2193035" y="4841747"/>
            <a:ext cx="49530" cy="85090"/>
          </a:xfrm>
          <a:custGeom>
            <a:avLst/>
            <a:gdLst/>
            <a:ahLst/>
            <a:cxnLst/>
            <a:rect l="l" t="t" r="r" b="b"/>
            <a:pathLst>
              <a:path w="49530" h="85089">
                <a:moveTo>
                  <a:pt x="49148" y="84831"/>
                </a:moveTo>
                <a:lnTo>
                  <a:pt x="0" y="0"/>
                </a:lnTo>
              </a:path>
            </a:pathLst>
          </a:custGeom>
          <a:ln w="9143">
            <a:solidFill>
              <a:srgbClr val="000000"/>
            </a:solidFill>
          </a:ln>
        </p:spPr>
        <p:txBody>
          <a:bodyPr wrap="square" lIns="0" tIns="0" rIns="0" bIns="0" rtlCol="0"/>
          <a:lstStyle/>
          <a:p>
            <a:endParaRPr/>
          </a:p>
        </p:txBody>
      </p:sp>
      <p:sp>
        <p:nvSpPr>
          <p:cNvPr id="416" name="object 416"/>
          <p:cNvSpPr/>
          <p:nvPr/>
        </p:nvSpPr>
        <p:spPr>
          <a:xfrm>
            <a:off x="2193035" y="4773167"/>
            <a:ext cx="49530" cy="67945"/>
          </a:xfrm>
          <a:custGeom>
            <a:avLst/>
            <a:gdLst/>
            <a:ahLst/>
            <a:cxnLst/>
            <a:rect l="l" t="t" r="r" b="b"/>
            <a:pathLst>
              <a:path w="49530" h="67945">
                <a:moveTo>
                  <a:pt x="0" y="67817"/>
                </a:moveTo>
                <a:lnTo>
                  <a:pt x="49148" y="0"/>
                </a:lnTo>
              </a:path>
            </a:pathLst>
          </a:custGeom>
          <a:ln w="9143">
            <a:solidFill>
              <a:srgbClr val="000000"/>
            </a:solidFill>
          </a:ln>
        </p:spPr>
        <p:txBody>
          <a:bodyPr wrap="square" lIns="0" tIns="0" rIns="0" bIns="0" rtlCol="0"/>
          <a:lstStyle/>
          <a:p>
            <a:endParaRPr/>
          </a:p>
        </p:txBody>
      </p:sp>
      <p:sp>
        <p:nvSpPr>
          <p:cNvPr id="417" name="object 417"/>
          <p:cNvSpPr/>
          <p:nvPr/>
        </p:nvSpPr>
        <p:spPr>
          <a:xfrm>
            <a:off x="2243327" y="4604003"/>
            <a:ext cx="0" cy="170180"/>
          </a:xfrm>
          <a:custGeom>
            <a:avLst/>
            <a:gdLst/>
            <a:ahLst/>
            <a:cxnLst/>
            <a:rect l="l" t="t" r="r" b="b"/>
            <a:pathLst>
              <a:path h="170179">
                <a:moveTo>
                  <a:pt x="0" y="169676"/>
                </a:moveTo>
                <a:lnTo>
                  <a:pt x="0" y="0"/>
                </a:lnTo>
              </a:path>
            </a:pathLst>
          </a:custGeom>
          <a:ln w="9143">
            <a:solidFill>
              <a:srgbClr val="000000"/>
            </a:solidFill>
          </a:ln>
        </p:spPr>
        <p:txBody>
          <a:bodyPr wrap="square" lIns="0" tIns="0" rIns="0" bIns="0" rtlCol="0"/>
          <a:lstStyle/>
          <a:p>
            <a:endParaRPr/>
          </a:p>
        </p:txBody>
      </p:sp>
      <p:sp>
        <p:nvSpPr>
          <p:cNvPr id="418" name="object 418"/>
          <p:cNvSpPr/>
          <p:nvPr/>
        </p:nvSpPr>
        <p:spPr>
          <a:xfrm>
            <a:off x="2513075" y="5839967"/>
            <a:ext cx="0" cy="170180"/>
          </a:xfrm>
          <a:custGeom>
            <a:avLst/>
            <a:gdLst/>
            <a:ahLst/>
            <a:cxnLst/>
            <a:rect l="l" t="t" r="r" b="b"/>
            <a:pathLst>
              <a:path h="170179">
                <a:moveTo>
                  <a:pt x="0" y="169676"/>
                </a:moveTo>
                <a:lnTo>
                  <a:pt x="0" y="0"/>
                </a:lnTo>
              </a:path>
            </a:pathLst>
          </a:custGeom>
          <a:ln w="9143">
            <a:solidFill>
              <a:srgbClr val="000000"/>
            </a:solidFill>
          </a:ln>
        </p:spPr>
        <p:txBody>
          <a:bodyPr wrap="square" lIns="0" tIns="0" rIns="0" bIns="0" rtlCol="0"/>
          <a:lstStyle/>
          <a:p>
            <a:endParaRPr/>
          </a:p>
        </p:txBody>
      </p:sp>
      <p:sp>
        <p:nvSpPr>
          <p:cNvPr id="419" name="object 419"/>
          <p:cNvSpPr/>
          <p:nvPr/>
        </p:nvSpPr>
        <p:spPr>
          <a:xfrm>
            <a:off x="2459735" y="5754623"/>
            <a:ext cx="49530" cy="85090"/>
          </a:xfrm>
          <a:custGeom>
            <a:avLst/>
            <a:gdLst/>
            <a:ahLst/>
            <a:cxnLst/>
            <a:rect l="l" t="t" r="r" b="b"/>
            <a:pathLst>
              <a:path w="49530" h="85089">
                <a:moveTo>
                  <a:pt x="49148" y="84831"/>
                </a:moveTo>
                <a:lnTo>
                  <a:pt x="0" y="0"/>
                </a:lnTo>
              </a:path>
            </a:pathLst>
          </a:custGeom>
          <a:ln w="9143">
            <a:solidFill>
              <a:srgbClr val="000000"/>
            </a:solidFill>
          </a:ln>
        </p:spPr>
        <p:txBody>
          <a:bodyPr wrap="square" lIns="0" tIns="0" rIns="0" bIns="0" rtlCol="0"/>
          <a:lstStyle/>
          <a:p>
            <a:endParaRPr/>
          </a:p>
        </p:txBody>
      </p:sp>
      <p:sp>
        <p:nvSpPr>
          <p:cNvPr id="420" name="object 420"/>
          <p:cNvSpPr/>
          <p:nvPr/>
        </p:nvSpPr>
        <p:spPr>
          <a:xfrm>
            <a:off x="2459735" y="5687567"/>
            <a:ext cx="49530" cy="67945"/>
          </a:xfrm>
          <a:custGeom>
            <a:avLst/>
            <a:gdLst/>
            <a:ahLst/>
            <a:cxnLst/>
            <a:rect l="l" t="t" r="r" b="b"/>
            <a:pathLst>
              <a:path w="49530" h="67945">
                <a:moveTo>
                  <a:pt x="0" y="67866"/>
                </a:moveTo>
                <a:lnTo>
                  <a:pt x="49148" y="0"/>
                </a:lnTo>
              </a:path>
            </a:pathLst>
          </a:custGeom>
          <a:ln w="9143">
            <a:solidFill>
              <a:srgbClr val="000000"/>
            </a:solidFill>
          </a:ln>
        </p:spPr>
        <p:txBody>
          <a:bodyPr wrap="square" lIns="0" tIns="0" rIns="0" bIns="0" rtlCol="0"/>
          <a:lstStyle/>
          <a:p>
            <a:endParaRPr/>
          </a:p>
        </p:txBody>
      </p:sp>
      <p:sp>
        <p:nvSpPr>
          <p:cNvPr id="421" name="object 421"/>
          <p:cNvSpPr/>
          <p:nvPr/>
        </p:nvSpPr>
        <p:spPr>
          <a:xfrm>
            <a:off x="2455163" y="5599176"/>
            <a:ext cx="49530" cy="85090"/>
          </a:xfrm>
          <a:custGeom>
            <a:avLst/>
            <a:gdLst/>
            <a:ahLst/>
            <a:cxnLst/>
            <a:rect l="l" t="t" r="r" b="b"/>
            <a:pathLst>
              <a:path w="49530" h="85089">
                <a:moveTo>
                  <a:pt x="49148" y="84831"/>
                </a:moveTo>
                <a:lnTo>
                  <a:pt x="0" y="0"/>
                </a:lnTo>
              </a:path>
            </a:pathLst>
          </a:custGeom>
          <a:ln w="9143">
            <a:solidFill>
              <a:srgbClr val="000000"/>
            </a:solidFill>
          </a:ln>
        </p:spPr>
        <p:txBody>
          <a:bodyPr wrap="square" lIns="0" tIns="0" rIns="0" bIns="0" rtlCol="0"/>
          <a:lstStyle/>
          <a:p>
            <a:endParaRPr/>
          </a:p>
        </p:txBody>
      </p:sp>
      <p:sp>
        <p:nvSpPr>
          <p:cNvPr id="422" name="object 422"/>
          <p:cNvSpPr/>
          <p:nvPr/>
        </p:nvSpPr>
        <p:spPr>
          <a:xfrm>
            <a:off x="2455163" y="5532120"/>
            <a:ext cx="49530" cy="67945"/>
          </a:xfrm>
          <a:custGeom>
            <a:avLst/>
            <a:gdLst/>
            <a:ahLst/>
            <a:cxnLst/>
            <a:rect l="l" t="t" r="r" b="b"/>
            <a:pathLst>
              <a:path w="49530" h="67945">
                <a:moveTo>
                  <a:pt x="0" y="67866"/>
                </a:moveTo>
                <a:lnTo>
                  <a:pt x="49148" y="0"/>
                </a:lnTo>
              </a:path>
            </a:pathLst>
          </a:custGeom>
          <a:ln w="9143">
            <a:solidFill>
              <a:srgbClr val="000000"/>
            </a:solidFill>
          </a:ln>
        </p:spPr>
        <p:txBody>
          <a:bodyPr wrap="square" lIns="0" tIns="0" rIns="0" bIns="0" rtlCol="0"/>
          <a:lstStyle/>
          <a:p>
            <a:endParaRPr/>
          </a:p>
        </p:txBody>
      </p:sp>
      <p:sp>
        <p:nvSpPr>
          <p:cNvPr id="423" name="object 423"/>
          <p:cNvSpPr/>
          <p:nvPr/>
        </p:nvSpPr>
        <p:spPr>
          <a:xfrm>
            <a:off x="2455163" y="5452872"/>
            <a:ext cx="49530" cy="85090"/>
          </a:xfrm>
          <a:custGeom>
            <a:avLst/>
            <a:gdLst/>
            <a:ahLst/>
            <a:cxnLst/>
            <a:rect l="l" t="t" r="r" b="b"/>
            <a:pathLst>
              <a:path w="49530" h="85089">
                <a:moveTo>
                  <a:pt x="49148" y="84831"/>
                </a:moveTo>
                <a:lnTo>
                  <a:pt x="0" y="0"/>
                </a:lnTo>
              </a:path>
            </a:pathLst>
          </a:custGeom>
          <a:ln w="9143">
            <a:solidFill>
              <a:srgbClr val="000000"/>
            </a:solidFill>
          </a:ln>
        </p:spPr>
        <p:txBody>
          <a:bodyPr wrap="square" lIns="0" tIns="0" rIns="0" bIns="0" rtlCol="0"/>
          <a:lstStyle/>
          <a:p>
            <a:endParaRPr/>
          </a:p>
        </p:txBody>
      </p:sp>
      <p:sp>
        <p:nvSpPr>
          <p:cNvPr id="424" name="object 424"/>
          <p:cNvSpPr/>
          <p:nvPr/>
        </p:nvSpPr>
        <p:spPr>
          <a:xfrm>
            <a:off x="2455163" y="5384291"/>
            <a:ext cx="49530" cy="67945"/>
          </a:xfrm>
          <a:custGeom>
            <a:avLst/>
            <a:gdLst/>
            <a:ahLst/>
            <a:cxnLst/>
            <a:rect l="l" t="t" r="r" b="b"/>
            <a:pathLst>
              <a:path w="49530" h="67945">
                <a:moveTo>
                  <a:pt x="0" y="67817"/>
                </a:moveTo>
                <a:lnTo>
                  <a:pt x="49148" y="0"/>
                </a:lnTo>
              </a:path>
            </a:pathLst>
          </a:custGeom>
          <a:ln w="9143">
            <a:solidFill>
              <a:srgbClr val="000000"/>
            </a:solidFill>
          </a:ln>
        </p:spPr>
        <p:txBody>
          <a:bodyPr wrap="square" lIns="0" tIns="0" rIns="0" bIns="0" rtlCol="0"/>
          <a:lstStyle/>
          <a:p>
            <a:endParaRPr/>
          </a:p>
        </p:txBody>
      </p:sp>
      <p:sp>
        <p:nvSpPr>
          <p:cNvPr id="425" name="object 425"/>
          <p:cNvSpPr/>
          <p:nvPr/>
        </p:nvSpPr>
        <p:spPr>
          <a:xfrm>
            <a:off x="2449067" y="5297423"/>
            <a:ext cx="49530" cy="85090"/>
          </a:xfrm>
          <a:custGeom>
            <a:avLst/>
            <a:gdLst/>
            <a:ahLst/>
            <a:cxnLst/>
            <a:rect l="l" t="t" r="r" b="b"/>
            <a:pathLst>
              <a:path w="49530" h="85089">
                <a:moveTo>
                  <a:pt x="49148" y="84831"/>
                </a:moveTo>
                <a:lnTo>
                  <a:pt x="0" y="0"/>
                </a:lnTo>
              </a:path>
            </a:pathLst>
          </a:custGeom>
          <a:ln w="9143">
            <a:solidFill>
              <a:srgbClr val="000000"/>
            </a:solidFill>
          </a:ln>
        </p:spPr>
        <p:txBody>
          <a:bodyPr wrap="square" lIns="0" tIns="0" rIns="0" bIns="0" rtlCol="0"/>
          <a:lstStyle/>
          <a:p>
            <a:endParaRPr/>
          </a:p>
        </p:txBody>
      </p:sp>
      <p:sp>
        <p:nvSpPr>
          <p:cNvPr id="426" name="object 426"/>
          <p:cNvSpPr/>
          <p:nvPr/>
        </p:nvSpPr>
        <p:spPr>
          <a:xfrm>
            <a:off x="2449067" y="5228844"/>
            <a:ext cx="49530" cy="67945"/>
          </a:xfrm>
          <a:custGeom>
            <a:avLst/>
            <a:gdLst/>
            <a:ahLst/>
            <a:cxnLst/>
            <a:rect l="l" t="t" r="r" b="b"/>
            <a:pathLst>
              <a:path w="49530" h="67945">
                <a:moveTo>
                  <a:pt x="0" y="67817"/>
                </a:moveTo>
                <a:lnTo>
                  <a:pt x="49148" y="0"/>
                </a:lnTo>
              </a:path>
            </a:pathLst>
          </a:custGeom>
          <a:ln w="9143">
            <a:solidFill>
              <a:srgbClr val="000000"/>
            </a:solidFill>
          </a:ln>
        </p:spPr>
        <p:txBody>
          <a:bodyPr wrap="square" lIns="0" tIns="0" rIns="0" bIns="0" rtlCol="0"/>
          <a:lstStyle/>
          <a:p>
            <a:endParaRPr/>
          </a:p>
        </p:txBody>
      </p:sp>
      <p:sp>
        <p:nvSpPr>
          <p:cNvPr id="427" name="object 427"/>
          <p:cNvSpPr/>
          <p:nvPr/>
        </p:nvSpPr>
        <p:spPr>
          <a:xfrm>
            <a:off x="2442972" y="5143500"/>
            <a:ext cx="49530" cy="85090"/>
          </a:xfrm>
          <a:custGeom>
            <a:avLst/>
            <a:gdLst/>
            <a:ahLst/>
            <a:cxnLst/>
            <a:rect l="l" t="t" r="r" b="b"/>
            <a:pathLst>
              <a:path w="49530" h="85089">
                <a:moveTo>
                  <a:pt x="49148" y="84831"/>
                </a:moveTo>
                <a:lnTo>
                  <a:pt x="0" y="0"/>
                </a:lnTo>
              </a:path>
            </a:pathLst>
          </a:custGeom>
          <a:ln w="9143">
            <a:solidFill>
              <a:srgbClr val="000000"/>
            </a:solidFill>
          </a:ln>
        </p:spPr>
        <p:txBody>
          <a:bodyPr wrap="square" lIns="0" tIns="0" rIns="0" bIns="0" rtlCol="0"/>
          <a:lstStyle/>
          <a:p>
            <a:endParaRPr/>
          </a:p>
        </p:txBody>
      </p:sp>
      <p:sp>
        <p:nvSpPr>
          <p:cNvPr id="428" name="object 428"/>
          <p:cNvSpPr/>
          <p:nvPr/>
        </p:nvSpPr>
        <p:spPr>
          <a:xfrm>
            <a:off x="2442972" y="5076444"/>
            <a:ext cx="49530" cy="67945"/>
          </a:xfrm>
          <a:custGeom>
            <a:avLst/>
            <a:gdLst/>
            <a:ahLst/>
            <a:cxnLst/>
            <a:rect l="l" t="t" r="r" b="b"/>
            <a:pathLst>
              <a:path w="49530" h="67945">
                <a:moveTo>
                  <a:pt x="0" y="67817"/>
                </a:moveTo>
                <a:lnTo>
                  <a:pt x="49148" y="0"/>
                </a:lnTo>
              </a:path>
            </a:pathLst>
          </a:custGeom>
          <a:ln w="9143">
            <a:solidFill>
              <a:srgbClr val="000000"/>
            </a:solidFill>
          </a:ln>
        </p:spPr>
        <p:txBody>
          <a:bodyPr wrap="square" lIns="0" tIns="0" rIns="0" bIns="0" rtlCol="0"/>
          <a:lstStyle/>
          <a:p>
            <a:endParaRPr/>
          </a:p>
        </p:txBody>
      </p:sp>
      <p:sp>
        <p:nvSpPr>
          <p:cNvPr id="429" name="object 429"/>
          <p:cNvSpPr/>
          <p:nvPr/>
        </p:nvSpPr>
        <p:spPr>
          <a:xfrm>
            <a:off x="2438400" y="4988052"/>
            <a:ext cx="49530" cy="85090"/>
          </a:xfrm>
          <a:custGeom>
            <a:avLst/>
            <a:gdLst/>
            <a:ahLst/>
            <a:cxnLst/>
            <a:rect l="l" t="t" r="r" b="b"/>
            <a:pathLst>
              <a:path w="49530" h="85089">
                <a:moveTo>
                  <a:pt x="49148" y="84831"/>
                </a:moveTo>
                <a:lnTo>
                  <a:pt x="0" y="0"/>
                </a:lnTo>
              </a:path>
            </a:pathLst>
          </a:custGeom>
          <a:ln w="9143">
            <a:solidFill>
              <a:srgbClr val="000000"/>
            </a:solidFill>
          </a:ln>
        </p:spPr>
        <p:txBody>
          <a:bodyPr wrap="square" lIns="0" tIns="0" rIns="0" bIns="0" rtlCol="0"/>
          <a:lstStyle/>
          <a:p>
            <a:endParaRPr/>
          </a:p>
        </p:txBody>
      </p:sp>
      <p:sp>
        <p:nvSpPr>
          <p:cNvPr id="430" name="object 430"/>
          <p:cNvSpPr/>
          <p:nvPr/>
        </p:nvSpPr>
        <p:spPr>
          <a:xfrm>
            <a:off x="2438400" y="4920996"/>
            <a:ext cx="49530" cy="67945"/>
          </a:xfrm>
          <a:custGeom>
            <a:avLst/>
            <a:gdLst/>
            <a:ahLst/>
            <a:cxnLst/>
            <a:rect l="l" t="t" r="r" b="b"/>
            <a:pathLst>
              <a:path w="49530" h="67945">
                <a:moveTo>
                  <a:pt x="0" y="67817"/>
                </a:moveTo>
                <a:lnTo>
                  <a:pt x="49148" y="0"/>
                </a:lnTo>
              </a:path>
            </a:pathLst>
          </a:custGeom>
          <a:ln w="9143">
            <a:solidFill>
              <a:srgbClr val="000000"/>
            </a:solidFill>
          </a:ln>
        </p:spPr>
        <p:txBody>
          <a:bodyPr wrap="square" lIns="0" tIns="0" rIns="0" bIns="0" rtlCol="0"/>
          <a:lstStyle/>
          <a:p>
            <a:endParaRPr/>
          </a:p>
        </p:txBody>
      </p:sp>
      <p:sp>
        <p:nvSpPr>
          <p:cNvPr id="431" name="object 431"/>
          <p:cNvSpPr/>
          <p:nvPr/>
        </p:nvSpPr>
        <p:spPr>
          <a:xfrm>
            <a:off x="2438400" y="4841747"/>
            <a:ext cx="49530" cy="85090"/>
          </a:xfrm>
          <a:custGeom>
            <a:avLst/>
            <a:gdLst/>
            <a:ahLst/>
            <a:cxnLst/>
            <a:rect l="l" t="t" r="r" b="b"/>
            <a:pathLst>
              <a:path w="49530" h="85089">
                <a:moveTo>
                  <a:pt x="49148" y="84831"/>
                </a:moveTo>
                <a:lnTo>
                  <a:pt x="0" y="0"/>
                </a:lnTo>
              </a:path>
            </a:pathLst>
          </a:custGeom>
          <a:ln w="9143">
            <a:solidFill>
              <a:srgbClr val="000000"/>
            </a:solidFill>
          </a:ln>
        </p:spPr>
        <p:txBody>
          <a:bodyPr wrap="square" lIns="0" tIns="0" rIns="0" bIns="0" rtlCol="0"/>
          <a:lstStyle/>
          <a:p>
            <a:endParaRPr/>
          </a:p>
        </p:txBody>
      </p:sp>
      <p:sp>
        <p:nvSpPr>
          <p:cNvPr id="432" name="object 432"/>
          <p:cNvSpPr/>
          <p:nvPr/>
        </p:nvSpPr>
        <p:spPr>
          <a:xfrm>
            <a:off x="2438400" y="4773167"/>
            <a:ext cx="49530" cy="67945"/>
          </a:xfrm>
          <a:custGeom>
            <a:avLst/>
            <a:gdLst/>
            <a:ahLst/>
            <a:cxnLst/>
            <a:rect l="l" t="t" r="r" b="b"/>
            <a:pathLst>
              <a:path w="49530" h="67945">
                <a:moveTo>
                  <a:pt x="0" y="67817"/>
                </a:moveTo>
                <a:lnTo>
                  <a:pt x="49148" y="0"/>
                </a:lnTo>
              </a:path>
            </a:pathLst>
          </a:custGeom>
          <a:ln w="9143">
            <a:solidFill>
              <a:srgbClr val="000000"/>
            </a:solidFill>
          </a:ln>
        </p:spPr>
        <p:txBody>
          <a:bodyPr wrap="square" lIns="0" tIns="0" rIns="0" bIns="0" rtlCol="0"/>
          <a:lstStyle/>
          <a:p>
            <a:endParaRPr/>
          </a:p>
        </p:txBody>
      </p:sp>
      <p:sp>
        <p:nvSpPr>
          <p:cNvPr id="433" name="object 433"/>
          <p:cNvSpPr/>
          <p:nvPr/>
        </p:nvSpPr>
        <p:spPr>
          <a:xfrm>
            <a:off x="2487167" y="4604003"/>
            <a:ext cx="0" cy="170180"/>
          </a:xfrm>
          <a:custGeom>
            <a:avLst/>
            <a:gdLst/>
            <a:ahLst/>
            <a:cxnLst/>
            <a:rect l="l" t="t" r="r" b="b"/>
            <a:pathLst>
              <a:path h="170179">
                <a:moveTo>
                  <a:pt x="0" y="169676"/>
                </a:moveTo>
                <a:lnTo>
                  <a:pt x="0" y="0"/>
                </a:lnTo>
              </a:path>
            </a:pathLst>
          </a:custGeom>
          <a:ln w="9143">
            <a:solidFill>
              <a:srgbClr val="000000"/>
            </a:solidFill>
          </a:ln>
        </p:spPr>
        <p:txBody>
          <a:bodyPr wrap="square" lIns="0" tIns="0" rIns="0" bIns="0" rtlCol="0"/>
          <a:lstStyle/>
          <a:p>
            <a:endParaRPr/>
          </a:p>
        </p:txBody>
      </p:sp>
      <p:sp>
        <p:nvSpPr>
          <p:cNvPr id="434" name="object 434"/>
          <p:cNvSpPr txBox="1"/>
          <p:nvPr/>
        </p:nvSpPr>
        <p:spPr>
          <a:xfrm>
            <a:off x="1304448" y="6033210"/>
            <a:ext cx="1348740" cy="137795"/>
          </a:xfrm>
          <a:prstGeom prst="rect">
            <a:avLst/>
          </a:prstGeom>
        </p:spPr>
        <p:txBody>
          <a:bodyPr vert="vert270" wrap="square" lIns="0" tIns="0" rIns="0" bIns="0" rtlCol="0">
            <a:spAutoFit/>
          </a:bodyPr>
          <a:lstStyle/>
          <a:p>
            <a:pPr marL="24130" indent="-635" algn="just">
              <a:lnSpc>
                <a:spcPct val="100000"/>
              </a:lnSpc>
            </a:pPr>
            <a:r>
              <a:rPr sz="1400" dirty="0">
                <a:latin typeface="Times New Roman"/>
                <a:cs typeface="Times New Roman"/>
              </a:rPr>
              <a:t>S</a:t>
            </a:r>
            <a:endParaRPr sz="1400">
              <a:latin typeface="Times New Roman"/>
              <a:cs typeface="Times New Roman"/>
            </a:endParaRPr>
          </a:p>
          <a:p>
            <a:pPr marL="24765" marR="5715" indent="-1270" algn="just">
              <a:lnSpc>
                <a:spcPts val="1510"/>
              </a:lnSpc>
              <a:spcBef>
                <a:spcPts val="434"/>
              </a:spcBef>
            </a:pPr>
            <a:r>
              <a:rPr sz="1400" dirty="0">
                <a:latin typeface="Times New Roman"/>
                <a:cs typeface="Times New Roman"/>
              </a:rPr>
              <a:t>S S</a:t>
            </a:r>
            <a:endParaRPr sz="1400">
              <a:latin typeface="Times New Roman"/>
              <a:cs typeface="Times New Roman"/>
            </a:endParaRPr>
          </a:p>
          <a:p>
            <a:pPr marL="12700" marR="5715" indent="12700" algn="just">
              <a:lnSpc>
                <a:spcPct val="108600"/>
              </a:lnSpc>
              <a:spcBef>
                <a:spcPts val="75"/>
              </a:spcBef>
            </a:pPr>
            <a:r>
              <a:rPr sz="1400" dirty="0">
                <a:latin typeface="Times New Roman"/>
                <a:cs typeface="Times New Roman"/>
              </a:rPr>
              <a:t>S S S</a:t>
            </a:r>
            <a:endParaRPr sz="1400">
              <a:latin typeface="Times New Roman"/>
              <a:cs typeface="Times New Roman"/>
            </a:endParaRPr>
          </a:p>
        </p:txBody>
      </p:sp>
      <p:sp>
        <p:nvSpPr>
          <p:cNvPr id="435" name="object 435"/>
          <p:cNvSpPr txBox="1"/>
          <p:nvPr/>
        </p:nvSpPr>
        <p:spPr>
          <a:xfrm>
            <a:off x="1757554" y="6608011"/>
            <a:ext cx="494030" cy="254000"/>
          </a:xfrm>
          <a:prstGeom prst="rect">
            <a:avLst/>
          </a:prstGeom>
        </p:spPr>
        <p:txBody>
          <a:bodyPr vert="horz" wrap="square" lIns="0" tIns="0" rIns="0" bIns="0" rtlCol="0">
            <a:spAutoFit/>
          </a:bodyPr>
          <a:lstStyle/>
          <a:p>
            <a:pPr marL="12700">
              <a:lnSpc>
                <a:spcPct val="100000"/>
              </a:lnSpc>
            </a:pPr>
            <a:r>
              <a:rPr sz="1800" spc="-5" dirty="0">
                <a:latin typeface="Times New Roman"/>
                <a:cs typeface="Times New Roman"/>
              </a:rPr>
              <a:t>GDE</a:t>
            </a:r>
            <a:endParaRPr sz="1800">
              <a:latin typeface="Times New Roman"/>
              <a:cs typeface="Times New Roman"/>
            </a:endParaRPr>
          </a:p>
        </p:txBody>
      </p:sp>
      <p:sp>
        <p:nvSpPr>
          <p:cNvPr id="436" name="object 436"/>
          <p:cNvSpPr/>
          <p:nvPr/>
        </p:nvSpPr>
        <p:spPr>
          <a:xfrm>
            <a:off x="6877446" y="3095609"/>
            <a:ext cx="594995" cy="598170"/>
          </a:xfrm>
          <a:custGeom>
            <a:avLst/>
            <a:gdLst/>
            <a:ahLst/>
            <a:cxnLst/>
            <a:rect l="l" t="t" r="r" b="b"/>
            <a:pathLst>
              <a:path w="594995" h="598170">
                <a:moveTo>
                  <a:pt x="135635" y="0"/>
                </a:moveTo>
                <a:lnTo>
                  <a:pt x="0" y="134111"/>
                </a:lnTo>
                <a:lnTo>
                  <a:pt x="391149" y="529346"/>
                </a:lnTo>
                <a:lnTo>
                  <a:pt x="323331" y="596402"/>
                </a:lnTo>
                <a:lnTo>
                  <a:pt x="593079" y="597804"/>
                </a:lnTo>
                <a:lnTo>
                  <a:pt x="594132" y="395234"/>
                </a:lnTo>
                <a:lnTo>
                  <a:pt x="526663" y="395234"/>
                </a:lnTo>
                <a:lnTo>
                  <a:pt x="135635" y="0"/>
                </a:lnTo>
                <a:close/>
              </a:path>
              <a:path w="594995" h="598170">
                <a:moveTo>
                  <a:pt x="594481" y="328056"/>
                </a:moveTo>
                <a:lnTo>
                  <a:pt x="526663" y="395234"/>
                </a:lnTo>
                <a:lnTo>
                  <a:pt x="594132" y="395234"/>
                </a:lnTo>
                <a:lnTo>
                  <a:pt x="594481" y="328056"/>
                </a:lnTo>
                <a:close/>
              </a:path>
            </a:pathLst>
          </a:custGeom>
          <a:solidFill>
            <a:srgbClr val="690F2D"/>
          </a:solidFill>
        </p:spPr>
        <p:txBody>
          <a:bodyPr wrap="square" lIns="0" tIns="0" rIns="0" bIns="0" rtlCol="0"/>
          <a:lstStyle/>
          <a:p>
            <a:endParaRPr/>
          </a:p>
        </p:txBody>
      </p:sp>
      <p:sp>
        <p:nvSpPr>
          <p:cNvPr id="437" name="object 437"/>
          <p:cNvSpPr/>
          <p:nvPr/>
        </p:nvSpPr>
        <p:spPr>
          <a:xfrm>
            <a:off x="5513832" y="4975860"/>
            <a:ext cx="746760" cy="382905"/>
          </a:xfrm>
          <a:custGeom>
            <a:avLst/>
            <a:gdLst/>
            <a:ahLst/>
            <a:cxnLst/>
            <a:rect l="l" t="t" r="r" b="b"/>
            <a:pathLst>
              <a:path w="746760" h="382904">
                <a:moveTo>
                  <a:pt x="191261" y="0"/>
                </a:moveTo>
                <a:lnTo>
                  <a:pt x="0" y="191261"/>
                </a:lnTo>
                <a:lnTo>
                  <a:pt x="191261" y="382523"/>
                </a:lnTo>
                <a:lnTo>
                  <a:pt x="191261" y="286892"/>
                </a:lnTo>
                <a:lnTo>
                  <a:pt x="746759" y="286892"/>
                </a:lnTo>
                <a:lnTo>
                  <a:pt x="746759" y="95630"/>
                </a:lnTo>
                <a:lnTo>
                  <a:pt x="191261" y="95630"/>
                </a:lnTo>
                <a:lnTo>
                  <a:pt x="191261" y="0"/>
                </a:lnTo>
                <a:close/>
              </a:path>
            </a:pathLst>
          </a:custGeom>
          <a:solidFill>
            <a:srgbClr val="690F2D"/>
          </a:solidFill>
        </p:spPr>
        <p:txBody>
          <a:bodyPr wrap="square" lIns="0" tIns="0" rIns="0" bIns="0" rtlCol="0"/>
          <a:lstStyle/>
          <a:p>
            <a:endParaRPr/>
          </a:p>
        </p:txBody>
      </p:sp>
      <p:sp>
        <p:nvSpPr>
          <p:cNvPr id="438" name="object 438"/>
          <p:cNvSpPr/>
          <p:nvPr/>
        </p:nvSpPr>
        <p:spPr>
          <a:xfrm>
            <a:off x="2706623" y="5114544"/>
            <a:ext cx="746760" cy="382905"/>
          </a:xfrm>
          <a:custGeom>
            <a:avLst/>
            <a:gdLst/>
            <a:ahLst/>
            <a:cxnLst/>
            <a:rect l="l" t="t" r="r" b="b"/>
            <a:pathLst>
              <a:path w="746760" h="382904">
                <a:moveTo>
                  <a:pt x="191261" y="0"/>
                </a:moveTo>
                <a:lnTo>
                  <a:pt x="0" y="191261"/>
                </a:lnTo>
                <a:lnTo>
                  <a:pt x="191261" y="382523"/>
                </a:lnTo>
                <a:lnTo>
                  <a:pt x="191261" y="286892"/>
                </a:lnTo>
                <a:lnTo>
                  <a:pt x="746759" y="286892"/>
                </a:lnTo>
                <a:lnTo>
                  <a:pt x="746759" y="95630"/>
                </a:lnTo>
                <a:lnTo>
                  <a:pt x="191261" y="95630"/>
                </a:lnTo>
                <a:lnTo>
                  <a:pt x="191261" y="0"/>
                </a:lnTo>
                <a:close/>
              </a:path>
            </a:pathLst>
          </a:custGeom>
          <a:solidFill>
            <a:srgbClr val="690F2D"/>
          </a:solidFill>
        </p:spPr>
        <p:txBody>
          <a:bodyPr wrap="square" lIns="0" tIns="0" rIns="0" bIns="0" rtlCol="0"/>
          <a:lstStyle/>
          <a:p>
            <a:endParaRPr/>
          </a:p>
        </p:txBody>
      </p:sp>
      <p:sp>
        <p:nvSpPr>
          <p:cNvPr id="439" name="object 439"/>
          <p:cNvSpPr txBox="1"/>
          <p:nvPr/>
        </p:nvSpPr>
        <p:spPr>
          <a:xfrm>
            <a:off x="1253525" y="4238122"/>
            <a:ext cx="1362710" cy="398780"/>
          </a:xfrm>
          <a:prstGeom prst="rect">
            <a:avLst/>
          </a:prstGeom>
        </p:spPr>
        <p:txBody>
          <a:bodyPr vert="vert270" wrap="square" lIns="0" tIns="0" rIns="0" bIns="0" rtlCol="0">
            <a:spAutoFit/>
          </a:bodyPr>
          <a:lstStyle/>
          <a:p>
            <a:pPr marL="12700" indent="26034">
              <a:lnSpc>
                <a:spcPct val="100000"/>
              </a:lnSpc>
            </a:pPr>
            <a:r>
              <a:rPr sz="1400" dirty="0">
                <a:latin typeface="Times New Roman"/>
                <a:cs typeface="Times New Roman"/>
              </a:rPr>
              <a:t>I</a:t>
            </a:r>
            <a:r>
              <a:rPr sz="1400" spc="-10" dirty="0">
                <a:latin typeface="Times New Roman"/>
                <a:cs typeface="Times New Roman"/>
              </a:rPr>
              <a:t>L</a:t>
            </a:r>
            <a:r>
              <a:rPr sz="1400" dirty="0">
                <a:latin typeface="Times New Roman"/>
                <a:cs typeface="Times New Roman"/>
              </a:rPr>
              <a:t>12</a:t>
            </a:r>
            <a:endParaRPr sz="1400">
              <a:latin typeface="Times New Roman"/>
              <a:cs typeface="Times New Roman"/>
            </a:endParaRPr>
          </a:p>
          <a:p>
            <a:pPr marL="12700" marR="18415">
              <a:lnSpc>
                <a:spcPts val="1400"/>
              </a:lnSpc>
              <a:spcBef>
                <a:spcPts val="635"/>
              </a:spcBef>
            </a:pPr>
            <a:r>
              <a:rPr sz="1400" dirty="0">
                <a:latin typeface="Times New Roman"/>
                <a:cs typeface="Times New Roman"/>
              </a:rPr>
              <a:t>I</a:t>
            </a:r>
            <a:r>
              <a:rPr sz="1400" spc="-10" dirty="0">
                <a:latin typeface="Times New Roman"/>
                <a:cs typeface="Times New Roman"/>
              </a:rPr>
              <a:t>L</a:t>
            </a:r>
            <a:r>
              <a:rPr sz="1400" dirty="0">
                <a:latin typeface="Times New Roman"/>
                <a:cs typeface="Times New Roman"/>
              </a:rPr>
              <a:t>12 I</a:t>
            </a:r>
            <a:r>
              <a:rPr sz="1400" spc="-10" dirty="0">
                <a:latin typeface="Times New Roman"/>
                <a:cs typeface="Times New Roman"/>
              </a:rPr>
              <a:t>L</a:t>
            </a:r>
            <a:r>
              <a:rPr sz="1400" dirty="0">
                <a:latin typeface="Times New Roman"/>
                <a:cs typeface="Times New Roman"/>
              </a:rPr>
              <a:t>12</a:t>
            </a:r>
            <a:endParaRPr sz="1400">
              <a:latin typeface="Times New Roman"/>
              <a:cs typeface="Times New Roman"/>
            </a:endParaRPr>
          </a:p>
          <a:p>
            <a:pPr marL="12700" marR="5080" indent="-635">
              <a:lnSpc>
                <a:spcPct val="100000"/>
              </a:lnSpc>
              <a:spcBef>
                <a:spcPts val="120"/>
              </a:spcBef>
            </a:pPr>
            <a:r>
              <a:rPr sz="1400" dirty="0">
                <a:latin typeface="Times New Roman"/>
                <a:cs typeface="Times New Roman"/>
              </a:rPr>
              <a:t>I</a:t>
            </a:r>
            <a:r>
              <a:rPr sz="1400" spc="-10" dirty="0">
                <a:latin typeface="Times New Roman"/>
                <a:cs typeface="Times New Roman"/>
              </a:rPr>
              <a:t>L</a:t>
            </a:r>
            <a:r>
              <a:rPr sz="1400" dirty="0">
                <a:latin typeface="Times New Roman"/>
                <a:cs typeface="Times New Roman"/>
              </a:rPr>
              <a:t>12 I</a:t>
            </a:r>
            <a:r>
              <a:rPr sz="1400" spc="-10" dirty="0">
                <a:latin typeface="Times New Roman"/>
                <a:cs typeface="Times New Roman"/>
              </a:rPr>
              <a:t>L</a:t>
            </a:r>
            <a:r>
              <a:rPr sz="1400" dirty="0">
                <a:latin typeface="Times New Roman"/>
                <a:cs typeface="Times New Roman"/>
              </a:rPr>
              <a:t>12</a:t>
            </a:r>
            <a:endParaRPr sz="1400">
              <a:latin typeface="Times New Roman"/>
              <a:cs typeface="Times New Roman"/>
            </a:endParaRPr>
          </a:p>
          <a:p>
            <a:pPr marL="38735">
              <a:lnSpc>
                <a:spcPct val="100000"/>
              </a:lnSpc>
              <a:spcBef>
                <a:spcPts val="525"/>
              </a:spcBef>
            </a:pPr>
            <a:r>
              <a:rPr sz="1400" dirty="0">
                <a:latin typeface="Times New Roman"/>
                <a:cs typeface="Times New Roman"/>
              </a:rPr>
              <a:t>I</a:t>
            </a:r>
            <a:r>
              <a:rPr sz="1400" spc="-10" dirty="0">
                <a:latin typeface="Times New Roman"/>
                <a:cs typeface="Times New Roman"/>
              </a:rPr>
              <a:t>L</a:t>
            </a:r>
            <a:r>
              <a:rPr sz="1400" dirty="0">
                <a:latin typeface="Times New Roman"/>
                <a:cs typeface="Times New Roman"/>
              </a:rPr>
              <a:t>12</a:t>
            </a:r>
            <a:endParaRPr sz="1400">
              <a:latin typeface="Times New Roman"/>
              <a:cs typeface="Times New Roman"/>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563372" y="515935"/>
            <a:ext cx="1563370" cy="533400"/>
          </a:xfrm>
          <a:prstGeom prst="rect">
            <a:avLst/>
          </a:prstGeom>
        </p:spPr>
        <p:txBody>
          <a:bodyPr vert="horz" wrap="square" lIns="0" tIns="0" rIns="0" bIns="0" rtlCol="0">
            <a:spAutoFit/>
          </a:bodyPr>
          <a:lstStyle/>
          <a:p>
            <a:pPr marL="12700">
              <a:lnSpc>
                <a:spcPct val="100000"/>
              </a:lnSpc>
            </a:pPr>
            <a:r>
              <a:rPr sz="4000" spc="-25" dirty="0">
                <a:solidFill>
                  <a:srgbClr val="212168"/>
                </a:solidFill>
                <a:latin typeface="Times New Roman"/>
                <a:cs typeface="Times New Roman"/>
              </a:rPr>
              <a:t>Tab</a:t>
            </a:r>
            <a:r>
              <a:rPr sz="4000" spc="-5" dirty="0">
                <a:solidFill>
                  <a:srgbClr val="212168"/>
                </a:solidFill>
                <a:latin typeface="Times New Roman"/>
                <a:cs typeface="Times New Roman"/>
              </a:rPr>
              <a:t>l</a:t>
            </a:r>
            <a:r>
              <a:rPr sz="4000" spc="-20" dirty="0">
                <a:solidFill>
                  <a:srgbClr val="212168"/>
                </a:solidFill>
                <a:latin typeface="Times New Roman"/>
                <a:cs typeface="Times New Roman"/>
              </a:rPr>
              <a:t>e</a:t>
            </a:r>
            <a:r>
              <a:rPr sz="4000" spc="-5" dirty="0">
                <a:solidFill>
                  <a:srgbClr val="212168"/>
                </a:solidFill>
                <a:latin typeface="Times New Roman"/>
                <a:cs typeface="Times New Roman"/>
              </a:rPr>
              <a:t> </a:t>
            </a:r>
            <a:r>
              <a:rPr sz="4000" spc="-20" dirty="0">
                <a:solidFill>
                  <a:srgbClr val="212168"/>
                </a:solidFill>
                <a:latin typeface="Times New Roman"/>
                <a:cs typeface="Times New Roman"/>
              </a:rPr>
              <a:t>1</a:t>
            </a:r>
            <a:endParaRPr sz="4000">
              <a:latin typeface="Times New Roman"/>
              <a:cs typeface="Times New Roman"/>
            </a:endParaRPr>
          </a:p>
        </p:txBody>
      </p:sp>
      <p:sp>
        <p:nvSpPr>
          <p:cNvPr id="3" name="object 3"/>
          <p:cNvSpPr txBox="1"/>
          <p:nvPr/>
        </p:nvSpPr>
        <p:spPr>
          <a:xfrm>
            <a:off x="2193164" y="527500"/>
            <a:ext cx="6694805" cy="254000"/>
          </a:xfrm>
          <a:prstGeom prst="rect">
            <a:avLst/>
          </a:prstGeom>
        </p:spPr>
        <p:txBody>
          <a:bodyPr vert="horz" wrap="square" lIns="0" tIns="0" rIns="0" bIns="0" rtlCol="0">
            <a:spAutoFit/>
          </a:bodyPr>
          <a:lstStyle/>
          <a:p>
            <a:pPr marL="12700">
              <a:lnSpc>
                <a:spcPct val="100000"/>
              </a:lnSpc>
            </a:pPr>
            <a:r>
              <a:rPr sz="1800" spc="-15" dirty="0">
                <a:solidFill>
                  <a:srgbClr val="212168"/>
                </a:solidFill>
                <a:latin typeface="Times New Roman"/>
                <a:cs typeface="Times New Roman"/>
              </a:rPr>
              <a:t>T</a:t>
            </a:r>
            <a:r>
              <a:rPr sz="1800" spc="-5" dirty="0">
                <a:solidFill>
                  <a:srgbClr val="212168"/>
                </a:solidFill>
                <a:latin typeface="Times New Roman"/>
                <a:cs typeface="Times New Roman"/>
              </a:rPr>
              <a:t>a</a:t>
            </a:r>
            <a:r>
              <a:rPr sz="1800" spc="-10" dirty="0">
                <a:solidFill>
                  <a:srgbClr val="212168"/>
                </a:solidFill>
                <a:latin typeface="Times New Roman"/>
                <a:cs typeface="Times New Roman"/>
              </a:rPr>
              <a:t>ble</a:t>
            </a:r>
            <a:r>
              <a:rPr sz="1800" spc="-15" dirty="0">
                <a:solidFill>
                  <a:srgbClr val="212168"/>
                </a:solidFill>
                <a:latin typeface="Times New Roman"/>
                <a:cs typeface="Times New Roman"/>
              </a:rPr>
              <a:t> </a:t>
            </a:r>
            <a:r>
              <a:rPr sz="1800" dirty="0">
                <a:solidFill>
                  <a:srgbClr val="212168"/>
                </a:solidFill>
                <a:latin typeface="Times New Roman"/>
                <a:cs typeface="Times New Roman"/>
              </a:rPr>
              <a:t>1</a:t>
            </a:r>
            <a:r>
              <a:rPr sz="1800" spc="10" dirty="0">
                <a:solidFill>
                  <a:srgbClr val="212168"/>
                </a:solidFill>
                <a:latin typeface="Times New Roman"/>
                <a:cs typeface="Times New Roman"/>
              </a:rPr>
              <a:t> </a:t>
            </a:r>
            <a:r>
              <a:rPr sz="1800" dirty="0">
                <a:solidFill>
                  <a:srgbClr val="212168"/>
                </a:solidFill>
                <a:latin typeface="Times New Roman"/>
                <a:cs typeface="Times New Roman"/>
              </a:rPr>
              <a:t>–</a:t>
            </a:r>
            <a:r>
              <a:rPr sz="1800" spc="-10" dirty="0">
                <a:solidFill>
                  <a:srgbClr val="212168"/>
                </a:solidFill>
                <a:latin typeface="Times New Roman"/>
                <a:cs typeface="Times New Roman"/>
              </a:rPr>
              <a:t> </a:t>
            </a:r>
            <a:r>
              <a:rPr sz="1800" spc="-5" dirty="0">
                <a:solidFill>
                  <a:srgbClr val="212168"/>
                </a:solidFill>
                <a:latin typeface="Times New Roman"/>
                <a:cs typeface="Times New Roman"/>
              </a:rPr>
              <a:t>l</a:t>
            </a:r>
            <a:r>
              <a:rPr sz="1800" dirty="0">
                <a:solidFill>
                  <a:srgbClr val="212168"/>
                </a:solidFill>
                <a:latin typeface="Times New Roman"/>
                <a:cs typeface="Times New Roman"/>
              </a:rPr>
              <a:t>i</a:t>
            </a:r>
            <a:r>
              <a:rPr sz="1800" spc="-15" dirty="0">
                <a:solidFill>
                  <a:srgbClr val="212168"/>
                </a:solidFill>
                <a:latin typeface="Times New Roman"/>
                <a:cs typeface="Times New Roman"/>
              </a:rPr>
              <a:t>s</a:t>
            </a:r>
            <a:r>
              <a:rPr sz="1800" spc="-5" dirty="0">
                <a:solidFill>
                  <a:srgbClr val="212168"/>
                </a:solidFill>
                <a:latin typeface="Times New Roman"/>
                <a:cs typeface="Times New Roman"/>
              </a:rPr>
              <a:t>t</a:t>
            </a:r>
            <a:r>
              <a:rPr sz="1800" spc="-10" dirty="0">
                <a:solidFill>
                  <a:srgbClr val="212168"/>
                </a:solidFill>
                <a:latin typeface="Times New Roman"/>
                <a:cs typeface="Times New Roman"/>
              </a:rPr>
              <a:t> </a:t>
            </a:r>
            <a:r>
              <a:rPr sz="1800" dirty="0">
                <a:solidFill>
                  <a:srgbClr val="212168"/>
                </a:solidFill>
                <a:latin typeface="Times New Roman"/>
                <a:cs typeface="Times New Roman"/>
              </a:rPr>
              <a:t>of </a:t>
            </a:r>
            <a:r>
              <a:rPr sz="1800" spc="-10" dirty="0">
                <a:solidFill>
                  <a:srgbClr val="212168"/>
                </a:solidFill>
                <a:latin typeface="Times New Roman"/>
                <a:cs typeface="Times New Roman"/>
              </a:rPr>
              <a:t>descrip</a:t>
            </a:r>
            <a:r>
              <a:rPr sz="1800" dirty="0">
                <a:solidFill>
                  <a:srgbClr val="212168"/>
                </a:solidFill>
                <a:latin typeface="Times New Roman"/>
                <a:cs typeface="Times New Roman"/>
              </a:rPr>
              <a:t>t</a:t>
            </a:r>
            <a:r>
              <a:rPr sz="1800" spc="-10" dirty="0">
                <a:solidFill>
                  <a:srgbClr val="212168"/>
                </a:solidFill>
                <a:latin typeface="Times New Roman"/>
                <a:cs typeface="Times New Roman"/>
              </a:rPr>
              <a:t>ions,</a:t>
            </a:r>
            <a:r>
              <a:rPr sz="1800" spc="-5" dirty="0">
                <a:solidFill>
                  <a:srgbClr val="212168"/>
                </a:solidFill>
                <a:latin typeface="Times New Roman"/>
                <a:cs typeface="Times New Roman"/>
              </a:rPr>
              <a:t> </a:t>
            </a:r>
            <a:r>
              <a:rPr sz="1800" dirty="0">
                <a:solidFill>
                  <a:srgbClr val="212168"/>
                </a:solidFill>
                <a:latin typeface="Times New Roman"/>
                <a:cs typeface="Times New Roman"/>
              </a:rPr>
              <a:t>pros</a:t>
            </a:r>
            <a:r>
              <a:rPr sz="1800" spc="-15" dirty="0">
                <a:solidFill>
                  <a:srgbClr val="212168"/>
                </a:solidFill>
                <a:latin typeface="Times New Roman"/>
                <a:cs typeface="Times New Roman"/>
              </a:rPr>
              <a:t> </a:t>
            </a:r>
            <a:r>
              <a:rPr sz="1800" spc="-10" dirty="0">
                <a:solidFill>
                  <a:srgbClr val="212168"/>
                </a:solidFill>
                <a:latin typeface="Times New Roman"/>
                <a:cs typeface="Times New Roman"/>
              </a:rPr>
              <a:t>and</a:t>
            </a:r>
            <a:r>
              <a:rPr sz="1800" spc="5" dirty="0">
                <a:solidFill>
                  <a:srgbClr val="212168"/>
                </a:solidFill>
                <a:latin typeface="Times New Roman"/>
                <a:cs typeface="Times New Roman"/>
              </a:rPr>
              <a:t> </a:t>
            </a:r>
            <a:r>
              <a:rPr sz="1800" dirty="0">
                <a:solidFill>
                  <a:srgbClr val="212168"/>
                </a:solidFill>
                <a:latin typeface="Times New Roman"/>
                <a:cs typeface="Times New Roman"/>
              </a:rPr>
              <a:t>cons</a:t>
            </a:r>
            <a:r>
              <a:rPr sz="1800" spc="-10" dirty="0">
                <a:solidFill>
                  <a:srgbClr val="212168"/>
                </a:solidFill>
                <a:latin typeface="Times New Roman"/>
                <a:cs typeface="Times New Roman"/>
              </a:rPr>
              <a:t> </a:t>
            </a:r>
            <a:r>
              <a:rPr sz="1800" dirty="0">
                <a:solidFill>
                  <a:srgbClr val="212168"/>
                </a:solidFill>
                <a:latin typeface="Times New Roman"/>
                <a:cs typeface="Times New Roman"/>
              </a:rPr>
              <a:t>for</a:t>
            </a:r>
            <a:r>
              <a:rPr sz="1800" spc="5" dirty="0">
                <a:solidFill>
                  <a:srgbClr val="212168"/>
                </a:solidFill>
                <a:latin typeface="Times New Roman"/>
                <a:cs typeface="Times New Roman"/>
              </a:rPr>
              <a:t> </a:t>
            </a:r>
            <a:r>
              <a:rPr sz="1800" spc="-15" dirty="0">
                <a:solidFill>
                  <a:srgbClr val="212168"/>
                </a:solidFill>
                <a:latin typeface="Times New Roman"/>
                <a:cs typeface="Times New Roman"/>
              </a:rPr>
              <a:t>com</a:t>
            </a:r>
            <a:r>
              <a:rPr sz="1800" spc="-30" dirty="0">
                <a:solidFill>
                  <a:srgbClr val="212168"/>
                </a:solidFill>
                <a:latin typeface="Times New Roman"/>
                <a:cs typeface="Times New Roman"/>
              </a:rPr>
              <a:t>m</a:t>
            </a:r>
            <a:r>
              <a:rPr sz="1800" dirty="0">
                <a:solidFill>
                  <a:srgbClr val="212168"/>
                </a:solidFill>
                <a:latin typeface="Times New Roman"/>
                <a:cs typeface="Times New Roman"/>
              </a:rPr>
              <a:t>on </a:t>
            </a:r>
            <a:r>
              <a:rPr sz="1800" spc="-10" dirty="0">
                <a:solidFill>
                  <a:srgbClr val="212168"/>
                </a:solidFill>
                <a:latin typeface="Times New Roman"/>
                <a:cs typeface="Times New Roman"/>
              </a:rPr>
              <a:t>e</a:t>
            </a:r>
            <a:r>
              <a:rPr sz="1800" dirty="0">
                <a:solidFill>
                  <a:srgbClr val="212168"/>
                </a:solidFill>
                <a:latin typeface="Times New Roman"/>
                <a:cs typeface="Times New Roman"/>
              </a:rPr>
              <a:t>l</a:t>
            </a:r>
            <a:r>
              <a:rPr sz="1800" spc="-10" dirty="0">
                <a:solidFill>
                  <a:srgbClr val="212168"/>
                </a:solidFill>
                <a:latin typeface="Times New Roman"/>
                <a:cs typeface="Times New Roman"/>
              </a:rPr>
              <a:t>e</a:t>
            </a:r>
            <a:r>
              <a:rPr sz="1800" spc="-5" dirty="0">
                <a:solidFill>
                  <a:srgbClr val="212168"/>
                </a:solidFill>
                <a:latin typeface="Times New Roman"/>
                <a:cs typeface="Times New Roman"/>
              </a:rPr>
              <a:t>c</a:t>
            </a:r>
            <a:r>
              <a:rPr sz="1800" spc="-10" dirty="0">
                <a:solidFill>
                  <a:srgbClr val="212168"/>
                </a:solidFill>
                <a:latin typeface="Times New Roman"/>
                <a:cs typeface="Times New Roman"/>
              </a:rPr>
              <a:t>tro</a:t>
            </a:r>
            <a:r>
              <a:rPr sz="1800" spc="-5" dirty="0">
                <a:solidFill>
                  <a:srgbClr val="212168"/>
                </a:solidFill>
                <a:latin typeface="Times New Roman"/>
                <a:cs typeface="Times New Roman"/>
              </a:rPr>
              <a:t>c</a:t>
            </a:r>
            <a:r>
              <a:rPr sz="1800" spc="-10" dirty="0">
                <a:solidFill>
                  <a:srgbClr val="212168"/>
                </a:solidFill>
                <a:latin typeface="Times New Roman"/>
                <a:cs typeface="Times New Roman"/>
              </a:rPr>
              <a:t>hemic</a:t>
            </a:r>
            <a:r>
              <a:rPr sz="1800" spc="-5" dirty="0">
                <a:solidFill>
                  <a:srgbClr val="212168"/>
                </a:solidFill>
                <a:latin typeface="Times New Roman"/>
                <a:cs typeface="Times New Roman"/>
              </a:rPr>
              <a:t>al</a:t>
            </a:r>
            <a:endParaRPr sz="1800">
              <a:latin typeface="Times New Roman"/>
              <a:cs typeface="Times New Roman"/>
            </a:endParaRPr>
          </a:p>
        </p:txBody>
      </p:sp>
      <p:sp>
        <p:nvSpPr>
          <p:cNvPr id="4" name="object 4"/>
          <p:cNvSpPr/>
          <p:nvPr/>
        </p:nvSpPr>
        <p:spPr>
          <a:xfrm>
            <a:off x="457200" y="1639824"/>
            <a:ext cx="1622425" cy="822960"/>
          </a:xfrm>
          <a:custGeom>
            <a:avLst/>
            <a:gdLst/>
            <a:ahLst/>
            <a:cxnLst/>
            <a:rect l="l" t="t" r="r" b="b"/>
            <a:pathLst>
              <a:path w="1622425" h="822960">
                <a:moveTo>
                  <a:pt x="0" y="822959"/>
                </a:moveTo>
                <a:lnTo>
                  <a:pt x="1622297" y="822959"/>
                </a:lnTo>
                <a:lnTo>
                  <a:pt x="1622297" y="0"/>
                </a:lnTo>
                <a:lnTo>
                  <a:pt x="0" y="0"/>
                </a:lnTo>
                <a:lnTo>
                  <a:pt x="0" y="822959"/>
                </a:lnTo>
                <a:close/>
              </a:path>
            </a:pathLst>
          </a:custGeom>
          <a:solidFill>
            <a:srgbClr val="000000"/>
          </a:solidFill>
        </p:spPr>
        <p:txBody>
          <a:bodyPr wrap="square" lIns="0" tIns="0" rIns="0" bIns="0" rtlCol="0"/>
          <a:lstStyle/>
          <a:p>
            <a:endParaRPr/>
          </a:p>
        </p:txBody>
      </p:sp>
      <p:sp>
        <p:nvSpPr>
          <p:cNvPr id="5" name="object 5"/>
          <p:cNvSpPr/>
          <p:nvPr/>
        </p:nvSpPr>
        <p:spPr>
          <a:xfrm>
            <a:off x="2079497" y="1639824"/>
            <a:ext cx="3192780" cy="822960"/>
          </a:xfrm>
          <a:custGeom>
            <a:avLst/>
            <a:gdLst/>
            <a:ahLst/>
            <a:cxnLst/>
            <a:rect l="l" t="t" r="r" b="b"/>
            <a:pathLst>
              <a:path w="3192779" h="822960">
                <a:moveTo>
                  <a:pt x="0" y="822959"/>
                </a:moveTo>
                <a:lnTo>
                  <a:pt x="3192261" y="822959"/>
                </a:lnTo>
                <a:lnTo>
                  <a:pt x="3192261" y="0"/>
                </a:lnTo>
                <a:lnTo>
                  <a:pt x="0" y="0"/>
                </a:lnTo>
                <a:lnTo>
                  <a:pt x="0" y="822959"/>
                </a:lnTo>
                <a:close/>
              </a:path>
            </a:pathLst>
          </a:custGeom>
          <a:solidFill>
            <a:srgbClr val="000000"/>
          </a:solidFill>
        </p:spPr>
        <p:txBody>
          <a:bodyPr wrap="square" lIns="0" tIns="0" rIns="0" bIns="0" rtlCol="0"/>
          <a:lstStyle/>
          <a:p>
            <a:endParaRPr/>
          </a:p>
        </p:txBody>
      </p:sp>
      <p:sp>
        <p:nvSpPr>
          <p:cNvPr id="6" name="object 6"/>
          <p:cNvSpPr/>
          <p:nvPr/>
        </p:nvSpPr>
        <p:spPr>
          <a:xfrm>
            <a:off x="5271759" y="1639824"/>
            <a:ext cx="1782445" cy="822960"/>
          </a:xfrm>
          <a:custGeom>
            <a:avLst/>
            <a:gdLst/>
            <a:ahLst/>
            <a:cxnLst/>
            <a:rect l="l" t="t" r="r" b="b"/>
            <a:pathLst>
              <a:path w="1782445" h="822960">
                <a:moveTo>
                  <a:pt x="0" y="822959"/>
                </a:moveTo>
                <a:lnTo>
                  <a:pt x="1782199" y="822959"/>
                </a:lnTo>
                <a:lnTo>
                  <a:pt x="1782199" y="0"/>
                </a:lnTo>
                <a:lnTo>
                  <a:pt x="0" y="0"/>
                </a:lnTo>
                <a:lnTo>
                  <a:pt x="0" y="822959"/>
                </a:lnTo>
                <a:close/>
              </a:path>
            </a:pathLst>
          </a:custGeom>
          <a:solidFill>
            <a:srgbClr val="000000"/>
          </a:solidFill>
        </p:spPr>
        <p:txBody>
          <a:bodyPr wrap="square" lIns="0" tIns="0" rIns="0" bIns="0" rtlCol="0"/>
          <a:lstStyle/>
          <a:p>
            <a:endParaRPr/>
          </a:p>
        </p:txBody>
      </p:sp>
      <p:sp>
        <p:nvSpPr>
          <p:cNvPr id="7" name="object 7"/>
          <p:cNvSpPr/>
          <p:nvPr/>
        </p:nvSpPr>
        <p:spPr>
          <a:xfrm>
            <a:off x="7053955" y="1639824"/>
            <a:ext cx="1782445" cy="822960"/>
          </a:xfrm>
          <a:custGeom>
            <a:avLst/>
            <a:gdLst/>
            <a:ahLst/>
            <a:cxnLst/>
            <a:rect l="l" t="t" r="r" b="b"/>
            <a:pathLst>
              <a:path w="1782445" h="822960">
                <a:moveTo>
                  <a:pt x="0" y="822959"/>
                </a:moveTo>
                <a:lnTo>
                  <a:pt x="1782186" y="822959"/>
                </a:lnTo>
                <a:lnTo>
                  <a:pt x="1782186" y="0"/>
                </a:lnTo>
                <a:lnTo>
                  <a:pt x="0" y="0"/>
                </a:lnTo>
                <a:lnTo>
                  <a:pt x="0" y="822959"/>
                </a:lnTo>
                <a:close/>
              </a:path>
            </a:pathLst>
          </a:custGeom>
          <a:solidFill>
            <a:srgbClr val="000000"/>
          </a:solidFill>
        </p:spPr>
        <p:txBody>
          <a:bodyPr wrap="square" lIns="0" tIns="0" rIns="0" bIns="0" rtlCol="0"/>
          <a:lstStyle/>
          <a:p>
            <a:endParaRPr/>
          </a:p>
        </p:txBody>
      </p:sp>
      <p:sp>
        <p:nvSpPr>
          <p:cNvPr id="8" name="object 8"/>
          <p:cNvSpPr/>
          <p:nvPr/>
        </p:nvSpPr>
        <p:spPr>
          <a:xfrm>
            <a:off x="457200" y="5276789"/>
            <a:ext cx="1622425" cy="911860"/>
          </a:xfrm>
          <a:custGeom>
            <a:avLst/>
            <a:gdLst/>
            <a:ahLst/>
            <a:cxnLst/>
            <a:rect l="l" t="t" r="r" b="b"/>
            <a:pathLst>
              <a:path w="1622425" h="911860">
                <a:moveTo>
                  <a:pt x="0" y="911544"/>
                </a:moveTo>
                <a:lnTo>
                  <a:pt x="1622297" y="911544"/>
                </a:lnTo>
                <a:lnTo>
                  <a:pt x="1622297" y="0"/>
                </a:lnTo>
                <a:lnTo>
                  <a:pt x="0" y="0"/>
                </a:lnTo>
                <a:lnTo>
                  <a:pt x="0" y="911544"/>
                </a:lnTo>
                <a:close/>
              </a:path>
            </a:pathLst>
          </a:custGeom>
          <a:solidFill>
            <a:srgbClr val="000000"/>
          </a:solidFill>
        </p:spPr>
        <p:txBody>
          <a:bodyPr wrap="square" lIns="0" tIns="0" rIns="0" bIns="0" rtlCol="0"/>
          <a:lstStyle/>
          <a:p>
            <a:endParaRPr/>
          </a:p>
        </p:txBody>
      </p:sp>
      <p:sp>
        <p:nvSpPr>
          <p:cNvPr id="9" name="object 9"/>
          <p:cNvSpPr/>
          <p:nvPr/>
        </p:nvSpPr>
        <p:spPr>
          <a:xfrm>
            <a:off x="2079497" y="5276789"/>
            <a:ext cx="3192780" cy="911860"/>
          </a:xfrm>
          <a:custGeom>
            <a:avLst/>
            <a:gdLst/>
            <a:ahLst/>
            <a:cxnLst/>
            <a:rect l="l" t="t" r="r" b="b"/>
            <a:pathLst>
              <a:path w="3192779" h="911860">
                <a:moveTo>
                  <a:pt x="0" y="911544"/>
                </a:moveTo>
                <a:lnTo>
                  <a:pt x="3192261" y="911544"/>
                </a:lnTo>
                <a:lnTo>
                  <a:pt x="3192261" y="0"/>
                </a:lnTo>
                <a:lnTo>
                  <a:pt x="0" y="0"/>
                </a:lnTo>
                <a:lnTo>
                  <a:pt x="0" y="911544"/>
                </a:lnTo>
                <a:close/>
              </a:path>
            </a:pathLst>
          </a:custGeom>
          <a:solidFill>
            <a:srgbClr val="000000"/>
          </a:solidFill>
        </p:spPr>
        <p:txBody>
          <a:bodyPr wrap="square" lIns="0" tIns="0" rIns="0" bIns="0" rtlCol="0"/>
          <a:lstStyle/>
          <a:p>
            <a:endParaRPr/>
          </a:p>
        </p:txBody>
      </p:sp>
      <p:sp>
        <p:nvSpPr>
          <p:cNvPr id="10" name="object 10"/>
          <p:cNvSpPr/>
          <p:nvPr/>
        </p:nvSpPr>
        <p:spPr>
          <a:xfrm>
            <a:off x="5271759" y="5276789"/>
            <a:ext cx="1782445" cy="911860"/>
          </a:xfrm>
          <a:custGeom>
            <a:avLst/>
            <a:gdLst/>
            <a:ahLst/>
            <a:cxnLst/>
            <a:rect l="l" t="t" r="r" b="b"/>
            <a:pathLst>
              <a:path w="1782445" h="911860">
                <a:moveTo>
                  <a:pt x="0" y="911544"/>
                </a:moveTo>
                <a:lnTo>
                  <a:pt x="1782199" y="911544"/>
                </a:lnTo>
                <a:lnTo>
                  <a:pt x="1782199" y="0"/>
                </a:lnTo>
                <a:lnTo>
                  <a:pt x="0" y="0"/>
                </a:lnTo>
                <a:lnTo>
                  <a:pt x="0" y="911544"/>
                </a:lnTo>
                <a:close/>
              </a:path>
            </a:pathLst>
          </a:custGeom>
          <a:solidFill>
            <a:srgbClr val="000000"/>
          </a:solidFill>
        </p:spPr>
        <p:txBody>
          <a:bodyPr wrap="square" lIns="0" tIns="0" rIns="0" bIns="0" rtlCol="0"/>
          <a:lstStyle/>
          <a:p>
            <a:endParaRPr/>
          </a:p>
        </p:txBody>
      </p:sp>
      <p:sp>
        <p:nvSpPr>
          <p:cNvPr id="11" name="object 11"/>
          <p:cNvSpPr/>
          <p:nvPr/>
        </p:nvSpPr>
        <p:spPr>
          <a:xfrm>
            <a:off x="7053955" y="5276789"/>
            <a:ext cx="1782445" cy="911860"/>
          </a:xfrm>
          <a:custGeom>
            <a:avLst/>
            <a:gdLst/>
            <a:ahLst/>
            <a:cxnLst/>
            <a:rect l="l" t="t" r="r" b="b"/>
            <a:pathLst>
              <a:path w="1782445" h="911860">
                <a:moveTo>
                  <a:pt x="0" y="911544"/>
                </a:moveTo>
                <a:lnTo>
                  <a:pt x="1782186" y="911544"/>
                </a:lnTo>
                <a:lnTo>
                  <a:pt x="1782186" y="0"/>
                </a:lnTo>
                <a:lnTo>
                  <a:pt x="0" y="0"/>
                </a:lnTo>
                <a:lnTo>
                  <a:pt x="0" y="911544"/>
                </a:lnTo>
                <a:close/>
              </a:path>
            </a:pathLst>
          </a:custGeom>
          <a:solidFill>
            <a:srgbClr val="000000"/>
          </a:solidFill>
        </p:spPr>
        <p:txBody>
          <a:bodyPr wrap="square" lIns="0" tIns="0" rIns="0" bIns="0" rtlCol="0"/>
          <a:lstStyle/>
          <a:p>
            <a:endParaRPr/>
          </a:p>
        </p:txBody>
      </p:sp>
      <p:sp>
        <p:nvSpPr>
          <p:cNvPr id="12" name="object 12"/>
          <p:cNvSpPr/>
          <p:nvPr/>
        </p:nvSpPr>
        <p:spPr>
          <a:xfrm>
            <a:off x="457200" y="1639824"/>
            <a:ext cx="8379459" cy="0"/>
          </a:xfrm>
          <a:custGeom>
            <a:avLst/>
            <a:gdLst/>
            <a:ahLst/>
            <a:cxnLst/>
            <a:rect l="l" t="t" r="r" b="b"/>
            <a:pathLst>
              <a:path w="8379459">
                <a:moveTo>
                  <a:pt x="0" y="0"/>
                </a:moveTo>
                <a:lnTo>
                  <a:pt x="8378951" y="0"/>
                </a:lnTo>
              </a:path>
            </a:pathLst>
          </a:custGeom>
          <a:ln w="12700">
            <a:solidFill>
              <a:srgbClr val="000000"/>
            </a:solidFill>
          </a:ln>
        </p:spPr>
        <p:txBody>
          <a:bodyPr wrap="square" lIns="0" tIns="0" rIns="0" bIns="0" rtlCol="0"/>
          <a:lstStyle/>
          <a:p>
            <a:endParaRPr/>
          </a:p>
        </p:txBody>
      </p:sp>
      <p:sp>
        <p:nvSpPr>
          <p:cNvPr id="13" name="object 13"/>
          <p:cNvSpPr/>
          <p:nvPr/>
        </p:nvSpPr>
        <p:spPr>
          <a:xfrm>
            <a:off x="457200" y="1066800"/>
            <a:ext cx="8379459" cy="0"/>
          </a:xfrm>
          <a:custGeom>
            <a:avLst/>
            <a:gdLst/>
            <a:ahLst/>
            <a:cxnLst/>
            <a:rect l="l" t="t" r="r" b="b"/>
            <a:pathLst>
              <a:path w="8379459">
                <a:moveTo>
                  <a:pt x="0" y="0"/>
                </a:moveTo>
                <a:lnTo>
                  <a:pt x="8378951" y="0"/>
                </a:lnTo>
              </a:path>
            </a:pathLst>
          </a:custGeom>
          <a:ln w="12700">
            <a:solidFill>
              <a:srgbClr val="000000"/>
            </a:solidFill>
          </a:ln>
        </p:spPr>
        <p:txBody>
          <a:bodyPr wrap="square" lIns="0" tIns="0" rIns="0" bIns="0" rtlCol="0"/>
          <a:lstStyle/>
          <a:p>
            <a:endParaRPr/>
          </a:p>
        </p:txBody>
      </p:sp>
      <p:sp>
        <p:nvSpPr>
          <p:cNvPr id="14" name="object 14"/>
          <p:cNvSpPr/>
          <p:nvPr/>
        </p:nvSpPr>
        <p:spPr>
          <a:xfrm>
            <a:off x="457200" y="6188333"/>
            <a:ext cx="8379459" cy="0"/>
          </a:xfrm>
          <a:custGeom>
            <a:avLst/>
            <a:gdLst/>
            <a:ahLst/>
            <a:cxnLst/>
            <a:rect l="l" t="t" r="r" b="b"/>
            <a:pathLst>
              <a:path w="8379459">
                <a:moveTo>
                  <a:pt x="0" y="0"/>
                </a:moveTo>
                <a:lnTo>
                  <a:pt x="8378951" y="0"/>
                </a:lnTo>
              </a:path>
            </a:pathLst>
          </a:custGeom>
          <a:ln w="12700">
            <a:solidFill>
              <a:srgbClr val="000000"/>
            </a:solidFill>
          </a:ln>
        </p:spPr>
        <p:txBody>
          <a:bodyPr wrap="square" lIns="0" tIns="0" rIns="0" bIns="0" rtlCol="0"/>
          <a:lstStyle/>
          <a:p>
            <a:endParaRPr/>
          </a:p>
        </p:txBody>
      </p:sp>
      <p:sp>
        <p:nvSpPr>
          <p:cNvPr id="15" name="object 15"/>
          <p:cNvSpPr txBox="1"/>
          <p:nvPr/>
        </p:nvSpPr>
        <p:spPr>
          <a:xfrm>
            <a:off x="2536064" y="801820"/>
            <a:ext cx="5588000" cy="655955"/>
          </a:xfrm>
          <a:prstGeom prst="rect">
            <a:avLst/>
          </a:prstGeom>
        </p:spPr>
        <p:txBody>
          <a:bodyPr vert="horz" wrap="square" lIns="0" tIns="0" rIns="0" bIns="0" rtlCol="0">
            <a:spAutoFit/>
          </a:bodyPr>
          <a:lstStyle/>
          <a:p>
            <a:pPr marL="12700">
              <a:lnSpc>
                <a:spcPct val="100000"/>
              </a:lnSpc>
            </a:pPr>
            <a:r>
              <a:rPr sz="1800" spc="-5" dirty="0">
                <a:solidFill>
                  <a:srgbClr val="212168"/>
                </a:solidFill>
                <a:latin typeface="Times New Roman"/>
                <a:cs typeface="Times New Roman"/>
              </a:rPr>
              <a:t>te</a:t>
            </a:r>
            <a:r>
              <a:rPr sz="1800" spc="-10" dirty="0">
                <a:solidFill>
                  <a:srgbClr val="212168"/>
                </a:solidFill>
                <a:latin typeface="Times New Roman"/>
                <a:cs typeface="Times New Roman"/>
              </a:rPr>
              <a:t>chn</a:t>
            </a:r>
            <a:r>
              <a:rPr sz="1800" dirty="0">
                <a:solidFill>
                  <a:srgbClr val="212168"/>
                </a:solidFill>
                <a:latin typeface="Times New Roman"/>
                <a:cs typeface="Times New Roman"/>
              </a:rPr>
              <a:t>iques</a:t>
            </a:r>
            <a:endParaRPr sz="1800">
              <a:latin typeface="Times New Roman"/>
              <a:cs typeface="Times New Roman"/>
            </a:endParaRPr>
          </a:p>
          <a:p>
            <a:pPr>
              <a:lnSpc>
                <a:spcPct val="100000"/>
              </a:lnSpc>
              <a:spcBef>
                <a:spcPts val="12"/>
              </a:spcBef>
            </a:pPr>
            <a:endParaRPr sz="1450">
              <a:latin typeface="Times New Roman"/>
              <a:cs typeface="Times New Roman"/>
            </a:endParaRPr>
          </a:p>
          <a:p>
            <a:pPr marL="763270">
              <a:lnSpc>
                <a:spcPct val="100000"/>
              </a:lnSpc>
              <a:tabLst>
                <a:tab pos="3481704" algn="l"/>
                <a:tab pos="5244465" algn="l"/>
              </a:tabLst>
            </a:pPr>
            <a:r>
              <a:rPr sz="1200" b="1" dirty="0">
                <a:latin typeface="Times New Roman"/>
                <a:cs typeface="Times New Roman"/>
              </a:rPr>
              <a:t>D</a:t>
            </a:r>
            <a:r>
              <a:rPr sz="1200" b="1" spc="-10" dirty="0">
                <a:latin typeface="Times New Roman"/>
                <a:cs typeface="Times New Roman"/>
              </a:rPr>
              <a:t>e</a:t>
            </a:r>
            <a:r>
              <a:rPr sz="1200" b="1" dirty="0">
                <a:latin typeface="Times New Roman"/>
                <a:cs typeface="Times New Roman"/>
              </a:rPr>
              <a:t>s</a:t>
            </a:r>
            <a:r>
              <a:rPr sz="1200" b="1" spc="-5" dirty="0">
                <a:latin typeface="Times New Roman"/>
                <a:cs typeface="Times New Roman"/>
              </a:rPr>
              <a:t>cr</a:t>
            </a:r>
            <a:r>
              <a:rPr sz="1200" b="1" dirty="0">
                <a:latin typeface="Times New Roman"/>
                <a:cs typeface="Times New Roman"/>
              </a:rPr>
              <a:t>i</a:t>
            </a:r>
            <a:r>
              <a:rPr sz="1200" b="1" spc="5" dirty="0">
                <a:latin typeface="Times New Roman"/>
                <a:cs typeface="Times New Roman"/>
              </a:rPr>
              <a:t>p</a:t>
            </a:r>
            <a:r>
              <a:rPr sz="1200" b="1" dirty="0">
                <a:latin typeface="Times New Roman"/>
                <a:cs typeface="Times New Roman"/>
              </a:rPr>
              <a:t>tion	</a:t>
            </a:r>
            <a:r>
              <a:rPr sz="1200" b="1" spc="-15" dirty="0">
                <a:latin typeface="Times New Roman"/>
                <a:cs typeface="Times New Roman"/>
              </a:rPr>
              <a:t>P</a:t>
            </a:r>
            <a:r>
              <a:rPr sz="1200" b="1" spc="-30" dirty="0">
                <a:latin typeface="Times New Roman"/>
                <a:cs typeface="Times New Roman"/>
              </a:rPr>
              <a:t>r</a:t>
            </a:r>
            <a:r>
              <a:rPr sz="1200" b="1" dirty="0">
                <a:latin typeface="Times New Roman"/>
                <a:cs typeface="Times New Roman"/>
              </a:rPr>
              <a:t>os	Cons</a:t>
            </a:r>
            <a:endParaRPr sz="1200">
              <a:latin typeface="Times New Roman"/>
              <a:cs typeface="Times New Roman"/>
            </a:endParaRPr>
          </a:p>
        </p:txBody>
      </p:sp>
      <p:sp>
        <p:nvSpPr>
          <p:cNvPr id="16" name="object 16"/>
          <p:cNvSpPr txBox="1"/>
          <p:nvPr/>
        </p:nvSpPr>
        <p:spPr>
          <a:xfrm>
            <a:off x="457200" y="1188277"/>
            <a:ext cx="8379459" cy="1275080"/>
          </a:xfrm>
          <a:prstGeom prst="rect">
            <a:avLst/>
          </a:prstGeom>
        </p:spPr>
        <p:txBody>
          <a:bodyPr vert="horz" wrap="square" lIns="0" tIns="0" rIns="0" bIns="0" rtlCol="0">
            <a:spAutoFit/>
          </a:bodyPr>
          <a:lstStyle/>
          <a:p>
            <a:pPr marL="441959" marR="7038975" indent="-153670">
              <a:lnSpc>
                <a:spcPct val="100000"/>
              </a:lnSpc>
            </a:pPr>
            <a:r>
              <a:rPr sz="1200" b="1" dirty="0">
                <a:latin typeface="Times New Roman"/>
                <a:cs typeface="Times New Roman"/>
              </a:rPr>
              <a:t>Ele</a:t>
            </a:r>
            <a:r>
              <a:rPr sz="1200" b="1" spc="-10" dirty="0">
                <a:latin typeface="Times New Roman"/>
                <a:cs typeface="Times New Roman"/>
              </a:rPr>
              <a:t>c</a:t>
            </a:r>
            <a:r>
              <a:rPr sz="1200" b="1" dirty="0">
                <a:latin typeface="Times New Roman"/>
                <a:cs typeface="Times New Roman"/>
              </a:rPr>
              <a:t>t</a:t>
            </a:r>
            <a:r>
              <a:rPr sz="1200" b="1" spc="-35" dirty="0">
                <a:latin typeface="Times New Roman"/>
                <a:cs typeface="Times New Roman"/>
              </a:rPr>
              <a:t>r</a:t>
            </a:r>
            <a:r>
              <a:rPr sz="1200" b="1" dirty="0">
                <a:latin typeface="Times New Roman"/>
                <a:cs typeface="Times New Roman"/>
              </a:rPr>
              <a:t>o</a:t>
            </a:r>
            <a:r>
              <a:rPr sz="1200" b="1" spc="-5" dirty="0">
                <a:latin typeface="Times New Roman"/>
                <a:cs typeface="Times New Roman"/>
              </a:rPr>
              <a:t>c</a:t>
            </a:r>
            <a:r>
              <a:rPr sz="1200" b="1" dirty="0">
                <a:latin typeface="Times New Roman"/>
                <a:cs typeface="Times New Roman"/>
              </a:rPr>
              <a:t>h</a:t>
            </a:r>
            <a:r>
              <a:rPr sz="1200" b="1" spc="-5" dirty="0">
                <a:latin typeface="Times New Roman"/>
                <a:cs typeface="Times New Roman"/>
              </a:rPr>
              <a:t>e</a:t>
            </a:r>
            <a:r>
              <a:rPr sz="1200" b="1" spc="-20" dirty="0">
                <a:latin typeface="Times New Roman"/>
                <a:cs typeface="Times New Roman"/>
              </a:rPr>
              <a:t>m</a:t>
            </a:r>
            <a:r>
              <a:rPr sz="1200" b="1" spc="10" dirty="0">
                <a:latin typeface="Times New Roman"/>
                <a:cs typeface="Times New Roman"/>
              </a:rPr>
              <a:t>i</a:t>
            </a:r>
            <a:r>
              <a:rPr sz="1200" b="1" spc="-5" dirty="0">
                <a:latin typeface="Times New Roman"/>
                <a:cs typeface="Times New Roman"/>
              </a:rPr>
              <a:t>c</a:t>
            </a:r>
            <a:r>
              <a:rPr sz="1200" b="1" dirty="0">
                <a:latin typeface="Times New Roman"/>
                <a:cs typeface="Times New Roman"/>
              </a:rPr>
              <a:t>al </a:t>
            </a:r>
            <a:r>
              <a:rPr sz="1200" b="1" spc="-105" dirty="0">
                <a:latin typeface="Times New Roman"/>
                <a:cs typeface="Times New Roman"/>
              </a:rPr>
              <a:t>T</a:t>
            </a:r>
            <a:r>
              <a:rPr sz="1200" b="1" spc="-5" dirty="0">
                <a:latin typeface="Times New Roman"/>
                <a:cs typeface="Times New Roman"/>
              </a:rPr>
              <a:t>ec</a:t>
            </a:r>
            <a:r>
              <a:rPr sz="1200" b="1" dirty="0">
                <a:latin typeface="Times New Roman"/>
                <a:cs typeface="Times New Roman"/>
              </a:rPr>
              <a:t>hni</a:t>
            </a:r>
            <a:r>
              <a:rPr sz="1200" b="1" spc="5" dirty="0">
                <a:latin typeface="Times New Roman"/>
                <a:cs typeface="Times New Roman"/>
              </a:rPr>
              <a:t>q</a:t>
            </a:r>
            <a:r>
              <a:rPr sz="1200" b="1" dirty="0">
                <a:latin typeface="Times New Roman"/>
                <a:cs typeface="Times New Roman"/>
              </a:rPr>
              <a:t>ue</a:t>
            </a: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spcBef>
                <a:spcPts val="34"/>
              </a:spcBef>
            </a:pPr>
            <a:endParaRPr sz="1100">
              <a:latin typeface="Times New Roman"/>
              <a:cs typeface="Times New Roman"/>
            </a:endParaRPr>
          </a:p>
          <a:p>
            <a:pPr marL="441959">
              <a:lnSpc>
                <a:spcPct val="100000"/>
              </a:lnSpc>
            </a:pPr>
            <a:r>
              <a:rPr sz="1200" spc="5" dirty="0">
                <a:solidFill>
                  <a:srgbClr val="FF0000"/>
                </a:solidFill>
                <a:latin typeface="Times New Roman"/>
                <a:cs typeface="Times New Roman"/>
              </a:rPr>
              <a:t>[</a:t>
            </a:r>
            <a:r>
              <a:rPr sz="1200" dirty="0">
                <a:solidFill>
                  <a:srgbClr val="FF0000"/>
                </a:solidFill>
                <a:latin typeface="Times New Roman"/>
                <a:cs typeface="Times New Roman"/>
              </a:rPr>
              <a:t>1]</a:t>
            </a:r>
            <a:endParaRPr sz="1200">
              <a:latin typeface="Times New Roman"/>
              <a:cs typeface="Times New Roman"/>
            </a:endParaRPr>
          </a:p>
        </p:txBody>
      </p:sp>
      <p:sp>
        <p:nvSpPr>
          <p:cNvPr id="17" name="object 17"/>
          <p:cNvSpPr txBox="1"/>
          <p:nvPr/>
        </p:nvSpPr>
        <p:spPr>
          <a:xfrm>
            <a:off x="535940" y="2838178"/>
            <a:ext cx="1090930" cy="360680"/>
          </a:xfrm>
          <a:prstGeom prst="rect">
            <a:avLst/>
          </a:prstGeom>
        </p:spPr>
        <p:txBody>
          <a:bodyPr vert="horz" wrap="square" lIns="0" tIns="0" rIns="0" bIns="0" rtlCol="0">
            <a:spAutoFit/>
          </a:bodyPr>
          <a:lstStyle/>
          <a:p>
            <a:pPr marL="12700" marR="5080">
              <a:lnSpc>
                <a:spcPct val="100000"/>
              </a:lnSpc>
            </a:pPr>
            <a:r>
              <a:rPr sz="1200" dirty="0">
                <a:latin typeface="Times New Roman"/>
                <a:cs typeface="Times New Roman"/>
              </a:rPr>
              <a:t>Amp</a:t>
            </a:r>
            <a:r>
              <a:rPr sz="1200" spc="-5" dirty="0">
                <a:latin typeface="Times New Roman"/>
                <a:cs typeface="Times New Roman"/>
              </a:rPr>
              <a:t>e</a:t>
            </a:r>
            <a:r>
              <a:rPr sz="1200" dirty="0">
                <a:latin typeface="Times New Roman"/>
                <a:cs typeface="Times New Roman"/>
              </a:rPr>
              <a:t>rom</a:t>
            </a:r>
            <a:r>
              <a:rPr sz="1200" spc="-10" dirty="0">
                <a:latin typeface="Times New Roman"/>
                <a:cs typeface="Times New Roman"/>
              </a:rPr>
              <a:t>e</a:t>
            </a:r>
            <a:r>
              <a:rPr sz="1200" dirty="0">
                <a:latin typeface="Times New Roman"/>
                <a:cs typeface="Times New Roman"/>
              </a:rPr>
              <a:t>tric</a:t>
            </a:r>
            <a:r>
              <a:rPr sz="1200" spc="30" dirty="0">
                <a:latin typeface="Times New Roman"/>
                <a:cs typeface="Times New Roman"/>
              </a:rPr>
              <a:t> </a:t>
            </a:r>
            <a:r>
              <a:rPr sz="1200" dirty="0">
                <a:latin typeface="Times New Roman"/>
                <a:cs typeface="Times New Roman"/>
              </a:rPr>
              <a:t>i</a:t>
            </a:r>
            <a:r>
              <a:rPr sz="1200" spc="-5" dirty="0">
                <a:latin typeface="Times New Roman"/>
                <a:cs typeface="Times New Roman"/>
              </a:rPr>
              <a:t>-</a:t>
            </a:r>
            <a:r>
              <a:rPr sz="1200" dirty="0">
                <a:latin typeface="Times New Roman"/>
                <a:cs typeface="Times New Roman"/>
              </a:rPr>
              <a:t>t (</a:t>
            </a:r>
            <a:r>
              <a:rPr sz="1200" spc="-10" dirty="0">
                <a:latin typeface="Times New Roman"/>
                <a:cs typeface="Times New Roman"/>
              </a:rPr>
              <a:t>A</a:t>
            </a:r>
            <a:r>
              <a:rPr sz="1200" dirty="0">
                <a:latin typeface="Times New Roman"/>
                <a:cs typeface="Times New Roman"/>
              </a:rPr>
              <a:t>M</a:t>
            </a:r>
            <a:r>
              <a:rPr sz="1200" spc="5" dirty="0">
                <a:latin typeface="Times New Roman"/>
                <a:cs typeface="Times New Roman"/>
              </a:rPr>
              <a:t>P</a:t>
            </a:r>
            <a:r>
              <a:rPr sz="1200" spc="-5" dirty="0">
                <a:latin typeface="Times New Roman"/>
                <a:cs typeface="Times New Roman"/>
              </a:rPr>
              <a:t>-</a:t>
            </a:r>
            <a:r>
              <a:rPr sz="1200" dirty="0">
                <a:latin typeface="Times New Roman"/>
                <a:cs typeface="Times New Roman"/>
              </a:rPr>
              <a:t>it)</a:t>
            </a:r>
            <a:r>
              <a:rPr sz="1200" spc="-5" dirty="0">
                <a:latin typeface="Times New Roman"/>
                <a:cs typeface="Times New Roman"/>
              </a:rPr>
              <a:t> </a:t>
            </a:r>
            <a:r>
              <a:rPr sz="1200" spc="5" dirty="0">
                <a:solidFill>
                  <a:srgbClr val="FF0000"/>
                </a:solidFill>
                <a:latin typeface="Times New Roman"/>
                <a:cs typeface="Times New Roman"/>
              </a:rPr>
              <a:t>[</a:t>
            </a:r>
            <a:r>
              <a:rPr sz="1200" dirty="0">
                <a:solidFill>
                  <a:srgbClr val="FF0000"/>
                </a:solidFill>
                <a:latin typeface="Times New Roman"/>
                <a:cs typeface="Times New Roman"/>
              </a:rPr>
              <a:t>2]</a:t>
            </a:r>
            <a:endParaRPr sz="1200">
              <a:latin typeface="Times New Roman"/>
              <a:cs typeface="Times New Roman"/>
            </a:endParaRPr>
          </a:p>
        </p:txBody>
      </p:sp>
      <p:sp>
        <p:nvSpPr>
          <p:cNvPr id="18" name="object 18"/>
          <p:cNvSpPr txBox="1"/>
          <p:nvPr/>
        </p:nvSpPr>
        <p:spPr>
          <a:xfrm>
            <a:off x="2158747" y="2655290"/>
            <a:ext cx="2949575" cy="726440"/>
          </a:xfrm>
          <a:prstGeom prst="rect">
            <a:avLst/>
          </a:prstGeom>
        </p:spPr>
        <p:txBody>
          <a:bodyPr vert="horz" wrap="square" lIns="0" tIns="0" rIns="0" bIns="0" rtlCol="0">
            <a:spAutoFit/>
          </a:bodyPr>
          <a:lstStyle/>
          <a:p>
            <a:pPr marL="12700" marR="5080">
              <a:lnSpc>
                <a:spcPct val="100000"/>
              </a:lnSpc>
            </a:pPr>
            <a:r>
              <a:rPr sz="1200" dirty="0">
                <a:latin typeface="Times New Roman"/>
                <a:cs typeface="Times New Roman"/>
              </a:rPr>
              <a:t>A</a:t>
            </a:r>
            <a:r>
              <a:rPr sz="1200" spc="-75" dirty="0">
                <a:latin typeface="Times New Roman"/>
                <a:cs typeface="Times New Roman"/>
              </a:rPr>
              <a:t> </a:t>
            </a:r>
            <a:r>
              <a:rPr sz="1200" dirty="0">
                <a:latin typeface="Times New Roman"/>
                <a:cs typeface="Times New Roman"/>
              </a:rPr>
              <a:t>method</a:t>
            </a:r>
            <a:r>
              <a:rPr sz="1200" spc="10" dirty="0">
                <a:latin typeface="Times New Roman"/>
                <a:cs typeface="Times New Roman"/>
              </a:rPr>
              <a:t> </a:t>
            </a:r>
            <a:r>
              <a:rPr sz="1200" dirty="0">
                <a:latin typeface="Times New Roman"/>
                <a:cs typeface="Times New Roman"/>
              </a:rPr>
              <a:t>in</a:t>
            </a:r>
            <a:r>
              <a:rPr sz="1200" spc="10" dirty="0">
                <a:latin typeface="Times New Roman"/>
                <a:cs typeface="Times New Roman"/>
              </a:rPr>
              <a:t> </a:t>
            </a:r>
            <a:r>
              <a:rPr sz="1200" dirty="0">
                <a:latin typeface="Times New Roman"/>
                <a:cs typeface="Times New Roman"/>
              </a:rPr>
              <a:t>whi</a:t>
            </a:r>
            <a:r>
              <a:rPr sz="1200" spc="-5" dirty="0">
                <a:latin typeface="Times New Roman"/>
                <a:cs typeface="Times New Roman"/>
              </a:rPr>
              <a:t>c</a:t>
            </a:r>
            <a:r>
              <a:rPr sz="1200" dirty="0">
                <a:latin typeface="Times New Roman"/>
                <a:cs typeface="Times New Roman"/>
              </a:rPr>
              <a:t>h one</a:t>
            </a:r>
            <a:r>
              <a:rPr sz="1200" spc="5" dirty="0">
                <a:latin typeface="Times New Roman"/>
                <a:cs typeface="Times New Roman"/>
              </a:rPr>
              <a:t> </a:t>
            </a:r>
            <a:r>
              <a:rPr sz="1200" dirty="0">
                <a:latin typeface="Times New Roman"/>
                <a:cs typeface="Times New Roman"/>
              </a:rPr>
              <a:t>volt</a:t>
            </a:r>
            <a:r>
              <a:rPr sz="1200" spc="-5" dirty="0">
                <a:latin typeface="Times New Roman"/>
                <a:cs typeface="Times New Roman"/>
              </a:rPr>
              <a:t>a</a:t>
            </a:r>
            <a:r>
              <a:rPr sz="1200" spc="-15" dirty="0">
                <a:latin typeface="Times New Roman"/>
                <a:cs typeface="Times New Roman"/>
              </a:rPr>
              <a:t>g</a:t>
            </a:r>
            <a:r>
              <a:rPr sz="1200" dirty="0">
                <a:latin typeface="Times New Roman"/>
                <a:cs typeface="Times New Roman"/>
              </a:rPr>
              <a:t>e</a:t>
            </a:r>
            <a:r>
              <a:rPr sz="1200" spc="30" dirty="0">
                <a:latin typeface="Times New Roman"/>
                <a:cs typeface="Times New Roman"/>
              </a:rPr>
              <a:t> </a:t>
            </a:r>
            <a:r>
              <a:rPr sz="1200" dirty="0">
                <a:latin typeface="Times New Roman"/>
                <a:cs typeface="Times New Roman"/>
              </a:rPr>
              <a:t>is appli</a:t>
            </a:r>
            <a:r>
              <a:rPr sz="1200" spc="-5" dirty="0">
                <a:latin typeface="Times New Roman"/>
                <a:cs typeface="Times New Roman"/>
              </a:rPr>
              <a:t>e</a:t>
            </a:r>
            <a:r>
              <a:rPr sz="1200" dirty="0">
                <a:latin typeface="Times New Roman"/>
                <a:cs typeface="Times New Roman"/>
              </a:rPr>
              <a:t>d</a:t>
            </a:r>
            <a:r>
              <a:rPr sz="1200" spc="10" dirty="0">
                <a:latin typeface="Times New Roman"/>
                <a:cs typeface="Times New Roman"/>
              </a:rPr>
              <a:t> </a:t>
            </a:r>
            <a:r>
              <a:rPr sz="1200" dirty="0">
                <a:latin typeface="Times New Roman"/>
                <a:cs typeface="Times New Roman"/>
              </a:rPr>
              <a:t>to</a:t>
            </a:r>
            <a:r>
              <a:rPr sz="1200" spc="10" dirty="0">
                <a:latin typeface="Times New Roman"/>
                <a:cs typeface="Times New Roman"/>
              </a:rPr>
              <a:t> </a:t>
            </a:r>
            <a:r>
              <a:rPr sz="1200" dirty="0">
                <a:latin typeface="Times New Roman"/>
                <a:cs typeface="Times New Roman"/>
              </a:rPr>
              <a:t>the solution s</a:t>
            </a:r>
            <a:r>
              <a:rPr sz="1200" spc="-35" dirty="0">
                <a:latin typeface="Times New Roman"/>
                <a:cs typeface="Times New Roman"/>
              </a:rPr>
              <a:t>y</a:t>
            </a:r>
            <a:r>
              <a:rPr sz="1200" dirty="0">
                <a:latin typeface="Times New Roman"/>
                <a:cs typeface="Times New Roman"/>
              </a:rPr>
              <a:t>stem</a:t>
            </a:r>
            <a:r>
              <a:rPr sz="1200" spc="35" dirty="0">
                <a:latin typeface="Times New Roman"/>
                <a:cs typeface="Times New Roman"/>
              </a:rPr>
              <a:t> </a:t>
            </a:r>
            <a:r>
              <a:rPr sz="1200" spc="-5" dirty="0">
                <a:latin typeface="Times New Roman"/>
                <a:cs typeface="Times New Roman"/>
              </a:rPr>
              <a:t>a</a:t>
            </a:r>
            <a:r>
              <a:rPr sz="1200" dirty="0">
                <a:latin typeface="Times New Roman"/>
                <a:cs typeface="Times New Roman"/>
              </a:rPr>
              <a:t>nd</a:t>
            </a:r>
            <a:r>
              <a:rPr sz="1200" spc="10" dirty="0">
                <a:latin typeface="Times New Roman"/>
                <a:cs typeface="Times New Roman"/>
              </a:rPr>
              <a:t> </a:t>
            </a:r>
            <a:r>
              <a:rPr sz="1200" spc="-5" dirty="0">
                <a:latin typeface="Times New Roman"/>
                <a:cs typeface="Times New Roman"/>
              </a:rPr>
              <a:t>c</a:t>
            </a:r>
            <a:r>
              <a:rPr sz="1200" dirty="0">
                <a:latin typeface="Times New Roman"/>
                <a:cs typeface="Times New Roman"/>
              </a:rPr>
              <a:t>ur</a:t>
            </a:r>
            <a:r>
              <a:rPr sz="1200" spc="-10" dirty="0">
                <a:latin typeface="Times New Roman"/>
                <a:cs typeface="Times New Roman"/>
              </a:rPr>
              <a:t>r</a:t>
            </a:r>
            <a:r>
              <a:rPr sz="1200" spc="-5" dirty="0">
                <a:latin typeface="Times New Roman"/>
                <a:cs typeface="Times New Roman"/>
              </a:rPr>
              <a:t>e</a:t>
            </a:r>
            <a:r>
              <a:rPr sz="1200" dirty="0">
                <a:latin typeface="Times New Roman"/>
                <a:cs typeface="Times New Roman"/>
              </a:rPr>
              <a:t>nt</a:t>
            </a:r>
            <a:r>
              <a:rPr sz="1200" spc="25" dirty="0">
                <a:latin typeface="Times New Roman"/>
                <a:cs typeface="Times New Roman"/>
              </a:rPr>
              <a:t> </a:t>
            </a:r>
            <a:r>
              <a:rPr sz="1200" dirty="0">
                <a:latin typeface="Times New Roman"/>
                <a:cs typeface="Times New Roman"/>
              </a:rPr>
              <a:t>ov</a:t>
            </a:r>
            <a:r>
              <a:rPr sz="1200" spc="-5" dirty="0">
                <a:latin typeface="Times New Roman"/>
                <a:cs typeface="Times New Roman"/>
              </a:rPr>
              <a:t>e</a:t>
            </a:r>
            <a:r>
              <a:rPr sz="1200" dirty="0">
                <a:latin typeface="Times New Roman"/>
                <a:cs typeface="Times New Roman"/>
              </a:rPr>
              <a:t>r</a:t>
            </a:r>
            <a:r>
              <a:rPr sz="1200" spc="5" dirty="0">
                <a:latin typeface="Times New Roman"/>
                <a:cs typeface="Times New Roman"/>
              </a:rPr>
              <a:t> </a:t>
            </a:r>
            <a:r>
              <a:rPr sz="1200" dirty="0">
                <a:latin typeface="Times New Roman"/>
                <a:cs typeface="Times New Roman"/>
              </a:rPr>
              <a:t>time</a:t>
            </a:r>
            <a:r>
              <a:rPr sz="1200" spc="20" dirty="0">
                <a:latin typeface="Times New Roman"/>
                <a:cs typeface="Times New Roman"/>
              </a:rPr>
              <a:t> </a:t>
            </a:r>
            <a:r>
              <a:rPr sz="1200" dirty="0">
                <a:latin typeface="Times New Roman"/>
                <a:cs typeface="Times New Roman"/>
              </a:rPr>
              <a:t>is me</a:t>
            </a:r>
            <a:r>
              <a:rPr sz="1200" spc="-10" dirty="0">
                <a:latin typeface="Times New Roman"/>
                <a:cs typeface="Times New Roman"/>
              </a:rPr>
              <a:t>a</a:t>
            </a:r>
            <a:r>
              <a:rPr sz="1200" dirty="0">
                <a:latin typeface="Times New Roman"/>
                <a:cs typeface="Times New Roman"/>
              </a:rPr>
              <a:t>sur</a:t>
            </a:r>
            <a:r>
              <a:rPr sz="1200" spc="-10" dirty="0">
                <a:latin typeface="Times New Roman"/>
                <a:cs typeface="Times New Roman"/>
              </a:rPr>
              <a:t>e</a:t>
            </a:r>
            <a:r>
              <a:rPr sz="1200" dirty="0">
                <a:latin typeface="Times New Roman"/>
                <a:cs typeface="Times New Roman"/>
              </a:rPr>
              <a:t>d.</a:t>
            </a:r>
            <a:r>
              <a:rPr sz="1200" spc="10" dirty="0">
                <a:latin typeface="Times New Roman"/>
                <a:cs typeface="Times New Roman"/>
              </a:rPr>
              <a:t> </a:t>
            </a:r>
            <a:r>
              <a:rPr sz="1200" dirty="0">
                <a:latin typeface="Times New Roman"/>
                <a:cs typeface="Times New Roman"/>
              </a:rPr>
              <a:t>This is</a:t>
            </a:r>
            <a:r>
              <a:rPr sz="1200" spc="-15" dirty="0">
                <a:latin typeface="Times New Roman"/>
                <a:cs typeface="Times New Roman"/>
              </a:rPr>
              <a:t> </a:t>
            </a:r>
            <a:r>
              <a:rPr sz="1200" dirty="0">
                <a:latin typeface="Times New Roman"/>
                <a:cs typeface="Times New Roman"/>
              </a:rPr>
              <a:t>v</a:t>
            </a:r>
            <a:r>
              <a:rPr sz="1200" spc="-5" dirty="0">
                <a:latin typeface="Times New Roman"/>
                <a:cs typeface="Times New Roman"/>
              </a:rPr>
              <a:t>e</a:t>
            </a:r>
            <a:r>
              <a:rPr sz="1200" dirty="0">
                <a:latin typeface="Times New Roman"/>
                <a:cs typeface="Times New Roman"/>
              </a:rPr>
              <a:t>ry</a:t>
            </a:r>
            <a:r>
              <a:rPr sz="1200" spc="5" dirty="0">
                <a:latin typeface="Times New Roman"/>
                <a:cs typeface="Times New Roman"/>
              </a:rPr>
              <a:t> </a:t>
            </a:r>
            <a:r>
              <a:rPr sz="1200" dirty="0">
                <a:latin typeface="Times New Roman"/>
                <a:cs typeface="Times New Roman"/>
              </a:rPr>
              <a:t>popular</a:t>
            </a:r>
            <a:r>
              <a:rPr sz="1200" spc="15" dirty="0">
                <a:latin typeface="Times New Roman"/>
                <a:cs typeface="Times New Roman"/>
              </a:rPr>
              <a:t> </a:t>
            </a:r>
            <a:r>
              <a:rPr sz="1200" spc="-5" dirty="0">
                <a:latin typeface="Times New Roman"/>
                <a:cs typeface="Times New Roman"/>
              </a:rPr>
              <a:t>a</a:t>
            </a:r>
            <a:r>
              <a:rPr sz="1200" dirty="0">
                <a:latin typeface="Times New Roman"/>
                <a:cs typeface="Times New Roman"/>
              </a:rPr>
              <a:t>nd</a:t>
            </a:r>
            <a:r>
              <a:rPr sz="1200" spc="10" dirty="0">
                <a:latin typeface="Times New Roman"/>
                <a:cs typeface="Times New Roman"/>
              </a:rPr>
              <a:t> </a:t>
            </a:r>
            <a:r>
              <a:rPr sz="1200" dirty="0">
                <a:latin typeface="Times New Roman"/>
                <a:cs typeface="Times New Roman"/>
              </a:rPr>
              <a:t>w</a:t>
            </a:r>
            <a:r>
              <a:rPr sz="1200" spc="-10" dirty="0">
                <a:latin typeface="Times New Roman"/>
                <a:cs typeface="Times New Roman"/>
              </a:rPr>
              <a:t>e</a:t>
            </a:r>
            <a:r>
              <a:rPr sz="1200" dirty="0">
                <a:latin typeface="Times New Roman"/>
                <a:cs typeface="Times New Roman"/>
              </a:rPr>
              <a:t>l</a:t>
            </a:r>
            <a:r>
              <a:rPr sz="1200" spc="10" dirty="0">
                <a:latin typeface="Times New Roman"/>
                <a:cs typeface="Times New Roman"/>
              </a:rPr>
              <a:t>l</a:t>
            </a:r>
            <a:r>
              <a:rPr sz="1200" dirty="0">
                <a:latin typeface="Times New Roman"/>
                <a:cs typeface="Times New Roman"/>
              </a:rPr>
              <a:t>- d</a:t>
            </a:r>
            <a:r>
              <a:rPr sz="1200" spc="-5" dirty="0">
                <a:latin typeface="Times New Roman"/>
                <a:cs typeface="Times New Roman"/>
              </a:rPr>
              <a:t>e</a:t>
            </a:r>
            <a:r>
              <a:rPr sz="1200" dirty="0">
                <a:latin typeface="Times New Roman"/>
                <a:cs typeface="Times New Roman"/>
              </a:rPr>
              <a:t>v</a:t>
            </a:r>
            <a:r>
              <a:rPr sz="1200" spc="-5" dirty="0">
                <a:latin typeface="Times New Roman"/>
                <a:cs typeface="Times New Roman"/>
              </a:rPr>
              <a:t>e</a:t>
            </a:r>
            <a:r>
              <a:rPr sz="1200" dirty="0">
                <a:latin typeface="Times New Roman"/>
                <a:cs typeface="Times New Roman"/>
              </a:rPr>
              <a:t>loped</a:t>
            </a:r>
            <a:r>
              <a:rPr sz="1200" spc="20" dirty="0">
                <a:latin typeface="Times New Roman"/>
                <a:cs typeface="Times New Roman"/>
              </a:rPr>
              <a:t> </a:t>
            </a:r>
            <a:r>
              <a:rPr sz="1200" dirty="0">
                <a:latin typeface="Times New Roman"/>
                <a:cs typeface="Times New Roman"/>
              </a:rPr>
              <a:t>to</a:t>
            </a:r>
            <a:r>
              <a:rPr sz="1200" spc="15" dirty="0">
                <a:latin typeface="Times New Roman"/>
                <a:cs typeface="Times New Roman"/>
              </a:rPr>
              <a:t> </a:t>
            </a:r>
            <a:r>
              <a:rPr sz="1200" dirty="0">
                <a:latin typeface="Times New Roman"/>
                <a:cs typeface="Times New Roman"/>
              </a:rPr>
              <a:t>me</a:t>
            </a:r>
            <a:r>
              <a:rPr sz="1200" spc="-10" dirty="0">
                <a:latin typeface="Times New Roman"/>
                <a:cs typeface="Times New Roman"/>
              </a:rPr>
              <a:t>a</a:t>
            </a:r>
            <a:r>
              <a:rPr sz="1200" dirty="0">
                <a:latin typeface="Times New Roman"/>
                <a:cs typeface="Times New Roman"/>
              </a:rPr>
              <a:t>sure</a:t>
            </a:r>
            <a:r>
              <a:rPr sz="1200" spc="15" dirty="0">
                <a:latin typeface="Times New Roman"/>
                <a:cs typeface="Times New Roman"/>
              </a:rPr>
              <a:t> </a:t>
            </a:r>
            <a:r>
              <a:rPr sz="1200" dirty="0">
                <a:latin typeface="Times New Roman"/>
                <a:cs typeface="Times New Roman"/>
              </a:rPr>
              <a:t>blood </a:t>
            </a:r>
            <a:r>
              <a:rPr sz="1200" spc="-10" dirty="0">
                <a:latin typeface="Times New Roman"/>
                <a:cs typeface="Times New Roman"/>
              </a:rPr>
              <a:t>g</a:t>
            </a:r>
            <a:r>
              <a:rPr sz="1200" dirty="0">
                <a:latin typeface="Times New Roman"/>
                <a:cs typeface="Times New Roman"/>
              </a:rPr>
              <a:t>lucose</a:t>
            </a:r>
            <a:r>
              <a:rPr sz="1200" spc="15" dirty="0">
                <a:latin typeface="Times New Roman"/>
                <a:cs typeface="Times New Roman"/>
              </a:rPr>
              <a:t> </a:t>
            </a:r>
            <a:r>
              <a:rPr sz="1200" dirty="0">
                <a:latin typeface="Times New Roman"/>
                <a:cs typeface="Times New Roman"/>
              </a:rPr>
              <a:t>lev</a:t>
            </a:r>
            <a:r>
              <a:rPr sz="1200" spc="-10" dirty="0">
                <a:latin typeface="Times New Roman"/>
                <a:cs typeface="Times New Roman"/>
              </a:rPr>
              <a:t>e</a:t>
            </a:r>
            <a:r>
              <a:rPr sz="1200" dirty="0">
                <a:latin typeface="Times New Roman"/>
                <a:cs typeface="Times New Roman"/>
              </a:rPr>
              <a:t>ls.</a:t>
            </a:r>
            <a:endParaRPr sz="1200">
              <a:latin typeface="Times New Roman"/>
              <a:cs typeface="Times New Roman"/>
            </a:endParaRPr>
          </a:p>
        </p:txBody>
      </p:sp>
      <p:sp>
        <p:nvSpPr>
          <p:cNvPr id="19" name="object 19"/>
          <p:cNvSpPr txBox="1"/>
          <p:nvPr/>
        </p:nvSpPr>
        <p:spPr>
          <a:xfrm>
            <a:off x="5351530" y="2655290"/>
            <a:ext cx="1552575" cy="726440"/>
          </a:xfrm>
          <a:prstGeom prst="rect">
            <a:avLst/>
          </a:prstGeom>
        </p:spPr>
        <p:txBody>
          <a:bodyPr vert="horz" wrap="square" lIns="0" tIns="0" rIns="0" bIns="0" rtlCol="0">
            <a:spAutoFit/>
          </a:bodyPr>
          <a:lstStyle/>
          <a:p>
            <a:pPr marL="12700" marR="5080">
              <a:lnSpc>
                <a:spcPct val="100000"/>
              </a:lnSpc>
            </a:pPr>
            <a:r>
              <a:rPr sz="1200" spc="-30" dirty="0">
                <a:latin typeface="Times New Roman"/>
                <a:cs typeface="Times New Roman"/>
              </a:rPr>
              <a:t>I</a:t>
            </a:r>
            <a:r>
              <a:rPr sz="1200" dirty="0">
                <a:latin typeface="Times New Roman"/>
                <a:cs typeface="Times New Roman"/>
              </a:rPr>
              <a:t>ntrinsi</a:t>
            </a:r>
            <a:r>
              <a:rPr sz="1200" spc="-5" dirty="0">
                <a:latin typeface="Times New Roman"/>
                <a:cs typeface="Times New Roman"/>
              </a:rPr>
              <a:t>ca</a:t>
            </a:r>
            <a:r>
              <a:rPr sz="1200" dirty="0">
                <a:latin typeface="Times New Roman"/>
                <a:cs typeface="Times New Roman"/>
              </a:rPr>
              <a:t>l</a:t>
            </a:r>
            <a:r>
              <a:rPr sz="1200" spc="15" dirty="0">
                <a:latin typeface="Times New Roman"/>
                <a:cs typeface="Times New Roman"/>
              </a:rPr>
              <a:t>l</a:t>
            </a:r>
            <a:r>
              <a:rPr sz="1200" dirty="0">
                <a:latin typeface="Times New Roman"/>
                <a:cs typeface="Times New Roman"/>
              </a:rPr>
              <a:t>y</a:t>
            </a:r>
            <a:r>
              <a:rPr sz="1200" spc="30" dirty="0">
                <a:latin typeface="Times New Roman"/>
                <a:cs typeface="Times New Roman"/>
              </a:rPr>
              <a:t> </a:t>
            </a:r>
            <a:r>
              <a:rPr sz="1200" dirty="0">
                <a:latin typeface="Times New Roman"/>
                <a:cs typeface="Times New Roman"/>
              </a:rPr>
              <a:t>h</a:t>
            </a:r>
            <a:r>
              <a:rPr sz="1200" spc="-5" dirty="0">
                <a:latin typeface="Times New Roman"/>
                <a:cs typeface="Times New Roman"/>
              </a:rPr>
              <a:t>a</a:t>
            </a:r>
            <a:r>
              <a:rPr sz="1200" dirty="0">
                <a:latin typeface="Times New Roman"/>
                <a:cs typeface="Times New Roman"/>
              </a:rPr>
              <a:t>s </a:t>
            </a:r>
            <a:r>
              <a:rPr sz="1200" spc="-5" dirty="0">
                <a:latin typeface="Times New Roman"/>
                <a:cs typeface="Times New Roman"/>
              </a:rPr>
              <a:t>c</a:t>
            </a:r>
            <a:r>
              <a:rPr sz="1200" dirty="0">
                <a:latin typeface="Times New Roman"/>
                <a:cs typeface="Times New Roman"/>
              </a:rPr>
              <a:t>ontinuous</a:t>
            </a:r>
            <a:r>
              <a:rPr sz="1200" spc="10" dirty="0">
                <a:latin typeface="Times New Roman"/>
                <a:cs typeface="Times New Roman"/>
              </a:rPr>
              <a:t> </a:t>
            </a:r>
            <a:r>
              <a:rPr sz="1200" dirty="0">
                <a:latin typeface="Times New Roman"/>
                <a:cs typeface="Times New Roman"/>
              </a:rPr>
              <a:t>time</a:t>
            </a:r>
            <a:r>
              <a:rPr sz="1200" spc="5" dirty="0">
                <a:latin typeface="Times New Roman"/>
                <a:cs typeface="Times New Roman"/>
              </a:rPr>
              <a:t> </a:t>
            </a:r>
            <a:r>
              <a:rPr sz="1200" spc="-5" dirty="0">
                <a:latin typeface="Times New Roman"/>
                <a:cs typeface="Times New Roman"/>
              </a:rPr>
              <a:t>a</a:t>
            </a:r>
            <a:r>
              <a:rPr sz="1200" dirty="0">
                <a:latin typeface="Times New Roman"/>
                <a:cs typeface="Times New Roman"/>
              </a:rPr>
              <a:t>bilities </a:t>
            </a:r>
            <a:r>
              <a:rPr sz="1200" spc="-5" dirty="0">
                <a:latin typeface="Times New Roman"/>
                <a:cs typeface="Times New Roman"/>
              </a:rPr>
              <a:t>a</a:t>
            </a:r>
            <a:r>
              <a:rPr sz="1200" dirty="0">
                <a:latin typeface="Times New Roman"/>
                <a:cs typeface="Times New Roman"/>
              </a:rPr>
              <a:t>nd</a:t>
            </a:r>
            <a:r>
              <a:rPr sz="1200" spc="10" dirty="0">
                <a:latin typeface="Times New Roman"/>
                <a:cs typeface="Times New Roman"/>
              </a:rPr>
              <a:t> </a:t>
            </a:r>
            <a:r>
              <a:rPr sz="1200" spc="-5" dirty="0">
                <a:latin typeface="Times New Roman"/>
                <a:cs typeface="Times New Roman"/>
              </a:rPr>
              <a:t>c</a:t>
            </a:r>
            <a:r>
              <a:rPr sz="1200" dirty="0">
                <a:latin typeface="Times New Roman"/>
                <a:cs typeface="Times New Roman"/>
              </a:rPr>
              <a:t>hos</a:t>
            </a:r>
            <a:r>
              <a:rPr sz="1200" spc="-5" dirty="0">
                <a:latin typeface="Times New Roman"/>
                <a:cs typeface="Times New Roman"/>
              </a:rPr>
              <a:t>e</a:t>
            </a:r>
            <a:r>
              <a:rPr sz="1200" dirty="0">
                <a:latin typeface="Times New Roman"/>
                <a:cs typeface="Times New Roman"/>
              </a:rPr>
              <a:t>n</a:t>
            </a:r>
            <a:r>
              <a:rPr sz="1200" spc="10" dirty="0">
                <a:latin typeface="Times New Roman"/>
                <a:cs typeface="Times New Roman"/>
              </a:rPr>
              <a:t> </a:t>
            </a:r>
            <a:r>
              <a:rPr sz="1200" dirty="0">
                <a:latin typeface="Times New Roman"/>
                <a:cs typeface="Times New Roman"/>
              </a:rPr>
              <a:t>volt</a:t>
            </a:r>
            <a:r>
              <a:rPr sz="1200" spc="-5" dirty="0">
                <a:latin typeface="Times New Roman"/>
                <a:cs typeface="Times New Roman"/>
              </a:rPr>
              <a:t>a</a:t>
            </a:r>
            <a:r>
              <a:rPr sz="1200" spc="-15" dirty="0">
                <a:latin typeface="Times New Roman"/>
                <a:cs typeface="Times New Roman"/>
              </a:rPr>
              <a:t>g</a:t>
            </a:r>
            <a:r>
              <a:rPr sz="1200" spc="-5" dirty="0">
                <a:latin typeface="Times New Roman"/>
                <a:cs typeface="Times New Roman"/>
              </a:rPr>
              <a:t>e</a:t>
            </a:r>
            <a:r>
              <a:rPr sz="1200" dirty="0">
                <a:latin typeface="Times New Roman"/>
                <a:cs typeface="Times New Roman"/>
              </a:rPr>
              <a:t>.</a:t>
            </a:r>
            <a:r>
              <a:rPr sz="1200" spc="10" dirty="0">
                <a:latin typeface="Times New Roman"/>
                <a:cs typeface="Times New Roman"/>
              </a:rPr>
              <a:t> </a:t>
            </a:r>
            <a:r>
              <a:rPr sz="1200" dirty="0">
                <a:latin typeface="Times New Roman"/>
                <a:cs typeface="Times New Roman"/>
              </a:rPr>
              <a:t>This te</a:t>
            </a:r>
            <a:r>
              <a:rPr sz="1200" spc="-10" dirty="0">
                <a:latin typeface="Times New Roman"/>
                <a:cs typeface="Times New Roman"/>
              </a:rPr>
              <a:t>c</a:t>
            </a:r>
            <a:r>
              <a:rPr sz="1200" dirty="0">
                <a:latin typeface="Times New Roman"/>
                <a:cs typeface="Times New Roman"/>
              </a:rPr>
              <a:t>hnique</a:t>
            </a:r>
            <a:r>
              <a:rPr sz="1200" spc="30" dirty="0">
                <a:latin typeface="Times New Roman"/>
                <a:cs typeface="Times New Roman"/>
              </a:rPr>
              <a:t> </a:t>
            </a:r>
            <a:r>
              <a:rPr sz="1200" dirty="0">
                <a:latin typeface="Times New Roman"/>
                <a:cs typeface="Times New Roman"/>
              </a:rPr>
              <a:t>is</a:t>
            </a:r>
            <a:r>
              <a:rPr sz="1200" spc="-10" dirty="0">
                <a:latin typeface="Times New Roman"/>
                <a:cs typeface="Times New Roman"/>
              </a:rPr>
              <a:t> </a:t>
            </a:r>
            <a:r>
              <a:rPr sz="1200" dirty="0">
                <a:latin typeface="Times New Roman"/>
                <a:cs typeface="Times New Roman"/>
              </a:rPr>
              <a:t>w</a:t>
            </a:r>
            <a:r>
              <a:rPr sz="1200" spc="-10" dirty="0">
                <a:latin typeface="Times New Roman"/>
                <a:cs typeface="Times New Roman"/>
              </a:rPr>
              <a:t>e</a:t>
            </a:r>
            <a:r>
              <a:rPr sz="1200" dirty="0">
                <a:latin typeface="Times New Roman"/>
                <a:cs typeface="Times New Roman"/>
              </a:rPr>
              <a:t>ll</a:t>
            </a:r>
            <a:r>
              <a:rPr sz="1200" spc="10" dirty="0">
                <a:latin typeface="Times New Roman"/>
                <a:cs typeface="Times New Roman"/>
              </a:rPr>
              <a:t> </a:t>
            </a:r>
            <a:r>
              <a:rPr sz="1200" dirty="0">
                <a:latin typeface="Times New Roman"/>
                <a:cs typeface="Times New Roman"/>
              </a:rPr>
              <a:t>known.</a:t>
            </a:r>
            <a:endParaRPr sz="1200">
              <a:latin typeface="Times New Roman"/>
              <a:cs typeface="Times New Roman"/>
            </a:endParaRPr>
          </a:p>
        </p:txBody>
      </p:sp>
      <p:sp>
        <p:nvSpPr>
          <p:cNvPr id="20" name="object 20"/>
          <p:cNvSpPr txBox="1"/>
          <p:nvPr/>
        </p:nvSpPr>
        <p:spPr>
          <a:xfrm>
            <a:off x="7133963" y="2831140"/>
            <a:ext cx="1606550" cy="368300"/>
          </a:xfrm>
          <a:prstGeom prst="rect">
            <a:avLst/>
          </a:prstGeom>
        </p:spPr>
        <p:txBody>
          <a:bodyPr vert="horz" wrap="square" lIns="0" tIns="0" rIns="0" bIns="0" rtlCol="0">
            <a:spAutoFit/>
          </a:bodyPr>
          <a:lstStyle/>
          <a:p>
            <a:pPr marL="12700" marR="5080">
              <a:lnSpc>
                <a:spcPct val="100000"/>
              </a:lnSpc>
            </a:pPr>
            <a:r>
              <a:rPr sz="1200" dirty="0">
                <a:latin typeface="Times New Roman"/>
                <a:cs typeface="Times New Roman"/>
              </a:rPr>
              <a:t>The</a:t>
            </a:r>
            <a:r>
              <a:rPr sz="1200" spc="5" dirty="0">
                <a:latin typeface="Times New Roman"/>
                <a:cs typeface="Times New Roman"/>
              </a:rPr>
              <a:t> </a:t>
            </a:r>
            <a:r>
              <a:rPr sz="1200" dirty="0">
                <a:latin typeface="Times New Roman"/>
                <a:cs typeface="Times New Roman"/>
              </a:rPr>
              <a:t>d</a:t>
            </a:r>
            <a:r>
              <a:rPr sz="1200" spc="-5" dirty="0">
                <a:latin typeface="Times New Roman"/>
                <a:cs typeface="Times New Roman"/>
              </a:rPr>
              <a:t>e</a:t>
            </a:r>
            <a:r>
              <a:rPr sz="1200" dirty="0">
                <a:latin typeface="Times New Roman"/>
                <a:cs typeface="Times New Roman"/>
              </a:rPr>
              <a:t>te</a:t>
            </a:r>
            <a:r>
              <a:rPr sz="1200" spc="-10" dirty="0">
                <a:latin typeface="Times New Roman"/>
                <a:cs typeface="Times New Roman"/>
              </a:rPr>
              <a:t>c</a:t>
            </a:r>
            <a:r>
              <a:rPr sz="1200" dirty="0">
                <a:latin typeface="Times New Roman"/>
                <a:cs typeface="Times New Roman"/>
              </a:rPr>
              <a:t>tion</a:t>
            </a:r>
            <a:r>
              <a:rPr sz="1200" spc="30" dirty="0">
                <a:latin typeface="Times New Roman"/>
                <a:cs typeface="Times New Roman"/>
              </a:rPr>
              <a:t> </a:t>
            </a:r>
            <a:r>
              <a:rPr sz="1200" dirty="0">
                <a:latin typeface="Times New Roman"/>
                <a:cs typeface="Times New Roman"/>
              </a:rPr>
              <a:t>r</a:t>
            </a:r>
            <a:r>
              <a:rPr sz="1200" spc="-10" dirty="0">
                <a:latin typeface="Times New Roman"/>
                <a:cs typeface="Times New Roman"/>
              </a:rPr>
              <a:t>a</a:t>
            </a:r>
            <a:r>
              <a:rPr sz="1200" dirty="0">
                <a:latin typeface="Times New Roman"/>
                <a:cs typeface="Times New Roman"/>
              </a:rPr>
              <a:t>n</a:t>
            </a:r>
            <a:r>
              <a:rPr sz="1200" spc="-15" dirty="0">
                <a:latin typeface="Times New Roman"/>
                <a:cs typeface="Times New Roman"/>
              </a:rPr>
              <a:t>g</a:t>
            </a:r>
            <a:r>
              <a:rPr sz="1200" dirty="0">
                <a:latin typeface="Times New Roman"/>
                <a:cs typeface="Times New Roman"/>
              </a:rPr>
              <a:t>e</a:t>
            </a:r>
            <a:r>
              <a:rPr sz="1200" spc="30" dirty="0">
                <a:latin typeface="Times New Roman"/>
                <a:cs typeface="Times New Roman"/>
              </a:rPr>
              <a:t> </a:t>
            </a:r>
            <a:r>
              <a:rPr sz="1200" dirty="0">
                <a:latin typeface="Times New Roman"/>
                <a:cs typeface="Times New Roman"/>
              </a:rPr>
              <a:t>is 1</a:t>
            </a:r>
            <a:r>
              <a:rPr sz="1200" spc="5" dirty="0">
                <a:latin typeface="Times New Roman"/>
                <a:cs typeface="Times New Roman"/>
              </a:rPr>
              <a:t>0</a:t>
            </a:r>
            <a:r>
              <a:rPr sz="1200" baseline="24305" dirty="0">
                <a:latin typeface="Times New Roman"/>
                <a:cs typeface="Times New Roman"/>
              </a:rPr>
              <a:t>- </a:t>
            </a:r>
            <a:r>
              <a:rPr sz="1200" spc="7" baseline="24305" dirty="0">
                <a:latin typeface="Times New Roman"/>
                <a:cs typeface="Times New Roman"/>
              </a:rPr>
              <a:t>4</a:t>
            </a:r>
            <a:r>
              <a:rPr sz="1200" spc="-5" dirty="0">
                <a:latin typeface="Times New Roman"/>
                <a:cs typeface="Times New Roman"/>
              </a:rPr>
              <a:t>-</a:t>
            </a:r>
            <a:r>
              <a:rPr sz="1200" dirty="0">
                <a:latin typeface="Times New Roman"/>
                <a:cs typeface="Times New Roman"/>
              </a:rPr>
              <a:t>10</a:t>
            </a:r>
            <a:r>
              <a:rPr sz="1200" spc="-7" baseline="24305" dirty="0">
                <a:latin typeface="Times New Roman"/>
                <a:cs typeface="Times New Roman"/>
              </a:rPr>
              <a:t>-</a:t>
            </a:r>
            <a:r>
              <a:rPr sz="1200" baseline="24305" dirty="0">
                <a:latin typeface="Times New Roman"/>
                <a:cs typeface="Times New Roman"/>
              </a:rPr>
              <a:t>6</a:t>
            </a:r>
            <a:r>
              <a:rPr sz="1200" spc="135" baseline="24305" dirty="0">
                <a:latin typeface="Times New Roman"/>
                <a:cs typeface="Times New Roman"/>
              </a:rPr>
              <a:t> </a:t>
            </a:r>
            <a:r>
              <a:rPr sz="1200" dirty="0">
                <a:latin typeface="Times New Roman"/>
                <a:cs typeface="Times New Roman"/>
              </a:rPr>
              <a:t>M.</a:t>
            </a:r>
            <a:endParaRPr sz="1200">
              <a:latin typeface="Times New Roman"/>
              <a:cs typeface="Times New Roman"/>
            </a:endParaRPr>
          </a:p>
        </p:txBody>
      </p:sp>
      <p:sp>
        <p:nvSpPr>
          <p:cNvPr id="21" name="object 21"/>
          <p:cNvSpPr txBox="1"/>
          <p:nvPr/>
        </p:nvSpPr>
        <p:spPr>
          <a:xfrm>
            <a:off x="457200" y="3542288"/>
            <a:ext cx="8379459" cy="822960"/>
          </a:xfrm>
          <a:prstGeom prst="rect">
            <a:avLst/>
          </a:prstGeom>
          <a:solidFill>
            <a:srgbClr val="000000"/>
          </a:solidFill>
        </p:spPr>
        <p:txBody>
          <a:bodyPr vert="horz" wrap="square" lIns="0" tIns="0" rIns="0" bIns="0" rtlCol="0">
            <a:spAutoFit/>
          </a:bodyPr>
          <a:lstStyle/>
          <a:p>
            <a:pPr marL="91440">
              <a:lnSpc>
                <a:spcPct val="100000"/>
              </a:lnSpc>
            </a:pPr>
            <a:r>
              <a:rPr sz="1200" spc="5" dirty="0">
                <a:solidFill>
                  <a:srgbClr val="FF0000"/>
                </a:solidFill>
                <a:latin typeface="Times New Roman"/>
                <a:cs typeface="Times New Roman"/>
              </a:rPr>
              <a:t>[</a:t>
            </a:r>
            <a:r>
              <a:rPr sz="1200" dirty="0">
                <a:solidFill>
                  <a:srgbClr val="FF0000"/>
                </a:solidFill>
                <a:latin typeface="Times New Roman"/>
                <a:cs typeface="Times New Roman"/>
              </a:rPr>
              <a:t>3]</a:t>
            </a:r>
            <a:endParaRPr sz="1200">
              <a:latin typeface="Times New Roman"/>
              <a:cs typeface="Times New Roman"/>
            </a:endParaRPr>
          </a:p>
        </p:txBody>
      </p:sp>
      <p:sp>
        <p:nvSpPr>
          <p:cNvPr id="22" name="object 22"/>
          <p:cNvSpPr txBox="1"/>
          <p:nvPr/>
        </p:nvSpPr>
        <p:spPr>
          <a:xfrm>
            <a:off x="535927" y="4565749"/>
            <a:ext cx="1301115" cy="543560"/>
          </a:xfrm>
          <a:prstGeom prst="rect">
            <a:avLst/>
          </a:prstGeom>
        </p:spPr>
        <p:txBody>
          <a:bodyPr vert="horz" wrap="square" lIns="0" tIns="0" rIns="0" bIns="0" rtlCol="0">
            <a:spAutoFit/>
          </a:bodyPr>
          <a:lstStyle/>
          <a:p>
            <a:pPr marL="12700" marR="5080">
              <a:lnSpc>
                <a:spcPct val="100000"/>
              </a:lnSpc>
            </a:pPr>
            <a:r>
              <a:rPr sz="1200" dirty="0">
                <a:latin typeface="Times New Roman"/>
                <a:cs typeface="Times New Roman"/>
              </a:rPr>
              <a:t>Squ</a:t>
            </a:r>
            <a:r>
              <a:rPr sz="1200" spc="-5" dirty="0">
                <a:latin typeface="Times New Roman"/>
                <a:cs typeface="Times New Roman"/>
              </a:rPr>
              <a:t>a</a:t>
            </a:r>
            <a:r>
              <a:rPr sz="1200" dirty="0">
                <a:latin typeface="Times New Roman"/>
                <a:cs typeface="Times New Roman"/>
              </a:rPr>
              <a:t>re</a:t>
            </a:r>
            <a:r>
              <a:rPr sz="1200" spc="-25" dirty="0">
                <a:latin typeface="Times New Roman"/>
                <a:cs typeface="Times New Roman"/>
              </a:rPr>
              <a:t> </a:t>
            </a:r>
            <a:r>
              <a:rPr sz="1200" spc="-90" dirty="0">
                <a:latin typeface="Times New Roman"/>
                <a:cs typeface="Times New Roman"/>
              </a:rPr>
              <a:t>W</a:t>
            </a:r>
            <a:r>
              <a:rPr sz="1200" spc="-5" dirty="0">
                <a:latin typeface="Times New Roman"/>
                <a:cs typeface="Times New Roman"/>
              </a:rPr>
              <a:t>a</a:t>
            </a:r>
            <a:r>
              <a:rPr sz="1200" dirty="0">
                <a:latin typeface="Times New Roman"/>
                <a:cs typeface="Times New Roman"/>
              </a:rPr>
              <a:t>ve </a:t>
            </a:r>
            <a:r>
              <a:rPr sz="1200" spc="-160" dirty="0">
                <a:latin typeface="Times New Roman"/>
                <a:cs typeface="Times New Roman"/>
              </a:rPr>
              <a:t>V</a:t>
            </a:r>
            <a:r>
              <a:rPr sz="1200" dirty="0">
                <a:latin typeface="Times New Roman"/>
                <a:cs typeface="Times New Roman"/>
              </a:rPr>
              <a:t>olt</a:t>
            </a:r>
            <a:r>
              <a:rPr sz="1200" spc="-5" dirty="0">
                <a:latin typeface="Times New Roman"/>
                <a:cs typeface="Times New Roman"/>
              </a:rPr>
              <a:t>a</a:t>
            </a:r>
            <a:r>
              <a:rPr sz="1200" dirty="0">
                <a:latin typeface="Times New Roman"/>
                <a:cs typeface="Times New Roman"/>
              </a:rPr>
              <a:t>mm</a:t>
            </a:r>
            <a:r>
              <a:rPr sz="1200" spc="-5" dirty="0">
                <a:latin typeface="Times New Roman"/>
                <a:cs typeface="Times New Roman"/>
              </a:rPr>
              <a:t>e</a:t>
            </a:r>
            <a:r>
              <a:rPr sz="1200" dirty="0">
                <a:latin typeface="Times New Roman"/>
                <a:cs typeface="Times New Roman"/>
              </a:rPr>
              <a:t>t</a:t>
            </a:r>
            <a:r>
              <a:rPr sz="1200" spc="5" dirty="0">
                <a:latin typeface="Times New Roman"/>
                <a:cs typeface="Times New Roman"/>
              </a:rPr>
              <a:t>r</a:t>
            </a:r>
            <a:r>
              <a:rPr sz="1200" dirty="0">
                <a:latin typeface="Times New Roman"/>
                <a:cs typeface="Times New Roman"/>
              </a:rPr>
              <a:t>y</a:t>
            </a:r>
            <a:r>
              <a:rPr sz="1200" spc="20" dirty="0">
                <a:latin typeface="Times New Roman"/>
                <a:cs typeface="Times New Roman"/>
              </a:rPr>
              <a:t> </a:t>
            </a:r>
            <a:r>
              <a:rPr sz="1200" dirty="0">
                <a:latin typeface="Times New Roman"/>
                <a:cs typeface="Times New Roman"/>
              </a:rPr>
              <a:t>(S</a:t>
            </a:r>
            <a:r>
              <a:rPr sz="1200" spc="5" dirty="0">
                <a:latin typeface="Times New Roman"/>
                <a:cs typeface="Times New Roman"/>
              </a:rPr>
              <a:t>W</a:t>
            </a:r>
            <a:r>
              <a:rPr sz="1200" dirty="0">
                <a:latin typeface="Times New Roman"/>
                <a:cs typeface="Times New Roman"/>
              </a:rPr>
              <a:t>V) </a:t>
            </a:r>
            <a:r>
              <a:rPr sz="1200" spc="5" dirty="0">
                <a:solidFill>
                  <a:srgbClr val="FF0000"/>
                </a:solidFill>
                <a:latin typeface="Times New Roman"/>
                <a:cs typeface="Times New Roman"/>
              </a:rPr>
              <a:t>[</a:t>
            </a:r>
            <a:r>
              <a:rPr sz="1200" dirty="0">
                <a:solidFill>
                  <a:srgbClr val="FF0000"/>
                </a:solidFill>
                <a:latin typeface="Times New Roman"/>
                <a:cs typeface="Times New Roman"/>
              </a:rPr>
              <a:t>4]</a:t>
            </a:r>
            <a:endParaRPr sz="1200">
              <a:latin typeface="Times New Roman"/>
              <a:cs typeface="Times New Roman"/>
            </a:endParaRPr>
          </a:p>
        </p:txBody>
      </p:sp>
      <p:sp>
        <p:nvSpPr>
          <p:cNvPr id="23" name="object 23"/>
          <p:cNvSpPr txBox="1"/>
          <p:nvPr/>
        </p:nvSpPr>
        <p:spPr>
          <a:xfrm>
            <a:off x="2158747" y="4473824"/>
            <a:ext cx="2983230" cy="727075"/>
          </a:xfrm>
          <a:prstGeom prst="rect">
            <a:avLst/>
          </a:prstGeom>
        </p:spPr>
        <p:txBody>
          <a:bodyPr vert="horz" wrap="square" lIns="0" tIns="0" rIns="0" bIns="0" rtlCol="0">
            <a:spAutoFit/>
          </a:bodyPr>
          <a:lstStyle/>
          <a:p>
            <a:pPr marL="12700" marR="5080">
              <a:lnSpc>
                <a:spcPct val="100000"/>
              </a:lnSpc>
            </a:pPr>
            <a:r>
              <a:rPr sz="1200" dirty="0">
                <a:latin typeface="Times New Roman"/>
                <a:cs typeface="Times New Roman"/>
              </a:rPr>
              <a:t>Ess</a:t>
            </a:r>
            <a:r>
              <a:rPr sz="1200" spc="-10" dirty="0">
                <a:latin typeface="Times New Roman"/>
                <a:cs typeface="Times New Roman"/>
              </a:rPr>
              <a:t>e</a:t>
            </a:r>
            <a:r>
              <a:rPr sz="1200" dirty="0">
                <a:latin typeface="Times New Roman"/>
                <a:cs typeface="Times New Roman"/>
              </a:rPr>
              <a:t>ntiall</a:t>
            </a:r>
            <a:r>
              <a:rPr sz="1200" spc="-110" dirty="0">
                <a:latin typeface="Times New Roman"/>
                <a:cs typeface="Times New Roman"/>
              </a:rPr>
              <a:t>y</a:t>
            </a:r>
            <a:r>
              <a:rPr sz="1200" dirty="0">
                <a:latin typeface="Times New Roman"/>
                <a:cs typeface="Times New Roman"/>
              </a:rPr>
              <a:t>,</a:t>
            </a:r>
            <a:r>
              <a:rPr sz="1200" spc="45" dirty="0">
                <a:latin typeface="Times New Roman"/>
                <a:cs typeface="Times New Roman"/>
              </a:rPr>
              <a:t> </a:t>
            </a:r>
            <a:r>
              <a:rPr sz="1200" dirty="0">
                <a:latin typeface="Times New Roman"/>
                <a:cs typeface="Times New Roman"/>
              </a:rPr>
              <a:t>a mo</a:t>
            </a:r>
            <a:r>
              <a:rPr sz="1200" spc="-5" dirty="0">
                <a:latin typeface="Times New Roman"/>
                <a:cs typeface="Times New Roman"/>
              </a:rPr>
              <a:t>r</a:t>
            </a:r>
            <a:r>
              <a:rPr sz="1200" dirty="0">
                <a:latin typeface="Times New Roman"/>
                <a:cs typeface="Times New Roman"/>
              </a:rPr>
              <a:t>e s</a:t>
            </a:r>
            <a:r>
              <a:rPr sz="1200" spc="-10" dirty="0">
                <a:latin typeface="Times New Roman"/>
                <a:cs typeface="Times New Roman"/>
              </a:rPr>
              <a:t>e</a:t>
            </a:r>
            <a:r>
              <a:rPr sz="1200" dirty="0">
                <a:latin typeface="Times New Roman"/>
                <a:cs typeface="Times New Roman"/>
              </a:rPr>
              <a:t>nsitive CV</a:t>
            </a:r>
            <a:r>
              <a:rPr sz="1200" spc="-30" dirty="0">
                <a:latin typeface="Times New Roman"/>
                <a:cs typeface="Times New Roman"/>
              </a:rPr>
              <a:t> </a:t>
            </a:r>
            <a:r>
              <a:rPr sz="1200" dirty="0">
                <a:latin typeface="Times New Roman"/>
                <a:cs typeface="Times New Roman"/>
              </a:rPr>
              <a:t>using di</a:t>
            </a:r>
            <a:r>
              <a:rPr sz="1200" spc="-30" dirty="0">
                <a:latin typeface="Times New Roman"/>
                <a:cs typeface="Times New Roman"/>
              </a:rPr>
              <a:t>f</a:t>
            </a:r>
            <a:r>
              <a:rPr sz="1200" dirty="0">
                <a:latin typeface="Times New Roman"/>
                <a:cs typeface="Times New Roman"/>
              </a:rPr>
              <a:t>f</a:t>
            </a:r>
            <a:r>
              <a:rPr sz="1200" spc="-10" dirty="0">
                <a:latin typeface="Times New Roman"/>
                <a:cs typeface="Times New Roman"/>
              </a:rPr>
              <a:t>e</a:t>
            </a:r>
            <a:r>
              <a:rPr sz="1200" dirty="0">
                <a:latin typeface="Times New Roman"/>
                <a:cs typeface="Times New Roman"/>
              </a:rPr>
              <a:t>r</a:t>
            </a:r>
            <a:r>
              <a:rPr sz="1200" spc="-10" dirty="0">
                <a:latin typeface="Times New Roman"/>
                <a:cs typeface="Times New Roman"/>
              </a:rPr>
              <a:t>e</a:t>
            </a:r>
            <a:r>
              <a:rPr sz="1200" dirty="0">
                <a:latin typeface="Times New Roman"/>
                <a:cs typeface="Times New Roman"/>
              </a:rPr>
              <a:t>nti</a:t>
            </a:r>
            <a:r>
              <a:rPr sz="1200" spc="-5" dirty="0">
                <a:latin typeface="Times New Roman"/>
                <a:cs typeface="Times New Roman"/>
              </a:rPr>
              <a:t>a</a:t>
            </a:r>
            <a:r>
              <a:rPr sz="1200" dirty="0">
                <a:latin typeface="Times New Roman"/>
                <a:cs typeface="Times New Roman"/>
              </a:rPr>
              <a:t>l</a:t>
            </a:r>
            <a:r>
              <a:rPr sz="1200" spc="45" dirty="0">
                <a:latin typeface="Times New Roman"/>
                <a:cs typeface="Times New Roman"/>
              </a:rPr>
              <a:t> </a:t>
            </a:r>
            <a:r>
              <a:rPr sz="1200" dirty="0">
                <a:latin typeface="Times New Roman"/>
                <a:cs typeface="Times New Roman"/>
              </a:rPr>
              <a:t>volt</a:t>
            </a:r>
            <a:r>
              <a:rPr sz="1200" spc="-5" dirty="0">
                <a:latin typeface="Times New Roman"/>
                <a:cs typeface="Times New Roman"/>
              </a:rPr>
              <a:t>a</a:t>
            </a:r>
            <a:r>
              <a:rPr sz="1200" spc="-15" dirty="0">
                <a:latin typeface="Times New Roman"/>
                <a:cs typeface="Times New Roman"/>
              </a:rPr>
              <a:t>g</a:t>
            </a:r>
            <a:r>
              <a:rPr sz="1200" dirty="0">
                <a:latin typeface="Times New Roman"/>
                <a:cs typeface="Times New Roman"/>
              </a:rPr>
              <a:t>e</a:t>
            </a:r>
            <a:r>
              <a:rPr sz="1200" spc="30" dirty="0">
                <a:latin typeface="Times New Roman"/>
                <a:cs typeface="Times New Roman"/>
              </a:rPr>
              <a:t> </a:t>
            </a:r>
            <a:r>
              <a:rPr sz="1200" dirty="0">
                <a:latin typeface="Times New Roman"/>
                <a:cs typeface="Times New Roman"/>
              </a:rPr>
              <a:t>sw</a:t>
            </a:r>
            <a:r>
              <a:rPr sz="1200" spc="-10" dirty="0">
                <a:latin typeface="Times New Roman"/>
                <a:cs typeface="Times New Roman"/>
              </a:rPr>
              <a:t>e</a:t>
            </a:r>
            <a:r>
              <a:rPr sz="1200" spc="-5" dirty="0">
                <a:latin typeface="Times New Roman"/>
                <a:cs typeface="Times New Roman"/>
              </a:rPr>
              <a:t>e</a:t>
            </a:r>
            <a:r>
              <a:rPr sz="1200" dirty="0">
                <a:latin typeface="Times New Roman"/>
                <a:cs typeface="Times New Roman"/>
              </a:rPr>
              <a:t>pin</a:t>
            </a:r>
            <a:r>
              <a:rPr sz="1200" spc="-10" dirty="0">
                <a:latin typeface="Times New Roman"/>
                <a:cs typeface="Times New Roman"/>
              </a:rPr>
              <a:t>g</a:t>
            </a:r>
            <a:r>
              <a:rPr sz="1200" dirty="0">
                <a:latin typeface="Times New Roman"/>
                <a:cs typeface="Times New Roman"/>
              </a:rPr>
              <a:t>,</a:t>
            </a:r>
            <a:r>
              <a:rPr sz="1200" spc="30" dirty="0">
                <a:latin typeface="Times New Roman"/>
                <a:cs typeface="Times New Roman"/>
              </a:rPr>
              <a:t> </a:t>
            </a:r>
            <a:r>
              <a:rPr sz="1200" dirty="0">
                <a:latin typeface="Times New Roman"/>
                <a:cs typeface="Times New Roman"/>
              </a:rPr>
              <a:t>but does</a:t>
            </a:r>
            <a:r>
              <a:rPr sz="1200" spc="5" dirty="0">
                <a:latin typeface="Times New Roman"/>
                <a:cs typeface="Times New Roman"/>
              </a:rPr>
              <a:t> </a:t>
            </a:r>
            <a:r>
              <a:rPr sz="1200" dirty="0">
                <a:latin typeface="Times New Roman"/>
                <a:cs typeface="Times New Roman"/>
              </a:rPr>
              <a:t>only o</a:t>
            </a:r>
            <a:r>
              <a:rPr sz="1200" spc="10" dirty="0">
                <a:latin typeface="Times New Roman"/>
                <a:cs typeface="Times New Roman"/>
              </a:rPr>
              <a:t>x</a:t>
            </a:r>
            <a:r>
              <a:rPr sz="1200" dirty="0">
                <a:latin typeface="Times New Roman"/>
                <a:cs typeface="Times New Roman"/>
              </a:rPr>
              <a:t>idation or only</a:t>
            </a:r>
            <a:r>
              <a:rPr sz="1200" spc="10" dirty="0">
                <a:latin typeface="Times New Roman"/>
                <a:cs typeface="Times New Roman"/>
              </a:rPr>
              <a:t> </a:t>
            </a:r>
            <a:r>
              <a:rPr sz="1200" dirty="0">
                <a:latin typeface="Times New Roman"/>
                <a:cs typeface="Times New Roman"/>
              </a:rPr>
              <a:t>r</a:t>
            </a:r>
            <a:r>
              <a:rPr sz="1200" spc="-10" dirty="0">
                <a:latin typeface="Times New Roman"/>
                <a:cs typeface="Times New Roman"/>
              </a:rPr>
              <a:t>e</a:t>
            </a:r>
            <a:r>
              <a:rPr sz="1200" dirty="0">
                <a:latin typeface="Times New Roman"/>
                <a:cs typeface="Times New Roman"/>
              </a:rPr>
              <a:t>du</a:t>
            </a:r>
            <a:r>
              <a:rPr sz="1200" spc="-5" dirty="0">
                <a:latin typeface="Times New Roman"/>
                <a:cs typeface="Times New Roman"/>
              </a:rPr>
              <a:t>c</a:t>
            </a:r>
            <a:r>
              <a:rPr sz="1200" dirty="0">
                <a:latin typeface="Times New Roman"/>
                <a:cs typeface="Times New Roman"/>
              </a:rPr>
              <a:t>tion,</a:t>
            </a:r>
            <a:r>
              <a:rPr sz="1200" spc="20" dirty="0">
                <a:latin typeface="Times New Roman"/>
                <a:cs typeface="Times New Roman"/>
              </a:rPr>
              <a:t> </a:t>
            </a:r>
            <a:r>
              <a:rPr sz="1200" spc="-5" dirty="0">
                <a:latin typeface="Times New Roman"/>
                <a:cs typeface="Times New Roman"/>
              </a:rPr>
              <a:t>a</a:t>
            </a:r>
            <a:r>
              <a:rPr sz="1200" dirty="0">
                <a:latin typeface="Times New Roman"/>
                <a:cs typeface="Times New Roman"/>
              </a:rPr>
              <a:t>s it sw</a:t>
            </a:r>
            <a:r>
              <a:rPr sz="1200" spc="-10" dirty="0">
                <a:latin typeface="Times New Roman"/>
                <a:cs typeface="Times New Roman"/>
              </a:rPr>
              <a:t>e</a:t>
            </a:r>
            <a:r>
              <a:rPr sz="1200" spc="-5" dirty="0">
                <a:latin typeface="Times New Roman"/>
                <a:cs typeface="Times New Roman"/>
              </a:rPr>
              <a:t>e</a:t>
            </a:r>
            <a:r>
              <a:rPr sz="1200" dirty="0">
                <a:latin typeface="Times New Roman"/>
                <a:cs typeface="Times New Roman"/>
              </a:rPr>
              <a:t>ps</a:t>
            </a:r>
            <a:r>
              <a:rPr sz="1200" spc="10" dirty="0">
                <a:latin typeface="Times New Roman"/>
                <a:cs typeface="Times New Roman"/>
              </a:rPr>
              <a:t> </a:t>
            </a:r>
            <a:r>
              <a:rPr sz="1200" dirty="0">
                <a:latin typeface="Times New Roman"/>
                <a:cs typeface="Times New Roman"/>
              </a:rPr>
              <a:t>volt</a:t>
            </a:r>
            <a:r>
              <a:rPr sz="1200" spc="-5" dirty="0">
                <a:latin typeface="Times New Roman"/>
                <a:cs typeface="Times New Roman"/>
              </a:rPr>
              <a:t>a</a:t>
            </a:r>
            <a:r>
              <a:rPr sz="1200" spc="-15" dirty="0">
                <a:latin typeface="Times New Roman"/>
                <a:cs typeface="Times New Roman"/>
              </a:rPr>
              <a:t>g</a:t>
            </a:r>
            <a:r>
              <a:rPr sz="1200" dirty="0">
                <a:latin typeface="Times New Roman"/>
                <a:cs typeface="Times New Roman"/>
              </a:rPr>
              <a:t>e in one</a:t>
            </a:r>
            <a:r>
              <a:rPr sz="1200" spc="5" dirty="0">
                <a:latin typeface="Times New Roman"/>
                <a:cs typeface="Times New Roman"/>
              </a:rPr>
              <a:t> </a:t>
            </a:r>
            <a:r>
              <a:rPr sz="1200" dirty="0">
                <a:latin typeface="Times New Roman"/>
                <a:cs typeface="Times New Roman"/>
              </a:rPr>
              <a:t>dir</a:t>
            </a:r>
            <a:r>
              <a:rPr sz="1200" spc="-10" dirty="0">
                <a:latin typeface="Times New Roman"/>
                <a:cs typeface="Times New Roman"/>
              </a:rPr>
              <a:t>e</a:t>
            </a:r>
            <a:r>
              <a:rPr sz="1200" spc="-5" dirty="0">
                <a:latin typeface="Times New Roman"/>
                <a:cs typeface="Times New Roman"/>
              </a:rPr>
              <a:t>c</a:t>
            </a:r>
            <a:r>
              <a:rPr sz="1200" dirty="0">
                <a:latin typeface="Times New Roman"/>
                <a:cs typeface="Times New Roman"/>
              </a:rPr>
              <a:t>tion.</a:t>
            </a:r>
            <a:endParaRPr sz="1200">
              <a:latin typeface="Times New Roman"/>
              <a:cs typeface="Times New Roman"/>
            </a:endParaRPr>
          </a:p>
        </p:txBody>
      </p:sp>
      <p:sp>
        <p:nvSpPr>
          <p:cNvPr id="24" name="object 24"/>
          <p:cNvSpPr txBox="1"/>
          <p:nvPr/>
        </p:nvSpPr>
        <p:spPr>
          <a:xfrm>
            <a:off x="5351530" y="4473824"/>
            <a:ext cx="1433195" cy="727075"/>
          </a:xfrm>
          <a:prstGeom prst="rect">
            <a:avLst/>
          </a:prstGeom>
        </p:spPr>
        <p:txBody>
          <a:bodyPr vert="horz" wrap="square" lIns="0" tIns="0" rIns="0" bIns="0" rtlCol="0">
            <a:spAutoFit/>
          </a:bodyPr>
          <a:lstStyle/>
          <a:p>
            <a:pPr marL="12700" marR="5080">
              <a:lnSpc>
                <a:spcPct val="100000"/>
              </a:lnSpc>
            </a:pPr>
            <a:r>
              <a:rPr sz="1200" dirty="0">
                <a:latin typeface="Times New Roman"/>
                <a:cs typeface="Times New Roman"/>
              </a:rPr>
              <a:t>A</a:t>
            </a:r>
            <a:r>
              <a:rPr sz="1200" spc="-80" dirty="0">
                <a:latin typeface="Times New Roman"/>
                <a:cs typeface="Times New Roman"/>
              </a:rPr>
              <a:t> </a:t>
            </a:r>
            <a:r>
              <a:rPr sz="1200" dirty="0">
                <a:latin typeface="Times New Roman"/>
                <a:cs typeface="Times New Roman"/>
              </a:rPr>
              <a:t>mo</a:t>
            </a:r>
            <a:r>
              <a:rPr sz="1200" spc="-5" dirty="0">
                <a:latin typeface="Times New Roman"/>
                <a:cs typeface="Times New Roman"/>
              </a:rPr>
              <a:t>r</a:t>
            </a:r>
            <a:r>
              <a:rPr sz="1200" dirty="0">
                <a:latin typeface="Times New Roman"/>
                <a:cs typeface="Times New Roman"/>
              </a:rPr>
              <a:t>e</a:t>
            </a:r>
            <a:r>
              <a:rPr sz="1200" spc="15" dirty="0">
                <a:latin typeface="Times New Roman"/>
                <a:cs typeface="Times New Roman"/>
              </a:rPr>
              <a:t> </a:t>
            </a:r>
            <a:r>
              <a:rPr sz="1200" dirty="0">
                <a:latin typeface="Times New Roman"/>
                <a:cs typeface="Times New Roman"/>
              </a:rPr>
              <a:t>s</a:t>
            </a:r>
            <a:r>
              <a:rPr sz="1200" spc="-10" dirty="0">
                <a:latin typeface="Times New Roman"/>
                <a:cs typeface="Times New Roman"/>
              </a:rPr>
              <a:t>e</a:t>
            </a:r>
            <a:r>
              <a:rPr sz="1200" dirty="0">
                <a:latin typeface="Times New Roman"/>
                <a:cs typeface="Times New Roman"/>
              </a:rPr>
              <a:t>nsitive d</a:t>
            </a:r>
            <a:r>
              <a:rPr sz="1200" spc="-5" dirty="0">
                <a:latin typeface="Times New Roman"/>
                <a:cs typeface="Times New Roman"/>
              </a:rPr>
              <a:t>e</a:t>
            </a:r>
            <a:r>
              <a:rPr sz="1200" dirty="0">
                <a:latin typeface="Times New Roman"/>
                <a:cs typeface="Times New Roman"/>
              </a:rPr>
              <a:t>te</a:t>
            </a:r>
            <a:r>
              <a:rPr sz="1200" spc="-10" dirty="0">
                <a:latin typeface="Times New Roman"/>
                <a:cs typeface="Times New Roman"/>
              </a:rPr>
              <a:t>r</a:t>
            </a:r>
            <a:r>
              <a:rPr sz="1200" dirty="0">
                <a:latin typeface="Times New Roman"/>
                <a:cs typeface="Times New Roman"/>
              </a:rPr>
              <a:t>min</a:t>
            </a:r>
            <a:r>
              <a:rPr sz="1200" spc="-5" dirty="0">
                <a:latin typeface="Times New Roman"/>
                <a:cs typeface="Times New Roman"/>
              </a:rPr>
              <a:t>a</a:t>
            </a:r>
            <a:r>
              <a:rPr sz="1200" dirty="0">
                <a:latin typeface="Times New Roman"/>
                <a:cs typeface="Times New Roman"/>
              </a:rPr>
              <a:t>tion</a:t>
            </a:r>
            <a:r>
              <a:rPr sz="1200" spc="30" dirty="0">
                <a:latin typeface="Times New Roman"/>
                <a:cs typeface="Times New Roman"/>
              </a:rPr>
              <a:t> </a:t>
            </a:r>
            <a:r>
              <a:rPr sz="1200" dirty="0">
                <a:latin typeface="Times New Roman"/>
                <a:cs typeface="Times New Roman"/>
              </a:rPr>
              <a:t>of o</a:t>
            </a:r>
            <a:r>
              <a:rPr sz="1200" spc="10" dirty="0">
                <a:latin typeface="Times New Roman"/>
                <a:cs typeface="Times New Roman"/>
              </a:rPr>
              <a:t>x</a:t>
            </a:r>
            <a:r>
              <a:rPr sz="1200" dirty="0">
                <a:latin typeface="Times New Roman"/>
                <a:cs typeface="Times New Roman"/>
              </a:rPr>
              <a:t>idation or r</a:t>
            </a:r>
            <a:r>
              <a:rPr sz="1200" spc="-10" dirty="0">
                <a:latin typeface="Times New Roman"/>
                <a:cs typeface="Times New Roman"/>
              </a:rPr>
              <a:t>e</a:t>
            </a:r>
            <a:r>
              <a:rPr sz="1200" dirty="0">
                <a:latin typeface="Times New Roman"/>
                <a:cs typeface="Times New Roman"/>
              </a:rPr>
              <a:t>du</a:t>
            </a:r>
            <a:r>
              <a:rPr sz="1200" spc="-5" dirty="0">
                <a:latin typeface="Times New Roman"/>
                <a:cs typeface="Times New Roman"/>
              </a:rPr>
              <a:t>c</a:t>
            </a:r>
            <a:r>
              <a:rPr sz="1200" dirty="0">
                <a:latin typeface="Times New Roman"/>
                <a:cs typeface="Times New Roman"/>
              </a:rPr>
              <a:t>tion volt</a:t>
            </a:r>
            <a:r>
              <a:rPr sz="1200" spc="-5" dirty="0">
                <a:latin typeface="Times New Roman"/>
                <a:cs typeface="Times New Roman"/>
              </a:rPr>
              <a:t>a</a:t>
            </a:r>
            <a:r>
              <a:rPr sz="1200" spc="-15" dirty="0">
                <a:latin typeface="Times New Roman"/>
                <a:cs typeface="Times New Roman"/>
              </a:rPr>
              <a:t>g</a:t>
            </a:r>
            <a:r>
              <a:rPr sz="1200" spc="-5" dirty="0">
                <a:latin typeface="Times New Roman"/>
                <a:cs typeface="Times New Roman"/>
              </a:rPr>
              <a:t>e</a:t>
            </a:r>
            <a:r>
              <a:rPr sz="1200" dirty="0">
                <a:latin typeface="Times New Roman"/>
                <a:cs typeface="Times New Roman"/>
              </a:rPr>
              <a:t>s</a:t>
            </a:r>
            <a:r>
              <a:rPr sz="1200" spc="20" dirty="0">
                <a:latin typeface="Times New Roman"/>
                <a:cs typeface="Times New Roman"/>
              </a:rPr>
              <a:t> </a:t>
            </a:r>
            <a:r>
              <a:rPr sz="1200" dirty="0">
                <a:latin typeface="Times New Roman"/>
                <a:cs typeface="Times New Roman"/>
              </a:rPr>
              <a:t>of</a:t>
            </a:r>
            <a:r>
              <a:rPr sz="1200" spc="5" dirty="0">
                <a:latin typeface="Times New Roman"/>
                <a:cs typeface="Times New Roman"/>
              </a:rPr>
              <a:t> </a:t>
            </a:r>
            <a:r>
              <a:rPr sz="1200" dirty="0">
                <a:latin typeface="Times New Roman"/>
                <a:cs typeface="Times New Roman"/>
              </a:rPr>
              <a:t>the</a:t>
            </a:r>
            <a:r>
              <a:rPr sz="1200" spc="5" dirty="0">
                <a:latin typeface="Times New Roman"/>
                <a:cs typeface="Times New Roman"/>
              </a:rPr>
              <a:t> </a:t>
            </a:r>
            <a:r>
              <a:rPr sz="1200" dirty="0">
                <a:latin typeface="Times New Roman"/>
                <a:cs typeface="Times New Roman"/>
              </a:rPr>
              <a:t>s</a:t>
            </a:r>
            <a:r>
              <a:rPr sz="1200" spc="-5" dirty="0">
                <a:latin typeface="Times New Roman"/>
                <a:cs typeface="Times New Roman"/>
              </a:rPr>
              <a:t>a</a:t>
            </a:r>
            <a:r>
              <a:rPr sz="1200" dirty="0">
                <a:latin typeface="Times New Roman"/>
                <a:cs typeface="Times New Roman"/>
              </a:rPr>
              <a:t>mpl</a:t>
            </a:r>
            <a:r>
              <a:rPr sz="1200" spc="-5" dirty="0">
                <a:latin typeface="Times New Roman"/>
                <a:cs typeface="Times New Roman"/>
              </a:rPr>
              <a:t>e</a:t>
            </a:r>
            <a:r>
              <a:rPr sz="1200" dirty="0">
                <a:latin typeface="Times New Roman"/>
                <a:cs typeface="Times New Roman"/>
              </a:rPr>
              <a:t>.</a:t>
            </a:r>
            <a:endParaRPr sz="1200">
              <a:latin typeface="Times New Roman"/>
              <a:cs typeface="Times New Roman"/>
            </a:endParaRPr>
          </a:p>
        </p:txBody>
      </p:sp>
      <p:sp>
        <p:nvSpPr>
          <p:cNvPr id="25" name="object 25"/>
          <p:cNvSpPr txBox="1"/>
          <p:nvPr/>
        </p:nvSpPr>
        <p:spPr>
          <a:xfrm>
            <a:off x="7133971" y="4473824"/>
            <a:ext cx="1617345" cy="727075"/>
          </a:xfrm>
          <a:prstGeom prst="rect">
            <a:avLst/>
          </a:prstGeom>
        </p:spPr>
        <p:txBody>
          <a:bodyPr vert="horz" wrap="square" lIns="0" tIns="0" rIns="0" bIns="0" rtlCol="0">
            <a:spAutoFit/>
          </a:bodyPr>
          <a:lstStyle/>
          <a:p>
            <a:pPr marL="12700" marR="5080">
              <a:lnSpc>
                <a:spcPct val="100000"/>
              </a:lnSpc>
            </a:pPr>
            <a:r>
              <a:rPr sz="1200" dirty="0">
                <a:latin typeface="Times New Roman"/>
                <a:cs typeface="Times New Roman"/>
              </a:rPr>
              <a:t>C</a:t>
            </a:r>
            <a:r>
              <a:rPr sz="1200" spc="-5" dirty="0">
                <a:latin typeface="Times New Roman"/>
                <a:cs typeface="Times New Roman"/>
              </a:rPr>
              <a:t>a</a:t>
            </a:r>
            <a:r>
              <a:rPr sz="1200" dirty="0">
                <a:latin typeface="Times New Roman"/>
                <a:cs typeface="Times New Roman"/>
              </a:rPr>
              <a:t>n o</a:t>
            </a:r>
            <a:r>
              <a:rPr sz="1200" spc="-5" dirty="0">
                <a:latin typeface="Times New Roman"/>
                <a:cs typeface="Times New Roman"/>
              </a:rPr>
              <a:t>n</a:t>
            </a:r>
            <a:r>
              <a:rPr sz="1200" dirty="0">
                <a:latin typeface="Times New Roman"/>
                <a:cs typeface="Times New Roman"/>
              </a:rPr>
              <a:t>ly</a:t>
            </a:r>
            <a:r>
              <a:rPr sz="1200" spc="10" dirty="0">
                <a:latin typeface="Times New Roman"/>
                <a:cs typeface="Times New Roman"/>
              </a:rPr>
              <a:t> </a:t>
            </a:r>
            <a:r>
              <a:rPr sz="1200" dirty="0">
                <a:latin typeface="Times New Roman"/>
                <a:cs typeface="Times New Roman"/>
              </a:rPr>
              <a:t>s</a:t>
            </a:r>
            <a:r>
              <a:rPr sz="1200" spc="-5" dirty="0">
                <a:latin typeface="Times New Roman"/>
                <a:cs typeface="Times New Roman"/>
              </a:rPr>
              <a:t>w</a:t>
            </a:r>
            <a:r>
              <a:rPr sz="1200" spc="-10" dirty="0">
                <a:latin typeface="Times New Roman"/>
                <a:cs typeface="Times New Roman"/>
              </a:rPr>
              <a:t>ee</a:t>
            </a:r>
            <a:r>
              <a:rPr sz="1200" dirty="0">
                <a:latin typeface="Times New Roman"/>
                <a:cs typeface="Times New Roman"/>
              </a:rPr>
              <a:t>p</a:t>
            </a:r>
            <a:r>
              <a:rPr sz="1200" spc="5" dirty="0">
                <a:latin typeface="Times New Roman"/>
                <a:cs typeface="Times New Roman"/>
              </a:rPr>
              <a:t> </a:t>
            </a:r>
            <a:r>
              <a:rPr sz="1200" dirty="0">
                <a:latin typeface="Times New Roman"/>
                <a:cs typeface="Times New Roman"/>
              </a:rPr>
              <a:t>volt</a:t>
            </a:r>
            <a:r>
              <a:rPr sz="1200" spc="-5" dirty="0">
                <a:latin typeface="Times New Roman"/>
                <a:cs typeface="Times New Roman"/>
              </a:rPr>
              <a:t>a</a:t>
            </a:r>
            <a:r>
              <a:rPr sz="1200" spc="-15" dirty="0">
                <a:latin typeface="Times New Roman"/>
                <a:cs typeface="Times New Roman"/>
              </a:rPr>
              <a:t>g</a:t>
            </a:r>
            <a:r>
              <a:rPr sz="1200" dirty="0">
                <a:latin typeface="Times New Roman"/>
                <a:cs typeface="Times New Roman"/>
              </a:rPr>
              <a:t>e in one</a:t>
            </a:r>
            <a:r>
              <a:rPr sz="1200" spc="5" dirty="0">
                <a:latin typeface="Times New Roman"/>
                <a:cs typeface="Times New Roman"/>
              </a:rPr>
              <a:t> </a:t>
            </a:r>
            <a:r>
              <a:rPr sz="1200" dirty="0">
                <a:latin typeface="Times New Roman"/>
                <a:cs typeface="Times New Roman"/>
              </a:rPr>
              <a:t>dir</a:t>
            </a:r>
            <a:r>
              <a:rPr sz="1200" spc="-10" dirty="0">
                <a:latin typeface="Times New Roman"/>
                <a:cs typeface="Times New Roman"/>
              </a:rPr>
              <a:t>e</a:t>
            </a:r>
            <a:r>
              <a:rPr sz="1200" spc="-5" dirty="0">
                <a:latin typeface="Times New Roman"/>
                <a:cs typeface="Times New Roman"/>
              </a:rPr>
              <a:t>c</a:t>
            </a:r>
            <a:r>
              <a:rPr sz="1200" dirty="0">
                <a:latin typeface="Times New Roman"/>
                <a:cs typeface="Times New Roman"/>
              </a:rPr>
              <a:t>tion</a:t>
            </a:r>
            <a:r>
              <a:rPr sz="1200" spc="20" dirty="0">
                <a:latin typeface="Times New Roman"/>
                <a:cs typeface="Times New Roman"/>
              </a:rPr>
              <a:t> </a:t>
            </a:r>
            <a:r>
              <a:rPr sz="1200" spc="-5" dirty="0">
                <a:latin typeface="Times New Roman"/>
                <a:cs typeface="Times New Roman"/>
              </a:rPr>
              <a:t>a</a:t>
            </a:r>
            <a:r>
              <a:rPr sz="1200" dirty="0">
                <a:latin typeface="Times New Roman"/>
                <a:cs typeface="Times New Roman"/>
              </a:rPr>
              <a:t>nd d</a:t>
            </a:r>
            <a:r>
              <a:rPr sz="1200" spc="-5" dirty="0">
                <a:latin typeface="Times New Roman"/>
                <a:cs typeface="Times New Roman"/>
              </a:rPr>
              <a:t>e</a:t>
            </a:r>
            <a:r>
              <a:rPr sz="1200" dirty="0">
                <a:latin typeface="Times New Roman"/>
                <a:cs typeface="Times New Roman"/>
              </a:rPr>
              <a:t>te</a:t>
            </a:r>
            <a:r>
              <a:rPr sz="1200" spc="-10" dirty="0">
                <a:latin typeface="Times New Roman"/>
                <a:cs typeface="Times New Roman"/>
              </a:rPr>
              <a:t>c</a:t>
            </a:r>
            <a:r>
              <a:rPr sz="1200" dirty="0">
                <a:latin typeface="Times New Roman"/>
                <a:cs typeface="Times New Roman"/>
              </a:rPr>
              <a:t>tion</a:t>
            </a:r>
            <a:r>
              <a:rPr sz="1200" spc="35" dirty="0">
                <a:latin typeface="Times New Roman"/>
                <a:cs typeface="Times New Roman"/>
              </a:rPr>
              <a:t> </a:t>
            </a:r>
            <a:r>
              <a:rPr sz="1200" dirty="0">
                <a:latin typeface="Times New Roman"/>
                <a:cs typeface="Times New Roman"/>
              </a:rPr>
              <a:t>r</a:t>
            </a:r>
            <a:r>
              <a:rPr sz="1200" spc="-10" dirty="0">
                <a:latin typeface="Times New Roman"/>
                <a:cs typeface="Times New Roman"/>
              </a:rPr>
              <a:t>a</a:t>
            </a:r>
            <a:r>
              <a:rPr sz="1200" dirty="0">
                <a:latin typeface="Times New Roman"/>
                <a:cs typeface="Times New Roman"/>
              </a:rPr>
              <a:t>n</a:t>
            </a:r>
            <a:r>
              <a:rPr sz="1200" spc="-15" dirty="0">
                <a:latin typeface="Times New Roman"/>
                <a:cs typeface="Times New Roman"/>
              </a:rPr>
              <a:t>g</a:t>
            </a:r>
            <a:r>
              <a:rPr sz="1200" dirty="0">
                <a:latin typeface="Times New Roman"/>
                <a:cs typeface="Times New Roman"/>
              </a:rPr>
              <a:t>e</a:t>
            </a:r>
            <a:r>
              <a:rPr sz="1200" spc="30" dirty="0">
                <a:latin typeface="Times New Roman"/>
                <a:cs typeface="Times New Roman"/>
              </a:rPr>
              <a:t> </a:t>
            </a:r>
            <a:r>
              <a:rPr sz="1200" dirty="0">
                <a:latin typeface="Times New Roman"/>
                <a:cs typeface="Times New Roman"/>
              </a:rPr>
              <a:t>is</a:t>
            </a:r>
            <a:r>
              <a:rPr sz="1200" spc="-10" dirty="0">
                <a:latin typeface="Times New Roman"/>
                <a:cs typeface="Times New Roman"/>
              </a:rPr>
              <a:t> </a:t>
            </a:r>
            <a:r>
              <a:rPr sz="1200" dirty="0">
                <a:latin typeface="Times New Roman"/>
                <a:cs typeface="Times New Roman"/>
              </a:rPr>
              <a:t>10</a:t>
            </a:r>
            <a:r>
              <a:rPr sz="1200" spc="-7" baseline="24305" dirty="0">
                <a:latin typeface="Times New Roman"/>
                <a:cs typeface="Times New Roman"/>
              </a:rPr>
              <a:t>-</a:t>
            </a:r>
            <a:r>
              <a:rPr sz="1200" spc="7" baseline="24305" dirty="0">
                <a:latin typeface="Times New Roman"/>
                <a:cs typeface="Times New Roman"/>
              </a:rPr>
              <a:t>6</a:t>
            </a:r>
            <a:r>
              <a:rPr sz="1200" spc="-5" dirty="0">
                <a:latin typeface="Times New Roman"/>
                <a:cs typeface="Times New Roman"/>
              </a:rPr>
              <a:t>-</a:t>
            </a:r>
            <a:r>
              <a:rPr sz="1200" dirty="0">
                <a:latin typeface="Times New Roman"/>
                <a:cs typeface="Times New Roman"/>
              </a:rPr>
              <a:t>10</a:t>
            </a:r>
            <a:r>
              <a:rPr sz="1200" baseline="24305" dirty="0">
                <a:latin typeface="Times New Roman"/>
                <a:cs typeface="Times New Roman"/>
              </a:rPr>
              <a:t>- 9</a:t>
            </a:r>
            <a:r>
              <a:rPr sz="1200" spc="135" baseline="24305" dirty="0">
                <a:latin typeface="Times New Roman"/>
                <a:cs typeface="Times New Roman"/>
              </a:rPr>
              <a:t> </a:t>
            </a:r>
            <a:r>
              <a:rPr sz="1200" dirty="0">
                <a:latin typeface="Times New Roman"/>
                <a:cs typeface="Times New Roman"/>
              </a:rPr>
              <a:t>M.</a:t>
            </a:r>
            <a:endParaRPr sz="1200">
              <a:latin typeface="Times New Roman"/>
              <a:cs typeface="Times New Roman"/>
            </a:endParaRPr>
          </a:p>
        </p:txBody>
      </p:sp>
      <p:sp>
        <p:nvSpPr>
          <p:cNvPr id="26" name="object 26"/>
          <p:cNvSpPr txBox="1"/>
          <p:nvPr/>
        </p:nvSpPr>
        <p:spPr>
          <a:xfrm>
            <a:off x="238556" y="5276789"/>
            <a:ext cx="8597900" cy="1537335"/>
          </a:xfrm>
          <a:prstGeom prst="rect">
            <a:avLst/>
          </a:prstGeom>
        </p:spPr>
        <p:txBody>
          <a:bodyPr vert="horz" wrap="square" lIns="0" tIns="0" rIns="0" bIns="0" rtlCol="0">
            <a:spAutoFit/>
          </a:bodyPr>
          <a:lstStyle/>
          <a:p>
            <a:pPr marL="1538605">
              <a:lnSpc>
                <a:spcPct val="100000"/>
              </a:lnSpc>
            </a:pPr>
            <a:r>
              <a:rPr sz="1200" spc="5" dirty="0">
                <a:solidFill>
                  <a:srgbClr val="FF0000"/>
                </a:solidFill>
                <a:latin typeface="Times New Roman"/>
                <a:cs typeface="Times New Roman"/>
              </a:rPr>
              <a:t>[</a:t>
            </a:r>
            <a:r>
              <a:rPr sz="1200" dirty="0">
                <a:solidFill>
                  <a:srgbClr val="FF0000"/>
                </a:solidFill>
                <a:latin typeface="Times New Roman"/>
                <a:cs typeface="Times New Roman"/>
              </a:rPr>
              <a:t>5]</a:t>
            </a:r>
            <a:endParaRPr sz="1200">
              <a:latin typeface="Times New Roman"/>
              <a:cs typeface="Times New Roman"/>
            </a:endParaRPr>
          </a:p>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spcBef>
                <a:spcPts val="3"/>
              </a:spcBef>
            </a:pPr>
            <a:endParaRPr sz="1500">
              <a:latin typeface="Times New Roman"/>
              <a:cs typeface="Times New Roman"/>
            </a:endParaRPr>
          </a:p>
          <a:p>
            <a:pPr marL="12700">
              <a:lnSpc>
                <a:spcPct val="100000"/>
              </a:lnSpc>
            </a:pPr>
            <a:r>
              <a:rPr sz="1500" dirty="0">
                <a:latin typeface="Times New Roman"/>
                <a:cs typeface="Times New Roman"/>
              </a:rPr>
              <a:t>] </a:t>
            </a:r>
            <a:r>
              <a:rPr sz="1500" spc="-40" dirty="0">
                <a:latin typeface="Times New Roman"/>
                <a:cs typeface="Times New Roman"/>
              </a:rPr>
              <a:t> </a:t>
            </a:r>
            <a:r>
              <a:rPr sz="1500" spc="-135" dirty="0">
                <a:latin typeface="Times New Roman"/>
                <a:cs typeface="Times New Roman"/>
              </a:rPr>
              <a:t>W</a:t>
            </a:r>
            <a:r>
              <a:rPr sz="1500" spc="-20" dirty="0">
                <a:latin typeface="Times New Roman"/>
                <a:cs typeface="Times New Roman"/>
              </a:rPr>
              <a:t>a</a:t>
            </a:r>
            <a:r>
              <a:rPr sz="1500" dirty="0">
                <a:latin typeface="Times New Roman"/>
                <a:cs typeface="Times New Roman"/>
              </a:rPr>
              <a:t>ng,</a:t>
            </a:r>
            <a:r>
              <a:rPr sz="1500" spc="-20" dirty="0">
                <a:latin typeface="Times New Roman"/>
                <a:cs typeface="Times New Roman"/>
              </a:rPr>
              <a:t> </a:t>
            </a:r>
            <a:r>
              <a:rPr sz="1500" dirty="0">
                <a:latin typeface="Times New Roman"/>
                <a:cs typeface="Times New Roman"/>
              </a:rPr>
              <a:t>2006</a:t>
            </a:r>
            <a:r>
              <a:rPr sz="1500" spc="-15" dirty="0">
                <a:latin typeface="Times New Roman"/>
                <a:cs typeface="Times New Roman"/>
              </a:rPr>
              <a:t> </a:t>
            </a:r>
            <a:r>
              <a:rPr sz="1500" dirty="0">
                <a:latin typeface="Times New Roman"/>
                <a:cs typeface="Times New Roman"/>
              </a:rPr>
              <a:t>[</a:t>
            </a:r>
            <a:r>
              <a:rPr sz="1500" spc="5" dirty="0">
                <a:latin typeface="Times New Roman"/>
                <a:cs typeface="Times New Roman"/>
              </a:rPr>
              <a:t>2</a:t>
            </a:r>
            <a:r>
              <a:rPr sz="1500" dirty="0">
                <a:latin typeface="Times New Roman"/>
                <a:cs typeface="Times New Roman"/>
              </a:rPr>
              <a:t>]</a:t>
            </a:r>
            <a:r>
              <a:rPr sz="1500" spc="-10" dirty="0">
                <a:latin typeface="Times New Roman"/>
                <a:cs typeface="Times New Roman"/>
              </a:rPr>
              <a:t> </a:t>
            </a:r>
            <a:r>
              <a:rPr sz="1500" spc="-20" dirty="0">
                <a:latin typeface="Times New Roman"/>
                <a:cs typeface="Times New Roman"/>
              </a:rPr>
              <a:t>B</a:t>
            </a:r>
            <a:r>
              <a:rPr sz="1500" spc="-5" dirty="0">
                <a:latin typeface="Times New Roman"/>
                <a:cs typeface="Times New Roman"/>
              </a:rPr>
              <a:t>is</a:t>
            </a:r>
            <a:r>
              <a:rPr sz="1500" dirty="0">
                <a:latin typeface="Times New Roman"/>
                <a:cs typeface="Times New Roman"/>
              </a:rPr>
              <a:t>hop</a:t>
            </a:r>
            <a:r>
              <a:rPr sz="1500" spc="-25" dirty="0">
                <a:latin typeface="Times New Roman"/>
                <a:cs typeface="Times New Roman"/>
              </a:rPr>
              <a:t> </a:t>
            </a:r>
            <a:r>
              <a:rPr sz="1500" dirty="0">
                <a:latin typeface="Times New Roman"/>
                <a:cs typeface="Times New Roman"/>
              </a:rPr>
              <a:t>2010</a:t>
            </a:r>
            <a:r>
              <a:rPr sz="1500" spc="-15" dirty="0">
                <a:latin typeface="Times New Roman"/>
                <a:cs typeface="Times New Roman"/>
              </a:rPr>
              <a:t> </a:t>
            </a:r>
            <a:r>
              <a:rPr sz="1500" dirty="0">
                <a:latin typeface="Times New Roman"/>
                <a:cs typeface="Times New Roman"/>
              </a:rPr>
              <a:t>[</a:t>
            </a:r>
            <a:r>
              <a:rPr sz="1500" spc="5" dirty="0">
                <a:latin typeface="Times New Roman"/>
                <a:cs typeface="Times New Roman"/>
              </a:rPr>
              <a:t>3</a:t>
            </a:r>
            <a:r>
              <a:rPr sz="1500" dirty="0">
                <a:latin typeface="Times New Roman"/>
                <a:cs typeface="Times New Roman"/>
              </a:rPr>
              <a:t>]</a:t>
            </a:r>
            <a:r>
              <a:rPr sz="1500" spc="-75" dirty="0">
                <a:latin typeface="Times New Roman"/>
                <a:cs typeface="Times New Roman"/>
              </a:rPr>
              <a:t> </a:t>
            </a:r>
            <a:r>
              <a:rPr sz="1500" spc="-150" dirty="0">
                <a:latin typeface="Times New Roman"/>
                <a:cs typeface="Times New Roman"/>
              </a:rPr>
              <a:t>Y</a:t>
            </a:r>
            <a:r>
              <a:rPr sz="1500" spc="-20" dirty="0">
                <a:latin typeface="Times New Roman"/>
                <a:cs typeface="Times New Roman"/>
              </a:rPr>
              <a:t>e</a:t>
            </a:r>
            <a:r>
              <a:rPr sz="1500" dirty="0">
                <a:latin typeface="Times New Roman"/>
                <a:cs typeface="Times New Roman"/>
              </a:rPr>
              <a:t>, 2008</a:t>
            </a:r>
            <a:r>
              <a:rPr sz="1500" spc="-25" dirty="0">
                <a:latin typeface="Times New Roman"/>
                <a:cs typeface="Times New Roman"/>
              </a:rPr>
              <a:t> </a:t>
            </a:r>
            <a:r>
              <a:rPr sz="1500" dirty="0">
                <a:latin typeface="Times New Roman"/>
                <a:cs typeface="Times New Roman"/>
              </a:rPr>
              <a:t>[</a:t>
            </a:r>
            <a:r>
              <a:rPr sz="1500" spc="5" dirty="0">
                <a:latin typeface="Times New Roman"/>
                <a:cs typeface="Times New Roman"/>
              </a:rPr>
              <a:t>4</a:t>
            </a:r>
            <a:r>
              <a:rPr sz="1500" dirty="0">
                <a:latin typeface="Times New Roman"/>
                <a:cs typeface="Times New Roman"/>
              </a:rPr>
              <a:t>]</a:t>
            </a:r>
            <a:r>
              <a:rPr sz="1500" spc="25" dirty="0">
                <a:latin typeface="Times New Roman"/>
                <a:cs typeface="Times New Roman"/>
              </a:rPr>
              <a:t> </a:t>
            </a:r>
            <a:r>
              <a:rPr sz="1500" spc="-15" dirty="0">
                <a:latin typeface="Times New Roman"/>
                <a:cs typeface="Times New Roman"/>
              </a:rPr>
              <a:t>C</a:t>
            </a:r>
            <a:r>
              <a:rPr sz="1500" spc="-20" dirty="0">
                <a:latin typeface="Times New Roman"/>
                <a:cs typeface="Times New Roman"/>
              </a:rPr>
              <a:t>a</a:t>
            </a:r>
            <a:r>
              <a:rPr sz="1500" spc="-5" dirty="0">
                <a:latin typeface="Times New Roman"/>
                <a:cs typeface="Times New Roman"/>
              </a:rPr>
              <a:t>i</a:t>
            </a:r>
            <a:r>
              <a:rPr sz="1500" dirty="0">
                <a:latin typeface="Times New Roman"/>
                <a:cs typeface="Times New Roman"/>
              </a:rPr>
              <a:t> 2009</a:t>
            </a:r>
            <a:r>
              <a:rPr sz="1500" spc="-15" dirty="0">
                <a:latin typeface="Times New Roman"/>
                <a:cs typeface="Times New Roman"/>
              </a:rPr>
              <a:t> </a:t>
            </a:r>
            <a:r>
              <a:rPr sz="1500" dirty="0">
                <a:latin typeface="Times New Roman"/>
                <a:cs typeface="Times New Roman"/>
              </a:rPr>
              <a:t>[</a:t>
            </a:r>
            <a:r>
              <a:rPr sz="1500" spc="5" dirty="0">
                <a:latin typeface="Times New Roman"/>
                <a:cs typeface="Times New Roman"/>
              </a:rPr>
              <a:t>5</a:t>
            </a:r>
            <a:r>
              <a:rPr sz="1500" dirty="0">
                <a:latin typeface="Times New Roman"/>
                <a:cs typeface="Times New Roman"/>
              </a:rPr>
              <a:t>]</a:t>
            </a:r>
            <a:r>
              <a:rPr sz="1500" spc="-5" dirty="0">
                <a:latin typeface="Times New Roman"/>
                <a:cs typeface="Times New Roman"/>
              </a:rPr>
              <a:t> </a:t>
            </a:r>
            <a:r>
              <a:rPr sz="1500" spc="-15" dirty="0">
                <a:latin typeface="Times New Roman"/>
                <a:cs typeface="Times New Roman"/>
              </a:rPr>
              <a:t>B</a:t>
            </a:r>
            <a:r>
              <a:rPr sz="1500" dirty="0">
                <a:latin typeface="Times New Roman"/>
                <a:cs typeface="Times New Roman"/>
              </a:rPr>
              <a:t>h</a:t>
            </a:r>
            <a:r>
              <a:rPr sz="1500" spc="-20" dirty="0">
                <a:latin typeface="Times New Roman"/>
                <a:cs typeface="Times New Roman"/>
              </a:rPr>
              <a:t>a</a:t>
            </a:r>
            <a:r>
              <a:rPr sz="1500" dirty="0">
                <a:latin typeface="Times New Roman"/>
                <a:cs typeface="Times New Roman"/>
              </a:rPr>
              <a:t>v</a:t>
            </a:r>
            <a:r>
              <a:rPr sz="1500" spc="-20" dirty="0">
                <a:latin typeface="Times New Roman"/>
                <a:cs typeface="Times New Roman"/>
              </a:rPr>
              <a:t>a</a:t>
            </a:r>
            <a:r>
              <a:rPr sz="1500" spc="-5" dirty="0">
                <a:latin typeface="Times New Roman"/>
                <a:cs typeface="Times New Roman"/>
              </a:rPr>
              <a:t>sa</a:t>
            </a:r>
            <a:r>
              <a:rPr sz="1500" spc="-55" dirty="0">
                <a:latin typeface="Times New Roman"/>
                <a:cs typeface="Times New Roman"/>
              </a:rPr>
              <a:t>r</a:t>
            </a:r>
            <a:r>
              <a:rPr sz="1500" dirty="0">
                <a:latin typeface="Times New Roman"/>
                <a:cs typeface="Times New Roman"/>
              </a:rPr>
              <a:t>,</a:t>
            </a:r>
            <a:r>
              <a:rPr sz="1500" spc="-10" dirty="0">
                <a:latin typeface="Times New Roman"/>
                <a:cs typeface="Times New Roman"/>
              </a:rPr>
              <a:t> </a:t>
            </a:r>
            <a:r>
              <a:rPr sz="1500" dirty="0">
                <a:latin typeface="Times New Roman"/>
                <a:cs typeface="Times New Roman"/>
              </a:rPr>
              <a:t>2009</a:t>
            </a:r>
            <a:endParaRPr sz="1500">
              <a:latin typeface="Times New Roman"/>
              <a:cs typeface="Times New Roman"/>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358239" y="631709"/>
            <a:ext cx="8665210" cy="355600"/>
          </a:xfrm>
          <a:prstGeom prst="rect">
            <a:avLst/>
          </a:prstGeom>
        </p:spPr>
        <p:txBody>
          <a:bodyPr vert="horz" wrap="square" lIns="0" tIns="0" rIns="0" bIns="0" rtlCol="0">
            <a:spAutoFit/>
          </a:bodyPr>
          <a:lstStyle/>
          <a:p>
            <a:pPr marL="12700">
              <a:lnSpc>
                <a:spcPts val="3345"/>
              </a:lnSpc>
            </a:pPr>
            <a:r>
              <a:rPr sz="2800" spc="-15" dirty="0">
                <a:solidFill>
                  <a:srgbClr val="212168"/>
                </a:solidFill>
                <a:latin typeface="Times New Roman"/>
                <a:cs typeface="Times New Roman"/>
              </a:rPr>
              <a:t>Ele</a:t>
            </a:r>
            <a:r>
              <a:rPr sz="2800" spc="-30" dirty="0">
                <a:solidFill>
                  <a:srgbClr val="212168"/>
                </a:solidFill>
                <a:latin typeface="Times New Roman"/>
                <a:cs typeface="Times New Roman"/>
              </a:rPr>
              <a:t>c</a:t>
            </a:r>
            <a:r>
              <a:rPr sz="2800" spc="-10" dirty="0">
                <a:solidFill>
                  <a:srgbClr val="212168"/>
                </a:solidFill>
                <a:latin typeface="Times New Roman"/>
                <a:cs typeface="Times New Roman"/>
              </a:rPr>
              <a:t>tr</a:t>
            </a:r>
            <a:r>
              <a:rPr sz="2800" spc="-5" dirty="0">
                <a:solidFill>
                  <a:srgbClr val="212168"/>
                </a:solidFill>
                <a:latin typeface="Times New Roman"/>
                <a:cs typeface="Times New Roman"/>
              </a:rPr>
              <a:t>o</a:t>
            </a:r>
            <a:r>
              <a:rPr sz="2800" spc="-15" dirty="0">
                <a:solidFill>
                  <a:srgbClr val="212168"/>
                </a:solidFill>
                <a:latin typeface="Times New Roman"/>
                <a:cs typeface="Times New Roman"/>
              </a:rPr>
              <a:t>che</a:t>
            </a:r>
            <a:r>
              <a:rPr sz="2800" spc="-45" dirty="0">
                <a:solidFill>
                  <a:srgbClr val="212168"/>
                </a:solidFill>
                <a:latin typeface="Times New Roman"/>
                <a:cs typeface="Times New Roman"/>
              </a:rPr>
              <a:t>m</a:t>
            </a:r>
            <a:r>
              <a:rPr sz="2800" spc="-15" dirty="0">
                <a:solidFill>
                  <a:srgbClr val="212168"/>
                </a:solidFill>
                <a:latin typeface="Times New Roman"/>
                <a:cs typeface="Times New Roman"/>
              </a:rPr>
              <a:t>ical</a:t>
            </a:r>
            <a:r>
              <a:rPr sz="2800" spc="-5" dirty="0">
                <a:solidFill>
                  <a:srgbClr val="212168"/>
                </a:solidFill>
                <a:latin typeface="Times New Roman"/>
                <a:cs typeface="Times New Roman"/>
              </a:rPr>
              <a:t> I</a:t>
            </a:r>
            <a:r>
              <a:rPr sz="2800" spc="-40" dirty="0">
                <a:solidFill>
                  <a:srgbClr val="212168"/>
                </a:solidFill>
                <a:latin typeface="Times New Roman"/>
                <a:cs typeface="Times New Roman"/>
              </a:rPr>
              <a:t>m</a:t>
            </a:r>
            <a:r>
              <a:rPr sz="2800" spc="-15" dirty="0">
                <a:solidFill>
                  <a:srgbClr val="212168"/>
                </a:solidFill>
                <a:latin typeface="Times New Roman"/>
                <a:cs typeface="Times New Roman"/>
              </a:rPr>
              <a:t>pedance</a:t>
            </a:r>
            <a:r>
              <a:rPr sz="2800" dirty="0">
                <a:solidFill>
                  <a:srgbClr val="212168"/>
                </a:solidFill>
                <a:latin typeface="Times New Roman"/>
                <a:cs typeface="Times New Roman"/>
              </a:rPr>
              <a:t> </a:t>
            </a:r>
            <a:r>
              <a:rPr sz="2800" spc="-15" dirty="0">
                <a:solidFill>
                  <a:srgbClr val="212168"/>
                </a:solidFill>
                <a:latin typeface="Times New Roman"/>
                <a:cs typeface="Times New Roman"/>
              </a:rPr>
              <a:t>Spectr</a:t>
            </a:r>
            <a:r>
              <a:rPr sz="2800" spc="-10" dirty="0">
                <a:solidFill>
                  <a:srgbClr val="212168"/>
                </a:solidFill>
                <a:latin typeface="Times New Roman"/>
                <a:cs typeface="Times New Roman"/>
              </a:rPr>
              <a:t>o</a:t>
            </a:r>
            <a:r>
              <a:rPr sz="2800" spc="-20" dirty="0">
                <a:solidFill>
                  <a:srgbClr val="212168"/>
                </a:solidFill>
                <a:latin typeface="Times New Roman"/>
                <a:cs typeface="Times New Roman"/>
              </a:rPr>
              <a:t>sco</a:t>
            </a:r>
            <a:r>
              <a:rPr sz="2800" spc="-10" dirty="0">
                <a:solidFill>
                  <a:srgbClr val="212168"/>
                </a:solidFill>
                <a:latin typeface="Times New Roman"/>
                <a:cs typeface="Times New Roman"/>
              </a:rPr>
              <a:t>p</a:t>
            </a:r>
            <a:r>
              <a:rPr sz="2800" spc="-15" dirty="0">
                <a:solidFill>
                  <a:srgbClr val="212168"/>
                </a:solidFill>
                <a:latin typeface="Times New Roman"/>
                <a:cs typeface="Times New Roman"/>
              </a:rPr>
              <a:t>y</a:t>
            </a:r>
            <a:r>
              <a:rPr sz="2800" spc="-10" dirty="0">
                <a:solidFill>
                  <a:srgbClr val="212168"/>
                </a:solidFill>
                <a:latin typeface="Times New Roman"/>
                <a:cs typeface="Times New Roman"/>
              </a:rPr>
              <a:t> </a:t>
            </a:r>
            <a:r>
              <a:rPr sz="2800" spc="-15" dirty="0">
                <a:solidFill>
                  <a:srgbClr val="212168"/>
                </a:solidFill>
                <a:latin typeface="Times New Roman"/>
                <a:cs typeface="Times New Roman"/>
              </a:rPr>
              <a:t>(EIS</a:t>
            </a:r>
            <a:r>
              <a:rPr sz="2800" spc="-10" dirty="0">
                <a:solidFill>
                  <a:srgbClr val="212168"/>
                </a:solidFill>
                <a:latin typeface="Times New Roman"/>
                <a:cs typeface="Times New Roman"/>
              </a:rPr>
              <a:t>)</a:t>
            </a:r>
            <a:r>
              <a:rPr sz="2800" spc="10" dirty="0">
                <a:solidFill>
                  <a:srgbClr val="212168"/>
                </a:solidFill>
                <a:latin typeface="Times New Roman"/>
                <a:cs typeface="Times New Roman"/>
              </a:rPr>
              <a:t> </a:t>
            </a:r>
            <a:r>
              <a:rPr sz="2800" spc="-20" dirty="0">
                <a:solidFill>
                  <a:srgbClr val="212168"/>
                </a:solidFill>
                <a:latin typeface="Times New Roman"/>
                <a:cs typeface="Times New Roman"/>
              </a:rPr>
              <a:t>B</a:t>
            </a:r>
            <a:r>
              <a:rPr sz="2800" spc="-30" dirty="0">
                <a:solidFill>
                  <a:srgbClr val="212168"/>
                </a:solidFill>
                <a:latin typeface="Times New Roman"/>
                <a:cs typeface="Times New Roman"/>
              </a:rPr>
              <a:t>a</a:t>
            </a:r>
            <a:r>
              <a:rPr sz="2800" spc="-15" dirty="0">
                <a:solidFill>
                  <a:srgbClr val="212168"/>
                </a:solidFill>
                <a:latin typeface="Times New Roman"/>
                <a:cs typeface="Times New Roman"/>
              </a:rPr>
              <a:t>ckg</a:t>
            </a:r>
            <a:r>
              <a:rPr sz="2800" spc="-5" dirty="0">
                <a:solidFill>
                  <a:srgbClr val="212168"/>
                </a:solidFill>
                <a:latin typeface="Times New Roman"/>
                <a:cs typeface="Times New Roman"/>
              </a:rPr>
              <a:t>r</a:t>
            </a:r>
            <a:r>
              <a:rPr sz="2800" spc="-15" dirty="0">
                <a:solidFill>
                  <a:srgbClr val="212168"/>
                </a:solidFill>
                <a:latin typeface="Times New Roman"/>
                <a:cs typeface="Times New Roman"/>
              </a:rPr>
              <a:t>o</a:t>
            </a:r>
            <a:r>
              <a:rPr sz="2800" spc="-10" dirty="0">
                <a:solidFill>
                  <a:srgbClr val="212168"/>
                </a:solidFill>
                <a:latin typeface="Times New Roman"/>
                <a:cs typeface="Times New Roman"/>
              </a:rPr>
              <a:t>u</a:t>
            </a:r>
            <a:r>
              <a:rPr sz="2800" spc="-15" dirty="0">
                <a:solidFill>
                  <a:srgbClr val="212168"/>
                </a:solidFill>
                <a:latin typeface="Times New Roman"/>
                <a:cs typeface="Times New Roman"/>
              </a:rPr>
              <a:t>nd</a:t>
            </a:r>
            <a:endParaRPr sz="2800">
              <a:latin typeface="Times New Roman"/>
              <a:cs typeface="Times New Roman"/>
            </a:endParaRPr>
          </a:p>
        </p:txBody>
      </p:sp>
      <p:sp>
        <p:nvSpPr>
          <p:cNvPr id="3" name="object 3"/>
          <p:cNvSpPr txBox="1"/>
          <p:nvPr/>
        </p:nvSpPr>
        <p:spPr>
          <a:xfrm>
            <a:off x="3166112" y="4610446"/>
            <a:ext cx="5505450" cy="1281430"/>
          </a:xfrm>
          <a:prstGeom prst="rect">
            <a:avLst/>
          </a:prstGeom>
        </p:spPr>
        <p:txBody>
          <a:bodyPr vert="horz" wrap="square" lIns="0" tIns="0" rIns="0" bIns="0" rtlCol="0">
            <a:spAutoFit/>
          </a:bodyPr>
          <a:lstStyle/>
          <a:p>
            <a:pPr marR="340360" algn="r">
              <a:lnSpc>
                <a:spcPct val="100000"/>
              </a:lnSpc>
            </a:pPr>
            <a:r>
              <a:rPr sz="1600" spc="-10" dirty="0">
                <a:latin typeface="Times New Roman"/>
                <a:cs typeface="Times New Roman"/>
              </a:rPr>
              <a:t>(</a:t>
            </a:r>
            <a:r>
              <a:rPr sz="1600" spc="-20" dirty="0">
                <a:latin typeface="Times New Roman"/>
                <a:cs typeface="Times New Roman"/>
              </a:rPr>
              <a:t>r</a:t>
            </a:r>
            <a:r>
              <a:rPr sz="1600" spc="-10" dirty="0">
                <a:latin typeface="Times New Roman"/>
                <a:cs typeface="Times New Roman"/>
              </a:rPr>
              <a:t>eal</a:t>
            </a:r>
            <a:r>
              <a:rPr sz="1600" spc="25" dirty="0">
                <a:latin typeface="Times New Roman"/>
                <a:cs typeface="Times New Roman"/>
              </a:rPr>
              <a:t> </a:t>
            </a:r>
            <a:r>
              <a:rPr sz="1600" spc="-5" dirty="0">
                <a:latin typeface="Times New Roman"/>
                <a:cs typeface="Times New Roman"/>
              </a:rPr>
              <a:t>i</a:t>
            </a:r>
            <a:r>
              <a:rPr sz="1600" spc="-45" dirty="0">
                <a:latin typeface="Times New Roman"/>
                <a:cs typeface="Times New Roman"/>
              </a:rPr>
              <a:t>m</a:t>
            </a:r>
            <a:r>
              <a:rPr sz="1600" spc="-10" dirty="0">
                <a:latin typeface="Times New Roman"/>
                <a:cs typeface="Times New Roman"/>
              </a:rPr>
              <a:t>pedance)</a:t>
            </a:r>
            <a:endParaRPr sz="1600">
              <a:latin typeface="Times New Roman"/>
              <a:cs typeface="Times New Roman"/>
            </a:endParaRPr>
          </a:p>
          <a:p>
            <a:pPr marL="3100705">
              <a:lnSpc>
                <a:spcPct val="100000"/>
              </a:lnSpc>
              <a:spcBef>
                <a:spcPts val="590"/>
              </a:spcBef>
            </a:pPr>
            <a:r>
              <a:rPr sz="1400" spc="-10" dirty="0">
                <a:latin typeface="Times New Roman"/>
                <a:cs typeface="Times New Roman"/>
              </a:rPr>
              <a:t>L</a:t>
            </a:r>
            <a:r>
              <a:rPr sz="1400" dirty="0">
                <a:latin typeface="Times New Roman"/>
                <a:cs typeface="Times New Roman"/>
              </a:rPr>
              <a:t>isdat</a:t>
            </a:r>
            <a:r>
              <a:rPr sz="1400" spc="-25" dirty="0">
                <a:latin typeface="Times New Roman"/>
                <a:cs typeface="Times New Roman"/>
              </a:rPr>
              <a:t> </a:t>
            </a:r>
            <a:r>
              <a:rPr sz="1400" dirty="0">
                <a:latin typeface="Times New Roman"/>
                <a:cs typeface="Times New Roman"/>
              </a:rPr>
              <a:t>et</a:t>
            </a:r>
            <a:r>
              <a:rPr sz="1400" spc="-10" dirty="0">
                <a:latin typeface="Times New Roman"/>
                <a:cs typeface="Times New Roman"/>
              </a:rPr>
              <a:t> </a:t>
            </a:r>
            <a:r>
              <a:rPr sz="1400" dirty="0">
                <a:latin typeface="Times New Roman"/>
                <a:cs typeface="Times New Roman"/>
              </a:rPr>
              <a:t>al,</a:t>
            </a:r>
            <a:r>
              <a:rPr sz="1400" spc="-5" dirty="0">
                <a:latin typeface="Times New Roman"/>
                <a:cs typeface="Times New Roman"/>
              </a:rPr>
              <a:t> </a:t>
            </a:r>
            <a:r>
              <a:rPr sz="1400" dirty="0">
                <a:latin typeface="Times New Roman"/>
                <a:cs typeface="Times New Roman"/>
              </a:rPr>
              <a:t>Bioa</a:t>
            </a:r>
            <a:r>
              <a:rPr sz="1400" spc="5" dirty="0">
                <a:latin typeface="Times New Roman"/>
                <a:cs typeface="Times New Roman"/>
              </a:rPr>
              <a:t>n</a:t>
            </a:r>
            <a:r>
              <a:rPr sz="1400" dirty="0">
                <a:latin typeface="Times New Roman"/>
                <a:cs typeface="Times New Roman"/>
              </a:rPr>
              <a:t>al.</a:t>
            </a:r>
            <a:r>
              <a:rPr sz="1400" spc="-30" dirty="0">
                <a:latin typeface="Times New Roman"/>
                <a:cs typeface="Times New Roman"/>
              </a:rPr>
              <a:t> </a:t>
            </a:r>
            <a:r>
              <a:rPr sz="1400" dirty="0">
                <a:latin typeface="Times New Roman"/>
                <a:cs typeface="Times New Roman"/>
              </a:rPr>
              <a:t>Che</a:t>
            </a:r>
            <a:r>
              <a:rPr sz="1400" spc="-25" dirty="0">
                <a:latin typeface="Times New Roman"/>
                <a:cs typeface="Times New Roman"/>
              </a:rPr>
              <a:t>m</a:t>
            </a:r>
            <a:r>
              <a:rPr sz="1400" dirty="0">
                <a:latin typeface="Times New Roman"/>
                <a:cs typeface="Times New Roman"/>
              </a:rPr>
              <a:t>,</a:t>
            </a:r>
            <a:r>
              <a:rPr sz="1400" spc="5" dirty="0">
                <a:latin typeface="Times New Roman"/>
                <a:cs typeface="Times New Roman"/>
              </a:rPr>
              <a:t> </a:t>
            </a:r>
            <a:r>
              <a:rPr sz="1400" dirty="0">
                <a:latin typeface="Times New Roman"/>
                <a:cs typeface="Times New Roman"/>
              </a:rPr>
              <a:t>2008</a:t>
            </a:r>
            <a:endParaRPr sz="1400">
              <a:latin typeface="Times New Roman"/>
              <a:cs typeface="Times New Roman"/>
            </a:endParaRPr>
          </a:p>
          <a:p>
            <a:pPr>
              <a:lnSpc>
                <a:spcPct val="100000"/>
              </a:lnSpc>
              <a:spcBef>
                <a:spcPts val="57"/>
              </a:spcBef>
            </a:pPr>
            <a:endParaRPr sz="1850">
              <a:latin typeface="Times New Roman"/>
              <a:cs typeface="Times New Roman"/>
            </a:endParaRPr>
          </a:p>
          <a:p>
            <a:pPr marL="12700">
              <a:lnSpc>
                <a:spcPct val="100000"/>
              </a:lnSpc>
            </a:pPr>
            <a:r>
              <a:rPr sz="3200" spc="-5" dirty="0">
                <a:solidFill>
                  <a:srgbClr val="C00000"/>
                </a:solidFill>
                <a:latin typeface="Times New Roman"/>
                <a:cs typeface="Times New Roman"/>
              </a:rPr>
              <a:t>Math</a:t>
            </a:r>
            <a:r>
              <a:rPr sz="3200" spc="5" dirty="0">
                <a:solidFill>
                  <a:srgbClr val="C00000"/>
                </a:solidFill>
                <a:latin typeface="Times New Roman"/>
                <a:cs typeface="Times New Roman"/>
              </a:rPr>
              <a:t>e</a:t>
            </a:r>
            <a:r>
              <a:rPr sz="3200" dirty="0">
                <a:solidFill>
                  <a:srgbClr val="C00000"/>
                </a:solidFill>
                <a:latin typeface="Times New Roman"/>
                <a:cs typeface="Times New Roman"/>
              </a:rPr>
              <a:t>matic</a:t>
            </a:r>
            <a:r>
              <a:rPr sz="3200" spc="10" dirty="0">
                <a:solidFill>
                  <a:srgbClr val="C00000"/>
                </a:solidFill>
                <a:latin typeface="Times New Roman"/>
                <a:cs typeface="Times New Roman"/>
              </a:rPr>
              <a:t>a</a:t>
            </a:r>
            <a:r>
              <a:rPr sz="3200" dirty="0">
                <a:solidFill>
                  <a:srgbClr val="C00000"/>
                </a:solidFill>
                <a:latin typeface="Times New Roman"/>
                <a:cs typeface="Times New Roman"/>
              </a:rPr>
              <a:t>lly</a:t>
            </a:r>
            <a:endParaRPr sz="3200">
              <a:latin typeface="Times New Roman"/>
              <a:cs typeface="Times New Roman"/>
            </a:endParaRPr>
          </a:p>
        </p:txBody>
      </p:sp>
      <p:sp>
        <p:nvSpPr>
          <p:cNvPr id="4" name="object 4"/>
          <p:cNvSpPr txBox="1"/>
          <p:nvPr/>
        </p:nvSpPr>
        <p:spPr>
          <a:xfrm>
            <a:off x="3521204" y="1178525"/>
            <a:ext cx="1949450" cy="407034"/>
          </a:xfrm>
          <a:prstGeom prst="rect">
            <a:avLst/>
          </a:prstGeom>
        </p:spPr>
        <p:txBody>
          <a:bodyPr vert="horz" wrap="square" lIns="0" tIns="0" rIns="0" bIns="0" rtlCol="0">
            <a:spAutoFit/>
          </a:bodyPr>
          <a:lstStyle/>
          <a:p>
            <a:pPr marL="12700">
              <a:lnSpc>
                <a:spcPts val="3825"/>
              </a:lnSpc>
            </a:pPr>
            <a:r>
              <a:rPr sz="3200" spc="-5" dirty="0">
                <a:solidFill>
                  <a:srgbClr val="C00000"/>
                </a:solidFill>
                <a:latin typeface="Times New Roman"/>
                <a:cs typeface="Times New Roman"/>
              </a:rPr>
              <a:t>Gra</a:t>
            </a:r>
            <a:r>
              <a:rPr sz="3200" spc="10" dirty="0">
                <a:solidFill>
                  <a:srgbClr val="C00000"/>
                </a:solidFill>
                <a:latin typeface="Times New Roman"/>
                <a:cs typeface="Times New Roman"/>
              </a:rPr>
              <a:t>p</a:t>
            </a:r>
            <a:r>
              <a:rPr sz="3200" dirty="0">
                <a:solidFill>
                  <a:srgbClr val="C00000"/>
                </a:solidFill>
                <a:latin typeface="Times New Roman"/>
                <a:cs typeface="Times New Roman"/>
              </a:rPr>
              <a:t>hic</a:t>
            </a:r>
            <a:r>
              <a:rPr sz="3200" spc="10" dirty="0">
                <a:solidFill>
                  <a:srgbClr val="C00000"/>
                </a:solidFill>
                <a:latin typeface="Times New Roman"/>
                <a:cs typeface="Times New Roman"/>
              </a:rPr>
              <a:t>a</a:t>
            </a:r>
            <a:r>
              <a:rPr sz="3200" dirty="0">
                <a:solidFill>
                  <a:srgbClr val="C00000"/>
                </a:solidFill>
                <a:latin typeface="Times New Roman"/>
                <a:cs typeface="Times New Roman"/>
              </a:rPr>
              <a:t>lly</a:t>
            </a:r>
            <a:endParaRPr sz="3200">
              <a:latin typeface="Times New Roman"/>
              <a:cs typeface="Times New Roman"/>
            </a:endParaRPr>
          </a:p>
        </p:txBody>
      </p:sp>
      <p:sp>
        <p:nvSpPr>
          <p:cNvPr id="5" name="object 5"/>
          <p:cNvSpPr/>
          <p:nvPr/>
        </p:nvSpPr>
        <p:spPr>
          <a:xfrm>
            <a:off x="5876573" y="6256102"/>
            <a:ext cx="695325" cy="0"/>
          </a:xfrm>
          <a:custGeom>
            <a:avLst/>
            <a:gdLst/>
            <a:ahLst/>
            <a:cxnLst/>
            <a:rect l="l" t="t" r="r" b="b"/>
            <a:pathLst>
              <a:path w="695325">
                <a:moveTo>
                  <a:pt x="0" y="0"/>
                </a:moveTo>
                <a:lnTo>
                  <a:pt x="694827" y="0"/>
                </a:lnTo>
              </a:path>
            </a:pathLst>
          </a:custGeom>
          <a:ln w="10080">
            <a:solidFill>
              <a:srgbClr val="000000"/>
            </a:solidFill>
          </a:ln>
        </p:spPr>
        <p:txBody>
          <a:bodyPr wrap="square" lIns="0" tIns="0" rIns="0" bIns="0" rtlCol="0"/>
          <a:lstStyle/>
          <a:p>
            <a:endParaRPr/>
          </a:p>
        </p:txBody>
      </p:sp>
      <p:sp>
        <p:nvSpPr>
          <p:cNvPr id="6" name="object 6"/>
          <p:cNvSpPr txBox="1"/>
          <p:nvPr/>
        </p:nvSpPr>
        <p:spPr>
          <a:xfrm>
            <a:off x="4964797" y="5932282"/>
            <a:ext cx="3388360" cy="459105"/>
          </a:xfrm>
          <a:prstGeom prst="rect">
            <a:avLst/>
          </a:prstGeom>
        </p:spPr>
        <p:txBody>
          <a:bodyPr vert="horz" wrap="square" lIns="0" tIns="0" rIns="0" bIns="0" rtlCol="0">
            <a:spAutoFit/>
          </a:bodyPr>
          <a:lstStyle/>
          <a:p>
            <a:pPr marL="12700">
              <a:lnSpc>
                <a:spcPct val="100000"/>
              </a:lnSpc>
            </a:pPr>
            <a:r>
              <a:rPr sz="1950" i="1" spc="30" dirty="0">
                <a:latin typeface="Times New Roman"/>
                <a:cs typeface="Times New Roman"/>
              </a:rPr>
              <a:t>Z</a:t>
            </a:r>
            <a:r>
              <a:rPr sz="1950" i="1" spc="-290" dirty="0">
                <a:latin typeface="Times New Roman"/>
                <a:cs typeface="Times New Roman"/>
              </a:rPr>
              <a:t> </a:t>
            </a:r>
            <a:r>
              <a:rPr sz="1950" spc="15" dirty="0">
                <a:latin typeface="Times New Roman"/>
                <a:cs typeface="Times New Roman"/>
              </a:rPr>
              <a:t>(</a:t>
            </a:r>
            <a:r>
              <a:rPr sz="1950" spc="-85" dirty="0">
                <a:latin typeface="Times New Roman"/>
                <a:cs typeface="Times New Roman"/>
              </a:rPr>
              <a:t> </a:t>
            </a:r>
            <a:r>
              <a:rPr sz="1950" i="1" dirty="0">
                <a:latin typeface="Times New Roman"/>
                <a:cs typeface="Times New Roman"/>
              </a:rPr>
              <a:t>j</a:t>
            </a:r>
            <a:r>
              <a:rPr sz="2050" i="1" spc="55" dirty="0">
                <a:latin typeface="Symbol"/>
                <a:cs typeface="Symbol"/>
              </a:rPr>
              <a:t></a:t>
            </a:r>
            <a:r>
              <a:rPr sz="1950" spc="15" dirty="0">
                <a:latin typeface="Times New Roman"/>
                <a:cs typeface="Times New Roman"/>
              </a:rPr>
              <a:t>)</a:t>
            </a:r>
            <a:r>
              <a:rPr sz="1950" spc="-55" dirty="0">
                <a:latin typeface="Times New Roman"/>
                <a:cs typeface="Times New Roman"/>
              </a:rPr>
              <a:t> </a:t>
            </a:r>
            <a:r>
              <a:rPr sz="1950" spc="30" dirty="0">
                <a:latin typeface="Symbol"/>
                <a:cs typeface="Symbol"/>
              </a:rPr>
              <a:t></a:t>
            </a:r>
            <a:r>
              <a:rPr sz="1950" spc="-80" dirty="0">
                <a:latin typeface="Times New Roman"/>
                <a:cs typeface="Times New Roman"/>
              </a:rPr>
              <a:t> </a:t>
            </a:r>
            <a:r>
              <a:rPr sz="2925" i="1" spc="60" baseline="35612" dirty="0">
                <a:latin typeface="Times New Roman"/>
                <a:cs typeface="Times New Roman"/>
              </a:rPr>
              <a:t>U</a:t>
            </a:r>
            <a:r>
              <a:rPr sz="2925" i="1" spc="-382" baseline="35612" dirty="0">
                <a:latin typeface="Times New Roman"/>
                <a:cs typeface="Times New Roman"/>
              </a:rPr>
              <a:t> </a:t>
            </a:r>
            <a:r>
              <a:rPr sz="2925" spc="22" baseline="35612" dirty="0">
                <a:latin typeface="Times New Roman"/>
                <a:cs typeface="Times New Roman"/>
              </a:rPr>
              <a:t>(</a:t>
            </a:r>
            <a:r>
              <a:rPr sz="2925" spc="-127" baseline="35612" dirty="0">
                <a:latin typeface="Times New Roman"/>
                <a:cs typeface="Times New Roman"/>
              </a:rPr>
              <a:t> </a:t>
            </a:r>
            <a:r>
              <a:rPr sz="2925" i="1" baseline="35612" dirty="0">
                <a:latin typeface="Times New Roman"/>
                <a:cs typeface="Times New Roman"/>
              </a:rPr>
              <a:t>j</a:t>
            </a:r>
            <a:r>
              <a:rPr sz="3075" i="1" spc="82" baseline="33875" dirty="0">
                <a:latin typeface="Symbol"/>
                <a:cs typeface="Symbol"/>
              </a:rPr>
              <a:t></a:t>
            </a:r>
            <a:r>
              <a:rPr sz="2925" spc="22" baseline="35612" dirty="0">
                <a:latin typeface="Times New Roman"/>
                <a:cs typeface="Times New Roman"/>
              </a:rPr>
              <a:t>)</a:t>
            </a:r>
            <a:r>
              <a:rPr sz="2925" spc="165" baseline="35612" dirty="0">
                <a:latin typeface="Times New Roman"/>
                <a:cs typeface="Times New Roman"/>
              </a:rPr>
              <a:t> </a:t>
            </a:r>
            <a:r>
              <a:rPr sz="1950" spc="30" dirty="0">
                <a:latin typeface="Symbol"/>
                <a:cs typeface="Symbol"/>
              </a:rPr>
              <a:t></a:t>
            </a:r>
            <a:r>
              <a:rPr sz="1950" spc="-30" dirty="0">
                <a:latin typeface="Times New Roman"/>
                <a:cs typeface="Times New Roman"/>
              </a:rPr>
              <a:t> </a:t>
            </a:r>
            <a:r>
              <a:rPr sz="1950" i="1" spc="30" dirty="0">
                <a:latin typeface="Times New Roman"/>
                <a:cs typeface="Times New Roman"/>
              </a:rPr>
              <a:t>Z</a:t>
            </a:r>
            <a:r>
              <a:rPr sz="1950" i="1" dirty="0">
                <a:latin typeface="Times New Roman"/>
                <a:cs typeface="Times New Roman"/>
              </a:rPr>
              <a:t> </a:t>
            </a:r>
            <a:r>
              <a:rPr sz="1950" i="1" spc="-130" dirty="0">
                <a:latin typeface="Times New Roman"/>
                <a:cs typeface="Times New Roman"/>
              </a:rPr>
              <a:t> </a:t>
            </a:r>
            <a:r>
              <a:rPr sz="1950" spc="-75" dirty="0">
                <a:latin typeface="Times New Roman"/>
                <a:cs typeface="Times New Roman"/>
              </a:rPr>
              <a:t>(</a:t>
            </a:r>
            <a:r>
              <a:rPr sz="2050" i="1" spc="55" dirty="0">
                <a:latin typeface="Symbol"/>
                <a:cs typeface="Symbol"/>
              </a:rPr>
              <a:t></a:t>
            </a:r>
            <a:r>
              <a:rPr sz="1950" spc="15" dirty="0">
                <a:latin typeface="Times New Roman"/>
                <a:cs typeface="Times New Roman"/>
              </a:rPr>
              <a:t>)</a:t>
            </a:r>
            <a:r>
              <a:rPr sz="1950" spc="-180" dirty="0">
                <a:latin typeface="Times New Roman"/>
                <a:cs typeface="Times New Roman"/>
              </a:rPr>
              <a:t> </a:t>
            </a:r>
            <a:r>
              <a:rPr sz="1950" spc="30" dirty="0">
                <a:latin typeface="Symbol"/>
                <a:cs typeface="Symbol"/>
              </a:rPr>
              <a:t></a:t>
            </a:r>
            <a:r>
              <a:rPr sz="1950" spc="215" dirty="0">
                <a:latin typeface="Times New Roman"/>
                <a:cs typeface="Times New Roman"/>
              </a:rPr>
              <a:t> </a:t>
            </a:r>
            <a:r>
              <a:rPr sz="1950" i="1" spc="-55" dirty="0">
                <a:latin typeface="Times New Roman"/>
                <a:cs typeface="Times New Roman"/>
              </a:rPr>
              <a:t>j</a:t>
            </a:r>
            <a:r>
              <a:rPr sz="1950" i="1" spc="30" dirty="0">
                <a:latin typeface="Times New Roman"/>
                <a:cs typeface="Times New Roman"/>
              </a:rPr>
              <a:t>Z</a:t>
            </a:r>
            <a:r>
              <a:rPr sz="1950" i="1" spc="220" dirty="0">
                <a:latin typeface="Times New Roman"/>
                <a:cs typeface="Times New Roman"/>
              </a:rPr>
              <a:t> </a:t>
            </a:r>
            <a:r>
              <a:rPr sz="1950" spc="-75" dirty="0">
                <a:latin typeface="Times New Roman"/>
                <a:cs typeface="Times New Roman"/>
              </a:rPr>
              <a:t>(</a:t>
            </a:r>
            <a:r>
              <a:rPr sz="2050" i="1" spc="55" dirty="0">
                <a:latin typeface="Symbol"/>
                <a:cs typeface="Symbol"/>
              </a:rPr>
              <a:t></a:t>
            </a:r>
            <a:r>
              <a:rPr sz="1950" spc="15" dirty="0">
                <a:latin typeface="Times New Roman"/>
                <a:cs typeface="Times New Roman"/>
              </a:rPr>
              <a:t>)</a:t>
            </a:r>
            <a:endParaRPr sz="1950">
              <a:latin typeface="Times New Roman"/>
              <a:cs typeface="Times New Roman"/>
            </a:endParaRPr>
          </a:p>
        </p:txBody>
      </p:sp>
      <p:sp>
        <p:nvSpPr>
          <p:cNvPr id="7" name="object 7"/>
          <p:cNvSpPr txBox="1"/>
          <p:nvPr/>
        </p:nvSpPr>
        <p:spPr>
          <a:xfrm>
            <a:off x="5923205" y="6284755"/>
            <a:ext cx="616585" cy="302260"/>
          </a:xfrm>
          <a:prstGeom prst="rect">
            <a:avLst/>
          </a:prstGeom>
        </p:spPr>
        <p:txBody>
          <a:bodyPr vert="horz" wrap="square" lIns="0" tIns="0" rIns="0" bIns="0" rtlCol="0">
            <a:spAutoFit/>
          </a:bodyPr>
          <a:lstStyle/>
          <a:p>
            <a:pPr marL="12700">
              <a:lnSpc>
                <a:spcPct val="100000"/>
              </a:lnSpc>
            </a:pPr>
            <a:r>
              <a:rPr sz="1950" i="1" spc="15" dirty="0">
                <a:latin typeface="Times New Roman"/>
                <a:cs typeface="Times New Roman"/>
              </a:rPr>
              <a:t>I</a:t>
            </a:r>
            <a:r>
              <a:rPr sz="1950" i="1" spc="-270" dirty="0">
                <a:latin typeface="Times New Roman"/>
                <a:cs typeface="Times New Roman"/>
              </a:rPr>
              <a:t> </a:t>
            </a:r>
            <a:r>
              <a:rPr sz="1950" spc="15" dirty="0">
                <a:latin typeface="Times New Roman"/>
                <a:cs typeface="Times New Roman"/>
              </a:rPr>
              <a:t>(</a:t>
            </a:r>
            <a:r>
              <a:rPr sz="1950" spc="-85" dirty="0">
                <a:latin typeface="Times New Roman"/>
                <a:cs typeface="Times New Roman"/>
              </a:rPr>
              <a:t> </a:t>
            </a:r>
            <a:r>
              <a:rPr sz="1950" i="1" spc="5" dirty="0">
                <a:latin typeface="Times New Roman"/>
                <a:cs typeface="Times New Roman"/>
              </a:rPr>
              <a:t>j</a:t>
            </a:r>
            <a:r>
              <a:rPr sz="2050" i="1" spc="55" dirty="0">
                <a:latin typeface="Symbol"/>
                <a:cs typeface="Symbol"/>
              </a:rPr>
              <a:t></a:t>
            </a:r>
            <a:r>
              <a:rPr sz="1950" spc="15" dirty="0">
                <a:latin typeface="Times New Roman"/>
                <a:cs typeface="Times New Roman"/>
              </a:rPr>
              <a:t>)</a:t>
            </a:r>
            <a:endParaRPr sz="1950">
              <a:latin typeface="Times New Roman"/>
              <a:cs typeface="Times New Roman"/>
            </a:endParaRPr>
          </a:p>
        </p:txBody>
      </p:sp>
      <p:sp>
        <p:nvSpPr>
          <p:cNvPr id="8" name="object 8"/>
          <p:cNvSpPr txBox="1"/>
          <p:nvPr/>
        </p:nvSpPr>
        <p:spPr>
          <a:xfrm>
            <a:off x="6978611" y="6257828"/>
            <a:ext cx="996950" cy="171450"/>
          </a:xfrm>
          <a:prstGeom prst="rect">
            <a:avLst/>
          </a:prstGeom>
        </p:spPr>
        <p:txBody>
          <a:bodyPr vert="horz" wrap="square" lIns="0" tIns="0" rIns="0" bIns="0" rtlCol="0">
            <a:spAutoFit/>
          </a:bodyPr>
          <a:lstStyle/>
          <a:p>
            <a:pPr marL="12700">
              <a:lnSpc>
                <a:spcPct val="100000"/>
              </a:lnSpc>
              <a:tabLst>
                <a:tab pos="942340" algn="l"/>
              </a:tabLst>
            </a:pPr>
            <a:r>
              <a:rPr sz="1150" i="1" spc="5" dirty="0">
                <a:latin typeface="Times New Roman"/>
                <a:cs typeface="Times New Roman"/>
              </a:rPr>
              <a:t>r</a:t>
            </a:r>
            <a:r>
              <a:rPr sz="1150" spc="5" dirty="0">
                <a:latin typeface="Times New Roman"/>
                <a:cs typeface="Times New Roman"/>
              </a:rPr>
              <a:t> 	</a:t>
            </a:r>
            <a:r>
              <a:rPr sz="1150" i="1" spc="5" dirty="0">
                <a:latin typeface="Times New Roman"/>
                <a:cs typeface="Times New Roman"/>
              </a:rPr>
              <a:t>i</a:t>
            </a:r>
            <a:endParaRPr sz="1150">
              <a:latin typeface="Times New Roman"/>
              <a:cs typeface="Times New Roman"/>
            </a:endParaRPr>
          </a:p>
        </p:txBody>
      </p:sp>
      <p:sp>
        <p:nvSpPr>
          <p:cNvPr id="9" name="object 9"/>
          <p:cNvSpPr txBox="1"/>
          <p:nvPr/>
        </p:nvSpPr>
        <p:spPr>
          <a:xfrm>
            <a:off x="519176" y="5950378"/>
            <a:ext cx="1791970" cy="710565"/>
          </a:xfrm>
          <a:prstGeom prst="rect">
            <a:avLst/>
          </a:prstGeom>
        </p:spPr>
        <p:txBody>
          <a:bodyPr vert="horz" wrap="square" lIns="0" tIns="0" rIns="0" bIns="0" rtlCol="0">
            <a:spAutoFit/>
          </a:bodyPr>
          <a:lstStyle/>
          <a:p>
            <a:pPr marL="122555">
              <a:lnSpc>
                <a:spcPct val="100000"/>
              </a:lnSpc>
            </a:pPr>
            <a:r>
              <a:rPr sz="2350" i="1" spc="185" dirty="0">
                <a:latin typeface="Times New Roman"/>
                <a:cs typeface="Times New Roman"/>
              </a:rPr>
              <a:t>Z</a:t>
            </a:r>
            <a:r>
              <a:rPr sz="2025" i="1" spc="60" baseline="-24691" dirty="0">
                <a:latin typeface="Times New Roman"/>
                <a:cs typeface="Times New Roman"/>
              </a:rPr>
              <a:t>R</a:t>
            </a:r>
            <a:r>
              <a:rPr sz="2025" i="1" baseline="-24691" dirty="0">
                <a:latin typeface="Times New Roman"/>
                <a:cs typeface="Times New Roman"/>
              </a:rPr>
              <a:t> </a:t>
            </a:r>
            <a:r>
              <a:rPr sz="2025" i="1" spc="157" baseline="-24691" dirty="0">
                <a:latin typeface="Times New Roman"/>
                <a:cs typeface="Times New Roman"/>
              </a:rPr>
              <a:t> </a:t>
            </a:r>
            <a:r>
              <a:rPr sz="2350" spc="50" dirty="0">
                <a:latin typeface="Symbol"/>
                <a:cs typeface="Symbol"/>
              </a:rPr>
              <a:t></a:t>
            </a:r>
            <a:r>
              <a:rPr sz="2350" spc="-70" dirty="0">
                <a:latin typeface="Times New Roman"/>
                <a:cs typeface="Times New Roman"/>
              </a:rPr>
              <a:t> </a:t>
            </a:r>
            <a:r>
              <a:rPr sz="2350" i="1" spc="50" dirty="0">
                <a:latin typeface="Times New Roman"/>
                <a:cs typeface="Times New Roman"/>
              </a:rPr>
              <a:t>Z</a:t>
            </a:r>
            <a:r>
              <a:rPr sz="2350" i="1" spc="-125" dirty="0">
                <a:latin typeface="Times New Roman"/>
                <a:cs typeface="Times New Roman"/>
              </a:rPr>
              <a:t> </a:t>
            </a:r>
            <a:r>
              <a:rPr sz="2350" spc="-75" dirty="0">
                <a:latin typeface="Times New Roman"/>
                <a:cs typeface="Times New Roman"/>
              </a:rPr>
              <a:t>c</a:t>
            </a:r>
            <a:r>
              <a:rPr sz="2350" spc="-15" dirty="0">
                <a:latin typeface="Times New Roman"/>
                <a:cs typeface="Times New Roman"/>
              </a:rPr>
              <a:t>o</a:t>
            </a:r>
            <a:r>
              <a:rPr sz="2350" spc="50" dirty="0">
                <a:latin typeface="Times New Roman"/>
                <a:cs typeface="Times New Roman"/>
              </a:rPr>
              <a:t>s</a:t>
            </a:r>
            <a:r>
              <a:rPr sz="2350" spc="-140" dirty="0">
                <a:latin typeface="Times New Roman"/>
                <a:cs typeface="Times New Roman"/>
              </a:rPr>
              <a:t>(</a:t>
            </a:r>
            <a:r>
              <a:rPr sz="2450" i="1" spc="120" dirty="0">
                <a:latin typeface="Symbol"/>
                <a:cs typeface="Symbol"/>
              </a:rPr>
              <a:t></a:t>
            </a:r>
            <a:r>
              <a:rPr sz="2350" spc="30" dirty="0">
                <a:latin typeface="Times New Roman"/>
                <a:cs typeface="Times New Roman"/>
              </a:rPr>
              <a:t>)</a:t>
            </a:r>
            <a:endParaRPr sz="2350">
              <a:latin typeface="Times New Roman"/>
              <a:cs typeface="Times New Roman"/>
            </a:endParaRPr>
          </a:p>
          <a:p>
            <a:pPr marL="12700">
              <a:lnSpc>
                <a:spcPct val="100000"/>
              </a:lnSpc>
              <a:spcBef>
                <a:spcPts val="465"/>
              </a:spcBef>
            </a:pPr>
            <a:r>
              <a:rPr sz="2000" dirty="0">
                <a:latin typeface="Times New Roman"/>
                <a:cs typeface="Times New Roman"/>
              </a:rPr>
              <a:t>(</a:t>
            </a:r>
            <a:r>
              <a:rPr sz="2000" spc="5" dirty="0">
                <a:latin typeface="Times New Roman"/>
                <a:cs typeface="Times New Roman"/>
              </a:rPr>
              <a:t>r</a:t>
            </a:r>
            <a:r>
              <a:rPr sz="2000" dirty="0">
                <a:latin typeface="Times New Roman"/>
                <a:cs typeface="Times New Roman"/>
              </a:rPr>
              <a:t>eal</a:t>
            </a:r>
            <a:r>
              <a:rPr sz="2000" spc="-35" dirty="0">
                <a:latin typeface="Times New Roman"/>
                <a:cs typeface="Times New Roman"/>
              </a:rPr>
              <a:t> </a:t>
            </a:r>
            <a:r>
              <a:rPr sz="2000" dirty="0">
                <a:latin typeface="Times New Roman"/>
                <a:cs typeface="Times New Roman"/>
              </a:rPr>
              <a:t>i</a:t>
            </a:r>
            <a:r>
              <a:rPr sz="2000" spc="-30" dirty="0">
                <a:latin typeface="Times New Roman"/>
                <a:cs typeface="Times New Roman"/>
              </a:rPr>
              <a:t>m</a:t>
            </a:r>
            <a:r>
              <a:rPr sz="2000" dirty="0">
                <a:latin typeface="Times New Roman"/>
                <a:cs typeface="Times New Roman"/>
              </a:rPr>
              <a:t>pedance)</a:t>
            </a:r>
            <a:endParaRPr sz="2000">
              <a:latin typeface="Times New Roman"/>
              <a:cs typeface="Times New Roman"/>
            </a:endParaRPr>
          </a:p>
        </p:txBody>
      </p:sp>
      <p:sp>
        <p:nvSpPr>
          <p:cNvPr id="10" name="object 10"/>
          <p:cNvSpPr txBox="1"/>
          <p:nvPr/>
        </p:nvSpPr>
        <p:spPr>
          <a:xfrm>
            <a:off x="2482339" y="5951721"/>
            <a:ext cx="2386330" cy="709295"/>
          </a:xfrm>
          <a:prstGeom prst="rect">
            <a:avLst/>
          </a:prstGeom>
        </p:spPr>
        <p:txBody>
          <a:bodyPr vert="horz" wrap="square" lIns="0" tIns="0" rIns="0" bIns="0" rtlCol="0">
            <a:spAutoFit/>
          </a:bodyPr>
          <a:lstStyle/>
          <a:p>
            <a:pPr marL="67945" algn="ctr">
              <a:lnSpc>
                <a:spcPct val="100000"/>
              </a:lnSpc>
            </a:pPr>
            <a:r>
              <a:rPr sz="2400" i="1" spc="130" dirty="0">
                <a:latin typeface="Times New Roman"/>
                <a:cs typeface="Times New Roman"/>
              </a:rPr>
              <a:t>Z</a:t>
            </a:r>
            <a:r>
              <a:rPr sz="2100" i="1" spc="22" baseline="-23809" dirty="0">
                <a:latin typeface="Times New Roman"/>
                <a:cs typeface="Times New Roman"/>
              </a:rPr>
              <a:t>i</a:t>
            </a:r>
            <a:r>
              <a:rPr sz="2100" i="1" baseline="-23809" dirty="0">
                <a:latin typeface="Times New Roman"/>
                <a:cs typeface="Times New Roman"/>
              </a:rPr>
              <a:t> </a:t>
            </a:r>
            <a:r>
              <a:rPr sz="2100" i="1" spc="195" baseline="-23809" dirty="0">
                <a:latin typeface="Times New Roman"/>
                <a:cs typeface="Times New Roman"/>
              </a:rPr>
              <a:t> </a:t>
            </a:r>
            <a:r>
              <a:rPr sz="2400" spc="50" dirty="0">
                <a:latin typeface="Symbol"/>
                <a:cs typeface="Symbol"/>
              </a:rPr>
              <a:t></a:t>
            </a:r>
            <a:r>
              <a:rPr sz="2400" spc="-55" dirty="0">
                <a:latin typeface="Times New Roman"/>
                <a:cs typeface="Times New Roman"/>
              </a:rPr>
              <a:t> </a:t>
            </a:r>
            <a:r>
              <a:rPr sz="2400" i="1" spc="65" dirty="0">
                <a:latin typeface="Times New Roman"/>
                <a:cs typeface="Times New Roman"/>
              </a:rPr>
              <a:t>Z</a:t>
            </a:r>
            <a:r>
              <a:rPr sz="2400" i="1" spc="-150" dirty="0">
                <a:latin typeface="Times New Roman"/>
                <a:cs typeface="Times New Roman"/>
              </a:rPr>
              <a:t> </a:t>
            </a:r>
            <a:r>
              <a:rPr sz="2400" spc="70" dirty="0">
                <a:latin typeface="Times New Roman"/>
                <a:cs typeface="Times New Roman"/>
              </a:rPr>
              <a:t>s</a:t>
            </a:r>
            <a:r>
              <a:rPr sz="2400" spc="-65" dirty="0">
                <a:latin typeface="Times New Roman"/>
                <a:cs typeface="Times New Roman"/>
              </a:rPr>
              <a:t>i</a:t>
            </a:r>
            <a:r>
              <a:rPr sz="2400" spc="10" dirty="0">
                <a:latin typeface="Times New Roman"/>
                <a:cs typeface="Times New Roman"/>
              </a:rPr>
              <a:t>n</a:t>
            </a:r>
            <a:r>
              <a:rPr sz="2400" spc="-110" dirty="0">
                <a:latin typeface="Times New Roman"/>
                <a:cs typeface="Times New Roman"/>
              </a:rPr>
              <a:t>(</a:t>
            </a:r>
            <a:r>
              <a:rPr sz="2550" i="1" spc="100" dirty="0">
                <a:latin typeface="Symbol"/>
                <a:cs typeface="Symbol"/>
              </a:rPr>
              <a:t></a:t>
            </a:r>
            <a:r>
              <a:rPr sz="2400" spc="40" dirty="0">
                <a:latin typeface="Times New Roman"/>
                <a:cs typeface="Times New Roman"/>
              </a:rPr>
              <a:t>)</a:t>
            </a:r>
            <a:endParaRPr sz="2400">
              <a:latin typeface="Times New Roman"/>
              <a:cs typeface="Times New Roman"/>
            </a:endParaRPr>
          </a:p>
          <a:p>
            <a:pPr algn="ctr">
              <a:lnSpc>
                <a:spcPct val="100000"/>
              </a:lnSpc>
              <a:spcBef>
                <a:spcPts val="370"/>
              </a:spcBef>
            </a:pPr>
            <a:r>
              <a:rPr sz="2000" dirty="0">
                <a:latin typeface="Times New Roman"/>
                <a:cs typeface="Times New Roman"/>
              </a:rPr>
              <a:t>(i</a:t>
            </a:r>
            <a:r>
              <a:rPr sz="2000" spc="-30" dirty="0">
                <a:latin typeface="Times New Roman"/>
                <a:cs typeface="Times New Roman"/>
              </a:rPr>
              <a:t>m</a:t>
            </a:r>
            <a:r>
              <a:rPr sz="2000" dirty="0">
                <a:latin typeface="Times New Roman"/>
                <a:cs typeface="Times New Roman"/>
              </a:rPr>
              <a:t>aginary</a:t>
            </a:r>
            <a:r>
              <a:rPr sz="2000" spc="-30" dirty="0">
                <a:latin typeface="Times New Roman"/>
                <a:cs typeface="Times New Roman"/>
              </a:rPr>
              <a:t> </a:t>
            </a:r>
            <a:r>
              <a:rPr sz="2000" dirty="0">
                <a:latin typeface="Times New Roman"/>
                <a:cs typeface="Times New Roman"/>
              </a:rPr>
              <a:t>i</a:t>
            </a:r>
            <a:r>
              <a:rPr sz="2000" spc="-30" dirty="0">
                <a:latin typeface="Times New Roman"/>
                <a:cs typeface="Times New Roman"/>
              </a:rPr>
              <a:t>m</a:t>
            </a:r>
            <a:r>
              <a:rPr sz="2000" dirty="0">
                <a:latin typeface="Times New Roman"/>
                <a:cs typeface="Times New Roman"/>
              </a:rPr>
              <a:t>pedance)</a:t>
            </a:r>
            <a:endParaRPr sz="2000">
              <a:latin typeface="Times New Roman"/>
              <a:cs typeface="Times New Roman"/>
            </a:endParaRPr>
          </a:p>
        </p:txBody>
      </p:sp>
      <p:sp>
        <p:nvSpPr>
          <p:cNvPr id="11" name="object 11"/>
          <p:cNvSpPr/>
          <p:nvPr/>
        </p:nvSpPr>
        <p:spPr>
          <a:xfrm>
            <a:off x="5382767" y="2735579"/>
            <a:ext cx="900684" cy="931164"/>
          </a:xfrm>
          <a:prstGeom prst="rect">
            <a:avLst/>
          </a:prstGeom>
          <a:blipFill>
            <a:blip r:embed="rId3" cstate="print"/>
            <a:stretch>
              <a:fillRect/>
            </a:stretch>
          </a:blipFill>
        </p:spPr>
        <p:txBody>
          <a:bodyPr wrap="square" lIns="0" tIns="0" rIns="0" bIns="0" rtlCol="0"/>
          <a:lstStyle/>
          <a:p>
            <a:endParaRPr/>
          </a:p>
        </p:txBody>
      </p:sp>
      <p:sp>
        <p:nvSpPr>
          <p:cNvPr id="12" name="object 12"/>
          <p:cNvSpPr/>
          <p:nvPr/>
        </p:nvSpPr>
        <p:spPr>
          <a:xfrm>
            <a:off x="5487161" y="2820162"/>
            <a:ext cx="761999" cy="761999"/>
          </a:xfrm>
          <a:prstGeom prst="rect">
            <a:avLst/>
          </a:prstGeom>
          <a:blipFill>
            <a:blip r:embed="rId4" cstate="print"/>
            <a:stretch>
              <a:fillRect/>
            </a:stretch>
          </a:blipFill>
        </p:spPr>
        <p:txBody>
          <a:bodyPr wrap="square" lIns="0" tIns="0" rIns="0" bIns="0" rtlCol="0"/>
          <a:lstStyle/>
          <a:p>
            <a:endParaRPr/>
          </a:p>
        </p:txBody>
      </p:sp>
      <p:sp>
        <p:nvSpPr>
          <p:cNvPr id="13" name="object 13"/>
          <p:cNvSpPr/>
          <p:nvPr/>
        </p:nvSpPr>
        <p:spPr>
          <a:xfrm>
            <a:off x="5487161" y="2820162"/>
            <a:ext cx="762000" cy="762000"/>
          </a:xfrm>
          <a:custGeom>
            <a:avLst/>
            <a:gdLst/>
            <a:ahLst/>
            <a:cxnLst/>
            <a:rect l="l" t="t" r="r" b="b"/>
            <a:pathLst>
              <a:path w="762000" h="762000">
                <a:moveTo>
                  <a:pt x="0" y="190499"/>
                </a:moveTo>
                <a:lnTo>
                  <a:pt x="380999" y="190499"/>
                </a:lnTo>
                <a:lnTo>
                  <a:pt x="380999" y="0"/>
                </a:lnTo>
                <a:lnTo>
                  <a:pt x="761999" y="380999"/>
                </a:lnTo>
                <a:lnTo>
                  <a:pt x="380999" y="761999"/>
                </a:lnTo>
                <a:lnTo>
                  <a:pt x="380999" y="571499"/>
                </a:lnTo>
                <a:lnTo>
                  <a:pt x="0" y="571499"/>
                </a:lnTo>
                <a:lnTo>
                  <a:pt x="0" y="190499"/>
                </a:lnTo>
                <a:close/>
              </a:path>
            </a:pathLst>
          </a:custGeom>
          <a:ln w="25907">
            <a:solidFill>
              <a:srgbClr val="71BEC5"/>
            </a:solidFill>
          </a:ln>
        </p:spPr>
        <p:txBody>
          <a:bodyPr wrap="square" lIns="0" tIns="0" rIns="0" bIns="0" rtlCol="0"/>
          <a:lstStyle/>
          <a:p>
            <a:endParaRPr/>
          </a:p>
        </p:txBody>
      </p:sp>
      <p:sp>
        <p:nvSpPr>
          <p:cNvPr id="14" name="object 14"/>
          <p:cNvSpPr/>
          <p:nvPr/>
        </p:nvSpPr>
        <p:spPr>
          <a:xfrm>
            <a:off x="440436" y="1676400"/>
            <a:ext cx="4893564" cy="3657600"/>
          </a:xfrm>
          <a:prstGeom prst="rect">
            <a:avLst/>
          </a:prstGeom>
          <a:blipFill>
            <a:blip r:embed="rId5" cstate="print"/>
            <a:stretch>
              <a:fillRect/>
            </a:stretch>
          </a:blipFill>
        </p:spPr>
        <p:txBody>
          <a:bodyPr wrap="square" lIns="0" tIns="0" rIns="0" bIns="0" rtlCol="0"/>
          <a:lstStyle/>
          <a:p>
            <a:endParaRPr/>
          </a:p>
        </p:txBody>
      </p:sp>
      <p:sp>
        <p:nvSpPr>
          <p:cNvPr id="15" name="object 15"/>
          <p:cNvSpPr/>
          <p:nvPr/>
        </p:nvSpPr>
        <p:spPr>
          <a:xfrm>
            <a:off x="6268211" y="2080260"/>
            <a:ext cx="2641091" cy="2761488"/>
          </a:xfrm>
          <a:prstGeom prst="rect">
            <a:avLst/>
          </a:prstGeom>
          <a:blipFill>
            <a:blip r:embed="rId6" cstate="print"/>
            <a:stretch>
              <a:fillRect/>
            </a:stretch>
          </a:blipFill>
        </p:spPr>
        <p:txBody>
          <a:bodyPr wrap="square" lIns="0" tIns="0" rIns="0" bIns="0" rtlCol="0"/>
          <a:lstStyle/>
          <a:p>
            <a:endParaRPr/>
          </a:p>
        </p:txBody>
      </p:sp>
      <p:sp>
        <p:nvSpPr>
          <p:cNvPr id="16" name="object 16"/>
          <p:cNvSpPr txBox="1"/>
          <p:nvPr/>
        </p:nvSpPr>
        <p:spPr>
          <a:xfrm>
            <a:off x="7090423" y="2150307"/>
            <a:ext cx="1174115" cy="254000"/>
          </a:xfrm>
          <a:prstGeom prst="rect">
            <a:avLst/>
          </a:prstGeom>
        </p:spPr>
        <p:txBody>
          <a:bodyPr vert="horz" wrap="square" lIns="0" tIns="0" rIns="0" bIns="0" rtlCol="0">
            <a:spAutoFit/>
          </a:bodyPr>
          <a:lstStyle/>
          <a:p>
            <a:pPr marL="12700">
              <a:lnSpc>
                <a:spcPct val="100000"/>
              </a:lnSpc>
            </a:pPr>
            <a:r>
              <a:rPr sz="1800" spc="-5" dirty="0">
                <a:latin typeface="Times New Roman"/>
                <a:cs typeface="Times New Roman"/>
              </a:rPr>
              <a:t>N</a:t>
            </a:r>
            <a:r>
              <a:rPr sz="1800" spc="15" dirty="0">
                <a:latin typeface="Times New Roman"/>
                <a:cs typeface="Times New Roman"/>
              </a:rPr>
              <a:t>y</a:t>
            </a:r>
            <a:r>
              <a:rPr sz="1800" spc="-10" dirty="0">
                <a:latin typeface="Times New Roman"/>
                <a:cs typeface="Times New Roman"/>
              </a:rPr>
              <a:t>quist</a:t>
            </a:r>
            <a:r>
              <a:rPr sz="1800" spc="-30" dirty="0">
                <a:latin typeface="Times New Roman"/>
                <a:cs typeface="Times New Roman"/>
              </a:rPr>
              <a:t> </a:t>
            </a:r>
            <a:r>
              <a:rPr sz="1800" spc="-15" dirty="0">
                <a:latin typeface="Times New Roman"/>
                <a:cs typeface="Times New Roman"/>
              </a:rPr>
              <a:t>Plot</a:t>
            </a:r>
            <a:endParaRPr sz="1800">
              <a:latin typeface="Times New Roman"/>
              <a:cs typeface="Times New Roman"/>
            </a:endParaRPr>
          </a:p>
        </p:txBody>
      </p:sp>
      <p:sp>
        <p:nvSpPr>
          <p:cNvPr id="17" name="object 17"/>
          <p:cNvSpPr txBox="1"/>
          <p:nvPr/>
        </p:nvSpPr>
        <p:spPr>
          <a:xfrm>
            <a:off x="6298410" y="2557529"/>
            <a:ext cx="228600" cy="1914525"/>
          </a:xfrm>
          <a:prstGeom prst="rect">
            <a:avLst/>
          </a:prstGeom>
        </p:spPr>
        <p:txBody>
          <a:bodyPr vert="vert270" wrap="square" lIns="0" tIns="0" rIns="0" bIns="0" rtlCol="0">
            <a:spAutoFit/>
          </a:bodyPr>
          <a:lstStyle/>
          <a:p>
            <a:pPr marL="12700">
              <a:lnSpc>
                <a:spcPct val="100000"/>
              </a:lnSpc>
            </a:pPr>
            <a:r>
              <a:rPr sz="1600" dirty="0">
                <a:latin typeface="Times New Roman"/>
                <a:cs typeface="Times New Roman"/>
              </a:rPr>
              <a:t>(i</a:t>
            </a:r>
            <a:r>
              <a:rPr sz="1600" spc="-35" dirty="0">
                <a:latin typeface="Times New Roman"/>
                <a:cs typeface="Times New Roman"/>
              </a:rPr>
              <a:t>m</a:t>
            </a:r>
            <a:r>
              <a:rPr sz="1600" dirty="0">
                <a:latin typeface="Times New Roman"/>
                <a:cs typeface="Times New Roman"/>
              </a:rPr>
              <a:t>agin</a:t>
            </a:r>
            <a:r>
              <a:rPr sz="1600" spc="5" dirty="0">
                <a:latin typeface="Times New Roman"/>
                <a:cs typeface="Times New Roman"/>
              </a:rPr>
              <a:t>a</a:t>
            </a:r>
            <a:r>
              <a:rPr sz="1600" dirty="0">
                <a:latin typeface="Times New Roman"/>
                <a:cs typeface="Times New Roman"/>
              </a:rPr>
              <a:t>ry</a:t>
            </a:r>
            <a:r>
              <a:rPr sz="1600" spc="55" dirty="0">
                <a:latin typeface="Times New Roman"/>
                <a:cs typeface="Times New Roman"/>
              </a:rPr>
              <a:t> </a:t>
            </a:r>
            <a:r>
              <a:rPr sz="1600" dirty="0">
                <a:latin typeface="Times New Roman"/>
                <a:cs typeface="Times New Roman"/>
              </a:rPr>
              <a:t>i</a:t>
            </a:r>
            <a:r>
              <a:rPr sz="1600" spc="-30" dirty="0">
                <a:latin typeface="Times New Roman"/>
                <a:cs typeface="Times New Roman"/>
              </a:rPr>
              <a:t>m</a:t>
            </a:r>
            <a:r>
              <a:rPr sz="1600" dirty="0">
                <a:latin typeface="Times New Roman"/>
                <a:cs typeface="Times New Roman"/>
              </a:rPr>
              <a:t>pedance)</a:t>
            </a:r>
            <a:endParaRPr sz="1600">
              <a:latin typeface="Times New Roman"/>
              <a:cs typeface="Times New Roman"/>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299797" rIns="0" bIns="0" rtlCol="0">
            <a:spAutoFit/>
          </a:bodyPr>
          <a:lstStyle/>
          <a:p>
            <a:pPr marL="184785">
              <a:lnSpc>
                <a:spcPct val="100000"/>
              </a:lnSpc>
            </a:pPr>
            <a:r>
              <a:rPr sz="3200" dirty="0"/>
              <a:t>Ba</a:t>
            </a:r>
            <a:r>
              <a:rPr sz="3200" spc="5" dirty="0"/>
              <a:t>c</a:t>
            </a:r>
            <a:r>
              <a:rPr sz="3200" dirty="0"/>
              <a:t>k</a:t>
            </a:r>
            <a:r>
              <a:rPr sz="3200" spc="5" dirty="0"/>
              <a:t>g</a:t>
            </a:r>
            <a:r>
              <a:rPr sz="3200" dirty="0"/>
              <a:t>ro</a:t>
            </a:r>
            <a:r>
              <a:rPr sz="3200" spc="5" dirty="0"/>
              <a:t>u</a:t>
            </a:r>
            <a:r>
              <a:rPr sz="3200" dirty="0"/>
              <a:t>n</a:t>
            </a:r>
            <a:r>
              <a:rPr sz="3200" spc="-15" dirty="0"/>
              <a:t>d</a:t>
            </a:r>
            <a:r>
              <a:rPr sz="3200" dirty="0"/>
              <a:t>:</a:t>
            </a:r>
            <a:r>
              <a:rPr sz="3200" spc="-35" dirty="0">
                <a:latin typeface="Times New Roman"/>
                <a:cs typeface="Times New Roman"/>
              </a:rPr>
              <a:t> </a:t>
            </a:r>
            <a:r>
              <a:rPr sz="3200" dirty="0"/>
              <a:t>EIS</a:t>
            </a:r>
            <a:r>
              <a:rPr sz="3200" spc="-30" dirty="0">
                <a:latin typeface="Times New Roman"/>
                <a:cs typeface="Times New Roman"/>
              </a:rPr>
              <a:t> </a:t>
            </a:r>
            <a:r>
              <a:rPr sz="3200" dirty="0"/>
              <a:t>Eq</a:t>
            </a:r>
            <a:r>
              <a:rPr sz="3200" spc="5" dirty="0"/>
              <a:t>u</a:t>
            </a:r>
            <a:r>
              <a:rPr sz="3200" dirty="0"/>
              <a:t>ival</a:t>
            </a:r>
            <a:r>
              <a:rPr sz="3200" spc="5" dirty="0"/>
              <a:t>e</a:t>
            </a:r>
            <a:r>
              <a:rPr sz="3200" dirty="0"/>
              <a:t>nt</a:t>
            </a:r>
            <a:r>
              <a:rPr sz="3200" spc="-40" dirty="0">
                <a:latin typeface="Times New Roman"/>
                <a:cs typeface="Times New Roman"/>
              </a:rPr>
              <a:t> </a:t>
            </a:r>
            <a:r>
              <a:rPr sz="3200" dirty="0"/>
              <a:t>Circuit</a:t>
            </a:r>
            <a:r>
              <a:rPr sz="3200" dirty="0">
                <a:latin typeface="Times New Roman"/>
                <a:cs typeface="Times New Roman"/>
              </a:rPr>
              <a:t> </a:t>
            </a:r>
            <a:r>
              <a:rPr sz="3200" spc="-15" dirty="0"/>
              <a:t>M</a:t>
            </a:r>
            <a:r>
              <a:rPr sz="3200" dirty="0"/>
              <a:t>o</a:t>
            </a:r>
            <a:r>
              <a:rPr sz="3200" spc="5" dirty="0"/>
              <a:t>d</a:t>
            </a:r>
            <a:r>
              <a:rPr sz="3200" dirty="0"/>
              <a:t>els</a:t>
            </a:r>
            <a:endParaRPr sz="3200">
              <a:latin typeface="Times New Roman"/>
              <a:cs typeface="Times New Roman"/>
            </a:endParaRPr>
          </a:p>
        </p:txBody>
      </p:sp>
      <p:sp>
        <p:nvSpPr>
          <p:cNvPr id="3" name="object 3"/>
          <p:cNvSpPr txBox="1"/>
          <p:nvPr/>
        </p:nvSpPr>
        <p:spPr>
          <a:xfrm>
            <a:off x="5774821" y="5902636"/>
            <a:ext cx="191135" cy="234950"/>
          </a:xfrm>
          <a:prstGeom prst="rect">
            <a:avLst/>
          </a:prstGeom>
        </p:spPr>
        <p:txBody>
          <a:bodyPr vert="horz" wrap="square" lIns="0" tIns="0" rIns="0" bIns="0" rtlCol="0">
            <a:spAutoFit/>
          </a:bodyPr>
          <a:lstStyle/>
          <a:p>
            <a:pPr marL="12700">
              <a:lnSpc>
                <a:spcPct val="100000"/>
              </a:lnSpc>
            </a:pPr>
            <a:r>
              <a:rPr sz="1400" spc="-5" dirty="0">
                <a:latin typeface="Times New Roman"/>
                <a:cs typeface="Times New Roman"/>
              </a:rPr>
              <a:t>R</a:t>
            </a:r>
            <a:r>
              <a:rPr sz="1350" spc="15" baseline="-21604" dirty="0">
                <a:latin typeface="Times New Roman"/>
                <a:cs typeface="Times New Roman"/>
              </a:rPr>
              <a:t>s</a:t>
            </a:r>
            <a:endParaRPr sz="1350" baseline="-21604">
              <a:latin typeface="Times New Roman"/>
              <a:cs typeface="Times New Roman"/>
            </a:endParaRPr>
          </a:p>
        </p:txBody>
      </p:sp>
      <p:sp>
        <p:nvSpPr>
          <p:cNvPr id="4" name="object 4"/>
          <p:cNvSpPr/>
          <p:nvPr/>
        </p:nvSpPr>
        <p:spPr>
          <a:xfrm>
            <a:off x="5517641" y="4318254"/>
            <a:ext cx="7620" cy="1524000"/>
          </a:xfrm>
          <a:custGeom>
            <a:avLst/>
            <a:gdLst/>
            <a:ahLst/>
            <a:cxnLst/>
            <a:rect l="l" t="t" r="r" b="b"/>
            <a:pathLst>
              <a:path w="7620" h="1524000">
                <a:moveTo>
                  <a:pt x="0" y="0"/>
                </a:moveTo>
                <a:lnTo>
                  <a:pt x="7254" y="1523999"/>
                </a:lnTo>
              </a:path>
            </a:pathLst>
          </a:custGeom>
          <a:ln w="38099">
            <a:solidFill>
              <a:srgbClr val="000000"/>
            </a:solidFill>
          </a:ln>
        </p:spPr>
        <p:txBody>
          <a:bodyPr wrap="square" lIns="0" tIns="0" rIns="0" bIns="0" rtlCol="0"/>
          <a:lstStyle/>
          <a:p>
            <a:endParaRPr/>
          </a:p>
        </p:txBody>
      </p:sp>
      <p:sp>
        <p:nvSpPr>
          <p:cNvPr id="5" name="object 5"/>
          <p:cNvSpPr/>
          <p:nvPr/>
        </p:nvSpPr>
        <p:spPr>
          <a:xfrm>
            <a:off x="5510021" y="5811773"/>
            <a:ext cx="2609850" cy="17780"/>
          </a:xfrm>
          <a:custGeom>
            <a:avLst/>
            <a:gdLst/>
            <a:ahLst/>
            <a:cxnLst/>
            <a:rect l="l" t="t" r="r" b="b"/>
            <a:pathLst>
              <a:path w="2609850" h="17779">
                <a:moveTo>
                  <a:pt x="0" y="17775"/>
                </a:moveTo>
                <a:lnTo>
                  <a:pt x="2609331" y="0"/>
                </a:lnTo>
              </a:path>
            </a:pathLst>
          </a:custGeom>
          <a:ln w="38099">
            <a:solidFill>
              <a:srgbClr val="000000"/>
            </a:solidFill>
          </a:ln>
        </p:spPr>
        <p:txBody>
          <a:bodyPr wrap="square" lIns="0" tIns="0" rIns="0" bIns="0" rtlCol="0"/>
          <a:lstStyle/>
          <a:p>
            <a:endParaRPr/>
          </a:p>
        </p:txBody>
      </p:sp>
      <p:sp>
        <p:nvSpPr>
          <p:cNvPr id="6" name="object 6"/>
          <p:cNvSpPr/>
          <p:nvPr/>
        </p:nvSpPr>
        <p:spPr>
          <a:xfrm>
            <a:off x="5857494" y="5069530"/>
            <a:ext cx="1304290" cy="742315"/>
          </a:xfrm>
          <a:custGeom>
            <a:avLst/>
            <a:gdLst/>
            <a:ahLst/>
            <a:cxnLst/>
            <a:rect l="l" t="t" r="r" b="b"/>
            <a:pathLst>
              <a:path w="1304290" h="742314">
                <a:moveTo>
                  <a:pt x="1304300" y="347146"/>
                </a:moveTo>
                <a:lnTo>
                  <a:pt x="1271479" y="296932"/>
                </a:lnTo>
                <a:lnTo>
                  <a:pt x="1235482" y="250415"/>
                </a:lnTo>
                <a:lnTo>
                  <a:pt x="1196561" y="207658"/>
                </a:lnTo>
                <a:lnTo>
                  <a:pt x="1154965" y="168718"/>
                </a:lnTo>
                <a:lnTo>
                  <a:pt x="1110945" y="133658"/>
                </a:lnTo>
                <a:lnTo>
                  <a:pt x="1064752" y="102535"/>
                </a:lnTo>
                <a:lnTo>
                  <a:pt x="1016638" y="75412"/>
                </a:lnTo>
                <a:lnTo>
                  <a:pt x="966852" y="52347"/>
                </a:lnTo>
                <a:lnTo>
                  <a:pt x="915645" y="33400"/>
                </a:lnTo>
                <a:lnTo>
                  <a:pt x="863269" y="18632"/>
                </a:lnTo>
                <a:lnTo>
                  <a:pt x="809974" y="8103"/>
                </a:lnTo>
                <a:lnTo>
                  <a:pt x="756011" y="1872"/>
                </a:lnTo>
                <a:lnTo>
                  <a:pt x="701630" y="0"/>
                </a:lnTo>
                <a:lnTo>
                  <a:pt x="647083" y="2546"/>
                </a:lnTo>
                <a:lnTo>
                  <a:pt x="592619" y="9571"/>
                </a:lnTo>
                <a:lnTo>
                  <a:pt x="538491" y="21134"/>
                </a:lnTo>
                <a:lnTo>
                  <a:pt x="484948" y="37296"/>
                </a:lnTo>
                <a:lnTo>
                  <a:pt x="432242" y="58117"/>
                </a:lnTo>
                <a:lnTo>
                  <a:pt x="380623" y="83656"/>
                </a:lnTo>
                <a:lnTo>
                  <a:pt x="330342" y="113974"/>
                </a:lnTo>
                <a:lnTo>
                  <a:pt x="271127" y="157697"/>
                </a:lnTo>
                <a:lnTo>
                  <a:pt x="217029" y="207001"/>
                </a:lnTo>
                <a:lnTo>
                  <a:pt x="168310" y="261385"/>
                </a:lnTo>
                <a:lnTo>
                  <a:pt x="125234" y="320348"/>
                </a:lnTo>
                <a:lnTo>
                  <a:pt x="88064" y="383389"/>
                </a:lnTo>
                <a:lnTo>
                  <a:pt x="57062" y="450008"/>
                </a:lnTo>
                <a:lnTo>
                  <a:pt x="32492" y="519703"/>
                </a:lnTo>
                <a:lnTo>
                  <a:pt x="14616" y="591975"/>
                </a:lnTo>
                <a:lnTo>
                  <a:pt x="3697" y="666322"/>
                </a:lnTo>
                <a:lnTo>
                  <a:pt x="929" y="704117"/>
                </a:lnTo>
                <a:lnTo>
                  <a:pt x="0" y="742243"/>
                </a:lnTo>
              </a:path>
            </a:pathLst>
          </a:custGeom>
          <a:ln w="38099">
            <a:solidFill>
              <a:srgbClr val="BEBEBE"/>
            </a:solidFill>
          </a:ln>
        </p:spPr>
        <p:txBody>
          <a:bodyPr wrap="square" lIns="0" tIns="0" rIns="0" bIns="0" rtlCol="0"/>
          <a:lstStyle/>
          <a:p>
            <a:endParaRPr/>
          </a:p>
        </p:txBody>
      </p:sp>
      <p:sp>
        <p:nvSpPr>
          <p:cNvPr id="7" name="object 7"/>
          <p:cNvSpPr txBox="1"/>
          <p:nvPr/>
        </p:nvSpPr>
        <p:spPr>
          <a:xfrm>
            <a:off x="5146245" y="4708032"/>
            <a:ext cx="254000" cy="647065"/>
          </a:xfrm>
          <a:prstGeom prst="rect">
            <a:avLst/>
          </a:prstGeom>
        </p:spPr>
        <p:txBody>
          <a:bodyPr vert="vert270" wrap="square" lIns="0" tIns="0" rIns="0" bIns="0" rtlCol="0">
            <a:spAutoFit/>
          </a:bodyPr>
          <a:lstStyle/>
          <a:p>
            <a:pPr marL="12700">
              <a:lnSpc>
                <a:spcPct val="100000"/>
              </a:lnSpc>
            </a:pPr>
            <a:r>
              <a:rPr sz="1800" dirty="0">
                <a:latin typeface="Times New Roman"/>
                <a:cs typeface="Times New Roman"/>
              </a:rPr>
              <a:t>-I</a:t>
            </a:r>
            <a:r>
              <a:rPr sz="1800" spc="-10" dirty="0">
                <a:latin typeface="Times New Roman"/>
                <a:cs typeface="Times New Roman"/>
              </a:rPr>
              <a:t>m</a:t>
            </a:r>
            <a:r>
              <a:rPr sz="1800" dirty="0">
                <a:latin typeface="Times New Roman"/>
                <a:cs typeface="Times New Roman"/>
              </a:rPr>
              <a:t>(Z)</a:t>
            </a:r>
            <a:endParaRPr sz="1800">
              <a:latin typeface="Times New Roman"/>
              <a:cs typeface="Times New Roman"/>
            </a:endParaRPr>
          </a:p>
        </p:txBody>
      </p:sp>
      <p:sp>
        <p:nvSpPr>
          <p:cNvPr id="8" name="object 8"/>
          <p:cNvSpPr txBox="1"/>
          <p:nvPr/>
        </p:nvSpPr>
        <p:spPr>
          <a:xfrm>
            <a:off x="6280155" y="5956346"/>
            <a:ext cx="572770" cy="254000"/>
          </a:xfrm>
          <a:prstGeom prst="rect">
            <a:avLst/>
          </a:prstGeom>
        </p:spPr>
        <p:txBody>
          <a:bodyPr vert="horz" wrap="square" lIns="0" tIns="0" rIns="0" bIns="0" rtlCol="0">
            <a:spAutoFit/>
          </a:bodyPr>
          <a:lstStyle/>
          <a:p>
            <a:pPr marL="12700">
              <a:lnSpc>
                <a:spcPct val="100000"/>
              </a:lnSpc>
            </a:pPr>
            <a:r>
              <a:rPr sz="1800" spc="-10" dirty="0">
                <a:latin typeface="Times New Roman"/>
                <a:cs typeface="Times New Roman"/>
              </a:rPr>
              <a:t>Re(Z</a:t>
            </a:r>
            <a:r>
              <a:rPr sz="1800" dirty="0">
                <a:latin typeface="Times New Roman"/>
                <a:cs typeface="Times New Roman"/>
              </a:rPr>
              <a:t>)</a:t>
            </a:r>
            <a:endParaRPr sz="1800">
              <a:latin typeface="Times New Roman"/>
              <a:cs typeface="Times New Roman"/>
            </a:endParaRPr>
          </a:p>
        </p:txBody>
      </p:sp>
      <p:sp>
        <p:nvSpPr>
          <p:cNvPr id="9" name="object 9"/>
          <p:cNvSpPr txBox="1"/>
          <p:nvPr/>
        </p:nvSpPr>
        <p:spPr>
          <a:xfrm>
            <a:off x="7049775" y="5891967"/>
            <a:ext cx="571500" cy="234950"/>
          </a:xfrm>
          <a:prstGeom prst="rect">
            <a:avLst/>
          </a:prstGeom>
        </p:spPr>
        <p:txBody>
          <a:bodyPr vert="horz" wrap="square" lIns="0" tIns="0" rIns="0" bIns="0" rtlCol="0">
            <a:spAutoFit/>
          </a:bodyPr>
          <a:lstStyle/>
          <a:p>
            <a:pPr marL="12700">
              <a:lnSpc>
                <a:spcPct val="100000"/>
              </a:lnSpc>
            </a:pPr>
            <a:r>
              <a:rPr sz="1400" spc="-5" dirty="0">
                <a:latin typeface="Times New Roman"/>
                <a:cs typeface="Times New Roman"/>
              </a:rPr>
              <a:t>R</a:t>
            </a:r>
            <a:r>
              <a:rPr sz="1350" spc="15" baseline="-21604" dirty="0">
                <a:latin typeface="Times New Roman"/>
                <a:cs typeface="Times New Roman"/>
              </a:rPr>
              <a:t>s</a:t>
            </a:r>
            <a:r>
              <a:rPr sz="1350" baseline="-21604" dirty="0">
                <a:latin typeface="Times New Roman"/>
                <a:cs typeface="Times New Roman"/>
              </a:rPr>
              <a:t> </a:t>
            </a:r>
            <a:r>
              <a:rPr sz="1350" spc="-165" baseline="-21604" dirty="0">
                <a:latin typeface="Times New Roman"/>
                <a:cs typeface="Times New Roman"/>
              </a:rPr>
              <a:t> </a:t>
            </a:r>
            <a:r>
              <a:rPr sz="1400" dirty="0">
                <a:latin typeface="Times New Roman"/>
                <a:cs typeface="Times New Roman"/>
              </a:rPr>
              <a:t>+</a:t>
            </a:r>
            <a:r>
              <a:rPr sz="1400" spc="-110" dirty="0">
                <a:latin typeface="Times New Roman"/>
                <a:cs typeface="Times New Roman"/>
              </a:rPr>
              <a:t> </a:t>
            </a:r>
            <a:r>
              <a:rPr sz="1400" spc="-5" dirty="0">
                <a:latin typeface="Times New Roman"/>
                <a:cs typeface="Times New Roman"/>
              </a:rPr>
              <a:t>R</a:t>
            </a:r>
            <a:r>
              <a:rPr sz="1350" spc="7" baseline="-21604" dirty="0">
                <a:latin typeface="Times New Roman"/>
                <a:cs typeface="Times New Roman"/>
              </a:rPr>
              <a:t>ct</a:t>
            </a:r>
            <a:endParaRPr sz="1350" baseline="-21604">
              <a:latin typeface="Times New Roman"/>
              <a:cs typeface="Times New Roman"/>
            </a:endParaRPr>
          </a:p>
        </p:txBody>
      </p:sp>
      <p:sp>
        <p:nvSpPr>
          <p:cNvPr id="10" name="object 10"/>
          <p:cNvSpPr/>
          <p:nvPr/>
        </p:nvSpPr>
        <p:spPr>
          <a:xfrm>
            <a:off x="7137653" y="5028438"/>
            <a:ext cx="805180" cy="443865"/>
          </a:xfrm>
          <a:custGeom>
            <a:avLst/>
            <a:gdLst/>
            <a:ahLst/>
            <a:cxnLst/>
            <a:rect l="l" t="t" r="r" b="b"/>
            <a:pathLst>
              <a:path w="805179" h="443864">
                <a:moveTo>
                  <a:pt x="0" y="355722"/>
                </a:moveTo>
                <a:lnTo>
                  <a:pt x="32206" y="382927"/>
                </a:lnTo>
                <a:lnTo>
                  <a:pt x="65680" y="407700"/>
                </a:lnTo>
                <a:lnTo>
                  <a:pt x="101700" y="427595"/>
                </a:lnTo>
                <a:lnTo>
                  <a:pt x="141546" y="440162"/>
                </a:lnTo>
                <a:lnTo>
                  <a:pt x="170868" y="443260"/>
                </a:lnTo>
                <a:lnTo>
                  <a:pt x="186499" y="442953"/>
                </a:lnTo>
                <a:lnTo>
                  <a:pt x="237836" y="433520"/>
                </a:lnTo>
                <a:lnTo>
                  <a:pt x="276240" y="419231"/>
                </a:lnTo>
                <a:lnTo>
                  <a:pt x="318303" y="397937"/>
                </a:lnTo>
                <a:lnTo>
                  <a:pt x="363773" y="370129"/>
                </a:lnTo>
                <a:lnTo>
                  <a:pt x="412270" y="336531"/>
                </a:lnTo>
                <a:lnTo>
                  <a:pt x="463415" y="297866"/>
                </a:lnTo>
                <a:lnTo>
                  <a:pt x="516830" y="254857"/>
                </a:lnTo>
                <a:lnTo>
                  <a:pt x="572134" y="208230"/>
                </a:lnTo>
                <a:lnTo>
                  <a:pt x="628950" y="158706"/>
                </a:lnTo>
                <a:lnTo>
                  <a:pt x="657806" y="133085"/>
                </a:lnTo>
                <a:lnTo>
                  <a:pt x="686897" y="107011"/>
                </a:lnTo>
                <a:lnTo>
                  <a:pt x="716177" y="80575"/>
                </a:lnTo>
                <a:lnTo>
                  <a:pt x="745598" y="53867"/>
                </a:lnTo>
                <a:lnTo>
                  <a:pt x="775112" y="26979"/>
                </a:lnTo>
                <a:lnTo>
                  <a:pt x="804671" y="0"/>
                </a:lnTo>
              </a:path>
            </a:pathLst>
          </a:custGeom>
          <a:ln w="38099">
            <a:solidFill>
              <a:srgbClr val="BEBEBE"/>
            </a:solidFill>
          </a:ln>
        </p:spPr>
        <p:txBody>
          <a:bodyPr wrap="square" lIns="0" tIns="0" rIns="0" bIns="0" rtlCol="0"/>
          <a:lstStyle/>
          <a:p>
            <a:endParaRPr/>
          </a:p>
        </p:txBody>
      </p:sp>
      <p:sp>
        <p:nvSpPr>
          <p:cNvPr id="11" name="object 11"/>
          <p:cNvSpPr txBox="1"/>
          <p:nvPr/>
        </p:nvSpPr>
        <p:spPr>
          <a:xfrm>
            <a:off x="6148201" y="4708363"/>
            <a:ext cx="622935" cy="228600"/>
          </a:xfrm>
          <a:prstGeom prst="rect">
            <a:avLst/>
          </a:prstGeom>
        </p:spPr>
        <p:txBody>
          <a:bodyPr vert="horz" wrap="square" lIns="0" tIns="0" rIns="0" bIns="0" rtlCol="0">
            <a:spAutoFit/>
          </a:bodyPr>
          <a:lstStyle/>
          <a:p>
            <a:pPr marL="12700">
              <a:lnSpc>
                <a:spcPct val="100000"/>
              </a:lnSpc>
            </a:pPr>
            <a:r>
              <a:rPr sz="1600" spc="-15" dirty="0">
                <a:latin typeface="Times New Roman"/>
                <a:cs typeface="Times New Roman"/>
              </a:rPr>
              <a:t>Ki</a:t>
            </a:r>
            <a:r>
              <a:rPr sz="1600" spc="-5" dirty="0">
                <a:latin typeface="Times New Roman"/>
                <a:cs typeface="Times New Roman"/>
              </a:rPr>
              <a:t>n</a:t>
            </a:r>
            <a:r>
              <a:rPr sz="1600" spc="-10" dirty="0">
                <a:latin typeface="Times New Roman"/>
                <a:cs typeface="Times New Roman"/>
              </a:rPr>
              <a:t>etic</a:t>
            </a:r>
            <a:endParaRPr sz="1600">
              <a:latin typeface="Times New Roman"/>
              <a:cs typeface="Times New Roman"/>
            </a:endParaRPr>
          </a:p>
        </p:txBody>
      </p:sp>
      <p:sp>
        <p:nvSpPr>
          <p:cNvPr id="12" name="object 12"/>
          <p:cNvSpPr txBox="1"/>
          <p:nvPr/>
        </p:nvSpPr>
        <p:spPr>
          <a:xfrm>
            <a:off x="7468863" y="4695528"/>
            <a:ext cx="803275" cy="228600"/>
          </a:xfrm>
          <a:prstGeom prst="rect">
            <a:avLst/>
          </a:prstGeom>
        </p:spPr>
        <p:txBody>
          <a:bodyPr vert="horz" wrap="square" lIns="0" tIns="0" rIns="0" bIns="0" rtlCol="0">
            <a:spAutoFit/>
          </a:bodyPr>
          <a:lstStyle/>
          <a:p>
            <a:pPr marL="12700">
              <a:lnSpc>
                <a:spcPct val="100000"/>
              </a:lnSpc>
            </a:pPr>
            <a:r>
              <a:rPr sz="1600" spc="-15" dirty="0">
                <a:latin typeface="Times New Roman"/>
                <a:cs typeface="Times New Roman"/>
              </a:rPr>
              <a:t>Di</a:t>
            </a:r>
            <a:r>
              <a:rPr sz="1600" spc="-30" dirty="0">
                <a:latin typeface="Times New Roman"/>
                <a:cs typeface="Times New Roman"/>
              </a:rPr>
              <a:t>f</a:t>
            </a:r>
            <a:r>
              <a:rPr sz="1600" spc="-5" dirty="0">
                <a:latin typeface="Times New Roman"/>
                <a:cs typeface="Times New Roman"/>
              </a:rPr>
              <a:t>f</a:t>
            </a:r>
            <a:r>
              <a:rPr sz="1600" spc="-10" dirty="0">
                <a:latin typeface="Times New Roman"/>
                <a:cs typeface="Times New Roman"/>
              </a:rPr>
              <a:t>u</a:t>
            </a:r>
            <a:r>
              <a:rPr sz="1600" spc="-15" dirty="0">
                <a:latin typeface="Times New Roman"/>
                <a:cs typeface="Times New Roman"/>
              </a:rPr>
              <a:t>si</a:t>
            </a:r>
            <a:r>
              <a:rPr sz="1600" spc="-5" dirty="0">
                <a:latin typeface="Times New Roman"/>
                <a:cs typeface="Times New Roman"/>
              </a:rPr>
              <a:t>o</a:t>
            </a:r>
            <a:r>
              <a:rPr sz="1600" spc="-10" dirty="0">
                <a:latin typeface="Times New Roman"/>
                <a:cs typeface="Times New Roman"/>
              </a:rPr>
              <a:t>n</a:t>
            </a:r>
            <a:endParaRPr sz="1600">
              <a:latin typeface="Times New Roman"/>
              <a:cs typeface="Times New Roman"/>
            </a:endParaRPr>
          </a:p>
        </p:txBody>
      </p:sp>
      <p:sp>
        <p:nvSpPr>
          <p:cNvPr id="13" name="object 13"/>
          <p:cNvSpPr txBox="1"/>
          <p:nvPr/>
        </p:nvSpPr>
        <p:spPr>
          <a:xfrm>
            <a:off x="5776345" y="3250850"/>
            <a:ext cx="191135" cy="234950"/>
          </a:xfrm>
          <a:prstGeom prst="rect">
            <a:avLst/>
          </a:prstGeom>
        </p:spPr>
        <p:txBody>
          <a:bodyPr vert="horz" wrap="square" lIns="0" tIns="0" rIns="0" bIns="0" rtlCol="0">
            <a:spAutoFit/>
          </a:bodyPr>
          <a:lstStyle/>
          <a:p>
            <a:pPr marL="12700">
              <a:lnSpc>
                <a:spcPct val="100000"/>
              </a:lnSpc>
            </a:pPr>
            <a:r>
              <a:rPr sz="1400" spc="-5" dirty="0">
                <a:latin typeface="Times New Roman"/>
                <a:cs typeface="Times New Roman"/>
              </a:rPr>
              <a:t>R</a:t>
            </a:r>
            <a:r>
              <a:rPr sz="1350" spc="15" baseline="-21604" dirty="0">
                <a:latin typeface="Times New Roman"/>
                <a:cs typeface="Times New Roman"/>
              </a:rPr>
              <a:t>s</a:t>
            </a:r>
            <a:endParaRPr sz="1350" baseline="-21604">
              <a:latin typeface="Times New Roman"/>
              <a:cs typeface="Times New Roman"/>
            </a:endParaRPr>
          </a:p>
        </p:txBody>
      </p:sp>
      <p:sp>
        <p:nvSpPr>
          <p:cNvPr id="14" name="object 14"/>
          <p:cNvSpPr/>
          <p:nvPr/>
        </p:nvSpPr>
        <p:spPr>
          <a:xfrm>
            <a:off x="5519165" y="1668018"/>
            <a:ext cx="7620" cy="1524000"/>
          </a:xfrm>
          <a:custGeom>
            <a:avLst/>
            <a:gdLst/>
            <a:ahLst/>
            <a:cxnLst/>
            <a:rect l="l" t="t" r="r" b="b"/>
            <a:pathLst>
              <a:path w="7620" h="1524000">
                <a:moveTo>
                  <a:pt x="0" y="0"/>
                </a:moveTo>
                <a:lnTo>
                  <a:pt x="7254" y="1523999"/>
                </a:lnTo>
              </a:path>
            </a:pathLst>
          </a:custGeom>
          <a:ln w="38099">
            <a:solidFill>
              <a:srgbClr val="000000"/>
            </a:solidFill>
          </a:ln>
        </p:spPr>
        <p:txBody>
          <a:bodyPr wrap="square" lIns="0" tIns="0" rIns="0" bIns="0" rtlCol="0"/>
          <a:lstStyle/>
          <a:p>
            <a:endParaRPr/>
          </a:p>
        </p:txBody>
      </p:sp>
      <p:sp>
        <p:nvSpPr>
          <p:cNvPr id="15" name="object 15"/>
          <p:cNvSpPr/>
          <p:nvPr/>
        </p:nvSpPr>
        <p:spPr>
          <a:xfrm>
            <a:off x="5511545" y="3161538"/>
            <a:ext cx="2609850" cy="17780"/>
          </a:xfrm>
          <a:custGeom>
            <a:avLst/>
            <a:gdLst/>
            <a:ahLst/>
            <a:cxnLst/>
            <a:rect l="l" t="t" r="r" b="b"/>
            <a:pathLst>
              <a:path w="2609850" h="17780">
                <a:moveTo>
                  <a:pt x="0" y="17769"/>
                </a:moveTo>
                <a:lnTo>
                  <a:pt x="2609331" y="0"/>
                </a:lnTo>
              </a:path>
            </a:pathLst>
          </a:custGeom>
          <a:ln w="38099">
            <a:solidFill>
              <a:srgbClr val="000000"/>
            </a:solidFill>
          </a:ln>
        </p:spPr>
        <p:txBody>
          <a:bodyPr wrap="square" lIns="0" tIns="0" rIns="0" bIns="0" rtlCol="0"/>
          <a:lstStyle/>
          <a:p>
            <a:endParaRPr/>
          </a:p>
        </p:txBody>
      </p:sp>
      <p:sp>
        <p:nvSpPr>
          <p:cNvPr id="16" name="object 16"/>
          <p:cNvSpPr/>
          <p:nvPr/>
        </p:nvSpPr>
        <p:spPr>
          <a:xfrm>
            <a:off x="5859017" y="2417947"/>
            <a:ext cx="1412875" cy="742315"/>
          </a:xfrm>
          <a:custGeom>
            <a:avLst/>
            <a:gdLst/>
            <a:ahLst/>
            <a:cxnLst/>
            <a:rect l="l" t="t" r="r" b="b"/>
            <a:pathLst>
              <a:path w="1412875" h="742314">
                <a:moveTo>
                  <a:pt x="1412626" y="725667"/>
                </a:moveTo>
                <a:lnTo>
                  <a:pt x="1409003" y="664865"/>
                </a:lnTo>
                <a:lnTo>
                  <a:pt x="1400847" y="605523"/>
                </a:lnTo>
                <a:lnTo>
                  <a:pt x="1388344" y="547828"/>
                </a:lnTo>
                <a:lnTo>
                  <a:pt x="1371679" y="491967"/>
                </a:lnTo>
                <a:lnTo>
                  <a:pt x="1351039" y="438127"/>
                </a:lnTo>
                <a:lnTo>
                  <a:pt x="1326609" y="386495"/>
                </a:lnTo>
                <a:lnTo>
                  <a:pt x="1298575" y="337256"/>
                </a:lnTo>
                <a:lnTo>
                  <a:pt x="1267123" y="290599"/>
                </a:lnTo>
                <a:lnTo>
                  <a:pt x="1232439" y="246709"/>
                </a:lnTo>
                <a:lnTo>
                  <a:pt x="1194709" y="205774"/>
                </a:lnTo>
                <a:lnTo>
                  <a:pt x="1154118" y="167980"/>
                </a:lnTo>
                <a:lnTo>
                  <a:pt x="1110854" y="133514"/>
                </a:lnTo>
                <a:lnTo>
                  <a:pt x="1065101" y="102562"/>
                </a:lnTo>
                <a:lnTo>
                  <a:pt x="1017045" y="75312"/>
                </a:lnTo>
                <a:lnTo>
                  <a:pt x="966873" y="51950"/>
                </a:lnTo>
                <a:lnTo>
                  <a:pt x="914770" y="32663"/>
                </a:lnTo>
                <a:lnTo>
                  <a:pt x="860922" y="17638"/>
                </a:lnTo>
                <a:lnTo>
                  <a:pt x="805515" y="7061"/>
                </a:lnTo>
                <a:lnTo>
                  <a:pt x="748735" y="1119"/>
                </a:lnTo>
                <a:lnTo>
                  <a:pt x="690768" y="0"/>
                </a:lnTo>
                <a:lnTo>
                  <a:pt x="633786" y="3726"/>
                </a:lnTo>
                <a:lnTo>
                  <a:pt x="578132" y="12075"/>
                </a:lnTo>
                <a:lnTo>
                  <a:pt x="523980" y="24863"/>
                </a:lnTo>
                <a:lnTo>
                  <a:pt x="471500" y="41903"/>
                </a:lnTo>
                <a:lnTo>
                  <a:pt x="420866" y="63012"/>
                </a:lnTo>
                <a:lnTo>
                  <a:pt x="372250" y="88004"/>
                </a:lnTo>
                <a:lnTo>
                  <a:pt x="325825" y="116694"/>
                </a:lnTo>
                <a:lnTo>
                  <a:pt x="281761" y="148898"/>
                </a:lnTo>
                <a:lnTo>
                  <a:pt x="240233" y="184430"/>
                </a:lnTo>
                <a:lnTo>
                  <a:pt x="201411" y="223105"/>
                </a:lnTo>
                <a:lnTo>
                  <a:pt x="165469" y="264740"/>
                </a:lnTo>
                <a:lnTo>
                  <a:pt x="132579" y="309147"/>
                </a:lnTo>
                <a:lnTo>
                  <a:pt x="102913" y="356143"/>
                </a:lnTo>
                <a:lnTo>
                  <a:pt x="76643" y="405544"/>
                </a:lnTo>
                <a:lnTo>
                  <a:pt x="53942" y="457162"/>
                </a:lnTo>
                <a:lnTo>
                  <a:pt x="34982" y="510815"/>
                </a:lnTo>
                <a:lnTo>
                  <a:pt x="19936" y="566317"/>
                </a:lnTo>
                <a:lnTo>
                  <a:pt x="8975" y="623482"/>
                </a:lnTo>
                <a:lnTo>
                  <a:pt x="2272" y="682127"/>
                </a:lnTo>
                <a:lnTo>
                  <a:pt x="0" y="742066"/>
                </a:lnTo>
              </a:path>
            </a:pathLst>
          </a:custGeom>
          <a:ln w="38099">
            <a:solidFill>
              <a:srgbClr val="BEBEBE"/>
            </a:solidFill>
          </a:ln>
        </p:spPr>
        <p:txBody>
          <a:bodyPr wrap="square" lIns="0" tIns="0" rIns="0" bIns="0" rtlCol="0"/>
          <a:lstStyle/>
          <a:p>
            <a:endParaRPr/>
          </a:p>
        </p:txBody>
      </p:sp>
      <p:sp>
        <p:nvSpPr>
          <p:cNvPr id="17" name="object 17"/>
          <p:cNvSpPr txBox="1"/>
          <p:nvPr/>
        </p:nvSpPr>
        <p:spPr>
          <a:xfrm>
            <a:off x="5147388" y="2056270"/>
            <a:ext cx="254000" cy="647065"/>
          </a:xfrm>
          <a:prstGeom prst="rect">
            <a:avLst/>
          </a:prstGeom>
        </p:spPr>
        <p:txBody>
          <a:bodyPr vert="vert270" wrap="square" lIns="0" tIns="0" rIns="0" bIns="0" rtlCol="0">
            <a:spAutoFit/>
          </a:bodyPr>
          <a:lstStyle/>
          <a:p>
            <a:pPr marL="12700">
              <a:lnSpc>
                <a:spcPct val="100000"/>
              </a:lnSpc>
            </a:pPr>
            <a:r>
              <a:rPr sz="1800" dirty="0">
                <a:latin typeface="Times New Roman"/>
                <a:cs typeface="Times New Roman"/>
              </a:rPr>
              <a:t>-I</a:t>
            </a:r>
            <a:r>
              <a:rPr sz="1800" spc="-10" dirty="0">
                <a:latin typeface="Times New Roman"/>
                <a:cs typeface="Times New Roman"/>
              </a:rPr>
              <a:t>m</a:t>
            </a:r>
            <a:r>
              <a:rPr sz="1800" dirty="0">
                <a:latin typeface="Times New Roman"/>
                <a:cs typeface="Times New Roman"/>
              </a:rPr>
              <a:t>(Z)</a:t>
            </a:r>
            <a:endParaRPr sz="1800">
              <a:latin typeface="Times New Roman"/>
              <a:cs typeface="Times New Roman"/>
            </a:endParaRPr>
          </a:p>
        </p:txBody>
      </p:sp>
      <p:sp>
        <p:nvSpPr>
          <p:cNvPr id="18" name="object 18"/>
          <p:cNvSpPr txBox="1"/>
          <p:nvPr/>
        </p:nvSpPr>
        <p:spPr>
          <a:xfrm>
            <a:off x="6281678" y="3304611"/>
            <a:ext cx="572770" cy="254000"/>
          </a:xfrm>
          <a:prstGeom prst="rect">
            <a:avLst/>
          </a:prstGeom>
        </p:spPr>
        <p:txBody>
          <a:bodyPr vert="horz" wrap="square" lIns="0" tIns="0" rIns="0" bIns="0" rtlCol="0">
            <a:spAutoFit/>
          </a:bodyPr>
          <a:lstStyle/>
          <a:p>
            <a:pPr marL="12700">
              <a:lnSpc>
                <a:spcPct val="100000"/>
              </a:lnSpc>
            </a:pPr>
            <a:r>
              <a:rPr sz="1800" spc="-10" dirty="0">
                <a:latin typeface="Times New Roman"/>
                <a:cs typeface="Times New Roman"/>
              </a:rPr>
              <a:t>Re(Z</a:t>
            </a:r>
            <a:r>
              <a:rPr sz="1800" dirty="0">
                <a:latin typeface="Times New Roman"/>
                <a:cs typeface="Times New Roman"/>
              </a:rPr>
              <a:t>)</a:t>
            </a:r>
            <a:endParaRPr sz="1800">
              <a:latin typeface="Times New Roman"/>
              <a:cs typeface="Times New Roman"/>
            </a:endParaRPr>
          </a:p>
        </p:txBody>
      </p:sp>
      <p:sp>
        <p:nvSpPr>
          <p:cNvPr id="19" name="object 19"/>
          <p:cNvSpPr txBox="1"/>
          <p:nvPr/>
        </p:nvSpPr>
        <p:spPr>
          <a:xfrm>
            <a:off x="7051049" y="3240178"/>
            <a:ext cx="571500" cy="234950"/>
          </a:xfrm>
          <a:prstGeom prst="rect">
            <a:avLst/>
          </a:prstGeom>
        </p:spPr>
        <p:txBody>
          <a:bodyPr vert="horz" wrap="square" lIns="0" tIns="0" rIns="0" bIns="0" rtlCol="0">
            <a:spAutoFit/>
          </a:bodyPr>
          <a:lstStyle/>
          <a:p>
            <a:pPr marL="12700">
              <a:lnSpc>
                <a:spcPct val="100000"/>
              </a:lnSpc>
            </a:pPr>
            <a:r>
              <a:rPr sz="2100" spc="-7" baseline="13888" dirty="0">
                <a:latin typeface="Times New Roman"/>
                <a:cs typeface="Times New Roman"/>
              </a:rPr>
              <a:t>R</a:t>
            </a:r>
            <a:r>
              <a:rPr sz="900" spc="10" dirty="0">
                <a:latin typeface="Times New Roman"/>
                <a:cs typeface="Times New Roman"/>
              </a:rPr>
              <a:t>s</a:t>
            </a:r>
            <a:r>
              <a:rPr sz="900" dirty="0">
                <a:latin typeface="Times New Roman"/>
                <a:cs typeface="Times New Roman"/>
              </a:rPr>
              <a:t> </a:t>
            </a:r>
            <a:r>
              <a:rPr sz="900" spc="-110" dirty="0">
                <a:latin typeface="Times New Roman"/>
                <a:cs typeface="Times New Roman"/>
              </a:rPr>
              <a:t> </a:t>
            </a:r>
            <a:r>
              <a:rPr sz="2100" baseline="13888" dirty="0">
                <a:latin typeface="Times New Roman"/>
                <a:cs typeface="Times New Roman"/>
              </a:rPr>
              <a:t>+</a:t>
            </a:r>
            <a:r>
              <a:rPr sz="2100" spc="-165" baseline="13888" dirty="0">
                <a:latin typeface="Times New Roman"/>
                <a:cs typeface="Times New Roman"/>
              </a:rPr>
              <a:t> </a:t>
            </a:r>
            <a:r>
              <a:rPr sz="2100" spc="-7" baseline="13888" dirty="0">
                <a:latin typeface="Times New Roman"/>
                <a:cs typeface="Times New Roman"/>
              </a:rPr>
              <a:t>R</a:t>
            </a:r>
            <a:r>
              <a:rPr sz="900" spc="5" dirty="0">
                <a:latin typeface="Times New Roman"/>
                <a:cs typeface="Times New Roman"/>
              </a:rPr>
              <a:t>ct</a:t>
            </a:r>
            <a:endParaRPr sz="900">
              <a:latin typeface="Times New Roman"/>
              <a:cs typeface="Times New Roman"/>
            </a:endParaRPr>
          </a:p>
        </p:txBody>
      </p:sp>
      <p:sp>
        <p:nvSpPr>
          <p:cNvPr id="20" name="object 20"/>
          <p:cNvSpPr/>
          <p:nvPr/>
        </p:nvSpPr>
        <p:spPr>
          <a:xfrm>
            <a:off x="6243065" y="2075444"/>
            <a:ext cx="742950" cy="111760"/>
          </a:xfrm>
          <a:custGeom>
            <a:avLst/>
            <a:gdLst/>
            <a:ahLst/>
            <a:cxnLst/>
            <a:rect l="l" t="t" r="r" b="b"/>
            <a:pathLst>
              <a:path w="742950" h="111760">
                <a:moveTo>
                  <a:pt x="686195" y="65698"/>
                </a:moveTo>
                <a:lnTo>
                  <a:pt x="636788" y="94335"/>
                </a:lnTo>
                <a:lnTo>
                  <a:pt x="635264" y="100431"/>
                </a:lnTo>
                <a:lnTo>
                  <a:pt x="637915" y="105155"/>
                </a:lnTo>
                <a:lnTo>
                  <a:pt x="640720" y="109849"/>
                </a:lnTo>
                <a:lnTo>
                  <a:pt x="646816" y="111495"/>
                </a:lnTo>
                <a:lnTo>
                  <a:pt x="651509" y="108691"/>
                </a:lnTo>
                <a:lnTo>
                  <a:pt x="725551" y="65775"/>
                </a:lnTo>
                <a:lnTo>
                  <a:pt x="722772" y="65775"/>
                </a:lnTo>
                <a:lnTo>
                  <a:pt x="686195" y="65698"/>
                </a:lnTo>
                <a:close/>
              </a:path>
              <a:path w="742950" h="111760">
                <a:moveTo>
                  <a:pt x="703214" y="55827"/>
                </a:moveTo>
                <a:lnTo>
                  <a:pt x="686195" y="65698"/>
                </a:lnTo>
                <a:lnTo>
                  <a:pt x="722772" y="65775"/>
                </a:lnTo>
                <a:lnTo>
                  <a:pt x="722780" y="64373"/>
                </a:lnTo>
                <a:lnTo>
                  <a:pt x="717803" y="64373"/>
                </a:lnTo>
                <a:lnTo>
                  <a:pt x="703214" y="55827"/>
                </a:lnTo>
                <a:close/>
              </a:path>
              <a:path w="742950" h="111760">
                <a:moveTo>
                  <a:pt x="647059" y="0"/>
                </a:moveTo>
                <a:lnTo>
                  <a:pt x="640963" y="1523"/>
                </a:lnTo>
                <a:lnTo>
                  <a:pt x="638190" y="6217"/>
                </a:lnTo>
                <a:lnTo>
                  <a:pt x="635386" y="11033"/>
                </a:lnTo>
                <a:lnTo>
                  <a:pt x="637031" y="17007"/>
                </a:lnTo>
                <a:lnTo>
                  <a:pt x="641725" y="19811"/>
                </a:lnTo>
                <a:lnTo>
                  <a:pt x="686241" y="45886"/>
                </a:lnTo>
                <a:lnTo>
                  <a:pt x="722894" y="45963"/>
                </a:lnTo>
                <a:lnTo>
                  <a:pt x="722772" y="65775"/>
                </a:lnTo>
                <a:lnTo>
                  <a:pt x="725551" y="65775"/>
                </a:lnTo>
                <a:lnTo>
                  <a:pt x="742431" y="55991"/>
                </a:lnTo>
                <a:lnTo>
                  <a:pt x="647059" y="0"/>
                </a:lnTo>
                <a:close/>
              </a:path>
              <a:path w="742950" h="111760">
                <a:moveTo>
                  <a:pt x="0" y="44439"/>
                </a:moveTo>
                <a:lnTo>
                  <a:pt x="0" y="64251"/>
                </a:lnTo>
                <a:lnTo>
                  <a:pt x="686195" y="65698"/>
                </a:lnTo>
                <a:lnTo>
                  <a:pt x="703214" y="55827"/>
                </a:lnTo>
                <a:lnTo>
                  <a:pt x="686241" y="45886"/>
                </a:lnTo>
                <a:lnTo>
                  <a:pt x="0" y="44439"/>
                </a:lnTo>
                <a:close/>
              </a:path>
              <a:path w="742950" h="111760">
                <a:moveTo>
                  <a:pt x="717803" y="47365"/>
                </a:moveTo>
                <a:lnTo>
                  <a:pt x="703214" y="55827"/>
                </a:lnTo>
                <a:lnTo>
                  <a:pt x="717803" y="64373"/>
                </a:lnTo>
                <a:lnTo>
                  <a:pt x="717803" y="47365"/>
                </a:lnTo>
                <a:close/>
              </a:path>
              <a:path w="742950" h="111760">
                <a:moveTo>
                  <a:pt x="722885" y="47365"/>
                </a:moveTo>
                <a:lnTo>
                  <a:pt x="717803" y="47365"/>
                </a:lnTo>
                <a:lnTo>
                  <a:pt x="717803" y="64373"/>
                </a:lnTo>
                <a:lnTo>
                  <a:pt x="722780" y="64373"/>
                </a:lnTo>
                <a:lnTo>
                  <a:pt x="722885" y="47365"/>
                </a:lnTo>
                <a:close/>
              </a:path>
              <a:path w="742950" h="111760">
                <a:moveTo>
                  <a:pt x="686241" y="45886"/>
                </a:moveTo>
                <a:lnTo>
                  <a:pt x="703214" y="55827"/>
                </a:lnTo>
                <a:lnTo>
                  <a:pt x="717803" y="47365"/>
                </a:lnTo>
                <a:lnTo>
                  <a:pt x="722885" y="47365"/>
                </a:lnTo>
                <a:lnTo>
                  <a:pt x="722894" y="45963"/>
                </a:lnTo>
                <a:lnTo>
                  <a:pt x="686241" y="45886"/>
                </a:lnTo>
                <a:close/>
              </a:path>
            </a:pathLst>
          </a:custGeom>
          <a:solidFill>
            <a:srgbClr val="000000"/>
          </a:solidFill>
        </p:spPr>
        <p:txBody>
          <a:bodyPr wrap="square" lIns="0" tIns="0" rIns="0" bIns="0" rtlCol="0"/>
          <a:lstStyle/>
          <a:p>
            <a:endParaRPr/>
          </a:p>
        </p:txBody>
      </p:sp>
      <p:sp>
        <p:nvSpPr>
          <p:cNvPr id="21" name="object 21"/>
          <p:cNvSpPr txBox="1"/>
          <p:nvPr/>
        </p:nvSpPr>
        <p:spPr>
          <a:xfrm>
            <a:off x="6149725" y="1817396"/>
            <a:ext cx="988694" cy="203835"/>
          </a:xfrm>
          <a:prstGeom prst="rect">
            <a:avLst/>
          </a:prstGeom>
        </p:spPr>
        <p:txBody>
          <a:bodyPr vert="horz" wrap="square" lIns="0" tIns="0" rIns="0" bIns="0" rtlCol="0">
            <a:spAutoFit/>
          </a:bodyPr>
          <a:lstStyle/>
          <a:p>
            <a:pPr marL="12700">
              <a:lnSpc>
                <a:spcPct val="100000"/>
              </a:lnSpc>
            </a:pPr>
            <a:r>
              <a:rPr sz="1400" spc="-10" dirty="0">
                <a:latin typeface="Times New Roman"/>
                <a:cs typeface="Times New Roman"/>
              </a:rPr>
              <a:t>D</a:t>
            </a:r>
            <a:r>
              <a:rPr sz="1400" dirty="0">
                <a:latin typeface="Times New Roman"/>
                <a:cs typeface="Times New Roman"/>
              </a:rPr>
              <a:t>ecrea</a:t>
            </a:r>
            <a:r>
              <a:rPr sz="1400" spc="5" dirty="0">
                <a:latin typeface="Times New Roman"/>
                <a:cs typeface="Times New Roman"/>
              </a:rPr>
              <a:t>s</a:t>
            </a:r>
            <a:r>
              <a:rPr sz="1400" dirty="0">
                <a:latin typeface="Times New Roman"/>
                <a:cs typeface="Times New Roman"/>
              </a:rPr>
              <a:t>ing</a:t>
            </a:r>
            <a:r>
              <a:rPr sz="1400" spc="-15" dirty="0">
                <a:latin typeface="Times New Roman"/>
                <a:cs typeface="Times New Roman"/>
              </a:rPr>
              <a:t> </a:t>
            </a:r>
            <a:r>
              <a:rPr sz="1400" dirty="0">
                <a:latin typeface="Times New Roman"/>
                <a:cs typeface="Times New Roman"/>
              </a:rPr>
              <a:t>ω</a:t>
            </a:r>
            <a:endParaRPr sz="1400">
              <a:latin typeface="Times New Roman"/>
              <a:cs typeface="Times New Roman"/>
            </a:endParaRPr>
          </a:p>
        </p:txBody>
      </p:sp>
      <p:sp>
        <p:nvSpPr>
          <p:cNvPr id="22" name="object 22"/>
          <p:cNvSpPr/>
          <p:nvPr/>
        </p:nvSpPr>
        <p:spPr>
          <a:xfrm>
            <a:off x="3406901" y="2317242"/>
            <a:ext cx="361315" cy="3810"/>
          </a:xfrm>
          <a:custGeom>
            <a:avLst/>
            <a:gdLst/>
            <a:ahLst/>
            <a:cxnLst/>
            <a:rect l="l" t="t" r="r" b="b"/>
            <a:pathLst>
              <a:path w="361314" h="3810">
                <a:moveTo>
                  <a:pt x="0" y="3688"/>
                </a:moveTo>
                <a:lnTo>
                  <a:pt x="361066" y="0"/>
                </a:lnTo>
              </a:path>
            </a:pathLst>
          </a:custGeom>
          <a:ln w="28955">
            <a:solidFill>
              <a:srgbClr val="000000"/>
            </a:solidFill>
          </a:ln>
        </p:spPr>
        <p:txBody>
          <a:bodyPr wrap="square" lIns="0" tIns="0" rIns="0" bIns="0" rtlCol="0"/>
          <a:lstStyle/>
          <a:p>
            <a:endParaRPr/>
          </a:p>
        </p:txBody>
      </p:sp>
      <p:sp>
        <p:nvSpPr>
          <p:cNvPr id="23" name="object 23"/>
          <p:cNvSpPr/>
          <p:nvPr/>
        </p:nvSpPr>
        <p:spPr>
          <a:xfrm>
            <a:off x="1753361" y="2847594"/>
            <a:ext cx="111760" cy="3810"/>
          </a:xfrm>
          <a:custGeom>
            <a:avLst/>
            <a:gdLst/>
            <a:ahLst/>
            <a:cxnLst/>
            <a:rect l="l" t="t" r="r" b="b"/>
            <a:pathLst>
              <a:path w="111760" h="3810">
                <a:moveTo>
                  <a:pt x="0" y="3688"/>
                </a:moveTo>
                <a:lnTo>
                  <a:pt x="111632" y="0"/>
                </a:lnTo>
              </a:path>
            </a:pathLst>
          </a:custGeom>
          <a:ln w="28955">
            <a:solidFill>
              <a:srgbClr val="000000"/>
            </a:solidFill>
          </a:ln>
        </p:spPr>
        <p:txBody>
          <a:bodyPr wrap="square" lIns="0" tIns="0" rIns="0" bIns="0" rtlCol="0"/>
          <a:lstStyle/>
          <a:p>
            <a:endParaRPr/>
          </a:p>
        </p:txBody>
      </p:sp>
      <p:sp>
        <p:nvSpPr>
          <p:cNvPr id="24" name="object 24"/>
          <p:cNvSpPr txBox="1"/>
          <p:nvPr/>
        </p:nvSpPr>
        <p:spPr>
          <a:xfrm>
            <a:off x="1858517" y="2669286"/>
            <a:ext cx="544195" cy="370840"/>
          </a:xfrm>
          <a:prstGeom prst="rect">
            <a:avLst/>
          </a:prstGeom>
          <a:ln w="28955">
            <a:solidFill>
              <a:srgbClr val="000000"/>
            </a:solidFill>
          </a:ln>
        </p:spPr>
        <p:txBody>
          <a:bodyPr vert="horz" wrap="square" lIns="0" tIns="0" rIns="0" bIns="0" rtlCol="0">
            <a:spAutoFit/>
          </a:bodyPr>
          <a:lstStyle/>
          <a:p>
            <a:pPr marL="150495">
              <a:lnSpc>
                <a:spcPct val="100000"/>
              </a:lnSpc>
            </a:pPr>
            <a:r>
              <a:rPr sz="1800" spc="-5" dirty="0">
                <a:latin typeface="Times New Roman"/>
                <a:cs typeface="Times New Roman"/>
              </a:rPr>
              <a:t>R</a:t>
            </a:r>
            <a:r>
              <a:rPr sz="1800" baseline="-20833" dirty="0">
                <a:latin typeface="Times New Roman"/>
                <a:cs typeface="Times New Roman"/>
              </a:rPr>
              <a:t>s</a:t>
            </a:r>
            <a:endParaRPr sz="1800" baseline="-20833">
              <a:latin typeface="Times New Roman"/>
              <a:cs typeface="Times New Roman"/>
            </a:endParaRPr>
          </a:p>
        </p:txBody>
      </p:sp>
      <p:sp>
        <p:nvSpPr>
          <p:cNvPr id="25" name="object 25"/>
          <p:cNvSpPr txBox="1"/>
          <p:nvPr/>
        </p:nvSpPr>
        <p:spPr>
          <a:xfrm>
            <a:off x="2868929" y="2145030"/>
            <a:ext cx="546100" cy="370840"/>
          </a:xfrm>
          <a:prstGeom prst="rect">
            <a:avLst/>
          </a:prstGeom>
          <a:ln w="28955">
            <a:solidFill>
              <a:srgbClr val="000000"/>
            </a:solidFill>
          </a:ln>
        </p:spPr>
        <p:txBody>
          <a:bodyPr vert="horz" wrap="square" lIns="0" tIns="0" rIns="0" bIns="0" rtlCol="0">
            <a:spAutoFit/>
          </a:bodyPr>
          <a:lstStyle/>
          <a:p>
            <a:pPr marL="127000">
              <a:lnSpc>
                <a:spcPts val="2055"/>
              </a:lnSpc>
            </a:pPr>
            <a:r>
              <a:rPr sz="2700" spc="-30" baseline="13888" dirty="0">
                <a:latin typeface="Times New Roman"/>
                <a:cs typeface="Times New Roman"/>
              </a:rPr>
              <a:t>R</a:t>
            </a:r>
            <a:r>
              <a:rPr sz="1200" spc="-10" dirty="0">
                <a:latin typeface="Times New Roman"/>
                <a:cs typeface="Times New Roman"/>
              </a:rPr>
              <a:t>ct</a:t>
            </a:r>
            <a:endParaRPr sz="1200">
              <a:latin typeface="Times New Roman"/>
              <a:cs typeface="Times New Roman"/>
            </a:endParaRPr>
          </a:p>
        </p:txBody>
      </p:sp>
      <p:sp>
        <p:nvSpPr>
          <p:cNvPr id="26" name="object 26"/>
          <p:cNvSpPr/>
          <p:nvPr/>
        </p:nvSpPr>
        <p:spPr>
          <a:xfrm>
            <a:off x="2515361" y="2326386"/>
            <a:ext cx="361315" cy="3810"/>
          </a:xfrm>
          <a:custGeom>
            <a:avLst/>
            <a:gdLst/>
            <a:ahLst/>
            <a:cxnLst/>
            <a:rect l="l" t="t" r="r" b="b"/>
            <a:pathLst>
              <a:path w="361314" h="3810">
                <a:moveTo>
                  <a:pt x="0" y="3688"/>
                </a:moveTo>
                <a:lnTo>
                  <a:pt x="361056" y="0"/>
                </a:lnTo>
              </a:path>
            </a:pathLst>
          </a:custGeom>
          <a:ln w="28955">
            <a:solidFill>
              <a:srgbClr val="000000"/>
            </a:solidFill>
          </a:ln>
        </p:spPr>
        <p:txBody>
          <a:bodyPr wrap="square" lIns="0" tIns="0" rIns="0" bIns="0" rtlCol="0"/>
          <a:lstStyle/>
          <a:p>
            <a:endParaRPr/>
          </a:p>
        </p:txBody>
      </p:sp>
      <p:sp>
        <p:nvSpPr>
          <p:cNvPr id="27" name="object 27"/>
          <p:cNvSpPr/>
          <p:nvPr/>
        </p:nvSpPr>
        <p:spPr>
          <a:xfrm>
            <a:off x="2513838" y="2318766"/>
            <a:ext cx="5715" cy="1066800"/>
          </a:xfrm>
          <a:custGeom>
            <a:avLst/>
            <a:gdLst/>
            <a:ahLst/>
            <a:cxnLst/>
            <a:rect l="l" t="t" r="r" b="b"/>
            <a:pathLst>
              <a:path w="5714" h="1066800">
                <a:moveTo>
                  <a:pt x="0" y="0"/>
                </a:moveTo>
                <a:lnTo>
                  <a:pt x="5202" y="1066799"/>
                </a:lnTo>
              </a:path>
            </a:pathLst>
          </a:custGeom>
          <a:ln w="28955">
            <a:solidFill>
              <a:srgbClr val="000000"/>
            </a:solidFill>
          </a:ln>
        </p:spPr>
        <p:txBody>
          <a:bodyPr wrap="square" lIns="0" tIns="0" rIns="0" bIns="0" rtlCol="0"/>
          <a:lstStyle/>
          <a:p>
            <a:endParaRPr/>
          </a:p>
        </p:txBody>
      </p:sp>
      <p:sp>
        <p:nvSpPr>
          <p:cNvPr id="28" name="object 28"/>
          <p:cNvSpPr/>
          <p:nvPr/>
        </p:nvSpPr>
        <p:spPr>
          <a:xfrm>
            <a:off x="2513838" y="3368802"/>
            <a:ext cx="600075" cy="10160"/>
          </a:xfrm>
          <a:custGeom>
            <a:avLst/>
            <a:gdLst/>
            <a:ahLst/>
            <a:cxnLst/>
            <a:rect l="l" t="t" r="r" b="b"/>
            <a:pathLst>
              <a:path w="600075" h="10160">
                <a:moveTo>
                  <a:pt x="0" y="10149"/>
                </a:moveTo>
                <a:lnTo>
                  <a:pt x="599693" y="0"/>
                </a:lnTo>
              </a:path>
            </a:pathLst>
          </a:custGeom>
          <a:ln w="28955">
            <a:solidFill>
              <a:srgbClr val="000000"/>
            </a:solidFill>
          </a:ln>
        </p:spPr>
        <p:txBody>
          <a:bodyPr wrap="square" lIns="0" tIns="0" rIns="0" bIns="0" rtlCol="0"/>
          <a:lstStyle/>
          <a:p>
            <a:endParaRPr/>
          </a:p>
        </p:txBody>
      </p:sp>
      <p:sp>
        <p:nvSpPr>
          <p:cNvPr id="29" name="object 29"/>
          <p:cNvSpPr/>
          <p:nvPr/>
        </p:nvSpPr>
        <p:spPr>
          <a:xfrm>
            <a:off x="2402585" y="2850642"/>
            <a:ext cx="111760" cy="3810"/>
          </a:xfrm>
          <a:custGeom>
            <a:avLst/>
            <a:gdLst/>
            <a:ahLst/>
            <a:cxnLst/>
            <a:rect l="l" t="t" r="r" b="b"/>
            <a:pathLst>
              <a:path w="111760" h="3810">
                <a:moveTo>
                  <a:pt x="0" y="3688"/>
                </a:moveTo>
                <a:lnTo>
                  <a:pt x="111632" y="0"/>
                </a:lnTo>
              </a:path>
            </a:pathLst>
          </a:custGeom>
          <a:ln w="28955">
            <a:solidFill>
              <a:srgbClr val="000000"/>
            </a:solidFill>
          </a:ln>
        </p:spPr>
        <p:txBody>
          <a:bodyPr wrap="square" lIns="0" tIns="0" rIns="0" bIns="0" rtlCol="0"/>
          <a:lstStyle/>
          <a:p>
            <a:endParaRPr/>
          </a:p>
        </p:txBody>
      </p:sp>
      <p:sp>
        <p:nvSpPr>
          <p:cNvPr id="30" name="object 30"/>
          <p:cNvSpPr/>
          <p:nvPr/>
        </p:nvSpPr>
        <p:spPr>
          <a:xfrm>
            <a:off x="3109722" y="3222498"/>
            <a:ext cx="4445" cy="279400"/>
          </a:xfrm>
          <a:custGeom>
            <a:avLst/>
            <a:gdLst/>
            <a:ahLst/>
            <a:cxnLst/>
            <a:rect l="l" t="t" r="r" b="b"/>
            <a:pathLst>
              <a:path w="4444" h="279400">
                <a:moveTo>
                  <a:pt x="0" y="0"/>
                </a:moveTo>
                <a:lnTo>
                  <a:pt x="4328" y="279410"/>
                </a:lnTo>
              </a:path>
            </a:pathLst>
          </a:custGeom>
          <a:ln w="28955">
            <a:solidFill>
              <a:srgbClr val="000000"/>
            </a:solidFill>
          </a:ln>
        </p:spPr>
        <p:txBody>
          <a:bodyPr wrap="square" lIns="0" tIns="0" rIns="0" bIns="0" rtlCol="0"/>
          <a:lstStyle/>
          <a:p>
            <a:endParaRPr/>
          </a:p>
        </p:txBody>
      </p:sp>
      <p:sp>
        <p:nvSpPr>
          <p:cNvPr id="31" name="object 31"/>
          <p:cNvSpPr/>
          <p:nvPr/>
        </p:nvSpPr>
        <p:spPr>
          <a:xfrm>
            <a:off x="3179825" y="3222498"/>
            <a:ext cx="4445" cy="279400"/>
          </a:xfrm>
          <a:custGeom>
            <a:avLst/>
            <a:gdLst/>
            <a:ahLst/>
            <a:cxnLst/>
            <a:rect l="l" t="t" r="r" b="b"/>
            <a:pathLst>
              <a:path w="4444" h="279400">
                <a:moveTo>
                  <a:pt x="0" y="0"/>
                </a:moveTo>
                <a:lnTo>
                  <a:pt x="4328" y="279410"/>
                </a:lnTo>
              </a:path>
            </a:pathLst>
          </a:custGeom>
          <a:ln w="28955">
            <a:solidFill>
              <a:srgbClr val="000000"/>
            </a:solidFill>
          </a:ln>
        </p:spPr>
        <p:txBody>
          <a:bodyPr wrap="square" lIns="0" tIns="0" rIns="0" bIns="0" rtlCol="0"/>
          <a:lstStyle/>
          <a:p>
            <a:endParaRPr/>
          </a:p>
        </p:txBody>
      </p:sp>
      <p:sp>
        <p:nvSpPr>
          <p:cNvPr id="32" name="object 32"/>
          <p:cNvSpPr/>
          <p:nvPr/>
        </p:nvSpPr>
        <p:spPr>
          <a:xfrm>
            <a:off x="3769614" y="2311146"/>
            <a:ext cx="5715" cy="1066800"/>
          </a:xfrm>
          <a:custGeom>
            <a:avLst/>
            <a:gdLst/>
            <a:ahLst/>
            <a:cxnLst/>
            <a:rect l="l" t="t" r="r" b="b"/>
            <a:pathLst>
              <a:path w="5714" h="1066800">
                <a:moveTo>
                  <a:pt x="0" y="0"/>
                </a:moveTo>
                <a:lnTo>
                  <a:pt x="5212" y="1066799"/>
                </a:lnTo>
              </a:path>
            </a:pathLst>
          </a:custGeom>
          <a:ln w="28955">
            <a:solidFill>
              <a:srgbClr val="000000"/>
            </a:solidFill>
          </a:ln>
        </p:spPr>
        <p:txBody>
          <a:bodyPr wrap="square" lIns="0" tIns="0" rIns="0" bIns="0" rtlCol="0"/>
          <a:lstStyle/>
          <a:p>
            <a:endParaRPr/>
          </a:p>
        </p:txBody>
      </p:sp>
      <p:sp>
        <p:nvSpPr>
          <p:cNvPr id="33" name="object 33"/>
          <p:cNvSpPr/>
          <p:nvPr/>
        </p:nvSpPr>
        <p:spPr>
          <a:xfrm>
            <a:off x="3175253" y="3368802"/>
            <a:ext cx="600075" cy="2540"/>
          </a:xfrm>
          <a:custGeom>
            <a:avLst/>
            <a:gdLst/>
            <a:ahLst/>
            <a:cxnLst/>
            <a:rect l="l" t="t" r="r" b="b"/>
            <a:pathLst>
              <a:path w="600075" h="2539">
                <a:moveTo>
                  <a:pt x="0" y="0"/>
                </a:moveTo>
                <a:lnTo>
                  <a:pt x="599693" y="2529"/>
                </a:lnTo>
              </a:path>
            </a:pathLst>
          </a:custGeom>
          <a:ln w="28955">
            <a:solidFill>
              <a:srgbClr val="000000"/>
            </a:solidFill>
          </a:ln>
        </p:spPr>
        <p:txBody>
          <a:bodyPr wrap="square" lIns="0" tIns="0" rIns="0" bIns="0" rtlCol="0"/>
          <a:lstStyle/>
          <a:p>
            <a:endParaRPr/>
          </a:p>
        </p:txBody>
      </p:sp>
      <p:sp>
        <p:nvSpPr>
          <p:cNvPr id="34" name="object 34"/>
          <p:cNvSpPr/>
          <p:nvPr/>
        </p:nvSpPr>
        <p:spPr>
          <a:xfrm>
            <a:off x="3763517" y="2859786"/>
            <a:ext cx="170180" cy="1270"/>
          </a:xfrm>
          <a:custGeom>
            <a:avLst/>
            <a:gdLst/>
            <a:ahLst/>
            <a:cxnLst/>
            <a:rect l="l" t="t" r="r" b="b"/>
            <a:pathLst>
              <a:path w="170179" h="1269">
                <a:moveTo>
                  <a:pt x="0" y="0"/>
                </a:moveTo>
                <a:lnTo>
                  <a:pt x="169682" y="1005"/>
                </a:lnTo>
              </a:path>
            </a:pathLst>
          </a:custGeom>
          <a:ln w="28955">
            <a:solidFill>
              <a:srgbClr val="000000"/>
            </a:solidFill>
          </a:ln>
        </p:spPr>
        <p:txBody>
          <a:bodyPr wrap="square" lIns="0" tIns="0" rIns="0" bIns="0" rtlCol="0"/>
          <a:lstStyle/>
          <a:p>
            <a:endParaRPr/>
          </a:p>
        </p:txBody>
      </p:sp>
      <p:sp>
        <p:nvSpPr>
          <p:cNvPr id="35" name="object 35"/>
          <p:cNvSpPr txBox="1"/>
          <p:nvPr/>
        </p:nvSpPr>
        <p:spPr>
          <a:xfrm>
            <a:off x="3011172" y="3599379"/>
            <a:ext cx="254000" cy="295910"/>
          </a:xfrm>
          <a:prstGeom prst="rect">
            <a:avLst/>
          </a:prstGeom>
        </p:spPr>
        <p:txBody>
          <a:bodyPr vert="horz" wrap="square" lIns="0" tIns="0" rIns="0" bIns="0" rtlCol="0">
            <a:spAutoFit/>
          </a:bodyPr>
          <a:lstStyle/>
          <a:p>
            <a:pPr marL="12700">
              <a:lnSpc>
                <a:spcPct val="100000"/>
              </a:lnSpc>
            </a:pPr>
            <a:r>
              <a:rPr sz="1800" spc="-20" dirty="0">
                <a:latin typeface="Times New Roman"/>
                <a:cs typeface="Times New Roman"/>
              </a:rPr>
              <a:t>C</a:t>
            </a:r>
            <a:r>
              <a:rPr sz="1800" baseline="-20833" dirty="0">
                <a:latin typeface="Times New Roman"/>
                <a:cs typeface="Times New Roman"/>
              </a:rPr>
              <a:t>d</a:t>
            </a:r>
            <a:endParaRPr sz="1800" baseline="-20833">
              <a:latin typeface="Times New Roman"/>
              <a:cs typeface="Times New Roman"/>
            </a:endParaRPr>
          </a:p>
        </p:txBody>
      </p:sp>
      <p:sp>
        <p:nvSpPr>
          <p:cNvPr id="36" name="object 36"/>
          <p:cNvSpPr txBox="1"/>
          <p:nvPr/>
        </p:nvSpPr>
        <p:spPr>
          <a:xfrm>
            <a:off x="881281" y="1979219"/>
            <a:ext cx="845819" cy="584835"/>
          </a:xfrm>
          <a:prstGeom prst="rect">
            <a:avLst/>
          </a:prstGeom>
        </p:spPr>
        <p:txBody>
          <a:bodyPr vert="horz" wrap="square" lIns="0" tIns="0" rIns="0" bIns="0" rtlCol="0">
            <a:spAutoFit/>
          </a:bodyPr>
          <a:lstStyle/>
          <a:p>
            <a:pPr marL="70485" marR="5080" indent="-58419">
              <a:lnSpc>
                <a:spcPct val="100000"/>
              </a:lnSpc>
            </a:pPr>
            <a:r>
              <a:rPr sz="2000" dirty="0">
                <a:solidFill>
                  <a:srgbClr val="7F7F7F"/>
                </a:solidFill>
                <a:latin typeface="Times New Roman"/>
                <a:cs typeface="Times New Roman"/>
              </a:rPr>
              <a:t>R</a:t>
            </a:r>
            <a:r>
              <a:rPr sz="2000" spc="-10" dirty="0">
                <a:solidFill>
                  <a:srgbClr val="7F7F7F"/>
                </a:solidFill>
                <a:latin typeface="Times New Roman"/>
                <a:cs typeface="Times New Roman"/>
              </a:rPr>
              <a:t>a</a:t>
            </a:r>
            <a:r>
              <a:rPr sz="2000" dirty="0">
                <a:solidFill>
                  <a:srgbClr val="7F7F7F"/>
                </a:solidFill>
                <a:latin typeface="Times New Roman"/>
                <a:cs typeface="Times New Roman"/>
              </a:rPr>
              <a:t>n</a:t>
            </a:r>
            <a:r>
              <a:rPr sz="2000" spc="10" dirty="0">
                <a:solidFill>
                  <a:srgbClr val="7F7F7F"/>
                </a:solidFill>
                <a:latin typeface="Times New Roman"/>
                <a:cs typeface="Times New Roman"/>
              </a:rPr>
              <a:t>d</a:t>
            </a:r>
            <a:r>
              <a:rPr sz="2000" dirty="0">
                <a:solidFill>
                  <a:srgbClr val="7F7F7F"/>
                </a:solidFill>
                <a:latin typeface="Times New Roman"/>
                <a:cs typeface="Times New Roman"/>
              </a:rPr>
              <a:t>l</a:t>
            </a:r>
            <a:r>
              <a:rPr sz="2000" spc="-10" dirty="0">
                <a:solidFill>
                  <a:srgbClr val="7F7F7F"/>
                </a:solidFill>
                <a:latin typeface="Times New Roman"/>
                <a:cs typeface="Times New Roman"/>
              </a:rPr>
              <a:t>e</a:t>
            </a:r>
            <a:r>
              <a:rPr sz="2000" dirty="0">
                <a:solidFill>
                  <a:srgbClr val="7F7F7F"/>
                </a:solidFill>
                <a:latin typeface="Times New Roman"/>
                <a:cs typeface="Times New Roman"/>
              </a:rPr>
              <a:t>s C</a:t>
            </a:r>
            <a:r>
              <a:rPr sz="2000" spc="-10" dirty="0">
                <a:solidFill>
                  <a:srgbClr val="7F7F7F"/>
                </a:solidFill>
                <a:latin typeface="Times New Roman"/>
                <a:cs typeface="Times New Roman"/>
              </a:rPr>
              <a:t>i</a:t>
            </a:r>
            <a:r>
              <a:rPr sz="2000" dirty="0">
                <a:solidFill>
                  <a:srgbClr val="7F7F7F"/>
                </a:solidFill>
                <a:latin typeface="Times New Roman"/>
                <a:cs typeface="Times New Roman"/>
              </a:rPr>
              <a:t>rc</a:t>
            </a:r>
            <a:r>
              <a:rPr sz="2000" spc="5" dirty="0">
                <a:solidFill>
                  <a:srgbClr val="7F7F7F"/>
                </a:solidFill>
                <a:latin typeface="Times New Roman"/>
                <a:cs typeface="Times New Roman"/>
              </a:rPr>
              <a:t>u</a:t>
            </a:r>
            <a:r>
              <a:rPr sz="2000" dirty="0">
                <a:solidFill>
                  <a:srgbClr val="7F7F7F"/>
                </a:solidFill>
                <a:latin typeface="Times New Roman"/>
                <a:cs typeface="Times New Roman"/>
              </a:rPr>
              <a:t>it</a:t>
            </a:r>
            <a:endParaRPr sz="2000">
              <a:latin typeface="Times New Roman"/>
              <a:cs typeface="Times New Roman"/>
            </a:endParaRPr>
          </a:p>
        </p:txBody>
      </p:sp>
      <p:sp>
        <p:nvSpPr>
          <p:cNvPr id="37" name="object 37"/>
          <p:cNvSpPr/>
          <p:nvPr/>
        </p:nvSpPr>
        <p:spPr>
          <a:xfrm>
            <a:off x="2472689" y="4860797"/>
            <a:ext cx="99695" cy="2540"/>
          </a:xfrm>
          <a:custGeom>
            <a:avLst/>
            <a:gdLst/>
            <a:ahLst/>
            <a:cxnLst/>
            <a:rect l="l" t="t" r="r" b="b"/>
            <a:pathLst>
              <a:path w="99694" h="2539">
                <a:moveTo>
                  <a:pt x="0" y="2154"/>
                </a:moveTo>
                <a:lnTo>
                  <a:pt x="99572" y="0"/>
                </a:lnTo>
              </a:path>
            </a:pathLst>
          </a:custGeom>
          <a:ln w="28955">
            <a:solidFill>
              <a:srgbClr val="000000"/>
            </a:solidFill>
          </a:ln>
        </p:spPr>
        <p:txBody>
          <a:bodyPr wrap="square" lIns="0" tIns="0" rIns="0" bIns="0" rtlCol="0"/>
          <a:lstStyle/>
          <a:p>
            <a:endParaRPr/>
          </a:p>
        </p:txBody>
      </p:sp>
      <p:sp>
        <p:nvSpPr>
          <p:cNvPr id="38" name="object 38"/>
          <p:cNvSpPr/>
          <p:nvPr/>
        </p:nvSpPr>
        <p:spPr>
          <a:xfrm>
            <a:off x="1683257" y="5360670"/>
            <a:ext cx="117475" cy="3810"/>
          </a:xfrm>
          <a:custGeom>
            <a:avLst/>
            <a:gdLst/>
            <a:ahLst/>
            <a:cxnLst/>
            <a:rect l="l" t="t" r="r" b="b"/>
            <a:pathLst>
              <a:path w="117475" h="3810">
                <a:moveTo>
                  <a:pt x="0" y="3678"/>
                </a:moveTo>
                <a:lnTo>
                  <a:pt x="116966" y="0"/>
                </a:lnTo>
              </a:path>
            </a:pathLst>
          </a:custGeom>
          <a:ln w="28955">
            <a:solidFill>
              <a:srgbClr val="000000"/>
            </a:solidFill>
          </a:ln>
        </p:spPr>
        <p:txBody>
          <a:bodyPr wrap="square" lIns="0" tIns="0" rIns="0" bIns="0" rtlCol="0"/>
          <a:lstStyle/>
          <a:p>
            <a:endParaRPr/>
          </a:p>
        </p:txBody>
      </p:sp>
      <p:sp>
        <p:nvSpPr>
          <p:cNvPr id="39" name="object 39"/>
          <p:cNvSpPr txBox="1"/>
          <p:nvPr/>
        </p:nvSpPr>
        <p:spPr>
          <a:xfrm>
            <a:off x="1792985" y="5182361"/>
            <a:ext cx="571500" cy="368935"/>
          </a:xfrm>
          <a:prstGeom prst="rect">
            <a:avLst/>
          </a:prstGeom>
          <a:ln w="28955">
            <a:solidFill>
              <a:srgbClr val="000000"/>
            </a:solidFill>
          </a:ln>
        </p:spPr>
        <p:txBody>
          <a:bodyPr vert="horz" wrap="square" lIns="0" tIns="0" rIns="0" bIns="0" rtlCol="0">
            <a:spAutoFit/>
          </a:bodyPr>
          <a:lstStyle/>
          <a:p>
            <a:pPr marL="164465">
              <a:lnSpc>
                <a:spcPct val="100000"/>
              </a:lnSpc>
            </a:pPr>
            <a:r>
              <a:rPr sz="1800" spc="-20" dirty="0">
                <a:latin typeface="Times New Roman"/>
                <a:cs typeface="Times New Roman"/>
              </a:rPr>
              <a:t>R</a:t>
            </a:r>
            <a:r>
              <a:rPr sz="1800" baseline="-20833" dirty="0">
                <a:latin typeface="Times New Roman"/>
                <a:cs typeface="Times New Roman"/>
              </a:rPr>
              <a:t>s</a:t>
            </a:r>
            <a:endParaRPr sz="1800" baseline="-20833">
              <a:latin typeface="Times New Roman"/>
              <a:cs typeface="Times New Roman"/>
            </a:endParaRPr>
          </a:p>
        </p:txBody>
      </p:sp>
      <p:sp>
        <p:nvSpPr>
          <p:cNvPr id="40" name="object 40"/>
          <p:cNvSpPr txBox="1"/>
          <p:nvPr/>
        </p:nvSpPr>
        <p:spPr>
          <a:xfrm>
            <a:off x="2571750" y="4676394"/>
            <a:ext cx="571500" cy="370840"/>
          </a:xfrm>
          <a:prstGeom prst="rect">
            <a:avLst/>
          </a:prstGeom>
          <a:ln w="28955">
            <a:solidFill>
              <a:srgbClr val="000000"/>
            </a:solidFill>
          </a:ln>
        </p:spPr>
        <p:txBody>
          <a:bodyPr vert="horz" wrap="square" lIns="0" tIns="0" rIns="0" bIns="0" rtlCol="0">
            <a:spAutoFit/>
          </a:bodyPr>
          <a:lstStyle/>
          <a:p>
            <a:pPr marL="139700">
              <a:lnSpc>
                <a:spcPts val="2050"/>
              </a:lnSpc>
            </a:pPr>
            <a:r>
              <a:rPr sz="2700" spc="-30" baseline="13888" dirty="0">
                <a:latin typeface="Times New Roman"/>
                <a:cs typeface="Times New Roman"/>
              </a:rPr>
              <a:t>R</a:t>
            </a:r>
            <a:r>
              <a:rPr sz="1200" spc="-10" dirty="0">
                <a:latin typeface="Times New Roman"/>
                <a:cs typeface="Times New Roman"/>
              </a:rPr>
              <a:t>ct</a:t>
            </a:r>
            <a:endParaRPr sz="1200">
              <a:latin typeface="Times New Roman"/>
              <a:cs typeface="Times New Roman"/>
            </a:endParaRPr>
          </a:p>
        </p:txBody>
      </p:sp>
      <p:sp>
        <p:nvSpPr>
          <p:cNvPr id="41" name="object 41"/>
          <p:cNvSpPr/>
          <p:nvPr/>
        </p:nvSpPr>
        <p:spPr>
          <a:xfrm>
            <a:off x="2483357" y="4859273"/>
            <a:ext cx="4445" cy="1040130"/>
          </a:xfrm>
          <a:custGeom>
            <a:avLst/>
            <a:gdLst/>
            <a:ahLst/>
            <a:cxnLst/>
            <a:rect l="l" t="t" r="r" b="b"/>
            <a:pathLst>
              <a:path w="4444" h="1040129">
                <a:moveTo>
                  <a:pt x="0" y="0"/>
                </a:moveTo>
                <a:lnTo>
                  <a:pt x="4322" y="1039974"/>
                </a:lnTo>
              </a:path>
            </a:pathLst>
          </a:custGeom>
          <a:ln w="28955">
            <a:solidFill>
              <a:srgbClr val="000000"/>
            </a:solidFill>
          </a:ln>
        </p:spPr>
        <p:txBody>
          <a:bodyPr wrap="square" lIns="0" tIns="0" rIns="0" bIns="0" rtlCol="0"/>
          <a:lstStyle/>
          <a:p>
            <a:endParaRPr/>
          </a:p>
        </p:txBody>
      </p:sp>
      <p:sp>
        <p:nvSpPr>
          <p:cNvPr id="42" name="object 42"/>
          <p:cNvSpPr/>
          <p:nvPr/>
        </p:nvSpPr>
        <p:spPr>
          <a:xfrm>
            <a:off x="2481833" y="5880353"/>
            <a:ext cx="628650" cy="10160"/>
          </a:xfrm>
          <a:custGeom>
            <a:avLst/>
            <a:gdLst/>
            <a:ahLst/>
            <a:cxnLst/>
            <a:rect l="l" t="t" r="r" b="b"/>
            <a:pathLst>
              <a:path w="628650" h="10160">
                <a:moveTo>
                  <a:pt x="0" y="10155"/>
                </a:moveTo>
                <a:lnTo>
                  <a:pt x="628649" y="0"/>
                </a:lnTo>
              </a:path>
            </a:pathLst>
          </a:custGeom>
          <a:ln w="28955">
            <a:solidFill>
              <a:srgbClr val="000000"/>
            </a:solidFill>
          </a:ln>
        </p:spPr>
        <p:txBody>
          <a:bodyPr wrap="square" lIns="0" tIns="0" rIns="0" bIns="0" rtlCol="0"/>
          <a:lstStyle/>
          <a:p>
            <a:endParaRPr/>
          </a:p>
        </p:txBody>
      </p:sp>
      <p:sp>
        <p:nvSpPr>
          <p:cNvPr id="43" name="object 43"/>
          <p:cNvSpPr/>
          <p:nvPr/>
        </p:nvSpPr>
        <p:spPr>
          <a:xfrm>
            <a:off x="2364485" y="5363717"/>
            <a:ext cx="117475" cy="3810"/>
          </a:xfrm>
          <a:custGeom>
            <a:avLst/>
            <a:gdLst/>
            <a:ahLst/>
            <a:cxnLst/>
            <a:rect l="l" t="t" r="r" b="b"/>
            <a:pathLst>
              <a:path w="117475" h="3810">
                <a:moveTo>
                  <a:pt x="0" y="3678"/>
                </a:moveTo>
                <a:lnTo>
                  <a:pt x="116966" y="0"/>
                </a:lnTo>
              </a:path>
            </a:pathLst>
          </a:custGeom>
          <a:ln w="28955">
            <a:solidFill>
              <a:srgbClr val="000000"/>
            </a:solidFill>
          </a:ln>
        </p:spPr>
        <p:txBody>
          <a:bodyPr wrap="square" lIns="0" tIns="0" rIns="0" bIns="0" rtlCol="0"/>
          <a:lstStyle/>
          <a:p>
            <a:endParaRPr/>
          </a:p>
        </p:txBody>
      </p:sp>
      <p:sp>
        <p:nvSpPr>
          <p:cNvPr id="44" name="object 44"/>
          <p:cNvSpPr/>
          <p:nvPr/>
        </p:nvSpPr>
        <p:spPr>
          <a:xfrm>
            <a:off x="3105150" y="5735573"/>
            <a:ext cx="5080" cy="279400"/>
          </a:xfrm>
          <a:custGeom>
            <a:avLst/>
            <a:gdLst/>
            <a:ahLst/>
            <a:cxnLst/>
            <a:rect l="l" t="t" r="r" b="b"/>
            <a:pathLst>
              <a:path w="5080" h="279400">
                <a:moveTo>
                  <a:pt x="0" y="0"/>
                </a:moveTo>
                <a:lnTo>
                  <a:pt x="4571" y="279404"/>
                </a:lnTo>
              </a:path>
            </a:pathLst>
          </a:custGeom>
          <a:ln w="28955">
            <a:solidFill>
              <a:srgbClr val="000000"/>
            </a:solidFill>
          </a:ln>
        </p:spPr>
        <p:txBody>
          <a:bodyPr wrap="square" lIns="0" tIns="0" rIns="0" bIns="0" rtlCol="0"/>
          <a:lstStyle/>
          <a:p>
            <a:endParaRPr/>
          </a:p>
        </p:txBody>
      </p:sp>
      <p:sp>
        <p:nvSpPr>
          <p:cNvPr id="45" name="object 45"/>
          <p:cNvSpPr/>
          <p:nvPr/>
        </p:nvSpPr>
        <p:spPr>
          <a:xfrm>
            <a:off x="3179825" y="5735573"/>
            <a:ext cx="5080" cy="279400"/>
          </a:xfrm>
          <a:custGeom>
            <a:avLst/>
            <a:gdLst/>
            <a:ahLst/>
            <a:cxnLst/>
            <a:rect l="l" t="t" r="r" b="b"/>
            <a:pathLst>
              <a:path w="5080" h="279400">
                <a:moveTo>
                  <a:pt x="0" y="0"/>
                </a:moveTo>
                <a:lnTo>
                  <a:pt x="4571" y="279404"/>
                </a:lnTo>
              </a:path>
            </a:pathLst>
          </a:custGeom>
          <a:ln w="28955">
            <a:solidFill>
              <a:srgbClr val="000000"/>
            </a:solidFill>
          </a:ln>
        </p:spPr>
        <p:txBody>
          <a:bodyPr wrap="square" lIns="0" tIns="0" rIns="0" bIns="0" rtlCol="0"/>
          <a:lstStyle/>
          <a:p>
            <a:endParaRPr/>
          </a:p>
        </p:txBody>
      </p:sp>
      <p:sp>
        <p:nvSpPr>
          <p:cNvPr id="46" name="object 46"/>
          <p:cNvSpPr/>
          <p:nvPr/>
        </p:nvSpPr>
        <p:spPr>
          <a:xfrm>
            <a:off x="3795521" y="4848605"/>
            <a:ext cx="7620" cy="1042035"/>
          </a:xfrm>
          <a:custGeom>
            <a:avLst/>
            <a:gdLst/>
            <a:ahLst/>
            <a:cxnLst/>
            <a:rect l="l" t="t" r="r" b="b"/>
            <a:pathLst>
              <a:path w="7620" h="1042035">
                <a:moveTo>
                  <a:pt x="0" y="0"/>
                </a:moveTo>
                <a:lnTo>
                  <a:pt x="7498" y="1041891"/>
                </a:lnTo>
              </a:path>
            </a:pathLst>
          </a:custGeom>
          <a:ln w="28955">
            <a:solidFill>
              <a:srgbClr val="000000"/>
            </a:solidFill>
          </a:ln>
        </p:spPr>
        <p:txBody>
          <a:bodyPr wrap="square" lIns="0" tIns="0" rIns="0" bIns="0" rtlCol="0"/>
          <a:lstStyle/>
          <a:p>
            <a:endParaRPr/>
          </a:p>
        </p:txBody>
      </p:sp>
      <p:sp>
        <p:nvSpPr>
          <p:cNvPr id="47" name="object 47"/>
          <p:cNvSpPr/>
          <p:nvPr/>
        </p:nvSpPr>
        <p:spPr>
          <a:xfrm>
            <a:off x="3175253" y="5880353"/>
            <a:ext cx="628650" cy="2540"/>
          </a:xfrm>
          <a:custGeom>
            <a:avLst/>
            <a:gdLst/>
            <a:ahLst/>
            <a:cxnLst/>
            <a:rect l="l" t="t" r="r" b="b"/>
            <a:pathLst>
              <a:path w="628650" h="2539">
                <a:moveTo>
                  <a:pt x="0" y="0"/>
                </a:moveTo>
                <a:lnTo>
                  <a:pt x="628649" y="2535"/>
                </a:lnTo>
              </a:path>
            </a:pathLst>
          </a:custGeom>
          <a:ln w="28955">
            <a:solidFill>
              <a:srgbClr val="000000"/>
            </a:solidFill>
          </a:ln>
        </p:spPr>
        <p:txBody>
          <a:bodyPr wrap="square" lIns="0" tIns="0" rIns="0" bIns="0" rtlCol="0"/>
          <a:lstStyle/>
          <a:p>
            <a:endParaRPr/>
          </a:p>
        </p:txBody>
      </p:sp>
      <p:sp>
        <p:nvSpPr>
          <p:cNvPr id="48" name="object 48"/>
          <p:cNvSpPr/>
          <p:nvPr/>
        </p:nvSpPr>
        <p:spPr>
          <a:xfrm>
            <a:off x="3795521" y="5371338"/>
            <a:ext cx="177800" cy="1270"/>
          </a:xfrm>
          <a:custGeom>
            <a:avLst/>
            <a:gdLst/>
            <a:ahLst/>
            <a:cxnLst/>
            <a:rect l="l" t="t" r="r" b="b"/>
            <a:pathLst>
              <a:path w="177800" h="1270">
                <a:moveTo>
                  <a:pt x="0" y="0"/>
                </a:moveTo>
                <a:lnTo>
                  <a:pt x="177789" y="1011"/>
                </a:lnTo>
              </a:path>
            </a:pathLst>
          </a:custGeom>
          <a:ln w="28955">
            <a:solidFill>
              <a:srgbClr val="000000"/>
            </a:solidFill>
          </a:ln>
        </p:spPr>
        <p:txBody>
          <a:bodyPr wrap="square" lIns="0" tIns="0" rIns="0" bIns="0" rtlCol="0"/>
          <a:lstStyle/>
          <a:p>
            <a:endParaRPr/>
          </a:p>
        </p:txBody>
      </p:sp>
      <p:sp>
        <p:nvSpPr>
          <p:cNvPr id="49" name="object 49"/>
          <p:cNvSpPr txBox="1"/>
          <p:nvPr/>
        </p:nvSpPr>
        <p:spPr>
          <a:xfrm>
            <a:off x="3023364" y="6061811"/>
            <a:ext cx="178435" cy="254000"/>
          </a:xfrm>
          <a:prstGeom prst="rect">
            <a:avLst/>
          </a:prstGeom>
        </p:spPr>
        <p:txBody>
          <a:bodyPr vert="horz" wrap="square" lIns="0" tIns="0" rIns="0" bIns="0" rtlCol="0">
            <a:spAutoFit/>
          </a:bodyPr>
          <a:lstStyle/>
          <a:p>
            <a:pPr marL="12700">
              <a:lnSpc>
                <a:spcPct val="100000"/>
              </a:lnSpc>
            </a:pPr>
            <a:r>
              <a:rPr sz="1800" spc="-15" dirty="0">
                <a:latin typeface="Times New Roman"/>
                <a:cs typeface="Times New Roman"/>
              </a:rPr>
              <a:t>C</a:t>
            </a:r>
            <a:endParaRPr sz="1800">
              <a:latin typeface="Times New Roman"/>
              <a:cs typeface="Times New Roman"/>
            </a:endParaRPr>
          </a:p>
        </p:txBody>
      </p:sp>
      <p:sp>
        <p:nvSpPr>
          <p:cNvPr id="50" name="object 50"/>
          <p:cNvSpPr txBox="1"/>
          <p:nvPr/>
        </p:nvSpPr>
        <p:spPr>
          <a:xfrm>
            <a:off x="3175764" y="6179516"/>
            <a:ext cx="101600" cy="177800"/>
          </a:xfrm>
          <a:prstGeom prst="rect">
            <a:avLst/>
          </a:prstGeom>
        </p:spPr>
        <p:txBody>
          <a:bodyPr vert="horz" wrap="square" lIns="0" tIns="0" rIns="0" bIns="0" rtlCol="0">
            <a:spAutoFit/>
          </a:bodyPr>
          <a:lstStyle/>
          <a:p>
            <a:pPr marL="12700">
              <a:lnSpc>
                <a:spcPct val="100000"/>
              </a:lnSpc>
            </a:pPr>
            <a:r>
              <a:rPr sz="1200" dirty="0">
                <a:latin typeface="Times New Roman"/>
                <a:cs typeface="Times New Roman"/>
              </a:rPr>
              <a:t>d</a:t>
            </a:r>
            <a:endParaRPr sz="1200">
              <a:latin typeface="Times New Roman"/>
              <a:cs typeface="Times New Roman"/>
            </a:endParaRPr>
          </a:p>
        </p:txBody>
      </p:sp>
      <p:sp>
        <p:nvSpPr>
          <p:cNvPr id="51" name="object 51"/>
          <p:cNvSpPr txBox="1"/>
          <p:nvPr/>
        </p:nvSpPr>
        <p:spPr>
          <a:xfrm>
            <a:off x="3224022" y="4677917"/>
            <a:ext cx="424180" cy="368935"/>
          </a:xfrm>
          <a:prstGeom prst="rect">
            <a:avLst/>
          </a:prstGeom>
          <a:ln w="28955">
            <a:solidFill>
              <a:srgbClr val="000000"/>
            </a:solidFill>
          </a:ln>
        </p:spPr>
        <p:txBody>
          <a:bodyPr vert="horz" wrap="square" lIns="0" tIns="0" rIns="0" bIns="0" rtlCol="0">
            <a:spAutoFit/>
          </a:bodyPr>
          <a:lstStyle/>
          <a:p>
            <a:pPr marL="125730">
              <a:lnSpc>
                <a:spcPct val="100000"/>
              </a:lnSpc>
            </a:pPr>
            <a:r>
              <a:rPr sz="1800" spc="-15" dirty="0">
                <a:latin typeface="Times New Roman"/>
                <a:cs typeface="Times New Roman"/>
              </a:rPr>
              <a:t>Z</a:t>
            </a:r>
            <a:endParaRPr sz="1800">
              <a:latin typeface="Times New Roman"/>
              <a:cs typeface="Times New Roman"/>
            </a:endParaRPr>
          </a:p>
        </p:txBody>
      </p:sp>
      <p:sp>
        <p:nvSpPr>
          <p:cNvPr id="52" name="object 52"/>
          <p:cNvSpPr/>
          <p:nvPr/>
        </p:nvSpPr>
        <p:spPr>
          <a:xfrm>
            <a:off x="3650741" y="4862322"/>
            <a:ext cx="138430" cy="1905"/>
          </a:xfrm>
          <a:custGeom>
            <a:avLst/>
            <a:gdLst/>
            <a:ahLst/>
            <a:cxnLst/>
            <a:rect l="l" t="t" r="r" b="b"/>
            <a:pathLst>
              <a:path w="138429" h="1904">
                <a:moveTo>
                  <a:pt x="138318" y="1773"/>
                </a:moveTo>
                <a:lnTo>
                  <a:pt x="0" y="0"/>
                </a:lnTo>
              </a:path>
            </a:pathLst>
          </a:custGeom>
          <a:ln w="28955">
            <a:solidFill>
              <a:srgbClr val="000000"/>
            </a:solidFill>
          </a:ln>
        </p:spPr>
        <p:txBody>
          <a:bodyPr wrap="square" lIns="0" tIns="0" rIns="0" bIns="0" rtlCol="0"/>
          <a:lstStyle/>
          <a:p>
            <a:endParaRPr/>
          </a:p>
        </p:txBody>
      </p:sp>
      <p:sp>
        <p:nvSpPr>
          <p:cNvPr id="53" name="object 53"/>
          <p:cNvSpPr/>
          <p:nvPr/>
        </p:nvSpPr>
        <p:spPr>
          <a:xfrm>
            <a:off x="3143250" y="4860797"/>
            <a:ext cx="81280" cy="1270"/>
          </a:xfrm>
          <a:custGeom>
            <a:avLst/>
            <a:gdLst/>
            <a:ahLst/>
            <a:cxnLst/>
            <a:rect l="l" t="t" r="r" b="b"/>
            <a:pathLst>
              <a:path w="81280" h="1270">
                <a:moveTo>
                  <a:pt x="0" y="0"/>
                </a:moveTo>
                <a:lnTo>
                  <a:pt x="81168" y="1142"/>
                </a:lnTo>
              </a:path>
            </a:pathLst>
          </a:custGeom>
          <a:ln w="28955">
            <a:solidFill>
              <a:srgbClr val="000000"/>
            </a:solidFill>
          </a:ln>
        </p:spPr>
        <p:txBody>
          <a:bodyPr wrap="square" lIns="0" tIns="0" rIns="0" bIns="0" rtlCol="0"/>
          <a:lstStyle/>
          <a:p>
            <a:endParaRPr/>
          </a:p>
        </p:txBody>
      </p:sp>
      <p:sp>
        <p:nvSpPr>
          <p:cNvPr id="54" name="object 54"/>
          <p:cNvSpPr txBox="1"/>
          <p:nvPr/>
        </p:nvSpPr>
        <p:spPr>
          <a:xfrm>
            <a:off x="868779" y="4265229"/>
            <a:ext cx="907415" cy="585470"/>
          </a:xfrm>
          <a:prstGeom prst="rect">
            <a:avLst/>
          </a:prstGeom>
        </p:spPr>
        <p:txBody>
          <a:bodyPr vert="horz" wrap="square" lIns="0" tIns="0" rIns="0" bIns="0" rtlCol="0">
            <a:spAutoFit/>
          </a:bodyPr>
          <a:lstStyle/>
          <a:p>
            <a:pPr algn="ctr">
              <a:lnSpc>
                <a:spcPct val="100000"/>
              </a:lnSpc>
            </a:pPr>
            <a:r>
              <a:rPr sz="2000" spc="-145" dirty="0">
                <a:solidFill>
                  <a:srgbClr val="7F7F7F"/>
                </a:solidFill>
                <a:latin typeface="Times New Roman"/>
                <a:cs typeface="Times New Roman"/>
              </a:rPr>
              <a:t>W</a:t>
            </a:r>
            <a:r>
              <a:rPr sz="2000" dirty="0">
                <a:solidFill>
                  <a:srgbClr val="7F7F7F"/>
                </a:solidFill>
                <a:latin typeface="Times New Roman"/>
                <a:cs typeface="Times New Roman"/>
              </a:rPr>
              <a:t>ar</a:t>
            </a:r>
            <a:r>
              <a:rPr sz="2000" spc="-10" dirty="0">
                <a:solidFill>
                  <a:srgbClr val="7F7F7F"/>
                </a:solidFill>
                <a:latin typeface="Times New Roman"/>
                <a:cs typeface="Times New Roman"/>
              </a:rPr>
              <a:t>b</a:t>
            </a:r>
            <a:r>
              <a:rPr sz="2000" dirty="0">
                <a:solidFill>
                  <a:srgbClr val="7F7F7F"/>
                </a:solidFill>
                <a:latin typeface="Times New Roman"/>
                <a:cs typeface="Times New Roman"/>
              </a:rPr>
              <a:t>u</a:t>
            </a:r>
            <a:r>
              <a:rPr sz="2000" spc="-45" dirty="0">
                <a:solidFill>
                  <a:srgbClr val="7F7F7F"/>
                </a:solidFill>
                <a:latin typeface="Times New Roman"/>
                <a:cs typeface="Times New Roman"/>
              </a:rPr>
              <a:t>r</a:t>
            </a:r>
            <a:r>
              <a:rPr sz="2000" dirty="0">
                <a:solidFill>
                  <a:srgbClr val="7F7F7F"/>
                </a:solidFill>
                <a:latin typeface="Times New Roman"/>
                <a:cs typeface="Times New Roman"/>
              </a:rPr>
              <a:t>g</a:t>
            </a:r>
            <a:endParaRPr sz="2000">
              <a:latin typeface="Times New Roman"/>
              <a:cs typeface="Times New Roman"/>
            </a:endParaRPr>
          </a:p>
          <a:p>
            <a:pPr marL="1270" algn="ctr">
              <a:lnSpc>
                <a:spcPct val="100000"/>
              </a:lnSpc>
            </a:pPr>
            <a:r>
              <a:rPr sz="2000" dirty="0">
                <a:solidFill>
                  <a:srgbClr val="7F7F7F"/>
                </a:solidFill>
                <a:latin typeface="Times New Roman"/>
                <a:cs typeface="Times New Roman"/>
              </a:rPr>
              <a:t>C</a:t>
            </a:r>
            <a:r>
              <a:rPr sz="2000" spc="-10" dirty="0">
                <a:solidFill>
                  <a:srgbClr val="7F7F7F"/>
                </a:solidFill>
                <a:latin typeface="Times New Roman"/>
                <a:cs typeface="Times New Roman"/>
              </a:rPr>
              <a:t>i</a:t>
            </a:r>
            <a:r>
              <a:rPr sz="2000" dirty="0">
                <a:solidFill>
                  <a:srgbClr val="7F7F7F"/>
                </a:solidFill>
                <a:latin typeface="Times New Roman"/>
                <a:cs typeface="Times New Roman"/>
              </a:rPr>
              <a:t>rc</a:t>
            </a:r>
            <a:r>
              <a:rPr sz="2000" spc="5" dirty="0">
                <a:solidFill>
                  <a:srgbClr val="7F7F7F"/>
                </a:solidFill>
                <a:latin typeface="Times New Roman"/>
                <a:cs typeface="Times New Roman"/>
              </a:rPr>
              <a:t>u</a:t>
            </a:r>
            <a:r>
              <a:rPr sz="2000" dirty="0">
                <a:solidFill>
                  <a:srgbClr val="7F7F7F"/>
                </a:solidFill>
                <a:latin typeface="Times New Roman"/>
                <a:cs typeface="Times New Roman"/>
              </a:rPr>
              <a:t>it</a:t>
            </a:r>
            <a:endParaRPr sz="2000">
              <a:latin typeface="Times New Roman"/>
              <a:cs typeface="Times New Roman"/>
            </a:endParaRPr>
          </a:p>
        </p:txBody>
      </p:sp>
      <p:sp>
        <p:nvSpPr>
          <p:cNvPr id="55" name="object 55"/>
          <p:cNvSpPr/>
          <p:nvPr/>
        </p:nvSpPr>
        <p:spPr>
          <a:xfrm>
            <a:off x="4302251" y="4998720"/>
            <a:ext cx="647699" cy="601979"/>
          </a:xfrm>
          <a:prstGeom prst="rect">
            <a:avLst/>
          </a:prstGeom>
          <a:blipFill>
            <a:blip r:embed="rId3" cstate="print"/>
            <a:stretch>
              <a:fillRect/>
            </a:stretch>
          </a:blipFill>
        </p:spPr>
        <p:txBody>
          <a:bodyPr wrap="square" lIns="0" tIns="0" rIns="0" bIns="0" rtlCol="0"/>
          <a:lstStyle/>
          <a:p>
            <a:endParaRPr/>
          </a:p>
        </p:txBody>
      </p:sp>
      <p:sp>
        <p:nvSpPr>
          <p:cNvPr id="56" name="object 56"/>
          <p:cNvSpPr txBox="1"/>
          <p:nvPr/>
        </p:nvSpPr>
        <p:spPr>
          <a:xfrm>
            <a:off x="2145031" y="1529683"/>
            <a:ext cx="1856739" cy="330200"/>
          </a:xfrm>
          <a:prstGeom prst="rect">
            <a:avLst/>
          </a:prstGeom>
        </p:spPr>
        <p:txBody>
          <a:bodyPr vert="horz" wrap="square" lIns="0" tIns="0" rIns="0" bIns="0" rtlCol="0">
            <a:spAutoFit/>
          </a:bodyPr>
          <a:lstStyle/>
          <a:p>
            <a:pPr marL="12700">
              <a:lnSpc>
                <a:spcPct val="100000"/>
              </a:lnSpc>
            </a:pPr>
            <a:r>
              <a:rPr sz="2400" b="1" u="heavy" spc="-20" dirty="0">
                <a:solidFill>
                  <a:srgbClr val="C00000"/>
                </a:solidFill>
                <a:latin typeface="Times New Roman"/>
                <a:cs typeface="Times New Roman"/>
              </a:rPr>
              <a:t>Ci</a:t>
            </a:r>
            <a:r>
              <a:rPr sz="2400" b="1" u="heavy" spc="-60" dirty="0">
                <a:solidFill>
                  <a:srgbClr val="C00000"/>
                </a:solidFill>
                <a:latin typeface="Times New Roman"/>
                <a:cs typeface="Times New Roman"/>
              </a:rPr>
              <a:t>r</a:t>
            </a:r>
            <a:r>
              <a:rPr sz="2400" b="1" u="heavy" spc="-10" dirty="0">
                <a:solidFill>
                  <a:srgbClr val="C00000"/>
                </a:solidFill>
                <a:latin typeface="Times New Roman"/>
                <a:cs typeface="Times New Roman"/>
              </a:rPr>
              <a:t>cuit </a:t>
            </a:r>
            <a:r>
              <a:rPr sz="2400" b="1" u="heavy" spc="-15" dirty="0">
                <a:solidFill>
                  <a:srgbClr val="C00000"/>
                </a:solidFill>
                <a:latin typeface="Times New Roman"/>
                <a:cs typeface="Times New Roman"/>
              </a:rPr>
              <a:t>Model</a:t>
            </a:r>
            <a:endParaRPr sz="2400">
              <a:latin typeface="Times New Roman"/>
              <a:cs typeface="Times New Roman"/>
            </a:endParaRPr>
          </a:p>
        </p:txBody>
      </p:sp>
      <p:sp>
        <p:nvSpPr>
          <p:cNvPr id="57" name="object 57"/>
          <p:cNvSpPr txBox="1"/>
          <p:nvPr/>
        </p:nvSpPr>
        <p:spPr>
          <a:xfrm>
            <a:off x="5918458" y="1377537"/>
            <a:ext cx="1644014" cy="330200"/>
          </a:xfrm>
          <a:prstGeom prst="rect">
            <a:avLst/>
          </a:prstGeom>
        </p:spPr>
        <p:txBody>
          <a:bodyPr vert="horz" wrap="square" lIns="0" tIns="0" rIns="0" bIns="0" rtlCol="0">
            <a:spAutoFit/>
          </a:bodyPr>
          <a:lstStyle/>
          <a:p>
            <a:pPr marL="12700">
              <a:lnSpc>
                <a:spcPct val="100000"/>
              </a:lnSpc>
            </a:pPr>
            <a:r>
              <a:rPr sz="2400" b="1" spc="-5" dirty="0">
                <a:solidFill>
                  <a:srgbClr val="C00000"/>
                </a:solidFill>
                <a:latin typeface="Times New Roman"/>
                <a:cs typeface="Times New Roman"/>
              </a:rPr>
              <a:t>Nyq</a:t>
            </a:r>
            <a:r>
              <a:rPr sz="2400" b="1" spc="-10" dirty="0">
                <a:solidFill>
                  <a:srgbClr val="C00000"/>
                </a:solidFill>
                <a:latin typeface="Times New Roman"/>
                <a:cs typeface="Times New Roman"/>
              </a:rPr>
              <a:t>u</a:t>
            </a:r>
            <a:r>
              <a:rPr sz="2400" b="1" dirty="0">
                <a:solidFill>
                  <a:srgbClr val="C00000"/>
                </a:solidFill>
                <a:latin typeface="Times New Roman"/>
                <a:cs typeface="Times New Roman"/>
              </a:rPr>
              <a:t>ist</a:t>
            </a:r>
            <a:r>
              <a:rPr sz="2400" b="1" spc="15" dirty="0">
                <a:solidFill>
                  <a:srgbClr val="C00000"/>
                </a:solidFill>
                <a:latin typeface="Times New Roman"/>
                <a:cs typeface="Times New Roman"/>
              </a:rPr>
              <a:t> </a:t>
            </a:r>
            <a:r>
              <a:rPr sz="2400" b="1" spc="-15" dirty="0">
                <a:solidFill>
                  <a:srgbClr val="C00000"/>
                </a:solidFill>
                <a:latin typeface="Times New Roman"/>
                <a:cs typeface="Times New Roman"/>
              </a:rPr>
              <a:t>Plot</a:t>
            </a:r>
            <a:endParaRPr sz="2400">
              <a:latin typeface="Times New Roman"/>
              <a:cs typeface="Times New Roman"/>
            </a:endParaRPr>
          </a:p>
        </p:txBody>
      </p:sp>
      <p:sp>
        <p:nvSpPr>
          <p:cNvPr id="58" name="object 58"/>
          <p:cNvSpPr/>
          <p:nvPr/>
        </p:nvSpPr>
        <p:spPr>
          <a:xfrm>
            <a:off x="5930127" y="1683258"/>
            <a:ext cx="1620520" cy="0"/>
          </a:xfrm>
          <a:custGeom>
            <a:avLst/>
            <a:gdLst/>
            <a:ahLst/>
            <a:cxnLst/>
            <a:rect l="l" t="t" r="r" b="b"/>
            <a:pathLst>
              <a:path w="1620520">
                <a:moveTo>
                  <a:pt x="0" y="0"/>
                </a:moveTo>
                <a:lnTo>
                  <a:pt x="1620011" y="0"/>
                </a:lnTo>
              </a:path>
            </a:pathLst>
          </a:custGeom>
          <a:ln w="30225">
            <a:solidFill>
              <a:srgbClr val="C00000"/>
            </a:solidFill>
          </a:ln>
        </p:spPr>
        <p:txBody>
          <a:bodyPr wrap="square" lIns="0" tIns="0" rIns="0" bIns="0" rtlCol="0"/>
          <a:lstStyle/>
          <a:p>
            <a:endParaRPr/>
          </a:p>
        </p:txBody>
      </p:sp>
      <p:sp>
        <p:nvSpPr>
          <p:cNvPr id="59" name="object 59"/>
          <p:cNvSpPr txBox="1"/>
          <p:nvPr/>
        </p:nvSpPr>
        <p:spPr>
          <a:xfrm>
            <a:off x="510639" y="6540275"/>
            <a:ext cx="3129915" cy="203835"/>
          </a:xfrm>
          <a:prstGeom prst="rect">
            <a:avLst/>
          </a:prstGeom>
        </p:spPr>
        <p:txBody>
          <a:bodyPr vert="horz" wrap="square" lIns="0" tIns="0" rIns="0" bIns="0" rtlCol="0">
            <a:spAutoFit/>
          </a:bodyPr>
          <a:lstStyle/>
          <a:p>
            <a:pPr marL="12700">
              <a:lnSpc>
                <a:spcPct val="100000"/>
              </a:lnSpc>
            </a:pPr>
            <a:r>
              <a:rPr sz="1400" spc="-165" dirty="0">
                <a:latin typeface="Times New Roman"/>
                <a:cs typeface="Times New Roman"/>
              </a:rPr>
              <a:t>V</a:t>
            </a:r>
            <a:r>
              <a:rPr sz="1400" dirty="0">
                <a:latin typeface="Times New Roman"/>
                <a:cs typeface="Times New Roman"/>
              </a:rPr>
              <a:t>er</a:t>
            </a:r>
            <a:r>
              <a:rPr sz="1400" spc="-25" dirty="0">
                <a:latin typeface="Times New Roman"/>
                <a:cs typeface="Times New Roman"/>
              </a:rPr>
              <a:t>m</a:t>
            </a:r>
            <a:r>
              <a:rPr sz="1400" dirty="0">
                <a:latin typeface="Times New Roman"/>
                <a:cs typeface="Times New Roman"/>
              </a:rPr>
              <a:t>a,</a:t>
            </a:r>
            <a:r>
              <a:rPr sz="1400" spc="-55" dirty="0">
                <a:latin typeface="Times New Roman"/>
                <a:cs typeface="Times New Roman"/>
              </a:rPr>
              <a:t> </a:t>
            </a:r>
            <a:r>
              <a:rPr sz="1400" spc="-10" dirty="0">
                <a:latin typeface="Times New Roman"/>
                <a:cs typeface="Times New Roman"/>
              </a:rPr>
              <a:t>A</a:t>
            </a:r>
            <a:r>
              <a:rPr sz="1400" dirty="0">
                <a:latin typeface="Times New Roman"/>
                <a:cs typeface="Times New Roman"/>
              </a:rPr>
              <a:t>pplied</a:t>
            </a:r>
            <a:r>
              <a:rPr sz="1400" spc="-35" dirty="0">
                <a:latin typeface="Times New Roman"/>
                <a:cs typeface="Times New Roman"/>
              </a:rPr>
              <a:t> </a:t>
            </a:r>
            <a:r>
              <a:rPr sz="1400" spc="-5" dirty="0">
                <a:latin typeface="Times New Roman"/>
                <a:cs typeface="Times New Roman"/>
              </a:rPr>
              <a:t>Pr</a:t>
            </a:r>
            <a:r>
              <a:rPr sz="1400" dirty="0">
                <a:latin typeface="Times New Roman"/>
                <a:cs typeface="Times New Roman"/>
              </a:rPr>
              <a:t>o</a:t>
            </a:r>
            <a:r>
              <a:rPr sz="1400" spc="-10" dirty="0">
                <a:latin typeface="Times New Roman"/>
                <a:cs typeface="Times New Roman"/>
              </a:rPr>
              <a:t>j</a:t>
            </a:r>
            <a:r>
              <a:rPr sz="1400" dirty="0">
                <a:latin typeface="Times New Roman"/>
                <a:cs typeface="Times New Roman"/>
              </a:rPr>
              <a:t>ect</a:t>
            </a:r>
            <a:r>
              <a:rPr sz="1400" spc="-20" dirty="0">
                <a:latin typeface="Times New Roman"/>
                <a:cs typeface="Times New Roman"/>
              </a:rPr>
              <a:t> </a:t>
            </a:r>
            <a:r>
              <a:rPr sz="1400" spc="-10" dirty="0">
                <a:latin typeface="Times New Roman"/>
                <a:cs typeface="Times New Roman"/>
              </a:rPr>
              <a:t>D</a:t>
            </a:r>
            <a:r>
              <a:rPr sz="1400" dirty="0">
                <a:latin typeface="Times New Roman"/>
                <a:cs typeface="Times New Roman"/>
              </a:rPr>
              <a:t>efe</a:t>
            </a:r>
            <a:r>
              <a:rPr sz="1400" spc="5" dirty="0">
                <a:latin typeface="Times New Roman"/>
                <a:cs typeface="Times New Roman"/>
              </a:rPr>
              <a:t>n</a:t>
            </a:r>
            <a:r>
              <a:rPr sz="1400" dirty="0">
                <a:latin typeface="Times New Roman"/>
                <a:cs typeface="Times New Roman"/>
              </a:rPr>
              <a:t>se.</a:t>
            </a:r>
            <a:r>
              <a:rPr sz="1400" spc="-5" dirty="0">
                <a:latin typeface="Times New Roman"/>
                <a:cs typeface="Times New Roman"/>
              </a:rPr>
              <a:t> </a:t>
            </a:r>
            <a:r>
              <a:rPr sz="1400" dirty="0">
                <a:latin typeface="Times New Roman"/>
                <a:cs typeface="Times New Roman"/>
              </a:rPr>
              <a:t>June</a:t>
            </a:r>
            <a:r>
              <a:rPr sz="1400" spc="-15" dirty="0">
                <a:latin typeface="Times New Roman"/>
                <a:cs typeface="Times New Roman"/>
              </a:rPr>
              <a:t> </a:t>
            </a:r>
            <a:r>
              <a:rPr sz="1400" dirty="0">
                <a:latin typeface="Times New Roman"/>
                <a:cs typeface="Times New Roman"/>
              </a:rPr>
              <a:t>20</a:t>
            </a:r>
            <a:r>
              <a:rPr sz="1400" spc="-45" dirty="0">
                <a:latin typeface="Times New Roman"/>
                <a:cs typeface="Times New Roman"/>
              </a:rPr>
              <a:t>1</a:t>
            </a:r>
            <a:r>
              <a:rPr sz="1400" dirty="0">
                <a:latin typeface="Times New Roman"/>
                <a:cs typeface="Times New Roman"/>
              </a:rPr>
              <a:t>1</a:t>
            </a:r>
            <a:endParaRPr sz="1400">
              <a:latin typeface="Times New Roman"/>
              <a:cs typeface="Times New Roman"/>
            </a:endParaRPr>
          </a:p>
        </p:txBody>
      </p:sp>
      <p:sp>
        <p:nvSpPr>
          <p:cNvPr id="60" name="object 60"/>
          <p:cNvSpPr/>
          <p:nvPr/>
        </p:nvSpPr>
        <p:spPr>
          <a:xfrm>
            <a:off x="3962400" y="2522220"/>
            <a:ext cx="685799" cy="601979"/>
          </a:xfrm>
          <a:prstGeom prst="rect">
            <a:avLst/>
          </a:prstGeom>
          <a:blipFill>
            <a:blip r:embed="rId4" cstate="print"/>
            <a:stretch>
              <a:fillRect/>
            </a:stretch>
          </a:blipFill>
        </p:spPr>
        <p:txBody>
          <a:bodyPr wrap="square" lIns="0" tIns="0" rIns="0" bIns="0" rtlCol="0"/>
          <a:lstStyle/>
          <a:p>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801361" y="1753362"/>
            <a:ext cx="4191000" cy="3657600"/>
          </a:xfrm>
          <a:custGeom>
            <a:avLst/>
            <a:gdLst/>
            <a:ahLst/>
            <a:cxnLst/>
            <a:rect l="l" t="t" r="r" b="b"/>
            <a:pathLst>
              <a:path w="4191000" h="3657600">
                <a:moveTo>
                  <a:pt x="3581399" y="0"/>
                </a:moveTo>
                <a:lnTo>
                  <a:pt x="609599" y="0"/>
                </a:lnTo>
                <a:lnTo>
                  <a:pt x="559602" y="2020"/>
                </a:lnTo>
                <a:lnTo>
                  <a:pt x="510717" y="7978"/>
                </a:lnTo>
                <a:lnTo>
                  <a:pt x="463103" y="17716"/>
                </a:lnTo>
                <a:lnTo>
                  <a:pt x="416915" y="31076"/>
                </a:lnTo>
                <a:lnTo>
                  <a:pt x="372312" y="47904"/>
                </a:lnTo>
                <a:lnTo>
                  <a:pt x="329449" y="68040"/>
                </a:lnTo>
                <a:lnTo>
                  <a:pt x="288484" y="91329"/>
                </a:lnTo>
                <a:lnTo>
                  <a:pt x="249574" y="117614"/>
                </a:lnTo>
                <a:lnTo>
                  <a:pt x="212875" y="146738"/>
                </a:lnTo>
                <a:lnTo>
                  <a:pt x="178544" y="178544"/>
                </a:lnTo>
                <a:lnTo>
                  <a:pt x="146738" y="212875"/>
                </a:lnTo>
                <a:lnTo>
                  <a:pt x="117614" y="249574"/>
                </a:lnTo>
                <a:lnTo>
                  <a:pt x="91329" y="288484"/>
                </a:lnTo>
                <a:lnTo>
                  <a:pt x="68040" y="329449"/>
                </a:lnTo>
                <a:lnTo>
                  <a:pt x="47904" y="372312"/>
                </a:lnTo>
                <a:lnTo>
                  <a:pt x="31076" y="416915"/>
                </a:lnTo>
                <a:lnTo>
                  <a:pt x="17716" y="463103"/>
                </a:lnTo>
                <a:lnTo>
                  <a:pt x="7978" y="510717"/>
                </a:lnTo>
                <a:lnTo>
                  <a:pt x="2020" y="559602"/>
                </a:lnTo>
                <a:lnTo>
                  <a:pt x="0" y="609599"/>
                </a:lnTo>
                <a:lnTo>
                  <a:pt x="0" y="3047999"/>
                </a:lnTo>
                <a:lnTo>
                  <a:pt x="2020" y="3097996"/>
                </a:lnTo>
                <a:lnTo>
                  <a:pt x="7978" y="3146880"/>
                </a:lnTo>
                <a:lnTo>
                  <a:pt x="17716" y="3194493"/>
                </a:lnTo>
                <a:lnTo>
                  <a:pt x="31076" y="3240680"/>
                </a:lnTo>
                <a:lnTo>
                  <a:pt x="47904" y="3285283"/>
                </a:lnTo>
                <a:lnTo>
                  <a:pt x="68040" y="3328146"/>
                </a:lnTo>
                <a:lnTo>
                  <a:pt x="91329" y="3369111"/>
                </a:lnTo>
                <a:lnTo>
                  <a:pt x="117614" y="3408021"/>
                </a:lnTo>
                <a:lnTo>
                  <a:pt x="146738" y="3444721"/>
                </a:lnTo>
                <a:lnTo>
                  <a:pt x="178544" y="3479052"/>
                </a:lnTo>
                <a:lnTo>
                  <a:pt x="212875" y="3510858"/>
                </a:lnTo>
                <a:lnTo>
                  <a:pt x="249574" y="3539982"/>
                </a:lnTo>
                <a:lnTo>
                  <a:pt x="288484" y="3566267"/>
                </a:lnTo>
                <a:lnTo>
                  <a:pt x="329449" y="3589557"/>
                </a:lnTo>
                <a:lnTo>
                  <a:pt x="372312" y="3609694"/>
                </a:lnTo>
                <a:lnTo>
                  <a:pt x="416915" y="3626522"/>
                </a:lnTo>
                <a:lnTo>
                  <a:pt x="463103" y="3639883"/>
                </a:lnTo>
                <a:lnTo>
                  <a:pt x="510717" y="3649621"/>
                </a:lnTo>
                <a:lnTo>
                  <a:pt x="559602" y="3655579"/>
                </a:lnTo>
                <a:lnTo>
                  <a:pt x="609599" y="3657599"/>
                </a:lnTo>
                <a:lnTo>
                  <a:pt x="3581399" y="3657599"/>
                </a:lnTo>
                <a:lnTo>
                  <a:pt x="3631397" y="3655579"/>
                </a:lnTo>
                <a:lnTo>
                  <a:pt x="3680282" y="3649621"/>
                </a:lnTo>
                <a:lnTo>
                  <a:pt x="3727896" y="3639883"/>
                </a:lnTo>
                <a:lnTo>
                  <a:pt x="3774084" y="3626522"/>
                </a:lnTo>
                <a:lnTo>
                  <a:pt x="3818687" y="3609694"/>
                </a:lnTo>
                <a:lnTo>
                  <a:pt x="3861550" y="3589557"/>
                </a:lnTo>
                <a:lnTo>
                  <a:pt x="3902515" y="3566267"/>
                </a:lnTo>
                <a:lnTo>
                  <a:pt x="3941425" y="3539982"/>
                </a:lnTo>
                <a:lnTo>
                  <a:pt x="3978124" y="3510858"/>
                </a:lnTo>
                <a:lnTo>
                  <a:pt x="4012455" y="3479052"/>
                </a:lnTo>
                <a:lnTo>
                  <a:pt x="4044261" y="3444721"/>
                </a:lnTo>
                <a:lnTo>
                  <a:pt x="4073385" y="3408021"/>
                </a:lnTo>
                <a:lnTo>
                  <a:pt x="4099670" y="3369111"/>
                </a:lnTo>
                <a:lnTo>
                  <a:pt x="4122959" y="3328146"/>
                </a:lnTo>
                <a:lnTo>
                  <a:pt x="4143095" y="3285283"/>
                </a:lnTo>
                <a:lnTo>
                  <a:pt x="4159922" y="3240680"/>
                </a:lnTo>
                <a:lnTo>
                  <a:pt x="4173283" y="3194493"/>
                </a:lnTo>
                <a:lnTo>
                  <a:pt x="4183021" y="3146880"/>
                </a:lnTo>
                <a:lnTo>
                  <a:pt x="4188979" y="3097996"/>
                </a:lnTo>
                <a:lnTo>
                  <a:pt x="4190999" y="3047999"/>
                </a:lnTo>
                <a:lnTo>
                  <a:pt x="4190999" y="609599"/>
                </a:lnTo>
                <a:lnTo>
                  <a:pt x="4188979" y="559602"/>
                </a:lnTo>
                <a:lnTo>
                  <a:pt x="4183021" y="510717"/>
                </a:lnTo>
                <a:lnTo>
                  <a:pt x="4173283" y="463103"/>
                </a:lnTo>
                <a:lnTo>
                  <a:pt x="4159922" y="416915"/>
                </a:lnTo>
                <a:lnTo>
                  <a:pt x="4143095" y="372312"/>
                </a:lnTo>
                <a:lnTo>
                  <a:pt x="4122959" y="329449"/>
                </a:lnTo>
                <a:lnTo>
                  <a:pt x="4099670" y="288484"/>
                </a:lnTo>
                <a:lnTo>
                  <a:pt x="4073385" y="249574"/>
                </a:lnTo>
                <a:lnTo>
                  <a:pt x="4044261" y="212875"/>
                </a:lnTo>
                <a:lnTo>
                  <a:pt x="4012455" y="178544"/>
                </a:lnTo>
                <a:lnTo>
                  <a:pt x="3978124" y="146738"/>
                </a:lnTo>
                <a:lnTo>
                  <a:pt x="3941425" y="117614"/>
                </a:lnTo>
                <a:lnTo>
                  <a:pt x="3902515" y="91329"/>
                </a:lnTo>
                <a:lnTo>
                  <a:pt x="3861550" y="68040"/>
                </a:lnTo>
                <a:lnTo>
                  <a:pt x="3818687" y="47904"/>
                </a:lnTo>
                <a:lnTo>
                  <a:pt x="3774084" y="31076"/>
                </a:lnTo>
                <a:lnTo>
                  <a:pt x="3727896" y="17716"/>
                </a:lnTo>
                <a:lnTo>
                  <a:pt x="3680282" y="7978"/>
                </a:lnTo>
                <a:lnTo>
                  <a:pt x="3631397" y="2020"/>
                </a:lnTo>
                <a:lnTo>
                  <a:pt x="3581399" y="0"/>
                </a:lnTo>
                <a:close/>
              </a:path>
            </a:pathLst>
          </a:custGeom>
          <a:solidFill>
            <a:srgbClr val="727272"/>
          </a:solidFill>
        </p:spPr>
        <p:txBody>
          <a:bodyPr wrap="square" lIns="0" tIns="0" rIns="0" bIns="0" rtlCol="0"/>
          <a:lstStyle/>
          <a:p>
            <a:endParaRPr/>
          </a:p>
        </p:txBody>
      </p:sp>
      <p:sp>
        <p:nvSpPr>
          <p:cNvPr id="3" name="object 3"/>
          <p:cNvSpPr/>
          <p:nvPr/>
        </p:nvSpPr>
        <p:spPr>
          <a:xfrm>
            <a:off x="4801361" y="1753362"/>
            <a:ext cx="4191000" cy="3657600"/>
          </a:xfrm>
          <a:custGeom>
            <a:avLst/>
            <a:gdLst/>
            <a:ahLst/>
            <a:cxnLst/>
            <a:rect l="l" t="t" r="r" b="b"/>
            <a:pathLst>
              <a:path w="4191000" h="3657600">
                <a:moveTo>
                  <a:pt x="0" y="609599"/>
                </a:moveTo>
                <a:lnTo>
                  <a:pt x="2020" y="559602"/>
                </a:lnTo>
                <a:lnTo>
                  <a:pt x="7978" y="510717"/>
                </a:lnTo>
                <a:lnTo>
                  <a:pt x="17716" y="463103"/>
                </a:lnTo>
                <a:lnTo>
                  <a:pt x="31076" y="416915"/>
                </a:lnTo>
                <a:lnTo>
                  <a:pt x="47904" y="372312"/>
                </a:lnTo>
                <a:lnTo>
                  <a:pt x="68040" y="329449"/>
                </a:lnTo>
                <a:lnTo>
                  <a:pt x="91329" y="288484"/>
                </a:lnTo>
                <a:lnTo>
                  <a:pt x="117614" y="249574"/>
                </a:lnTo>
                <a:lnTo>
                  <a:pt x="146738" y="212875"/>
                </a:lnTo>
                <a:lnTo>
                  <a:pt x="178544" y="178544"/>
                </a:lnTo>
                <a:lnTo>
                  <a:pt x="212875" y="146738"/>
                </a:lnTo>
                <a:lnTo>
                  <a:pt x="249574" y="117614"/>
                </a:lnTo>
                <a:lnTo>
                  <a:pt x="288484" y="91329"/>
                </a:lnTo>
                <a:lnTo>
                  <a:pt x="329449" y="68040"/>
                </a:lnTo>
                <a:lnTo>
                  <a:pt x="372312" y="47904"/>
                </a:lnTo>
                <a:lnTo>
                  <a:pt x="416915" y="31076"/>
                </a:lnTo>
                <a:lnTo>
                  <a:pt x="463103" y="17716"/>
                </a:lnTo>
                <a:lnTo>
                  <a:pt x="510717" y="7978"/>
                </a:lnTo>
                <a:lnTo>
                  <a:pt x="559602" y="2020"/>
                </a:lnTo>
                <a:lnTo>
                  <a:pt x="609599" y="0"/>
                </a:lnTo>
                <a:lnTo>
                  <a:pt x="3581399" y="0"/>
                </a:lnTo>
                <a:lnTo>
                  <a:pt x="3631397" y="2020"/>
                </a:lnTo>
                <a:lnTo>
                  <a:pt x="3680282" y="7978"/>
                </a:lnTo>
                <a:lnTo>
                  <a:pt x="3727896" y="17716"/>
                </a:lnTo>
                <a:lnTo>
                  <a:pt x="3774084" y="31076"/>
                </a:lnTo>
                <a:lnTo>
                  <a:pt x="3818687" y="47904"/>
                </a:lnTo>
                <a:lnTo>
                  <a:pt x="3861550" y="68040"/>
                </a:lnTo>
                <a:lnTo>
                  <a:pt x="3902515" y="91329"/>
                </a:lnTo>
                <a:lnTo>
                  <a:pt x="3941425" y="117614"/>
                </a:lnTo>
                <a:lnTo>
                  <a:pt x="3978124" y="146738"/>
                </a:lnTo>
                <a:lnTo>
                  <a:pt x="4012455" y="178544"/>
                </a:lnTo>
                <a:lnTo>
                  <a:pt x="4044261" y="212875"/>
                </a:lnTo>
                <a:lnTo>
                  <a:pt x="4073385" y="249574"/>
                </a:lnTo>
                <a:lnTo>
                  <a:pt x="4099670" y="288484"/>
                </a:lnTo>
                <a:lnTo>
                  <a:pt x="4122959" y="329449"/>
                </a:lnTo>
                <a:lnTo>
                  <a:pt x="4143095" y="372312"/>
                </a:lnTo>
                <a:lnTo>
                  <a:pt x="4159922" y="416915"/>
                </a:lnTo>
                <a:lnTo>
                  <a:pt x="4173283" y="463103"/>
                </a:lnTo>
                <a:lnTo>
                  <a:pt x="4183021" y="510717"/>
                </a:lnTo>
                <a:lnTo>
                  <a:pt x="4188979" y="559602"/>
                </a:lnTo>
                <a:lnTo>
                  <a:pt x="4190999" y="609599"/>
                </a:lnTo>
                <a:lnTo>
                  <a:pt x="4190999" y="3047999"/>
                </a:lnTo>
                <a:lnTo>
                  <a:pt x="4188979" y="3097996"/>
                </a:lnTo>
                <a:lnTo>
                  <a:pt x="4183021" y="3146880"/>
                </a:lnTo>
                <a:lnTo>
                  <a:pt x="4173283" y="3194493"/>
                </a:lnTo>
                <a:lnTo>
                  <a:pt x="4159922" y="3240680"/>
                </a:lnTo>
                <a:lnTo>
                  <a:pt x="4143095" y="3285283"/>
                </a:lnTo>
                <a:lnTo>
                  <a:pt x="4122959" y="3328146"/>
                </a:lnTo>
                <a:lnTo>
                  <a:pt x="4099670" y="3369111"/>
                </a:lnTo>
                <a:lnTo>
                  <a:pt x="4073385" y="3408021"/>
                </a:lnTo>
                <a:lnTo>
                  <a:pt x="4044261" y="3444721"/>
                </a:lnTo>
                <a:lnTo>
                  <a:pt x="4012455" y="3479052"/>
                </a:lnTo>
                <a:lnTo>
                  <a:pt x="3978124" y="3510858"/>
                </a:lnTo>
                <a:lnTo>
                  <a:pt x="3941425" y="3539982"/>
                </a:lnTo>
                <a:lnTo>
                  <a:pt x="3902515" y="3566267"/>
                </a:lnTo>
                <a:lnTo>
                  <a:pt x="3861550" y="3589557"/>
                </a:lnTo>
                <a:lnTo>
                  <a:pt x="3818687" y="3609694"/>
                </a:lnTo>
                <a:lnTo>
                  <a:pt x="3774084" y="3626522"/>
                </a:lnTo>
                <a:lnTo>
                  <a:pt x="3727896" y="3639883"/>
                </a:lnTo>
                <a:lnTo>
                  <a:pt x="3680282" y="3649621"/>
                </a:lnTo>
                <a:lnTo>
                  <a:pt x="3631397" y="3655579"/>
                </a:lnTo>
                <a:lnTo>
                  <a:pt x="3581399" y="3657599"/>
                </a:lnTo>
                <a:lnTo>
                  <a:pt x="609599" y="3657599"/>
                </a:lnTo>
                <a:lnTo>
                  <a:pt x="559602" y="3655579"/>
                </a:lnTo>
                <a:lnTo>
                  <a:pt x="510717" y="3649621"/>
                </a:lnTo>
                <a:lnTo>
                  <a:pt x="463103" y="3639883"/>
                </a:lnTo>
                <a:lnTo>
                  <a:pt x="416915" y="3626522"/>
                </a:lnTo>
                <a:lnTo>
                  <a:pt x="372312" y="3609694"/>
                </a:lnTo>
                <a:lnTo>
                  <a:pt x="329449" y="3589557"/>
                </a:lnTo>
                <a:lnTo>
                  <a:pt x="288484" y="3566267"/>
                </a:lnTo>
                <a:lnTo>
                  <a:pt x="249574" y="3539982"/>
                </a:lnTo>
                <a:lnTo>
                  <a:pt x="212875" y="3510858"/>
                </a:lnTo>
                <a:lnTo>
                  <a:pt x="178544" y="3479052"/>
                </a:lnTo>
                <a:lnTo>
                  <a:pt x="146738" y="3444721"/>
                </a:lnTo>
                <a:lnTo>
                  <a:pt x="117614" y="3408021"/>
                </a:lnTo>
                <a:lnTo>
                  <a:pt x="91329" y="3369111"/>
                </a:lnTo>
                <a:lnTo>
                  <a:pt x="68040" y="3328146"/>
                </a:lnTo>
                <a:lnTo>
                  <a:pt x="47904" y="3285283"/>
                </a:lnTo>
                <a:lnTo>
                  <a:pt x="31076" y="3240680"/>
                </a:lnTo>
                <a:lnTo>
                  <a:pt x="17716" y="3194493"/>
                </a:lnTo>
                <a:lnTo>
                  <a:pt x="7978" y="3146880"/>
                </a:lnTo>
                <a:lnTo>
                  <a:pt x="2020" y="3097996"/>
                </a:lnTo>
                <a:lnTo>
                  <a:pt x="0" y="3047999"/>
                </a:lnTo>
                <a:lnTo>
                  <a:pt x="0" y="609599"/>
                </a:lnTo>
                <a:close/>
              </a:path>
            </a:pathLst>
          </a:custGeom>
          <a:ln w="25907">
            <a:solidFill>
              <a:srgbClr val="88A3A6"/>
            </a:solidFill>
          </a:ln>
        </p:spPr>
        <p:txBody>
          <a:bodyPr wrap="square" lIns="0" tIns="0" rIns="0" bIns="0" rtlCol="0"/>
          <a:lstStyle/>
          <a:p>
            <a:endParaRPr/>
          </a:p>
        </p:txBody>
      </p:sp>
      <p:sp>
        <p:nvSpPr>
          <p:cNvPr id="4" name="object 4"/>
          <p:cNvSpPr/>
          <p:nvPr/>
        </p:nvSpPr>
        <p:spPr>
          <a:xfrm>
            <a:off x="457961" y="1981962"/>
            <a:ext cx="3505200" cy="3048000"/>
          </a:xfrm>
          <a:custGeom>
            <a:avLst/>
            <a:gdLst/>
            <a:ahLst/>
            <a:cxnLst/>
            <a:rect l="l" t="t" r="r" b="b"/>
            <a:pathLst>
              <a:path w="3505200" h="3048000">
                <a:moveTo>
                  <a:pt x="2997189" y="0"/>
                </a:moveTo>
                <a:lnTo>
                  <a:pt x="508016" y="0"/>
                </a:lnTo>
                <a:lnTo>
                  <a:pt x="466350" y="1684"/>
                </a:lnTo>
                <a:lnTo>
                  <a:pt x="425612" y="6648"/>
                </a:lnTo>
                <a:lnTo>
                  <a:pt x="385933" y="14764"/>
                </a:lnTo>
                <a:lnTo>
                  <a:pt x="347443" y="25898"/>
                </a:lnTo>
                <a:lnTo>
                  <a:pt x="310272" y="39921"/>
                </a:lnTo>
                <a:lnTo>
                  <a:pt x="274552" y="56702"/>
                </a:lnTo>
                <a:lnTo>
                  <a:pt x="240414" y="76111"/>
                </a:lnTo>
                <a:lnTo>
                  <a:pt x="207987" y="98015"/>
                </a:lnTo>
                <a:lnTo>
                  <a:pt x="177403" y="122286"/>
                </a:lnTo>
                <a:lnTo>
                  <a:pt x="148793" y="148791"/>
                </a:lnTo>
                <a:lnTo>
                  <a:pt x="122287" y="177401"/>
                </a:lnTo>
                <a:lnTo>
                  <a:pt x="98017" y="207985"/>
                </a:lnTo>
                <a:lnTo>
                  <a:pt x="76112" y="240411"/>
                </a:lnTo>
                <a:lnTo>
                  <a:pt x="56703" y="274549"/>
                </a:lnTo>
                <a:lnTo>
                  <a:pt x="39922" y="310268"/>
                </a:lnTo>
                <a:lnTo>
                  <a:pt x="25898" y="347438"/>
                </a:lnTo>
                <a:lnTo>
                  <a:pt x="14764" y="385928"/>
                </a:lnTo>
                <a:lnTo>
                  <a:pt x="6649" y="425607"/>
                </a:lnTo>
                <a:lnTo>
                  <a:pt x="1684" y="466345"/>
                </a:lnTo>
                <a:lnTo>
                  <a:pt x="0" y="508010"/>
                </a:lnTo>
                <a:lnTo>
                  <a:pt x="0" y="2539995"/>
                </a:lnTo>
                <a:lnTo>
                  <a:pt x="1684" y="2581657"/>
                </a:lnTo>
                <a:lnTo>
                  <a:pt x="6649" y="2622392"/>
                </a:lnTo>
                <a:lnTo>
                  <a:pt x="14764" y="2662069"/>
                </a:lnTo>
                <a:lnTo>
                  <a:pt x="25898" y="2700558"/>
                </a:lnTo>
                <a:lnTo>
                  <a:pt x="39922" y="2737727"/>
                </a:lnTo>
                <a:lnTo>
                  <a:pt x="56703" y="2773446"/>
                </a:lnTo>
                <a:lnTo>
                  <a:pt x="76112" y="2807583"/>
                </a:lnTo>
                <a:lnTo>
                  <a:pt x="98017" y="2840009"/>
                </a:lnTo>
                <a:lnTo>
                  <a:pt x="122287" y="2870593"/>
                </a:lnTo>
                <a:lnTo>
                  <a:pt x="148793" y="2899203"/>
                </a:lnTo>
                <a:lnTo>
                  <a:pt x="177403" y="2925708"/>
                </a:lnTo>
                <a:lnTo>
                  <a:pt x="207987" y="2949980"/>
                </a:lnTo>
                <a:lnTo>
                  <a:pt x="240414" y="2971885"/>
                </a:lnTo>
                <a:lnTo>
                  <a:pt x="274552" y="2991294"/>
                </a:lnTo>
                <a:lnTo>
                  <a:pt x="310272" y="3008076"/>
                </a:lnTo>
                <a:lnTo>
                  <a:pt x="347443" y="3022100"/>
                </a:lnTo>
                <a:lnTo>
                  <a:pt x="385933" y="3033235"/>
                </a:lnTo>
                <a:lnTo>
                  <a:pt x="425612" y="3041350"/>
                </a:lnTo>
                <a:lnTo>
                  <a:pt x="466350" y="3046315"/>
                </a:lnTo>
                <a:lnTo>
                  <a:pt x="508016" y="3047999"/>
                </a:lnTo>
                <a:lnTo>
                  <a:pt x="2997189" y="3047999"/>
                </a:lnTo>
                <a:lnTo>
                  <a:pt x="3038854" y="3046315"/>
                </a:lnTo>
                <a:lnTo>
                  <a:pt x="3079592" y="3041350"/>
                </a:lnTo>
                <a:lnTo>
                  <a:pt x="3119271" y="3033235"/>
                </a:lnTo>
                <a:lnTo>
                  <a:pt x="3157761" y="3022100"/>
                </a:lnTo>
                <a:lnTo>
                  <a:pt x="3194931" y="3008076"/>
                </a:lnTo>
                <a:lnTo>
                  <a:pt x="3230650" y="2991294"/>
                </a:lnTo>
                <a:lnTo>
                  <a:pt x="3264788" y="2971885"/>
                </a:lnTo>
                <a:lnTo>
                  <a:pt x="3297214" y="2949980"/>
                </a:lnTo>
                <a:lnTo>
                  <a:pt x="3327798" y="2925708"/>
                </a:lnTo>
                <a:lnTo>
                  <a:pt x="3356407" y="2899203"/>
                </a:lnTo>
                <a:lnTo>
                  <a:pt x="3382913" y="2870593"/>
                </a:lnTo>
                <a:lnTo>
                  <a:pt x="3407184" y="2840009"/>
                </a:lnTo>
                <a:lnTo>
                  <a:pt x="3429088" y="2807583"/>
                </a:lnTo>
                <a:lnTo>
                  <a:pt x="3448497" y="2773446"/>
                </a:lnTo>
                <a:lnTo>
                  <a:pt x="3465278" y="2737727"/>
                </a:lnTo>
                <a:lnTo>
                  <a:pt x="3479301" y="2700558"/>
                </a:lnTo>
                <a:lnTo>
                  <a:pt x="3490435" y="2662069"/>
                </a:lnTo>
                <a:lnTo>
                  <a:pt x="3498550" y="2622392"/>
                </a:lnTo>
                <a:lnTo>
                  <a:pt x="3503515" y="2581657"/>
                </a:lnTo>
                <a:lnTo>
                  <a:pt x="3505199" y="2539995"/>
                </a:lnTo>
                <a:lnTo>
                  <a:pt x="3505199" y="508010"/>
                </a:lnTo>
                <a:lnTo>
                  <a:pt x="3503515" y="466345"/>
                </a:lnTo>
                <a:lnTo>
                  <a:pt x="3498550" y="425607"/>
                </a:lnTo>
                <a:lnTo>
                  <a:pt x="3490435" y="385928"/>
                </a:lnTo>
                <a:lnTo>
                  <a:pt x="3479301" y="347438"/>
                </a:lnTo>
                <a:lnTo>
                  <a:pt x="3465278" y="310268"/>
                </a:lnTo>
                <a:lnTo>
                  <a:pt x="3448497" y="274549"/>
                </a:lnTo>
                <a:lnTo>
                  <a:pt x="3429088" y="240411"/>
                </a:lnTo>
                <a:lnTo>
                  <a:pt x="3407184" y="207985"/>
                </a:lnTo>
                <a:lnTo>
                  <a:pt x="3382913" y="177401"/>
                </a:lnTo>
                <a:lnTo>
                  <a:pt x="3356407" y="148791"/>
                </a:lnTo>
                <a:lnTo>
                  <a:pt x="3327798" y="122286"/>
                </a:lnTo>
                <a:lnTo>
                  <a:pt x="3297214" y="98015"/>
                </a:lnTo>
                <a:lnTo>
                  <a:pt x="3264788" y="76111"/>
                </a:lnTo>
                <a:lnTo>
                  <a:pt x="3230650" y="56702"/>
                </a:lnTo>
                <a:lnTo>
                  <a:pt x="3194931" y="39921"/>
                </a:lnTo>
                <a:lnTo>
                  <a:pt x="3157761" y="25898"/>
                </a:lnTo>
                <a:lnTo>
                  <a:pt x="3119271" y="14764"/>
                </a:lnTo>
                <a:lnTo>
                  <a:pt x="3079592" y="6648"/>
                </a:lnTo>
                <a:lnTo>
                  <a:pt x="3038854" y="1684"/>
                </a:lnTo>
                <a:lnTo>
                  <a:pt x="2997189" y="0"/>
                </a:lnTo>
                <a:close/>
              </a:path>
            </a:pathLst>
          </a:custGeom>
          <a:solidFill>
            <a:srgbClr val="727272"/>
          </a:solidFill>
        </p:spPr>
        <p:txBody>
          <a:bodyPr wrap="square" lIns="0" tIns="0" rIns="0" bIns="0" rtlCol="0"/>
          <a:lstStyle/>
          <a:p>
            <a:endParaRPr/>
          </a:p>
        </p:txBody>
      </p:sp>
      <p:sp>
        <p:nvSpPr>
          <p:cNvPr id="5" name="object 5"/>
          <p:cNvSpPr/>
          <p:nvPr/>
        </p:nvSpPr>
        <p:spPr>
          <a:xfrm>
            <a:off x="457961" y="1981962"/>
            <a:ext cx="3505200" cy="3048000"/>
          </a:xfrm>
          <a:custGeom>
            <a:avLst/>
            <a:gdLst/>
            <a:ahLst/>
            <a:cxnLst/>
            <a:rect l="l" t="t" r="r" b="b"/>
            <a:pathLst>
              <a:path w="3505200" h="3048000">
                <a:moveTo>
                  <a:pt x="0" y="508010"/>
                </a:moveTo>
                <a:lnTo>
                  <a:pt x="1684" y="466345"/>
                </a:lnTo>
                <a:lnTo>
                  <a:pt x="6649" y="425607"/>
                </a:lnTo>
                <a:lnTo>
                  <a:pt x="14764" y="385928"/>
                </a:lnTo>
                <a:lnTo>
                  <a:pt x="25898" y="347438"/>
                </a:lnTo>
                <a:lnTo>
                  <a:pt x="39922" y="310268"/>
                </a:lnTo>
                <a:lnTo>
                  <a:pt x="56703" y="274549"/>
                </a:lnTo>
                <a:lnTo>
                  <a:pt x="76112" y="240411"/>
                </a:lnTo>
                <a:lnTo>
                  <a:pt x="98017" y="207985"/>
                </a:lnTo>
                <a:lnTo>
                  <a:pt x="122287" y="177401"/>
                </a:lnTo>
                <a:lnTo>
                  <a:pt x="148793" y="148791"/>
                </a:lnTo>
                <a:lnTo>
                  <a:pt x="177403" y="122286"/>
                </a:lnTo>
                <a:lnTo>
                  <a:pt x="207987" y="98015"/>
                </a:lnTo>
                <a:lnTo>
                  <a:pt x="240414" y="76111"/>
                </a:lnTo>
                <a:lnTo>
                  <a:pt x="274552" y="56702"/>
                </a:lnTo>
                <a:lnTo>
                  <a:pt x="310272" y="39921"/>
                </a:lnTo>
                <a:lnTo>
                  <a:pt x="347443" y="25898"/>
                </a:lnTo>
                <a:lnTo>
                  <a:pt x="385933" y="14764"/>
                </a:lnTo>
                <a:lnTo>
                  <a:pt x="425612" y="6648"/>
                </a:lnTo>
                <a:lnTo>
                  <a:pt x="466350" y="1684"/>
                </a:lnTo>
                <a:lnTo>
                  <a:pt x="508016" y="0"/>
                </a:lnTo>
                <a:lnTo>
                  <a:pt x="2997189" y="0"/>
                </a:lnTo>
                <a:lnTo>
                  <a:pt x="3038854" y="1684"/>
                </a:lnTo>
                <a:lnTo>
                  <a:pt x="3079592" y="6648"/>
                </a:lnTo>
                <a:lnTo>
                  <a:pt x="3119271" y="14764"/>
                </a:lnTo>
                <a:lnTo>
                  <a:pt x="3157761" y="25898"/>
                </a:lnTo>
                <a:lnTo>
                  <a:pt x="3194931" y="39921"/>
                </a:lnTo>
                <a:lnTo>
                  <a:pt x="3230650" y="56702"/>
                </a:lnTo>
                <a:lnTo>
                  <a:pt x="3264788" y="76111"/>
                </a:lnTo>
                <a:lnTo>
                  <a:pt x="3297214" y="98015"/>
                </a:lnTo>
                <a:lnTo>
                  <a:pt x="3327798" y="122286"/>
                </a:lnTo>
                <a:lnTo>
                  <a:pt x="3356407" y="148791"/>
                </a:lnTo>
                <a:lnTo>
                  <a:pt x="3382913" y="177401"/>
                </a:lnTo>
                <a:lnTo>
                  <a:pt x="3407184" y="207985"/>
                </a:lnTo>
                <a:lnTo>
                  <a:pt x="3429088" y="240411"/>
                </a:lnTo>
                <a:lnTo>
                  <a:pt x="3448497" y="274549"/>
                </a:lnTo>
                <a:lnTo>
                  <a:pt x="3465278" y="310268"/>
                </a:lnTo>
                <a:lnTo>
                  <a:pt x="3479301" y="347438"/>
                </a:lnTo>
                <a:lnTo>
                  <a:pt x="3490435" y="385928"/>
                </a:lnTo>
                <a:lnTo>
                  <a:pt x="3498550" y="425607"/>
                </a:lnTo>
                <a:lnTo>
                  <a:pt x="3503515" y="466345"/>
                </a:lnTo>
                <a:lnTo>
                  <a:pt x="3505199" y="508010"/>
                </a:lnTo>
                <a:lnTo>
                  <a:pt x="3505199" y="2539995"/>
                </a:lnTo>
                <a:lnTo>
                  <a:pt x="3503515" y="2581657"/>
                </a:lnTo>
                <a:lnTo>
                  <a:pt x="3498550" y="2622392"/>
                </a:lnTo>
                <a:lnTo>
                  <a:pt x="3490435" y="2662069"/>
                </a:lnTo>
                <a:lnTo>
                  <a:pt x="3479301" y="2700558"/>
                </a:lnTo>
                <a:lnTo>
                  <a:pt x="3465278" y="2737727"/>
                </a:lnTo>
                <a:lnTo>
                  <a:pt x="3448497" y="2773446"/>
                </a:lnTo>
                <a:lnTo>
                  <a:pt x="3429088" y="2807583"/>
                </a:lnTo>
                <a:lnTo>
                  <a:pt x="3407184" y="2840009"/>
                </a:lnTo>
                <a:lnTo>
                  <a:pt x="3382913" y="2870593"/>
                </a:lnTo>
                <a:lnTo>
                  <a:pt x="3356407" y="2899203"/>
                </a:lnTo>
                <a:lnTo>
                  <a:pt x="3327798" y="2925708"/>
                </a:lnTo>
                <a:lnTo>
                  <a:pt x="3297214" y="2949980"/>
                </a:lnTo>
                <a:lnTo>
                  <a:pt x="3264788" y="2971885"/>
                </a:lnTo>
                <a:lnTo>
                  <a:pt x="3230650" y="2991294"/>
                </a:lnTo>
                <a:lnTo>
                  <a:pt x="3194931" y="3008076"/>
                </a:lnTo>
                <a:lnTo>
                  <a:pt x="3157761" y="3022100"/>
                </a:lnTo>
                <a:lnTo>
                  <a:pt x="3119271" y="3033235"/>
                </a:lnTo>
                <a:lnTo>
                  <a:pt x="3079592" y="3041350"/>
                </a:lnTo>
                <a:lnTo>
                  <a:pt x="3038854" y="3046315"/>
                </a:lnTo>
                <a:lnTo>
                  <a:pt x="2997189" y="3047999"/>
                </a:lnTo>
                <a:lnTo>
                  <a:pt x="508016" y="3047999"/>
                </a:lnTo>
                <a:lnTo>
                  <a:pt x="466350" y="3046315"/>
                </a:lnTo>
                <a:lnTo>
                  <a:pt x="425612" y="3041350"/>
                </a:lnTo>
                <a:lnTo>
                  <a:pt x="385933" y="3033235"/>
                </a:lnTo>
                <a:lnTo>
                  <a:pt x="347443" y="3022100"/>
                </a:lnTo>
                <a:lnTo>
                  <a:pt x="310272" y="3008076"/>
                </a:lnTo>
                <a:lnTo>
                  <a:pt x="274552" y="2991294"/>
                </a:lnTo>
                <a:lnTo>
                  <a:pt x="240414" y="2971885"/>
                </a:lnTo>
                <a:lnTo>
                  <a:pt x="207987" y="2949980"/>
                </a:lnTo>
                <a:lnTo>
                  <a:pt x="177403" y="2925708"/>
                </a:lnTo>
                <a:lnTo>
                  <a:pt x="148793" y="2899203"/>
                </a:lnTo>
                <a:lnTo>
                  <a:pt x="122287" y="2870593"/>
                </a:lnTo>
                <a:lnTo>
                  <a:pt x="98017" y="2840009"/>
                </a:lnTo>
                <a:lnTo>
                  <a:pt x="76112" y="2807583"/>
                </a:lnTo>
                <a:lnTo>
                  <a:pt x="56703" y="2773446"/>
                </a:lnTo>
                <a:lnTo>
                  <a:pt x="39922" y="2737727"/>
                </a:lnTo>
                <a:lnTo>
                  <a:pt x="25898" y="2700558"/>
                </a:lnTo>
                <a:lnTo>
                  <a:pt x="14764" y="2662069"/>
                </a:lnTo>
                <a:lnTo>
                  <a:pt x="6649" y="2622392"/>
                </a:lnTo>
                <a:lnTo>
                  <a:pt x="1684" y="2581657"/>
                </a:lnTo>
                <a:lnTo>
                  <a:pt x="0" y="2539995"/>
                </a:lnTo>
                <a:lnTo>
                  <a:pt x="0" y="508010"/>
                </a:lnTo>
                <a:close/>
              </a:path>
            </a:pathLst>
          </a:custGeom>
          <a:ln w="25907">
            <a:solidFill>
              <a:srgbClr val="88A3A6"/>
            </a:solidFill>
          </a:ln>
        </p:spPr>
        <p:txBody>
          <a:bodyPr wrap="square" lIns="0" tIns="0" rIns="0" bIns="0" rtlCol="0"/>
          <a:lstStyle/>
          <a:p>
            <a:endParaRPr/>
          </a:p>
        </p:txBody>
      </p:sp>
      <p:sp>
        <p:nvSpPr>
          <p:cNvPr id="6" name="object 6"/>
          <p:cNvSpPr txBox="1">
            <a:spLocks noGrp="1"/>
          </p:cNvSpPr>
          <p:nvPr>
            <p:ph type="title"/>
          </p:nvPr>
        </p:nvSpPr>
        <p:spPr>
          <a:prstGeom prst="rect">
            <a:avLst/>
          </a:prstGeom>
        </p:spPr>
        <p:txBody>
          <a:bodyPr vert="horz" wrap="square" lIns="0" tIns="40132" rIns="0" bIns="0" rtlCol="0">
            <a:spAutoFit/>
          </a:bodyPr>
          <a:lstStyle/>
          <a:p>
            <a:pPr marL="547370">
              <a:lnSpc>
                <a:spcPts val="5260"/>
              </a:lnSpc>
            </a:pPr>
            <a:r>
              <a:rPr dirty="0"/>
              <a:t>Electrochemical</a:t>
            </a:r>
            <a:r>
              <a:rPr spc="-55" dirty="0">
                <a:latin typeface="Times New Roman"/>
                <a:cs typeface="Times New Roman"/>
              </a:rPr>
              <a:t> </a:t>
            </a:r>
            <a:r>
              <a:rPr dirty="0"/>
              <a:t>Techni</a:t>
            </a:r>
            <a:r>
              <a:rPr spc="10" dirty="0"/>
              <a:t>q</a:t>
            </a:r>
            <a:r>
              <a:rPr dirty="0"/>
              <a:t>ues</a:t>
            </a:r>
          </a:p>
        </p:txBody>
      </p:sp>
      <p:sp>
        <p:nvSpPr>
          <p:cNvPr id="7" name="object 7"/>
          <p:cNvSpPr/>
          <p:nvPr/>
        </p:nvSpPr>
        <p:spPr>
          <a:xfrm>
            <a:off x="609600" y="2438400"/>
            <a:ext cx="3151631" cy="2286000"/>
          </a:xfrm>
          <a:prstGeom prst="rect">
            <a:avLst/>
          </a:prstGeom>
          <a:blipFill>
            <a:blip r:embed="rId3" cstate="print"/>
            <a:stretch>
              <a:fillRect/>
            </a:stretch>
          </a:blipFill>
        </p:spPr>
        <p:txBody>
          <a:bodyPr wrap="square" lIns="0" tIns="0" rIns="0" bIns="0" rtlCol="0"/>
          <a:lstStyle/>
          <a:p>
            <a:endParaRPr/>
          </a:p>
        </p:txBody>
      </p:sp>
      <p:sp>
        <p:nvSpPr>
          <p:cNvPr id="8" name="object 8"/>
          <p:cNvSpPr/>
          <p:nvPr/>
        </p:nvSpPr>
        <p:spPr>
          <a:xfrm>
            <a:off x="4953000" y="2133600"/>
            <a:ext cx="3886200" cy="2974848"/>
          </a:xfrm>
          <a:prstGeom prst="rect">
            <a:avLst/>
          </a:prstGeom>
          <a:blipFill>
            <a:blip r:embed="rId4" cstate="print"/>
            <a:stretch>
              <a:fillRect/>
            </a:stretch>
          </a:blipFill>
        </p:spPr>
        <p:txBody>
          <a:bodyPr wrap="square" lIns="0" tIns="0" rIns="0" bIns="0" rtlCol="0"/>
          <a:lstStyle/>
          <a:p>
            <a:endParaRPr/>
          </a:p>
        </p:txBody>
      </p:sp>
      <p:sp>
        <p:nvSpPr>
          <p:cNvPr id="9" name="object 9"/>
          <p:cNvSpPr txBox="1"/>
          <p:nvPr/>
        </p:nvSpPr>
        <p:spPr>
          <a:xfrm>
            <a:off x="535940" y="5283019"/>
            <a:ext cx="2586355" cy="528955"/>
          </a:xfrm>
          <a:prstGeom prst="rect">
            <a:avLst/>
          </a:prstGeom>
        </p:spPr>
        <p:txBody>
          <a:bodyPr vert="horz" wrap="square" lIns="0" tIns="0" rIns="0" bIns="0" rtlCol="0">
            <a:spAutoFit/>
          </a:bodyPr>
          <a:lstStyle/>
          <a:p>
            <a:pPr marL="12700" marR="5080">
              <a:lnSpc>
                <a:spcPct val="100000"/>
              </a:lnSpc>
            </a:pPr>
            <a:r>
              <a:rPr sz="1800" spc="-5" dirty="0">
                <a:latin typeface="Times New Roman"/>
                <a:cs typeface="Times New Roman"/>
              </a:rPr>
              <a:t>U</a:t>
            </a:r>
            <a:r>
              <a:rPr sz="1800" spc="-10" dirty="0">
                <a:latin typeface="Times New Roman"/>
                <a:cs typeface="Times New Roman"/>
              </a:rPr>
              <a:t>seful</a:t>
            </a:r>
            <a:r>
              <a:rPr sz="1800" dirty="0">
                <a:latin typeface="Times New Roman"/>
                <a:cs typeface="Times New Roman"/>
              </a:rPr>
              <a:t> for </a:t>
            </a:r>
            <a:r>
              <a:rPr sz="1800" spc="-10" dirty="0">
                <a:latin typeface="Times New Roman"/>
                <a:cs typeface="Times New Roman"/>
              </a:rPr>
              <a:t>o</a:t>
            </a:r>
            <a:r>
              <a:rPr sz="1800" dirty="0">
                <a:latin typeface="Times New Roman"/>
                <a:cs typeface="Times New Roman"/>
              </a:rPr>
              <a:t>t</a:t>
            </a:r>
            <a:r>
              <a:rPr sz="1800" spc="-10" dirty="0">
                <a:latin typeface="Times New Roman"/>
                <a:cs typeface="Times New Roman"/>
              </a:rPr>
              <a:t>her</a:t>
            </a:r>
            <a:r>
              <a:rPr sz="1800" spc="-5" dirty="0">
                <a:latin typeface="Times New Roman"/>
                <a:cs typeface="Times New Roman"/>
              </a:rPr>
              <a:t> te</a:t>
            </a:r>
            <a:r>
              <a:rPr sz="1800" spc="-10" dirty="0">
                <a:latin typeface="Times New Roman"/>
                <a:cs typeface="Times New Roman"/>
              </a:rPr>
              <a:t>chn</a:t>
            </a:r>
            <a:r>
              <a:rPr sz="1800" dirty="0">
                <a:latin typeface="Times New Roman"/>
                <a:cs typeface="Times New Roman"/>
              </a:rPr>
              <a:t>i</a:t>
            </a:r>
            <a:r>
              <a:rPr sz="1800" spc="-10" dirty="0">
                <a:latin typeface="Times New Roman"/>
                <a:cs typeface="Times New Roman"/>
              </a:rPr>
              <a:t>ques:</a:t>
            </a:r>
            <a:r>
              <a:rPr sz="1800" spc="-5" dirty="0">
                <a:latin typeface="Times New Roman"/>
                <a:cs typeface="Times New Roman"/>
              </a:rPr>
              <a:t> </a:t>
            </a:r>
            <a:r>
              <a:rPr sz="1800" spc="-5" dirty="0">
                <a:solidFill>
                  <a:srgbClr val="009898"/>
                </a:solidFill>
                <a:latin typeface="Times New Roman"/>
                <a:cs typeface="Times New Roman"/>
              </a:rPr>
              <a:t>S</a:t>
            </a:r>
            <a:r>
              <a:rPr sz="1800" spc="-15" dirty="0">
                <a:solidFill>
                  <a:srgbClr val="009898"/>
                </a:solidFill>
                <a:latin typeface="Times New Roman"/>
                <a:cs typeface="Times New Roman"/>
              </a:rPr>
              <a:t>W</a:t>
            </a:r>
            <a:r>
              <a:rPr sz="1800" dirty="0">
                <a:solidFill>
                  <a:srgbClr val="009898"/>
                </a:solidFill>
                <a:latin typeface="Times New Roman"/>
                <a:cs typeface="Times New Roman"/>
              </a:rPr>
              <a:t>V</a:t>
            </a:r>
            <a:endParaRPr sz="1800">
              <a:latin typeface="Times New Roman"/>
              <a:cs typeface="Times New Roman"/>
            </a:endParaRPr>
          </a:p>
        </p:txBody>
      </p:sp>
      <p:sp>
        <p:nvSpPr>
          <p:cNvPr id="10" name="object 10"/>
          <p:cNvSpPr/>
          <p:nvPr/>
        </p:nvSpPr>
        <p:spPr>
          <a:xfrm>
            <a:off x="548640" y="5782497"/>
            <a:ext cx="506095" cy="0"/>
          </a:xfrm>
          <a:custGeom>
            <a:avLst/>
            <a:gdLst/>
            <a:ahLst/>
            <a:cxnLst/>
            <a:rect l="l" t="t" r="r" b="b"/>
            <a:pathLst>
              <a:path w="506094">
                <a:moveTo>
                  <a:pt x="0" y="0"/>
                </a:moveTo>
                <a:lnTo>
                  <a:pt x="505967" y="0"/>
                </a:lnTo>
              </a:path>
            </a:pathLst>
          </a:custGeom>
          <a:ln w="11937">
            <a:solidFill>
              <a:srgbClr val="009898"/>
            </a:solidFill>
          </a:ln>
        </p:spPr>
        <p:txBody>
          <a:bodyPr wrap="square" lIns="0" tIns="0" rIns="0" bIns="0" rtlCol="0"/>
          <a:lstStyle/>
          <a:p>
            <a:endParaRPr/>
          </a:p>
        </p:txBody>
      </p:sp>
      <p:sp>
        <p:nvSpPr>
          <p:cNvPr id="11" name="object 11"/>
          <p:cNvSpPr txBox="1"/>
          <p:nvPr/>
        </p:nvSpPr>
        <p:spPr>
          <a:xfrm>
            <a:off x="535940" y="5831984"/>
            <a:ext cx="781685" cy="528320"/>
          </a:xfrm>
          <a:prstGeom prst="rect">
            <a:avLst/>
          </a:prstGeom>
        </p:spPr>
        <p:txBody>
          <a:bodyPr vert="horz" wrap="square" lIns="0" tIns="0" rIns="0" bIns="0" rtlCol="0">
            <a:spAutoFit/>
          </a:bodyPr>
          <a:lstStyle/>
          <a:p>
            <a:pPr marL="12700" marR="5080">
              <a:lnSpc>
                <a:spcPct val="100000"/>
              </a:lnSpc>
            </a:pPr>
            <a:r>
              <a:rPr sz="1800" u="sng" spc="-5" dirty="0">
                <a:solidFill>
                  <a:srgbClr val="009898"/>
                </a:solidFill>
                <a:latin typeface="Times New Roman"/>
                <a:cs typeface="Times New Roman"/>
              </a:rPr>
              <a:t>A</a:t>
            </a:r>
            <a:r>
              <a:rPr sz="1800" u="sng" spc="-15" dirty="0">
                <a:solidFill>
                  <a:srgbClr val="009898"/>
                </a:solidFill>
                <a:latin typeface="Times New Roman"/>
                <a:cs typeface="Times New Roman"/>
              </a:rPr>
              <a:t>m</a:t>
            </a:r>
            <a:r>
              <a:rPr sz="1800" u="sng" dirty="0">
                <a:solidFill>
                  <a:srgbClr val="009898"/>
                </a:solidFill>
                <a:latin typeface="Times New Roman"/>
                <a:cs typeface="Times New Roman"/>
              </a:rPr>
              <a:t>p</a:t>
            </a:r>
            <a:r>
              <a:rPr sz="1800" u="sng" spc="5" dirty="0">
                <a:solidFill>
                  <a:srgbClr val="009898"/>
                </a:solidFill>
                <a:latin typeface="Times New Roman"/>
                <a:cs typeface="Times New Roman"/>
              </a:rPr>
              <a:t> </a:t>
            </a:r>
            <a:r>
              <a:rPr sz="1800" u="sng" spc="-10" dirty="0">
                <a:solidFill>
                  <a:srgbClr val="009898"/>
                </a:solidFill>
                <a:latin typeface="Times New Roman"/>
                <a:cs typeface="Times New Roman"/>
              </a:rPr>
              <a:t>i*t</a:t>
            </a:r>
            <a:r>
              <a:rPr sz="1800" spc="-5" dirty="0">
                <a:solidFill>
                  <a:srgbClr val="009898"/>
                </a:solidFill>
                <a:latin typeface="Times New Roman"/>
                <a:cs typeface="Times New Roman"/>
              </a:rPr>
              <a:t> </a:t>
            </a:r>
            <a:r>
              <a:rPr sz="1800" dirty="0">
                <a:solidFill>
                  <a:srgbClr val="009898"/>
                </a:solidFill>
                <a:latin typeface="Times New Roman"/>
                <a:cs typeface="Times New Roman"/>
              </a:rPr>
              <a:t>EIS</a:t>
            </a:r>
            <a:endParaRPr sz="1800">
              <a:latin typeface="Times New Roman"/>
              <a:cs typeface="Times New Roman"/>
            </a:endParaRPr>
          </a:p>
        </p:txBody>
      </p:sp>
      <p:sp>
        <p:nvSpPr>
          <p:cNvPr id="12" name="object 12"/>
          <p:cNvSpPr/>
          <p:nvPr/>
        </p:nvSpPr>
        <p:spPr>
          <a:xfrm>
            <a:off x="548640" y="6331137"/>
            <a:ext cx="342900" cy="0"/>
          </a:xfrm>
          <a:custGeom>
            <a:avLst/>
            <a:gdLst/>
            <a:ahLst/>
            <a:cxnLst/>
            <a:rect l="l" t="t" r="r" b="b"/>
            <a:pathLst>
              <a:path w="342900">
                <a:moveTo>
                  <a:pt x="0" y="0"/>
                </a:moveTo>
                <a:lnTo>
                  <a:pt x="342899" y="0"/>
                </a:lnTo>
              </a:path>
            </a:pathLst>
          </a:custGeom>
          <a:ln w="11937">
            <a:solidFill>
              <a:srgbClr val="009898"/>
            </a:solidFill>
          </a:ln>
        </p:spPr>
        <p:txBody>
          <a:bodyPr wrap="square" lIns="0" tIns="0" rIns="0" bIns="0" rtlCol="0"/>
          <a:lstStyle/>
          <a:p>
            <a:endParaRPr/>
          </a:p>
        </p:txBody>
      </p:sp>
      <p:sp>
        <p:nvSpPr>
          <p:cNvPr id="13" name="object 13"/>
          <p:cNvSpPr/>
          <p:nvPr/>
        </p:nvSpPr>
        <p:spPr>
          <a:xfrm>
            <a:off x="3934967" y="3113532"/>
            <a:ext cx="822960" cy="937259"/>
          </a:xfrm>
          <a:prstGeom prst="rect">
            <a:avLst/>
          </a:prstGeom>
          <a:blipFill>
            <a:blip r:embed="rId5" cstate="print"/>
            <a:stretch>
              <a:fillRect/>
            </a:stretch>
          </a:blipFill>
        </p:spPr>
        <p:txBody>
          <a:bodyPr wrap="square" lIns="0" tIns="0" rIns="0" bIns="0" rtlCol="0"/>
          <a:lstStyle/>
          <a:p>
            <a:endParaRPr/>
          </a:p>
        </p:txBody>
      </p:sp>
      <p:sp>
        <p:nvSpPr>
          <p:cNvPr id="14" name="object 14"/>
          <p:cNvSpPr/>
          <p:nvPr/>
        </p:nvSpPr>
        <p:spPr>
          <a:xfrm>
            <a:off x="4039361" y="3201162"/>
            <a:ext cx="685799" cy="761999"/>
          </a:xfrm>
          <a:prstGeom prst="rect">
            <a:avLst/>
          </a:prstGeom>
          <a:blipFill>
            <a:blip r:embed="rId6" cstate="print"/>
            <a:stretch>
              <a:fillRect/>
            </a:stretch>
          </a:blipFill>
        </p:spPr>
        <p:txBody>
          <a:bodyPr wrap="square" lIns="0" tIns="0" rIns="0" bIns="0" rtlCol="0"/>
          <a:lstStyle/>
          <a:p>
            <a:endParaRPr/>
          </a:p>
        </p:txBody>
      </p:sp>
      <p:sp>
        <p:nvSpPr>
          <p:cNvPr id="15" name="object 15"/>
          <p:cNvSpPr/>
          <p:nvPr/>
        </p:nvSpPr>
        <p:spPr>
          <a:xfrm>
            <a:off x="4039361" y="3201162"/>
            <a:ext cx="685800" cy="762000"/>
          </a:xfrm>
          <a:custGeom>
            <a:avLst/>
            <a:gdLst/>
            <a:ahLst/>
            <a:cxnLst/>
            <a:rect l="l" t="t" r="r" b="b"/>
            <a:pathLst>
              <a:path w="685800" h="762000">
                <a:moveTo>
                  <a:pt x="0" y="190499"/>
                </a:moveTo>
                <a:lnTo>
                  <a:pt x="342899" y="190499"/>
                </a:lnTo>
                <a:lnTo>
                  <a:pt x="342899" y="0"/>
                </a:lnTo>
                <a:lnTo>
                  <a:pt x="685799" y="380999"/>
                </a:lnTo>
                <a:lnTo>
                  <a:pt x="342899" y="761999"/>
                </a:lnTo>
                <a:lnTo>
                  <a:pt x="342899" y="571499"/>
                </a:lnTo>
                <a:lnTo>
                  <a:pt x="0" y="571499"/>
                </a:lnTo>
                <a:lnTo>
                  <a:pt x="0" y="190499"/>
                </a:lnTo>
                <a:close/>
              </a:path>
            </a:pathLst>
          </a:custGeom>
          <a:ln w="25907">
            <a:solidFill>
              <a:srgbClr val="71BEC5"/>
            </a:solidFill>
          </a:ln>
        </p:spPr>
        <p:txBody>
          <a:bodyPr wrap="square" lIns="0" tIns="0" rIns="0" bIns="0" rtlCol="0"/>
          <a:lstStyle/>
          <a:p>
            <a:endParaRPr/>
          </a:p>
        </p:txBody>
      </p:sp>
      <p:sp>
        <p:nvSpPr>
          <p:cNvPr id="16" name="object 16"/>
          <p:cNvSpPr txBox="1"/>
          <p:nvPr/>
        </p:nvSpPr>
        <p:spPr>
          <a:xfrm>
            <a:off x="840133" y="1330688"/>
            <a:ext cx="6656070" cy="763905"/>
          </a:xfrm>
          <a:prstGeom prst="rect">
            <a:avLst/>
          </a:prstGeom>
        </p:spPr>
        <p:txBody>
          <a:bodyPr vert="horz" wrap="square" lIns="0" tIns="0" rIns="0" bIns="0" rtlCol="0">
            <a:spAutoFit/>
          </a:bodyPr>
          <a:lstStyle/>
          <a:p>
            <a:pPr marL="12700">
              <a:lnSpc>
                <a:spcPct val="100000"/>
              </a:lnSpc>
            </a:pPr>
            <a:r>
              <a:rPr sz="3200" dirty="0">
                <a:solidFill>
                  <a:srgbClr val="C00000"/>
                </a:solidFill>
                <a:latin typeface="Times New Roman"/>
                <a:cs typeface="Times New Roman"/>
              </a:rPr>
              <a:t>Cyclic</a:t>
            </a:r>
            <a:r>
              <a:rPr sz="3200" spc="-65" dirty="0">
                <a:solidFill>
                  <a:srgbClr val="C00000"/>
                </a:solidFill>
                <a:latin typeface="Times New Roman"/>
                <a:cs typeface="Times New Roman"/>
              </a:rPr>
              <a:t> </a:t>
            </a:r>
            <a:r>
              <a:rPr sz="3200" spc="-409" dirty="0">
                <a:solidFill>
                  <a:srgbClr val="C00000"/>
                </a:solidFill>
                <a:latin typeface="Times New Roman"/>
                <a:cs typeface="Times New Roman"/>
              </a:rPr>
              <a:t>V</a:t>
            </a:r>
            <a:r>
              <a:rPr sz="3200" dirty="0">
                <a:solidFill>
                  <a:srgbClr val="C00000"/>
                </a:solidFill>
                <a:latin typeface="Times New Roman"/>
                <a:cs typeface="Times New Roman"/>
              </a:rPr>
              <a:t>oltammetry</a:t>
            </a:r>
            <a:r>
              <a:rPr sz="3200" spc="-40" dirty="0">
                <a:solidFill>
                  <a:srgbClr val="C00000"/>
                </a:solidFill>
                <a:latin typeface="Times New Roman"/>
                <a:cs typeface="Times New Roman"/>
              </a:rPr>
              <a:t> </a:t>
            </a:r>
            <a:r>
              <a:rPr sz="3200" dirty="0">
                <a:solidFill>
                  <a:srgbClr val="C00000"/>
                </a:solidFill>
                <a:latin typeface="Times New Roman"/>
                <a:cs typeface="Times New Roman"/>
              </a:rPr>
              <a:t>(CV)</a:t>
            </a:r>
            <a:endParaRPr sz="3200">
              <a:latin typeface="Times New Roman"/>
              <a:cs typeface="Times New Roman"/>
            </a:endParaRPr>
          </a:p>
          <a:p>
            <a:pPr marR="5080" algn="r">
              <a:lnSpc>
                <a:spcPts val="2390"/>
              </a:lnSpc>
              <a:spcBef>
                <a:spcPts val="400"/>
              </a:spcBef>
            </a:pPr>
            <a:r>
              <a:rPr sz="2000" b="1" dirty="0">
                <a:solidFill>
                  <a:srgbClr val="71BEC5"/>
                </a:solidFill>
                <a:latin typeface="Times New Roman"/>
                <a:cs typeface="Times New Roman"/>
              </a:rPr>
              <a:t>Ou</a:t>
            </a:r>
            <a:r>
              <a:rPr sz="2000" b="1" spc="5" dirty="0">
                <a:solidFill>
                  <a:srgbClr val="71BEC5"/>
                </a:solidFill>
                <a:latin typeface="Times New Roman"/>
                <a:cs typeface="Times New Roman"/>
              </a:rPr>
              <a:t>t</a:t>
            </a:r>
            <a:r>
              <a:rPr sz="2000" b="1" spc="-5" dirty="0">
                <a:solidFill>
                  <a:srgbClr val="71BEC5"/>
                </a:solidFill>
                <a:latin typeface="Times New Roman"/>
                <a:cs typeface="Times New Roman"/>
              </a:rPr>
              <a:t>put</a:t>
            </a:r>
            <a:endParaRPr sz="2000">
              <a:latin typeface="Times New Roman"/>
              <a:cs typeface="Times New Roman"/>
            </a:endParaRPr>
          </a:p>
        </p:txBody>
      </p:sp>
      <p:sp>
        <p:nvSpPr>
          <p:cNvPr id="17" name="object 17"/>
          <p:cNvSpPr txBox="1"/>
          <p:nvPr/>
        </p:nvSpPr>
        <p:spPr>
          <a:xfrm>
            <a:off x="1739266" y="2055419"/>
            <a:ext cx="633730" cy="280035"/>
          </a:xfrm>
          <a:prstGeom prst="rect">
            <a:avLst/>
          </a:prstGeom>
        </p:spPr>
        <p:txBody>
          <a:bodyPr vert="horz" wrap="square" lIns="0" tIns="0" rIns="0" bIns="0" rtlCol="0">
            <a:spAutoFit/>
          </a:bodyPr>
          <a:lstStyle/>
          <a:p>
            <a:pPr marL="12700">
              <a:lnSpc>
                <a:spcPct val="100000"/>
              </a:lnSpc>
            </a:pPr>
            <a:r>
              <a:rPr sz="2000" b="1" spc="-5" dirty="0">
                <a:solidFill>
                  <a:srgbClr val="FF0000"/>
                </a:solidFill>
                <a:latin typeface="Times New Roman"/>
                <a:cs typeface="Times New Roman"/>
              </a:rPr>
              <a:t>Input</a:t>
            </a:r>
            <a:endParaRPr sz="2000">
              <a:latin typeface="Times New Roman"/>
              <a:cs typeface="Times New Roman"/>
            </a:endParaRPr>
          </a:p>
        </p:txBody>
      </p:sp>
      <p:sp>
        <p:nvSpPr>
          <p:cNvPr id="18" name="object 18"/>
          <p:cNvSpPr txBox="1"/>
          <p:nvPr/>
        </p:nvSpPr>
        <p:spPr>
          <a:xfrm>
            <a:off x="5135376" y="5641918"/>
            <a:ext cx="3444240" cy="975994"/>
          </a:xfrm>
          <a:prstGeom prst="rect">
            <a:avLst/>
          </a:prstGeom>
        </p:spPr>
        <p:txBody>
          <a:bodyPr vert="horz" wrap="square" lIns="0" tIns="0" rIns="0" bIns="0" rtlCol="0">
            <a:spAutoFit/>
          </a:bodyPr>
          <a:lstStyle/>
          <a:p>
            <a:pPr marL="12065" marR="5080" indent="1270" algn="ctr">
              <a:lnSpc>
                <a:spcPct val="100000"/>
              </a:lnSpc>
            </a:pPr>
            <a:r>
              <a:rPr sz="2200" spc="-20" dirty="0">
                <a:solidFill>
                  <a:srgbClr val="7F7F7F"/>
                </a:solidFill>
                <a:latin typeface="Times New Roman"/>
                <a:cs typeface="Times New Roman"/>
              </a:rPr>
              <a:t>For</a:t>
            </a:r>
            <a:r>
              <a:rPr sz="2200" spc="-30" dirty="0">
                <a:solidFill>
                  <a:srgbClr val="7F7F7F"/>
                </a:solidFill>
                <a:latin typeface="Times New Roman"/>
                <a:cs typeface="Times New Roman"/>
              </a:rPr>
              <a:t>m</a:t>
            </a:r>
            <a:r>
              <a:rPr sz="2200" spc="-10" dirty="0">
                <a:solidFill>
                  <a:srgbClr val="7F7F7F"/>
                </a:solidFill>
                <a:latin typeface="Times New Roman"/>
                <a:cs typeface="Times New Roman"/>
              </a:rPr>
              <a:t>al</a:t>
            </a:r>
            <a:r>
              <a:rPr sz="2200" spc="20" dirty="0">
                <a:solidFill>
                  <a:srgbClr val="7F7F7F"/>
                </a:solidFill>
                <a:latin typeface="Times New Roman"/>
                <a:cs typeface="Times New Roman"/>
              </a:rPr>
              <a:t> </a:t>
            </a:r>
            <a:r>
              <a:rPr sz="2200" spc="-20" dirty="0">
                <a:solidFill>
                  <a:srgbClr val="7F7F7F"/>
                </a:solidFill>
                <a:latin typeface="Times New Roman"/>
                <a:cs typeface="Times New Roman"/>
              </a:rPr>
              <a:t>Po</a:t>
            </a:r>
            <a:r>
              <a:rPr sz="2200" spc="-5" dirty="0">
                <a:solidFill>
                  <a:srgbClr val="7F7F7F"/>
                </a:solidFill>
                <a:latin typeface="Times New Roman"/>
                <a:cs typeface="Times New Roman"/>
              </a:rPr>
              <a:t>t</a:t>
            </a:r>
            <a:r>
              <a:rPr sz="2200" spc="-10" dirty="0">
                <a:solidFill>
                  <a:srgbClr val="7F7F7F"/>
                </a:solidFill>
                <a:latin typeface="Times New Roman"/>
                <a:cs typeface="Times New Roman"/>
              </a:rPr>
              <a:t>ential:</a:t>
            </a:r>
            <a:r>
              <a:rPr sz="2200" spc="-120" dirty="0">
                <a:solidFill>
                  <a:srgbClr val="7F7F7F"/>
                </a:solidFill>
                <a:latin typeface="Times New Roman"/>
                <a:cs typeface="Times New Roman"/>
              </a:rPr>
              <a:t> </a:t>
            </a:r>
            <a:r>
              <a:rPr sz="2200" spc="-195" dirty="0">
                <a:solidFill>
                  <a:srgbClr val="7F7F7F"/>
                </a:solidFill>
                <a:latin typeface="Times New Roman"/>
                <a:cs typeface="Times New Roman"/>
              </a:rPr>
              <a:t>A</a:t>
            </a:r>
            <a:r>
              <a:rPr sz="2200" spc="-10" dirty="0">
                <a:solidFill>
                  <a:srgbClr val="7F7F7F"/>
                </a:solidFill>
                <a:latin typeface="Times New Roman"/>
                <a:cs typeface="Times New Roman"/>
              </a:rPr>
              <a:t>verage</a:t>
            </a:r>
            <a:r>
              <a:rPr sz="2200" spc="5" dirty="0">
                <a:solidFill>
                  <a:srgbClr val="7F7F7F"/>
                </a:solidFill>
                <a:latin typeface="Times New Roman"/>
                <a:cs typeface="Times New Roman"/>
              </a:rPr>
              <a:t> </a:t>
            </a:r>
            <a:r>
              <a:rPr sz="2200" spc="-10" dirty="0">
                <a:solidFill>
                  <a:srgbClr val="7F7F7F"/>
                </a:solidFill>
                <a:latin typeface="Times New Roman"/>
                <a:cs typeface="Times New Roman"/>
              </a:rPr>
              <a:t>of </a:t>
            </a:r>
            <a:r>
              <a:rPr sz="2200" spc="-15" dirty="0">
                <a:solidFill>
                  <a:srgbClr val="7F7F7F"/>
                </a:solidFill>
                <a:latin typeface="Times New Roman"/>
                <a:cs typeface="Times New Roman"/>
              </a:rPr>
              <a:t>Red</a:t>
            </a:r>
            <a:r>
              <a:rPr sz="2200" spc="-10" dirty="0">
                <a:solidFill>
                  <a:srgbClr val="7F7F7F"/>
                </a:solidFill>
                <a:latin typeface="Times New Roman"/>
                <a:cs typeface="Times New Roman"/>
              </a:rPr>
              <a:t>uction</a:t>
            </a:r>
            <a:r>
              <a:rPr sz="2200" spc="-5" dirty="0">
                <a:solidFill>
                  <a:srgbClr val="7F7F7F"/>
                </a:solidFill>
                <a:latin typeface="Times New Roman"/>
                <a:cs typeface="Times New Roman"/>
              </a:rPr>
              <a:t> </a:t>
            </a:r>
            <a:r>
              <a:rPr sz="2200" spc="-15" dirty="0">
                <a:solidFill>
                  <a:srgbClr val="7F7F7F"/>
                </a:solidFill>
                <a:latin typeface="Times New Roman"/>
                <a:cs typeface="Times New Roman"/>
              </a:rPr>
              <a:t>and</a:t>
            </a:r>
            <a:r>
              <a:rPr sz="2200" spc="-5" dirty="0">
                <a:solidFill>
                  <a:srgbClr val="7F7F7F"/>
                </a:solidFill>
                <a:latin typeface="Times New Roman"/>
                <a:cs typeface="Times New Roman"/>
              </a:rPr>
              <a:t> </a:t>
            </a:r>
            <a:r>
              <a:rPr sz="2200" spc="-20" dirty="0">
                <a:solidFill>
                  <a:srgbClr val="7F7F7F"/>
                </a:solidFill>
                <a:latin typeface="Times New Roman"/>
                <a:cs typeface="Times New Roman"/>
              </a:rPr>
              <a:t>Oxi</a:t>
            </a:r>
            <a:r>
              <a:rPr sz="2200" spc="-5" dirty="0">
                <a:solidFill>
                  <a:srgbClr val="7F7F7F"/>
                </a:solidFill>
                <a:latin typeface="Times New Roman"/>
                <a:cs typeface="Times New Roman"/>
              </a:rPr>
              <a:t>d</a:t>
            </a:r>
            <a:r>
              <a:rPr sz="2200" spc="-10" dirty="0">
                <a:solidFill>
                  <a:srgbClr val="7F7F7F"/>
                </a:solidFill>
                <a:latin typeface="Times New Roman"/>
                <a:cs typeface="Times New Roman"/>
              </a:rPr>
              <a:t>ation</a:t>
            </a:r>
            <a:r>
              <a:rPr sz="2200" spc="5" dirty="0">
                <a:solidFill>
                  <a:srgbClr val="7F7F7F"/>
                </a:solidFill>
                <a:latin typeface="Times New Roman"/>
                <a:cs typeface="Times New Roman"/>
              </a:rPr>
              <a:t> </a:t>
            </a:r>
            <a:r>
              <a:rPr sz="2200" spc="-20" dirty="0">
                <a:solidFill>
                  <a:srgbClr val="7F7F7F"/>
                </a:solidFill>
                <a:latin typeface="Times New Roman"/>
                <a:cs typeface="Times New Roman"/>
              </a:rPr>
              <a:t>Peak</a:t>
            </a:r>
            <a:r>
              <a:rPr sz="2200" spc="-15" dirty="0">
                <a:solidFill>
                  <a:srgbClr val="7F7F7F"/>
                </a:solidFill>
                <a:latin typeface="Times New Roman"/>
                <a:cs typeface="Times New Roman"/>
              </a:rPr>
              <a:t> </a:t>
            </a:r>
            <a:r>
              <a:rPr sz="2200" spc="-315" dirty="0">
                <a:solidFill>
                  <a:srgbClr val="7F7F7F"/>
                </a:solidFill>
                <a:latin typeface="Times New Roman"/>
                <a:cs typeface="Times New Roman"/>
              </a:rPr>
              <a:t>V</a:t>
            </a:r>
            <a:r>
              <a:rPr sz="2200" spc="-10" dirty="0">
                <a:solidFill>
                  <a:srgbClr val="7F7F7F"/>
                </a:solidFill>
                <a:latin typeface="Times New Roman"/>
                <a:cs typeface="Times New Roman"/>
              </a:rPr>
              <a:t>oltages</a:t>
            </a:r>
            <a:endParaRPr sz="2200">
              <a:latin typeface="Times New Roman"/>
              <a:cs typeface="Times New Roman"/>
            </a:endParaRPr>
          </a:p>
        </p:txBody>
      </p:sp>
      <p:sp>
        <p:nvSpPr>
          <p:cNvPr id="19" name="object 19"/>
          <p:cNvSpPr txBox="1"/>
          <p:nvPr/>
        </p:nvSpPr>
        <p:spPr>
          <a:xfrm>
            <a:off x="535940" y="6553385"/>
            <a:ext cx="2185670" cy="203835"/>
          </a:xfrm>
          <a:prstGeom prst="rect">
            <a:avLst/>
          </a:prstGeom>
        </p:spPr>
        <p:txBody>
          <a:bodyPr vert="horz" wrap="square" lIns="0" tIns="0" rIns="0" bIns="0" rtlCol="0">
            <a:spAutoFit/>
          </a:bodyPr>
          <a:lstStyle/>
          <a:p>
            <a:pPr marL="12700">
              <a:lnSpc>
                <a:spcPct val="100000"/>
              </a:lnSpc>
            </a:pPr>
            <a:r>
              <a:rPr sz="1400" spc="-10" dirty="0">
                <a:latin typeface="Times New Roman"/>
                <a:cs typeface="Times New Roman"/>
              </a:rPr>
              <a:t>L</a:t>
            </a:r>
            <a:r>
              <a:rPr sz="1400" dirty="0">
                <a:latin typeface="Times New Roman"/>
                <a:cs typeface="Times New Roman"/>
              </a:rPr>
              <a:t>a Bel</a:t>
            </a:r>
            <a:r>
              <a:rPr sz="1400" spc="5" dirty="0">
                <a:latin typeface="Times New Roman"/>
                <a:cs typeface="Times New Roman"/>
              </a:rPr>
              <a:t>l</a:t>
            </a:r>
            <a:r>
              <a:rPr sz="1400" dirty="0">
                <a:latin typeface="Times New Roman"/>
                <a:cs typeface="Times New Roman"/>
              </a:rPr>
              <a:t>e,</a:t>
            </a:r>
            <a:r>
              <a:rPr sz="1400" spc="-20" dirty="0">
                <a:latin typeface="Times New Roman"/>
                <a:cs typeface="Times New Roman"/>
              </a:rPr>
              <a:t> </a:t>
            </a:r>
            <a:r>
              <a:rPr sz="1400" spc="-10" dirty="0">
                <a:latin typeface="Times New Roman"/>
                <a:cs typeface="Times New Roman"/>
              </a:rPr>
              <a:t>E</a:t>
            </a:r>
            <a:r>
              <a:rPr sz="1400" dirty="0">
                <a:latin typeface="Times New Roman"/>
                <a:cs typeface="Times New Roman"/>
              </a:rPr>
              <a:t>.</a:t>
            </a:r>
            <a:r>
              <a:rPr sz="1400" spc="-5" dirty="0">
                <a:latin typeface="Times New Roman"/>
                <a:cs typeface="Times New Roman"/>
              </a:rPr>
              <a:t> </a:t>
            </a:r>
            <a:r>
              <a:rPr sz="1400" dirty="0">
                <a:latin typeface="Times New Roman"/>
                <a:cs typeface="Times New Roman"/>
              </a:rPr>
              <a:t>Che</a:t>
            </a:r>
            <a:r>
              <a:rPr sz="1400" spc="-25" dirty="0">
                <a:latin typeface="Times New Roman"/>
                <a:cs typeface="Times New Roman"/>
              </a:rPr>
              <a:t>m</a:t>
            </a:r>
            <a:r>
              <a:rPr sz="1400" dirty="0">
                <a:latin typeface="Times New Roman"/>
                <a:cs typeface="Times New Roman"/>
              </a:rPr>
              <a:t>.</a:t>
            </a:r>
            <a:r>
              <a:rPr sz="1400" spc="15" dirty="0">
                <a:latin typeface="Times New Roman"/>
                <a:cs typeface="Times New Roman"/>
              </a:rPr>
              <a:t> </a:t>
            </a:r>
            <a:r>
              <a:rPr sz="1400" dirty="0">
                <a:latin typeface="Times New Roman"/>
                <a:cs typeface="Times New Roman"/>
              </a:rPr>
              <a:t>101.</a:t>
            </a:r>
            <a:r>
              <a:rPr sz="1400" spc="-30" dirty="0">
                <a:latin typeface="Times New Roman"/>
                <a:cs typeface="Times New Roman"/>
              </a:rPr>
              <a:t> </a:t>
            </a:r>
            <a:r>
              <a:rPr sz="1400" dirty="0">
                <a:latin typeface="Times New Roman"/>
                <a:cs typeface="Times New Roman"/>
              </a:rPr>
              <a:t>20</a:t>
            </a:r>
            <a:r>
              <a:rPr sz="1400" spc="-45" dirty="0">
                <a:latin typeface="Times New Roman"/>
                <a:cs typeface="Times New Roman"/>
              </a:rPr>
              <a:t>1</a:t>
            </a:r>
            <a:r>
              <a:rPr sz="1400" dirty="0">
                <a:latin typeface="Times New Roman"/>
                <a:cs typeface="Times New Roman"/>
              </a:rPr>
              <a:t>1.</a:t>
            </a:r>
            <a:endParaRPr sz="1400">
              <a:latin typeface="Times New Roman"/>
              <a:cs typeface="Times New Roman"/>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a:xfrm>
            <a:off x="500063" y="428625"/>
            <a:ext cx="8186737" cy="1143000"/>
          </a:xfrm>
        </p:spPr>
        <p:txBody>
          <a:bodyPr/>
          <a:lstStyle/>
          <a:p>
            <a:r>
              <a:rPr lang="en-US" sz="3600" b="1" smtClean="0">
                <a:solidFill>
                  <a:srgbClr val="FF6600"/>
                </a:solidFill>
                <a:latin typeface="Baskerville Old Face" pitchFamily="18" charset="0"/>
                <a:ea typeface="ＭＳ Ｐゴシック" pitchFamily="50" charset="-128"/>
              </a:rPr>
              <a:t>Let Us Meet Again</a:t>
            </a:r>
          </a:p>
        </p:txBody>
      </p:sp>
      <p:sp>
        <p:nvSpPr>
          <p:cNvPr id="3" name="Content Placeholder 2"/>
          <p:cNvSpPr>
            <a:spLocks noGrp="1"/>
          </p:cNvSpPr>
          <p:nvPr>
            <p:ph idx="4294967295"/>
          </p:nvPr>
        </p:nvSpPr>
        <p:spPr>
          <a:xfrm>
            <a:off x="642938" y="1714500"/>
            <a:ext cx="8001000" cy="4000500"/>
          </a:xfrm>
          <a:prstGeom prst="rect">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w="19050">
            <a:solidFill>
              <a:srgbClr val="002060"/>
            </a:solidFill>
          </a:ln>
        </p:spPr>
        <p:txBody>
          <a:bodyPr/>
          <a:lstStyle/>
          <a:p>
            <a:pPr algn="ctr">
              <a:buFont typeface="Arial" charset="0"/>
              <a:buNone/>
              <a:defRPr/>
            </a:pPr>
            <a:r>
              <a:rPr lang="en-US" dirty="0" smtClean="0">
                <a:effectLst>
                  <a:outerShdw blurRad="38100" dist="38100" dir="2700000" algn="tl">
                    <a:srgbClr val="000000">
                      <a:alpha val="43137"/>
                    </a:srgbClr>
                  </a:outerShdw>
                </a:effectLst>
                <a:latin typeface="Georgia" pitchFamily="18" charset="0"/>
              </a:rPr>
              <a:t>We welcome you all to our future conferences of OMICS Group International  </a:t>
            </a:r>
          </a:p>
          <a:p>
            <a:pPr algn="ctr">
              <a:buFont typeface="Arial" charset="0"/>
              <a:buNone/>
              <a:defRPr/>
            </a:pPr>
            <a:endParaRPr lang="en-US" sz="2400" dirty="0" smtClean="0">
              <a:effectLst>
                <a:outerShdw blurRad="38100" dist="38100" dir="2700000" algn="tl">
                  <a:srgbClr val="000000">
                    <a:alpha val="43137"/>
                  </a:srgbClr>
                </a:outerShdw>
              </a:effectLst>
              <a:latin typeface="Georgia" pitchFamily="18" charset="0"/>
            </a:endParaRPr>
          </a:p>
          <a:p>
            <a:pPr algn="ctr">
              <a:buFont typeface="Arial" charset="0"/>
              <a:buNone/>
              <a:defRPr/>
            </a:pPr>
            <a:r>
              <a:rPr lang="en-US" sz="1800" dirty="0" smtClean="0">
                <a:effectLst>
                  <a:outerShdw blurRad="38100" dist="38100" dir="2700000" algn="tl">
                    <a:srgbClr val="000000">
                      <a:alpha val="43137"/>
                    </a:srgbClr>
                  </a:outerShdw>
                </a:effectLst>
                <a:latin typeface="Georgia" pitchFamily="18" charset="0"/>
              </a:rPr>
              <a:t>Please Visit:</a:t>
            </a:r>
            <a:r>
              <a:rPr lang="en-US" sz="2400" dirty="0" smtClean="0">
                <a:effectLst>
                  <a:outerShdw blurRad="38100" dist="38100" dir="2700000" algn="tl">
                    <a:srgbClr val="000000">
                      <a:alpha val="43137"/>
                    </a:srgbClr>
                  </a:outerShdw>
                </a:effectLst>
                <a:latin typeface="Georgia" pitchFamily="18" charset="0"/>
              </a:rPr>
              <a:t/>
            </a:r>
            <a:br>
              <a:rPr lang="en-US" sz="2400" dirty="0" smtClean="0">
                <a:effectLst>
                  <a:outerShdw blurRad="38100" dist="38100" dir="2700000" algn="tl">
                    <a:srgbClr val="000000">
                      <a:alpha val="43137"/>
                    </a:srgbClr>
                  </a:outerShdw>
                </a:effectLst>
                <a:latin typeface="Georgia" pitchFamily="18" charset="0"/>
              </a:rPr>
            </a:br>
            <a:r>
              <a:rPr lang="en-US" sz="2400" dirty="0" smtClean="0">
                <a:effectLst>
                  <a:outerShdw blurRad="38100" dist="38100" dir="2700000" algn="tl">
                    <a:srgbClr val="000000">
                      <a:alpha val="43137"/>
                    </a:srgbClr>
                  </a:outerShdw>
                </a:effectLst>
                <a:latin typeface="Georgia" pitchFamily="18" charset="0"/>
                <a:hlinkClick r:id="rId2"/>
              </a:rPr>
              <a:t>www.omicsgroup.com</a:t>
            </a:r>
            <a:endParaRPr lang="en-US" sz="2400" dirty="0" smtClean="0">
              <a:effectLst>
                <a:outerShdw blurRad="38100" dist="38100" dir="2700000" algn="tl">
                  <a:srgbClr val="000000">
                    <a:alpha val="43137"/>
                  </a:srgbClr>
                </a:outerShdw>
              </a:effectLst>
              <a:latin typeface="Georgia" pitchFamily="18" charset="0"/>
            </a:endParaRPr>
          </a:p>
          <a:p>
            <a:pPr algn="ctr">
              <a:buFont typeface="Arial" charset="0"/>
              <a:buNone/>
              <a:defRPr/>
            </a:pPr>
            <a:r>
              <a:rPr lang="en-US" sz="2400" dirty="0" smtClean="0">
                <a:effectLst>
                  <a:outerShdw blurRad="38100" dist="38100" dir="2700000" algn="tl">
                    <a:srgbClr val="000000">
                      <a:alpha val="43137"/>
                    </a:srgbClr>
                  </a:outerShdw>
                </a:effectLst>
                <a:latin typeface="Georgia" pitchFamily="18" charset="0"/>
                <a:hlinkClick r:id="rId3"/>
              </a:rPr>
              <a:t>www.conferenceseries.com</a:t>
            </a:r>
            <a:endParaRPr lang="en-US" sz="2400" dirty="0" smtClean="0">
              <a:effectLst>
                <a:outerShdw blurRad="38100" dist="38100" dir="2700000" algn="tl">
                  <a:srgbClr val="000000">
                    <a:alpha val="43137"/>
                  </a:srgbClr>
                </a:outerShdw>
              </a:effectLst>
              <a:latin typeface="Georgia" pitchFamily="18" charset="0"/>
            </a:endParaRPr>
          </a:p>
          <a:p>
            <a:pPr algn="ctr">
              <a:buFont typeface="Arial" charset="0"/>
              <a:buNone/>
              <a:defRPr/>
            </a:pPr>
            <a:r>
              <a:rPr lang="en-US" sz="2400" dirty="0" smtClean="0">
                <a:effectLst>
                  <a:outerShdw blurRad="38100" dist="38100" dir="2700000" algn="tl">
                    <a:srgbClr val="000000">
                      <a:alpha val="43137"/>
                    </a:srgbClr>
                  </a:outerShdw>
                </a:effectLst>
                <a:latin typeface="Georgia" pitchFamily="18" charset="0"/>
                <a:hlinkClick r:id="rId4"/>
              </a:rPr>
              <a:t>www.pharmaceuticalconferences.com</a:t>
            </a:r>
            <a:endParaRPr lang="en-US" sz="2400" dirty="0" smtClean="0">
              <a:effectLst>
                <a:outerShdw blurRad="38100" dist="38100" dir="2700000" algn="tl">
                  <a:srgbClr val="000000">
                    <a:alpha val="43137"/>
                  </a:srgbClr>
                </a:outerShdw>
              </a:effectLst>
              <a:latin typeface="Georgia" pitchFamily="18" charset="0"/>
            </a:endParaRPr>
          </a:p>
          <a:p>
            <a:pPr algn="ctr">
              <a:buFont typeface="Arial" charset="0"/>
              <a:buNone/>
              <a:defRPr/>
            </a:pPr>
            <a:endParaRPr lang="en-US" sz="2400" dirty="0" smtClean="0">
              <a:effectLst>
                <a:outerShdw blurRad="38100" dist="38100" dir="2700000" algn="tl">
                  <a:srgbClr val="000000">
                    <a:alpha val="43137"/>
                  </a:srgbClr>
                </a:outerShdw>
              </a:effectLst>
              <a:latin typeface="Georgia" pitchFamily="18" charset="0"/>
            </a:endParaRPr>
          </a:p>
          <a:p>
            <a:pPr algn="just">
              <a:buFont typeface="Arial" charset="0"/>
              <a:buNone/>
              <a:defRPr/>
            </a:pPr>
            <a:endParaRPr lang="en-US" sz="2400" dirty="0" smtClean="0">
              <a:effectLst>
                <a:outerShdw blurRad="38100" dist="38100" dir="2700000" algn="tl">
                  <a:srgbClr val="000000">
                    <a:alpha val="43137"/>
                  </a:srgbClr>
                </a:outerShdw>
              </a:effectLst>
            </a:endParaRPr>
          </a:p>
          <a:p>
            <a:pPr algn="just">
              <a:buFont typeface="Arial" charset="0"/>
              <a:buNone/>
              <a:defRPr/>
            </a:pPr>
            <a:endParaRPr lang="en-US" sz="2400" dirty="0" smtClean="0">
              <a:effectLst>
                <a:outerShdw blurRad="38100" dist="38100" dir="2700000" algn="tl">
                  <a:srgbClr val="000000">
                    <a:alpha val="43137"/>
                  </a:srgbClr>
                </a:outerShdw>
              </a:effectLst>
            </a:endParaRPr>
          </a:p>
          <a:p>
            <a:pPr algn="just">
              <a:buFont typeface="Arial" charset="0"/>
              <a:buNone/>
              <a:defRPr/>
            </a:pPr>
            <a:endParaRPr lang="en-US" sz="2400" dirty="0">
              <a:effectLst>
                <a:outerShdw blurRad="38100" dist="38100" dir="2700000" algn="tl">
                  <a:srgbClr val="000000">
                    <a:alpha val="43137"/>
                  </a:srgbClr>
                </a:outerShdw>
              </a:effectLst>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00"/>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TotalTime>
  <Words>1289</Words>
  <Application>Microsoft Office PowerPoint</Application>
  <PresentationFormat>On-screen Show (4:3)</PresentationFormat>
  <Paragraphs>308</Paragraphs>
  <Slides>27</Slides>
  <Notes>24</Notes>
  <HiddenSlides>0</HiddenSlides>
  <MMClips>0</MMClips>
  <ScaleCrop>false</ScaleCrop>
  <HeadingPairs>
    <vt:vector size="4" baseType="variant">
      <vt:variant>
        <vt:lpstr>Theme</vt:lpstr>
      </vt:variant>
      <vt:variant>
        <vt:i4>1</vt:i4>
      </vt:variant>
      <vt:variant>
        <vt:lpstr>Slide Titles</vt:lpstr>
      </vt:variant>
      <vt:variant>
        <vt:i4>27</vt:i4>
      </vt:variant>
    </vt:vector>
  </HeadingPairs>
  <TitlesOfParts>
    <vt:vector size="28" baseType="lpstr">
      <vt:lpstr>Office Theme</vt:lpstr>
      <vt:lpstr>About OMICS Group</vt:lpstr>
      <vt:lpstr>About OMICS Group Conferences</vt:lpstr>
      <vt:lpstr>Slide 3</vt:lpstr>
      <vt:lpstr>Background: Bacterial Infectious Disease (BID) Statistics</vt:lpstr>
      <vt:lpstr>Current SOTA (State of the Art) BID Sensors</vt:lpstr>
      <vt:lpstr>Slide 6</vt:lpstr>
      <vt:lpstr>Experimental Setup</vt:lpstr>
      <vt:lpstr>Data Collected</vt:lpstr>
      <vt:lpstr>Future Work &amp; Conclusion</vt:lpstr>
      <vt:lpstr>Slide 10</vt:lpstr>
      <vt:lpstr>Slide 11</vt:lpstr>
      <vt:lpstr>Slide 12</vt:lpstr>
      <vt:lpstr>Strip Electrodes</vt:lpstr>
      <vt:lpstr>Slide 14</vt:lpstr>
      <vt:lpstr>JBAIDS</vt:lpstr>
      <vt:lpstr>Slide 16</vt:lpstr>
      <vt:lpstr>Slide 17</vt:lpstr>
      <vt:lpstr>Slide 18</vt:lpstr>
      <vt:lpstr>Slide 19</vt:lpstr>
      <vt:lpstr>Slide 20</vt:lpstr>
      <vt:lpstr>Solutions cont..</vt:lpstr>
      <vt:lpstr>Immobilization of Tentacle ProbeTM</vt:lpstr>
      <vt:lpstr>Slide 23</vt:lpstr>
      <vt:lpstr>Slide 24</vt:lpstr>
      <vt:lpstr>Background: EIS Equivalent Circuit Models</vt:lpstr>
      <vt:lpstr>Electrochemical Techniques</vt:lpstr>
      <vt:lpstr>Let Us Meet Again</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Online2PDF.com</dc:creator>
  <cp:lastModifiedBy>Dipti</cp:lastModifiedBy>
  <cp:revision>6</cp:revision>
  <dcterms:created xsi:type="dcterms:W3CDTF">2014-09-23T19:20:21Z</dcterms:created>
  <dcterms:modified xsi:type="dcterms:W3CDTF">2014-09-26T11:49:43Z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2014-09-23T00:00:00Z</vt:filetime>
  </property>
  <property fmtid="{D5CDD505-2E9C-101B-9397-08002B2CF9AE}" pid="3" name="LastSaved">
    <vt:filetime>2014-09-23T00:00:00Z</vt:filetime>
  </property>
</Properties>
</file>