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850" y="260350"/>
            <a:ext cx="8496300" cy="701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5990" y="1564513"/>
            <a:ext cx="7472019" cy="3423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853423" y="6465057"/>
            <a:ext cx="227965" cy="202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jpg"/><Relationship Id="rId7" Type="http://schemas.openxmlformats.org/officeDocument/2006/relationships/image" Target="../media/image1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jpg"/><Relationship Id="rId11" Type="http://schemas.openxmlformats.org/officeDocument/2006/relationships/image" Target="../media/image24.png"/><Relationship Id="rId12" Type="http://schemas.openxmlformats.org/officeDocument/2006/relationships/image" Target="../media/image25.jpg"/><Relationship Id="rId13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Relationship Id="rId4" Type="http://schemas.openxmlformats.org/officeDocument/2006/relationships/image" Target="../media/image3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jp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Relationship Id="rId15" Type="http://schemas.openxmlformats.org/officeDocument/2006/relationships/image" Target="../media/image51.png"/><Relationship Id="rId16" Type="http://schemas.openxmlformats.org/officeDocument/2006/relationships/image" Target="../media/image52.png"/><Relationship Id="rId17" Type="http://schemas.openxmlformats.org/officeDocument/2006/relationships/image" Target="../media/image53.png"/><Relationship Id="rId18" Type="http://schemas.openxmlformats.org/officeDocument/2006/relationships/image" Target="../media/image54.png"/><Relationship Id="rId19" Type="http://schemas.openxmlformats.org/officeDocument/2006/relationships/image" Target="../media/image55.png"/><Relationship Id="rId20" Type="http://schemas.openxmlformats.org/officeDocument/2006/relationships/image" Target="../media/image56.png"/><Relationship Id="rId21" Type="http://schemas.openxmlformats.org/officeDocument/2006/relationships/image" Target="../media/image57.png"/><Relationship Id="rId22" Type="http://schemas.openxmlformats.org/officeDocument/2006/relationships/image" Target="../media/image58.png"/><Relationship Id="rId23" Type="http://schemas.openxmlformats.org/officeDocument/2006/relationships/image" Target="../media/image59.png"/><Relationship Id="rId24" Type="http://schemas.openxmlformats.org/officeDocument/2006/relationships/image" Target="../media/image60.png"/><Relationship Id="rId25" Type="http://schemas.openxmlformats.org/officeDocument/2006/relationships/image" Target="../media/image61.png"/><Relationship Id="rId26" Type="http://schemas.openxmlformats.org/officeDocument/2006/relationships/image" Target="../media/image62.png"/><Relationship Id="rId27" Type="http://schemas.openxmlformats.org/officeDocument/2006/relationships/image" Target="../media/image63.png"/><Relationship Id="rId28" Type="http://schemas.openxmlformats.org/officeDocument/2006/relationships/image" Target="../media/image64.png"/><Relationship Id="rId29" Type="http://schemas.openxmlformats.org/officeDocument/2006/relationships/image" Target="../media/image65.png"/><Relationship Id="rId30" Type="http://schemas.openxmlformats.org/officeDocument/2006/relationships/image" Target="../media/image66.png"/><Relationship Id="rId31" Type="http://schemas.openxmlformats.org/officeDocument/2006/relationships/image" Target="../media/image67.png"/><Relationship Id="rId32" Type="http://schemas.openxmlformats.org/officeDocument/2006/relationships/image" Target="../media/image68.png"/><Relationship Id="rId33" Type="http://schemas.openxmlformats.org/officeDocument/2006/relationships/image" Target="../media/image69.png"/><Relationship Id="rId34" Type="http://schemas.openxmlformats.org/officeDocument/2006/relationships/image" Target="../media/image70.png"/><Relationship Id="rId35" Type="http://schemas.openxmlformats.org/officeDocument/2006/relationships/image" Target="../media/image71.png"/><Relationship Id="rId36" Type="http://schemas.openxmlformats.org/officeDocument/2006/relationships/image" Target="../media/image72.png"/><Relationship Id="rId37" Type="http://schemas.openxmlformats.org/officeDocument/2006/relationships/image" Target="../media/image73.png"/><Relationship Id="rId38" Type="http://schemas.openxmlformats.org/officeDocument/2006/relationships/image" Target="../media/image74.png"/><Relationship Id="rId39" Type="http://schemas.openxmlformats.org/officeDocument/2006/relationships/image" Target="../media/image75.png"/><Relationship Id="rId40" Type="http://schemas.openxmlformats.org/officeDocument/2006/relationships/image" Target="../media/image76.png"/><Relationship Id="rId41" Type="http://schemas.openxmlformats.org/officeDocument/2006/relationships/image" Target="../media/image77.png"/><Relationship Id="rId42" Type="http://schemas.openxmlformats.org/officeDocument/2006/relationships/image" Target="../media/image78.png"/><Relationship Id="rId43" Type="http://schemas.openxmlformats.org/officeDocument/2006/relationships/image" Target="../media/image79.png"/><Relationship Id="rId44" Type="http://schemas.openxmlformats.org/officeDocument/2006/relationships/image" Target="../media/image80.png"/><Relationship Id="rId45" Type="http://schemas.openxmlformats.org/officeDocument/2006/relationships/image" Target="../media/image81.png"/><Relationship Id="rId46" Type="http://schemas.openxmlformats.org/officeDocument/2006/relationships/image" Target="../media/image82.png"/><Relationship Id="rId47" Type="http://schemas.openxmlformats.org/officeDocument/2006/relationships/image" Target="../media/image83.png"/><Relationship Id="rId48" Type="http://schemas.openxmlformats.org/officeDocument/2006/relationships/image" Target="../media/image84.png"/><Relationship Id="rId49" Type="http://schemas.openxmlformats.org/officeDocument/2006/relationships/image" Target="../media/image85.png"/><Relationship Id="rId50" Type="http://schemas.openxmlformats.org/officeDocument/2006/relationships/image" Target="../media/image86.png"/><Relationship Id="rId51" Type="http://schemas.openxmlformats.org/officeDocument/2006/relationships/image" Target="../media/image87.png"/><Relationship Id="rId52" Type="http://schemas.openxmlformats.org/officeDocument/2006/relationships/image" Target="../media/image88.png"/><Relationship Id="rId53" Type="http://schemas.openxmlformats.org/officeDocument/2006/relationships/image" Target="../media/image89.png"/><Relationship Id="rId54" Type="http://schemas.openxmlformats.org/officeDocument/2006/relationships/image" Target="../media/image90.png"/><Relationship Id="rId55" Type="http://schemas.openxmlformats.org/officeDocument/2006/relationships/image" Target="../media/image91.png"/><Relationship Id="rId56" Type="http://schemas.openxmlformats.org/officeDocument/2006/relationships/image" Target="../media/image92.png"/><Relationship Id="rId57" Type="http://schemas.openxmlformats.org/officeDocument/2006/relationships/image" Target="../media/image93.png"/><Relationship Id="rId58" Type="http://schemas.openxmlformats.org/officeDocument/2006/relationships/image" Target="../media/image94.png"/><Relationship Id="rId59" Type="http://schemas.openxmlformats.org/officeDocument/2006/relationships/image" Target="../media/image95.png"/><Relationship Id="rId60" Type="http://schemas.openxmlformats.org/officeDocument/2006/relationships/image" Target="../media/image96.png"/><Relationship Id="rId61" Type="http://schemas.openxmlformats.org/officeDocument/2006/relationships/image" Target="../media/image97.png"/><Relationship Id="rId62" Type="http://schemas.openxmlformats.org/officeDocument/2006/relationships/image" Target="../media/image98.png"/><Relationship Id="rId63" Type="http://schemas.openxmlformats.org/officeDocument/2006/relationships/image" Target="../media/image99.png"/><Relationship Id="rId64" Type="http://schemas.openxmlformats.org/officeDocument/2006/relationships/image" Target="../media/image100.png"/><Relationship Id="rId65" Type="http://schemas.openxmlformats.org/officeDocument/2006/relationships/image" Target="../media/image101.png"/><Relationship Id="rId66" Type="http://schemas.openxmlformats.org/officeDocument/2006/relationships/image" Target="../media/image102.png"/><Relationship Id="rId67" Type="http://schemas.openxmlformats.org/officeDocument/2006/relationships/image" Target="../media/image103.png"/><Relationship Id="rId68" Type="http://schemas.openxmlformats.org/officeDocument/2006/relationships/image" Target="../media/image104.png"/><Relationship Id="rId69" Type="http://schemas.openxmlformats.org/officeDocument/2006/relationships/image" Target="../media/image105.png"/><Relationship Id="rId70" Type="http://schemas.openxmlformats.org/officeDocument/2006/relationships/image" Target="../media/image106.png"/><Relationship Id="rId71" Type="http://schemas.openxmlformats.org/officeDocument/2006/relationships/image" Target="../media/image107.png"/><Relationship Id="rId72" Type="http://schemas.openxmlformats.org/officeDocument/2006/relationships/image" Target="../media/image108.png"/><Relationship Id="rId73" Type="http://schemas.openxmlformats.org/officeDocument/2006/relationships/image" Target="../media/image109.png"/><Relationship Id="rId74" Type="http://schemas.openxmlformats.org/officeDocument/2006/relationships/image" Target="../media/image110.png"/><Relationship Id="rId75" Type="http://schemas.openxmlformats.org/officeDocument/2006/relationships/image" Target="../media/image111.png"/><Relationship Id="rId76" Type="http://schemas.openxmlformats.org/officeDocument/2006/relationships/image" Target="../media/image112.png"/><Relationship Id="rId77" Type="http://schemas.openxmlformats.org/officeDocument/2006/relationships/image" Target="../media/image113.png"/><Relationship Id="rId78" Type="http://schemas.openxmlformats.org/officeDocument/2006/relationships/image" Target="../media/image114.png"/><Relationship Id="rId79" Type="http://schemas.openxmlformats.org/officeDocument/2006/relationships/image" Target="../media/image115.png"/><Relationship Id="rId80" Type="http://schemas.openxmlformats.org/officeDocument/2006/relationships/image" Target="../media/image116.png"/><Relationship Id="rId81" Type="http://schemas.openxmlformats.org/officeDocument/2006/relationships/image" Target="../media/image117.png"/><Relationship Id="rId82" Type="http://schemas.openxmlformats.org/officeDocument/2006/relationships/image" Target="../media/image118.png"/><Relationship Id="rId83" Type="http://schemas.openxmlformats.org/officeDocument/2006/relationships/image" Target="../media/image119.png"/><Relationship Id="rId84" Type="http://schemas.openxmlformats.org/officeDocument/2006/relationships/image" Target="../media/image120.png"/><Relationship Id="rId85" Type="http://schemas.openxmlformats.org/officeDocument/2006/relationships/image" Target="../media/image121.png"/><Relationship Id="rId86" Type="http://schemas.openxmlformats.org/officeDocument/2006/relationships/image" Target="../media/image122.png"/><Relationship Id="rId87" Type="http://schemas.openxmlformats.org/officeDocument/2006/relationships/image" Target="../media/image123.png"/><Relationship Id="rId88" Type="http://schemas.openxmlformats.org/officeDocument/2006/relationships/image" Target="../media/image124.png"/><Relationship Id="rId89" Type="http://schemas.openxmlformats.org/officeDocument/2006/relationships/image" Target="../media/image125.png"/><Relationship Id="rId90" Type="http://schemas.openxmlformats.org/officeDocument/2006/relationships/image" Target="../media/image126.png"/><Relationship Id="rId91" Type="http://schemas.openxmlformats.org/officeDocument/2006/relationships/image" Target="../media/image127.png"/><Relationship Id="rId92" Type="http://schemas.openxmlformats.org/officeDocument/2006/relationships/image" Target="../media/image128.png"/><Relationship Id="rId93" Type="http://schemas.openxmlformats.org/officeDocument/2006/relationships/image" Target="../media/image129.png"/><Relationship Id="rId94" Type="http://schemas.openxmlformats.org/officeDocument/2006/relationships/image" Target="../media/image130.png"/><Relationship Id="rId95" Type="http://schemas.openxmlformats.org/officeDocument/2006/relationships/image" Target="../media/image131.png"/><Relationship Id="rId96" Type="http://schemas.openxmlformats.org/officeDocument/2006/relationships/image" Target="../media/image132.png"/><Relationship Id="rId97" Type="http://schemas.openxmlformats.org/officeDocument/2006/relationships/image" Target="../media/image133.png"/><Relationship Id="rId98" Type="http://schemas.openxmlformats.org/officeDocument/2006/relationships/image" Target="../media/image134.png"/><Relationship Id="rId99" Type="http://schemas.openxmlformats.org/officeDocument/2006/relationships/image" Target="../media/image135.png"/><Relationship Id="rId100" Type="http://schemas.openxmlformats.org/officeDocument/2006/relationships/image" Target="../media/image136.png"/><Relationship Id="rId101" Type="http://schemas.openxmlformats.org/officeDocument/2006/relationships/image" Target="../media/image137.png"/><Relationship Id="rId102" Type="http://schemas.openxmlformats.org/officeDocument/2006/relationships/image" Target="../media/image138.png"/><Relationship Id="rId103" Type="http://schemas.openxmlformats.org/officeDocument/2006/relationships/image" Target="../media/image139.png"/><Relationship Id="rId104" Type="http://schemas.openxmlformats.org/officeDocument/2006/relationships/image" Target="../media/image140.png"/><Relationship Id="rId105" Type="http://schemas.openxmlformats.org/officeDocument/2006/relationships/image" Target="../media/image141.png"/><Relationship Id="rId106" Type="http://schemas.openxmlformats.org/officeDocument/2006/relationships/image" Target="../media/image142.png"/><Relationship Id="rId107" Type="http://schemas.openxmlformats.org/officeDocument/2006/relationships/image" Target="../media/image143.png"/><Relationship Id="rId108" Type="http://schemas.openxmlformats.org/officeDocument/2006/relationships/image" Target="../media/image144.png"/><Relationship Id="rId109" Type="http://schemas.openxmlformats.org/officeDocument/2006/relationships/image" Target="../media/image145.png"/><Relationship Id="rId110" Type="http://schemas.openxmlformats.org/officeDocument/2006/relationships/image" Target="../media/image146.png"/><Relationship Id="rId111" Type="http://schemas.openxmlformats.org/officeDocument/2006/relationships/image" Target="../media/image147.png"/><Relationship Id="rId112" Type="http://schemas.openxmlformats.org/officeDocument/2006/relationships/image" Target="../media/image148.png"/><Relationship Id="rId113" Type="http://schemas.openxmlformats.org/officeDocument/2006/relationships/image" Target="../media/image149.png"/><Relationship Id="rId114" Type="http://schemas.openxmlformats.org/officeDocument/2006/relationships/image" Target="../media/image150.png"/><Relationship Id="rId115" Type="http://schemas.openxmlformats.org/officeDocument/2006/relationships/image" Target="../media/image151.png"/><Relationship Id="rId116" Type="http://schemas.openxmlformats.org/officeDocument/2006/relationships/image" Target="../media/image152.png"/><Relationship Id="rId117" Type="http://schemas.openxmlformats.org/officeDocument/2006/relationships/image" Target="../media/image153.png"/><Relationship Id="rId118" Type="http://schemas.openxmlformats.org/officeDocument/2006/relationships/image" Target="../media/image154.png"/><Relationship Id="rId119" Type="http://schemas.openxmlformats.org/officeDocument/2006/relationships/image" Target="../media/image155.png"/><Relationship Id="rId120" Type="http://schemas.openxmlformats.org/officeDocument/2006/relationships/image" Target="../media/image156.png"/><Relationship Id="rId121" Type="http://schemas.openxmlformats.org/officeDocument/2006/relationships/image" Target="../media/image157.png"/><Relationship Id="rId122" Type="http://schemas.openxmlformats.org/officeDocument/2006/relationships/image" Target="../media/image158.png"/><Relationship Id="rId123" Type="http://schemas.openxmlformats.org/officeDocument/2006/relationships/image" Target="../media/image159.png"/><Relationship Id="rId124" Type="http://schemas.openxmlformats.org/officeDocument/2006/relationships/image" Target="../media/image160.png"/><Relationship Id="rId125" Type="http://schemas.openxmlformats.org/officeDocument/2006/relationships/image" Target="../media/image161.png"/><Relationship Id="rId126" Type="http://schemas.openxmlformats.org/officeDocument/2006/relationships/image" Target="../media/image162.png"/><Relationship Id="rId127" Type="http://schemas.openxmlformats.org/officeDocument/2006/relationships/image" Target="../media/image163.png"/><Relationship Id="rId128" Type="http://schemas.openxmlformats.org/officeDocument/2006/relationships/image" Target="../media/image164.png"/><Relationship Id="rId129" Type="http://schemas.openxmlformats.org/officeDocument/2006/relationships/image" Target="../media/image165.png"/><Relationship Id="rId130" Type="http://schemas.openxmlformats.org/officeDocument/2006/relationships/image" Target="../media/image16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7.jpg"/><Relationship Id="rId3" Type="http://schemas.openxmlformats.org/officeDocument/2006/relationships/image" Target="../media/image168.png"/><Relationship Id="rId4" Type="http://schemas.openxmlformats.org/officeDocument/2006/relationships/image" Target="../media/image169.png"/><Relationship Id="rId5" Type="http://schemas.openxmlformats.org/officeDocument/2006/relationships/image" Target="../media/image170.png"/><Relationship Id="rId6" Type="http://schemas.openxmlformats.org/officeDocument/2006/relationships/image" Target="../media/image171.png"/><Relationship Id="rId7" Type="http://schemas.openxmlformats.org/officeDocument/2006/relationships/image" Target="../media/image172.jpg"/><Relationship Id="rId8" Type="http://schemas.openxmlformats.org/officeDocument/2006/relationships/image" Target="../media/image173.jpg"/><Relationship Id="rId9" Type="http://schemas.openxmlformats.org/officeDocument/2006/relationships/image" Target="../media/image174.png"/><Relationship Id="rId10" Type="http://schemas.openxmlformats.org/officeDocument/2006/relationships/image" Target="../media/image175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7.jpg"/><Relationship Id="rId3" Type="http://schemas.openxmlformats.org/officeDocument/2006/relationships/image" Target="../media/image178.png"/><Relationship Id="rId4" Type="http://schemas.openxmlformats.org/officeDocument/2006/relationships/image" Target="../media/image179.png"/><Relationship Id="rId5" Type="http://schemas.openxmlformats.org/officeDocument/2006/relationships/image" Target="../media/image180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png"/><Relationship Id="rId3" Type="http://schemas.openxmlformats.org/officeDocument/2006/relationships/image" Target="../media/image182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4.png"/><Relationship Id="rId3" Type="http://schemas.openxmlformats.org/officeDocument/2006/relationships/image" Target="../media/image18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6.png"/><Relationship Id="rId3" Type="http://schemas.openxmlformats.org/officeDocument/2006/relationships/image" Target="../media/image187.png"/><Relationship Id="rId4" Type="http://schemas.openxmlformats.org/officeDocument/2006/relationships/image" Target="../media/image188.png"/><Relationship Id="rId5" Type="http://schemas.openxmlformats.org/officeDocument/2006/relationships/image" Target="../media/image18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0.png"/><Relationship Id="rId3" Type="http://schemas.openxmlformats.org/officeDocument/2006/relationships/image" Target="../media/image191.png"/><Relationship Id="rId4" Type="http://schemas.openxmlformats.org/officeDocument/2006/relationships/image" Target="../media/image192.png"/><Relationship Id="rId5" Type="http://schemas.openxmlformats.org/officeDocument/2006/relationships/image" Target="../media/image193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5.jpg"/><Relationship Id="rId3" Type="http://schemas.openxmlformats.org/officeDocument/2006/relationships/image" Target="../media/image196.jpg"/><Relationship Id="rId4" Type="http://schemas.openxmlformats.org/officeDocument/2006/relationships/image" Target="../media/image197.png"/><Relationship Id="rId5" Type="http://schemas.openxmlformats.org/officeDocument/2006/relationships/image" Target="../media/image198.jpg"/><Relationship Id="rId6" Type="http://schemas.openxmlformats.org/officeDocument/2006/relationships/image" Target="../media/image199.jpg"/><Relationship Id="rId7" Type="http://schemas.openxmlformats.org/officeDocument/2006/relationships/image" Target="../media/image200.jpg"/><Relationship Id="rId8" Type="http://schemas.openxmlformats.org/officeDocument/2006/relationships/image" Target="../media/image201.jpg"/><Relationship Id="rId9" Type="http://schemas.openxmlformats.org/officeDocument/2006/relationships/image" Target="../media/image202.png"/><Relationship Id="rId10" Type="http://schemas.openxmlformats.org/officeDocument/2006/relationships/image" Target="../media/image203.png"/><Relationship Id="rId11" Type="http://schemas.openxmlformats.org/officeDocument/2006/relationships/image" Target="../media/image204.png"/><Relationship Id="rId12" Type="http://schemas.openxmlformats.org/officeDocument/2006/relationships/image" Target="../media/image205.png"/><Relationship Id="rId13" Type="http://schemas.openxmlformats.org/officeDocument/2006/relationships/image" Target="../media/image206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7.png"/><Relationship Id="rId3" Type="http://schemas.openxmlformats.org/officeDocument/2006/relationships/image" Target="../media/image208.png"/><Relationship Id="rId4" Type="http://schemas.openxmlformats.org/officeDocument/2006/relationships/image" Target="../media/image209.png"/><Relationship Id="rId5" Type="http://schemas.openxmlformats.org/officeDocument/2006/relationships/image" Target="../media/image210.png"/><Relationship Id="rId6" Type="http://schemas.openxmlformats.org/officeDocument/2006/relationships/image" Target="../media/image211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2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4.jpg"/><Relationship Id="rId3" Type="http://schemas.openxmlformats.org/officeDocument/2006/relationships/image" Target="../media/image21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6.png"/><Relationship Id="rId3" Type="http://schemas.openxmlformats.org/officeDocument/2006/relationships/image" Target="../media/image217.jpg"/><Relationship Id="rId4" Type="http://schemas.openxmlformats.org/officeDocument/2006/relationships/image" Target="../media/image218.jpg"/><Relationship Id="rId5" Type="http://schemas.openxmlformats.org/officeDocument/2006/relationships/image" Target="../media/image219.jpg"/><Relationship Id="rId6" Type="http://schemas.openxmlformats.org/officeDocument/2006/relationships/image" Target="../media/image220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1.png"/><Relationship Id="rId3" Type="http://schemas.openxmlformats.org/officeDocument/2006/relationships/image" Target="../media/image222.png"/><Relationship Id="rId4" Type="http://schemas.openxmlformats.org/officeDocument/2006/relationships/image" Target="../media/image223.png"/><Relationship Id="rId5" Type="http://schemas.openxmlformats.org/officeDocument/2006/relationships/image" Target="../media/image224.png"/><Relationship Id="rId6" Type="http://schemas.openxmlformats.org/officeDocument/2006/relationships/image" Target="../media/image225.png"/><Relationship Id="rId7" Type="http://schemas.openxmlformats.org/officeDocument/2006/relationships/image" Target="../media/image22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7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8.png"/><Relationship Id="rId3" Type="http://schemas.openxmlformats.org/officeDocument/2006/relationships/image" Target="../media/image22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0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1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2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3.png"/><Relationship Id="rId3" Type="http://schemas.openxmlformats.org/officeDocument/2006/relationships/image" Target="../media/image234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5.png"/><Relationship Id="rId3" Type="http://schemas.openxmlformats.org/officeDocument/2006/relationships/image" Target="../media/image236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7.png"/><Relationship Id="rId3" Type="http://schemas.openxmlformats.org/officeDocument/2006/relationships/image" Target="../media/image238.png"/><Relationship Id="rId4" Type="http://schemas.openxmlformats.org/officeDocument/2006/relationships/image" Target="../media/image239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0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2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3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4.jpg"/><Relationship Id="rId3" Type="http://schemas.openxmlformats.org/officeDocument/2006/relationships/image" Target="../media/image245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6.jpg"/><Relationship Id="rId3" Type="http://schemas.openxmlformats.org/officeDocument/2006/relationships/image" Target="../media/image247.jpg"/><Relationship Id="rId4" Type="http://schemas.openxmlformats.org/officeDocument/2006/relationships/image" Target="../media/image248.jpg"/><Relationship Id="rId5" Type="http://schemas.openxmlformats.org/officeDocument/2006/relationships/image" Target="../media/image249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0.jpg"/><Relationship Id="rId3" Type="http://schemas.openxmlformats.org/officeDocument/2006/relationships/image" Target="../media/image251.jpg"/><Relationship Id="rId4" Type="http://schemas.openxmlformats.org/officeDocument/2006/relationships/image" Target="../media/image252.jpg"/><Relationship Id="rId5" Type="http://schemas.openxmlformats.org/officeDocument/2006/relationships/image" Target="../media/image253.jpg"/><Relationship Id="rId6" Type="http://schemas.openxmlformats.org/officeDocument/2006/relationships/image" Target="../media/image254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5.jpg"/><Relationship Id="rId3" Type="http://schemas.openxmlformats.org/officeDocument/2006/relationships/image" Target="../media/image256.png"/><Relationship Id="rId4" Type="http://schemas.openxmlformats.org/officeDocument/2006/relationships/image" Target="../media/image257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8.jpg"/><Relationship Id="rId3" Type="http://schemas.openxmlformats.org/officeDocument/2006/relationships/image" Target="../media/image259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0.jpg"/><Relationship Id="rId3" Type="http://schemas.openxmlformats.org/officeDocument/2006/relationships/image" Target="../media/image261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2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3.png"/><Relationship Id="rId3" Type="http://schemas.openxmlformats.org/officeDocument/2006/relationships/image" Target="../media/image264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5.jpg"/><Relationship Id="rId3" Type="http://schemas.openxmlformats.org/officeDocument/2006/relationships/image" Target="../media/image266.png"/><Relationship Id="rId4" Type="http://schemas.openxmlformats.org/officeDocument/2006/relationships/image" Target="../media/image267.png"/><Relationship Id="rId5" Type="http://schemas.openxmlformats.org/officeDocument/2006/relationships/image" Target="../media/image268.png"/><Relationship Id="rId6" Type="http://schemas.openxmlformats.org/officeDocument/2006/relationships/image" Target="../media/image26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10200" y="2133663"/>
            <a:ext cx="3733799" cy="401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001000" y="531748"/>
            <a:ext cx="1143000" cy="12716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7187" y="1928812"/>
            <a:ext cx="4762500" cy="3676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27087" y="4705350"/>
            <a:ext cx="1153160" cy="379730"/>
          </a:xfrm>
          <a:custGeom>
            <a:avLst/>
            <a:gdLst/>
            <a:ahLst/>
            <a:cxnLst/>
            <a:rect l="l" t="t" r="r" b="b"/>
            <a:pathLst>
              <a:path w="1153160" h="379729">
                <a:moveTo>
                  <a:pt x="1104582" y="92075"/>
                </a:moveTo>
                <a:lnTo>
                  <a:pt x="47891" y="92075"/>
                </a:lnTo>
                <a:lnTo>
                  <a:pt x="29248" y="95841"/>
                </a:lnTo>
                <a:lnTo>
                  <a:pt x="14025" y="106108"/>
                </a:lnTo>
                <a:lnTo>
                  <a:pt x="3762" y="121328"/>
                </a:lnTo>
                <a:lnTo>
                  <a:pt x="0" y="139954"/>
                </a:lnTo>
                <a:lnTo>
                  <a:pt x="0" y="331469"/>
                </a:lnTo>
                <a:lnTo>
                  <a:pt x="3762" y="350168"/>
                </a:lnTo>
                <a:lnTo>
                  <a:pt x="14025" y="365426"/>
                </a:lnTo>
                <a:lnTo>
                  <a:pt x="29248" y="375707"/>
                </a:lnTo>
                <a:lnTo>
                  <a:pt x="47891" y="379475"/>
                </a:lnTo>
                <a:lnTo>
                  <a:pt x="1104582" y="379475"/>
                </a:lnTo>
                <a:lnTo>
                  <a:pt x="1123281" y="375707"/>
                </a:lnTo>
                <a:lnTo>
                  <a:pt x="1138539" y="365426"/>
                </a:lnTo>
                <a:lnTo>
                  <a:pt x="1148820" y="350168"/>
                </a:lnTo>
                <a:lnTo>
                  <a:pt x="1152588" y="331469"/>
                </a:lnTo>
                <a:lnTo>
                  <a:pt x="1152588" y="139954"/>
                </a:lnTo>
                <a:lnTo>
                  <a:pt x="1148820" y="121328"/>
                </a:lnTo>
                <a:lnTo>
                  <a:pt x="1138539" y="106108"/>
                </a:lnTo>
                <a:lnTo>
                  <a:pt x="1123281" y="95841"/>
                </a:lnTo>
                <a:lnTo>
                  <a:pt x="1104582" y="92075"/>
                </a:lnTo>
                <a:close/>
              </a:path>
              <a:path w="1153160" h="379729">
                <a:moveTo>
                  <a:pt x="1085786" y="0"/>
                </a:moveTo>
                <a:lnTo>
                  <a:pt x="672274" y="92075"/>
                </a:lnTo>
                <a:lnTo>
                  <a:pt x="960437" y="92075"/>
                </a:lnTo>
                <a:lnTo>
                  <a:pt x="10857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99540" y="4857369"/>
            <a:ext cx="804545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 i="1">
                <a:latin typeface="Arial"/>
                <a:cs typeface="Arial"/>
              </a:rPr>
              <a:t>A</a:t>
            </a:r>
            <a:r>
              <a:rPr dirty="0" sz="1000" spc="5" b="1" i="1">
                <a:latin typeface="Arial"/>
                <a:cs typeface="Arial"/>
              </a:rPr>
              <a:t>lb</a:t>
            </a:r>
            <a:r>
              <a:rPr dirty="0" sz="1000" spc="-10" b="1" i="1">
                <a:latin typeface="Arial"/>
                <a:cs typeface="Arial"/>
              </a:rPr>
              <a:t>er</a:t>
            </a:r>
            <a:r>
              <a:rPr dirty="0" sz="1000" b="1" i="1">
                <a:latin typeface="Arial"/>
                <a:cs typeface="Arial"/>
              </a:rPr>
              <a:t>t</a:t>
            </a:r>
            <a:r>
              <a:rPr dirty="0" sz="1000" spc="-15" b="1" i="1">
                <a:latin typeface="Arial"/>
                <a:cs typeface="Arial"/>
              </a:rPr>
              <a:t> </a:t>
            </a:r>
            <a:r>
              <a:rPr dirty="0" sz="1000" spc="25" b="1" i="1">
                <a:latin typeface="Arial"/>
                <a:cs typeface="Arial"/>
              </a:rPr>
              <a:t>M</a:t>
            </a:r>
            <a:r>
              <a:rPr dirty="0" sz="1000" b="1" i="1">
                <a:latin typeface="Arial"/>
                <a:cs typeface="Arial"/>
              </a:rPr>
              <a:t>.</a:t>
            </a:r>
            <a:r>
              <a:rPr dirty="0" sz="1000" spc="-35" b="1" i="1">
                <a:latin typeface="Arial"/>
                <a:cs typeface="Arial"/>
              </a:rPr>
              <a:t> </a:t>
            </a:r>
            <a:r>
              <a:rPr dirty="0" sz="1000" spc="10" b="1" i="1">
                <a:latin typeface="Arial"/>
                <a:cs typeface="Arial"/>
              </a:rPr>
              <a:t>W</a:t>
            </a:r>
            <a:r>
              <a:rPr dirty="0" sz="1000" b="1" i="1">
                <a:latin typeface="Arial"/>
                <a:cs typeface="Arial"/>
              </a:rPr>
              <a:t>u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97879" y="2932176"/>
            <a:ext cx="1865376" cy="5760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15783" y="2932176"/>
            <a:ext cx="411479" cy="576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656831" y="3297935"/>
            <a:ext cx="411479" cy="5760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759578" y="3681486"/>
            <a:ext cx="4120515" cy="147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20100"/>
              </a:lnSpc>
            </a:pP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ly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dirty="0" sz="1600" spc="20" b="1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-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spc="-45" b="1">
                <a:solidFill>
                  <a:srgbClr val="252525"/>
                </a:solidFill>
                <a:latin typeface="Times New Roman"/>
                <a:cs typeface="Times New Roman"/>
              </a:rPr>
              <a:t>m</a:t>
            </a:r>
            <a:r>
              <a:rPr dirty="0" sz="1600" spc="-40" b="1">
                <a:solidFill>
                  <a:srgbClr val="252525"/>
                </a:solidFill>
                <a:latin typeface="Times New Roman"/>
                <a:cs typeface="Times New Roman"/>
              </a:rPr>
              <a:t>m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un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h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dirty="0" sz="1600" spc="-40" b="1">
                <a:solidFill>
                  <a:srgbClr val="252525"/>
                </a:solidFill>
                <a:latin typeface="Times New Roman"/>
                <a:cs typeface="Times New Roman"/>
              </a:rPr>
              <a:t>m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dirty="0" sz="1600" spc="-15" b="1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ry</a:t>
            </a:r>
            <a:r>
              <a:rPr dirty="0" sz="1600" spc="3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ese</a:t>
            </a:r>
            <a:r>
              <a:rPr dirty="0" sz="1600" spc="15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-20" b="1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ch</a:t>
            </a:r>
            <a:r>
              <a:rPr dirty="0" sz="1600" spc="-50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L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b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ry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tut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f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M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ol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ec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dirty="0" sz="1600" spc="-110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dirty="0" sz="1600" spc="-2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ll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la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r</a:t>
            </a:r>
            <a:r>
              <a:rPr dirty="0" sz="1600" spc="-60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Biolo</a:t>
            </a:r>
            <a:r>
              <a:rPr dirty="0" sz="1600" spc="-15" b="1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oll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dirty="0" sz="1600" spc="-6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f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M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d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c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  <a:p>
            <a:pPr marL="622300" marR="613410" indent="362585">
              <a:lnSpc>
                <a:spcPct val="120000"/>
              </a:lnSpc>
            </a:pP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Ch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dirty="0" sz="1600" spc="15" b="1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-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un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g</a:t>
            </a:r>
            <a:r>
              <a:rPr dirty="0" sz="1600" spc="-3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52525"/>
                </a:solidFill>
                <a:latin typeface="Times New Roman"/>
                <a:cs typeface="Times New Roman"/>
              </a:rPr>
              <a:t>Un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spc="-15" b="1">
                <a:solidFill>
                  <a:srgbClr val="252525"/>
                </a:solidFill>
                <a:latin typeface="Times New Roman"/>
                <a:cs typeface="Times New Roman"/>
              </a:rPr>
              <a:t>v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ers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dirty="0" sz="1600" spc="20" b="1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dirty="0" baseline="26455" sz="1575" b="1">
                <a:solidFill>
                  <a:srgbClr val="252525"/>
                </a:solidFill>
                <a:latin typeface="Times New Roman"/>
                <a:cs typeface="Times New Roman"/>
              </a:rPr>
              <a:t>2</a:t>
            </a:r>
            <a:r>
              <a:rPr dirty="0" baseline="26455" sz="157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K</a:t>
            </a:r>
            <a:r>
              <a:rPr dirty="0" sz="1600" spc="10" b="1">
                <a:solidFill>
                  <a:srgbClr val="252525"/>
                </a:solidFill>
                <a:latin typeface="Times New Roman"/>
                <a:cs typeface="Times New Roman"/>
              </a:rPr>
              <a:t>w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e</a:t>
            </a:r>
            <a:r>
              <a:rPr dirty="0" sz="1600" spc="15" b="1">
                <a:solidFill>
                  <a:srgbClr val="252525"/>
                </a:solidFill>
                <a:latin typeface="Times New Roman"/>
                <a:cs typeface="Times New Roman"/>
              </a:rPr>
              <a:t>i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-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s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dirty="0" sz="1600" spc="-8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-135" b="1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15" b="1">
                <a:solidFill>
                  <a:srgbClr val="252525"/>
                </a:solidFill>
                <a:latin typeface="Times New Roman"/>
                <a:cs typeface="Times New Roman"/>
              </a:rPr>
              <a:t>o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-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y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u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spc="-10" b="1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dirty="0" sz="1600" spc="-85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333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,</a:t>
            </a:r>
            <a:r>
              <a:rPr dirty="0" sz="1600" spc="-60" b="1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dirty="0" sz="1600" spc="-135" b="1">
                <a:solidFill>
                  <a:srgbClr val="252525"/>
                </a:solidFill>
                <a:latin typeface="Times New Roman"/>
                <a:cs typeface="Times New Roman"/>
              </a:rPr>
              <a:t>T</a:t>
            </a:r>
            <a:r>
              <a:rPr dirty="0" sz="1600" spc="5" b="1">
                <a:solidFill>
                  <a:srgbClr val="252525"/>
                </a:solidFill>
                <a:latin typeface="Times New Roman"/>
                <a:cs typeface="Times New Roman"/>
              </a:rPr>
              <a:t>ai</a:t>
            </a:r>
            <a:r>
              <a:rPr dirty="0" sz="1600" spc="15" b="1">
                <a:solidFill>
                  <a:srgbClr val="252525"/>
                </a:solidFill>
                <a:latin typeface="Times New Roman"/>
                <a:cs typeface="Times New Roman"/>
              </a:rPr>
              <a:t>w</a:t>
            </a:r>
            <a:r>
              <a:rPr dirty="0" sz="1600" spc="-15" b="1">
                <a:solidFill>
                  <a:srgbClr val="252525"/>
                </a:solidFill>
                <a:latin typeface="Times New Roman"/>
                <a:cs typeface="Times New Roman"/>
              </a:rPr>
              <a:t>a</a:t>
            </a:r>
            <a:r>
              <a:rPr dirty="0" sz="1600" b="1">
                <a:solidFill>
                  <a:srgbClr val="252525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49517" y="2406141"/>
            <a:ext cx="1544955" cy="919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92075">
              <a:lnSpc>
                <a:spcPct val="100000"/>
              </a:lnSpc>
            </a:pP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Albert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25" b="1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dirty="0" sz="2000" spc="-6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60" b="1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dirty="0" sz="2000" spc="-5" b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15200" y="25146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8100" y="76200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6200" y="381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315200" y="25146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38100"/>
                </a:moveTo>
                <a:lnTo>
                  <a:pt x="2988" y="23252"/>
                </a:lnTo>
                <a:lnTo>
                  <a:pt x="11144" y="11144"/>
                </a:lnTo>
                <a:lnTo>
                  <a:pt x="23252" y="2988"/>
                </a:lnTo>
                <a:lnTo>
                  <a:pt x="38100" y="0"/>
                </a:lnTo>
                <a:lnTo>
                  <a:pt x="52947" y="2988"/>
                </a:lnTo>
                <a:lnTo>
                  <a:pt x="65055" y="11144"/>
                </a:lnTo>
                <a:lnTo>
                  <a:pt x="73211" y="23252"/>
                </a:lnTo>
                <a:lnTo>
                  <a:pt x="76200" y="38100"/>
                </a:lnTo>
                <a:lnTo>
                  <a:pt x="73211" y="52947"/>
                </a:lnTo>
                <a:lnTo>
                  <a:pt x="65055" y="65055"/>
                </a:lnTo>
                <a:lnTo>
                  <a:pt x="52947" y="73211"/>
                </a:lnTo>
                <a:lnTo>
                  <a:pt x="38100" y="76200"/>
                </a:lnTo>
                <a:lnTo>
                  <a:pt x="23252" y="73211"/>
                </a:lnTo>
                <a:lnTo>
                  <a:pt x="11144" y="65055"/>
                </a:lnTo>
                <a:lnTo>
                  <a:pt x="2988" y="52947"/>
                </a:lnTo>
                <a:lnTo>
                  <a:pt x="0" y="38100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52501" y="6005779"/>
            <a:ext cx="6489700" cy="48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604">
              <a:lnSpc>
                <a:spcPct val="100000"/>
              </a:lnSpc>
            </a:pPr>
            <a:r>
              <a:rPr dirty="0" baseline="24305" sz="1200" spc="-7">
                <a:latin typeface="Arial"/>
                <a:cs typeface="Arial"/>
              </a:rPr>
              <a:t>1</a:t>
            </a:r>
            <a:r>
              <a:rPr dirty="0" baseline="24305" sz="1200" spc="-7">
                <a:latin typeface="Arial"/>
                <a:cs typeface="Arial"/>
              </a:rPr>
              <a:t> </a:t>
            </a:r>
            <a:r>
              <a:rPr dirty="0" baseline="24305" sz="1200" spc="-142">
                <a:latin typeface="Arial"/>
                <a:cs typeface="Arial"/>
              </a:rPr>
              <a:t> </a:t>
            </a:r>
            <a:r>
              <a:rPr dirty="0" sz="1200" spc="5" i="1">
                <a:latin typeface="Arial"/>
                <a:cs typeface="Arial"/>
              </a:rPr>
              <a:t>T</a:t>
            </a:r>
            <a:r>
              <a:rPr dirty="0" sz="1200" i="1">
                <a:latin typeface="Arial"/>
                <a:cs typeface="Arial"/>
              </a:rPr>
              <a:t>he</a:t>
            </a:r>
            <a:r>
              <a:rPr dirty="0" sz="1200" spc="-20" i="1">
                <a:latin typeface="Arial"/>
                <a:cs typeface="Arial"/>
              </a:rPr>
              <a:t> </a:t>
            </a:r>
            <a:r>
              <a:rPr dirty="0" sz="1200" spc="5" i="1">
                <a:latin typeface="Arial"/>
                <a:cs typeface="Arial"/>
              </a:rPr>
              <a:t>M</a:t>
            </a:r>
            <a:r>
              <a:rPr dirty="0" sz="1200" i="1">
                <a:latin typeface="Arial"/>
                <a:cs typeface="Arial"/>
              </a:rPr>
              <a:t>olec</a:t>
            </a:r>
            <a:r>
              <a:rPr dirty="0" sz="1200" spc="5" i="1">
                <a:latin typeface="Arial"/>
                <a:cs typeface="Arial"/>
              </a:rPr>
              <a:t>u</a:t>
            </a:r>
            <a:r>
              <a:rPr dirty="0" sz="1200" i="1">
                <a:latin typeface="Arial"/>
                <a:cs typeface="Arial"/>
              </a:rPr>
              <a:t>lar</a:t>
            </a:r>
            <a:r>
              <a:rPr dirty="0" sz="1200" spc="-4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I</a:t>
            </a:r>
            <a:r>
              <a:rPr dirty="0" sz="1200" spc="5" i="1">
                <a:latin typeface="Arial"/>
                <a:cs typeface="Arial"/>
              </a:rPr>
              <a:t>mm</a:t>
            </a:r>
            <a:r>
              <a:rPr dirty="0" sz="1200" i="1">
                <a:latin typeface="Arial"/>
                <a:cs typeface="Arial"/>
              </a:rPr>
              <a:t>unolo</a:t>
            </a:r>
            <a:r>
              <a:rPr dirty="0" sz="1200" spc="5" i="1">
                <a:latin typeface="Arial"/>
                <a:cs typeface="Arial"/>
              </a:rPr>
              <a:t>g</a:t>
            </a:r>
            <a:r>
              <a:rPr dirty="0" sz="1200" i="1">
                <a:latin typeface="Arial"/>
                <a:cs typeface="Arial"/>
              </a:rPr>
              <a:t>y</a:t>
            </a:r>
            <a:r>
              <a:rPr dirty="0" sz="1200" spc="-7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of Co</a:t>
            </a:r>
            <a:r>
              <a:rPr dirty="0" sz="1200" spc="5" i="1">
                <a:latin typeface="Arial"/>
                <a:cs typeface="Arial"/>
              </a:rPr>
              <a:t>m</a:t>
            </a:r>
            <a:r>
              <a:rPr dirty="0" sz="1200" i="1">
                <a:latin typeface="Arial"/>
                <a:cs typeface="Arial"/>
              </a:rPr>
              <a:t>plex</a:t>
            </a:r>
            <a:r>
              <a:rPr dirty="0" sz="1200" spc="-4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Ca</a:t>
            </a:r>
            <a:r>
              <a:rPr dirty="0" sz="1200" spc="5" i="1">
                <a:latin typeface="Arial"/>
                <a:cs typeface="Arial"/>
              </a:rPr>
              <a:t>r</a:t>
            </a:r>
            <a:r>
              <a:rPr dirty="0" sz="1200" i="1">
                <a:latin typeface="Arial"/>
                <a:cs typeface="Arial"/>
              </a:rPr>
              <a:t>bohyd</a:t>
            </a:r>
            <a:r>
              <a:rPr dirty="0" sz="1200" spc="5" i="1">
                <a:latin typeface="Arial"/>
                <a:cs typeface="Arial"/>
              </a:rPr>
              <a:t>r</a:t>
            </a:r>
            <a:r>
              <a:rPr dirty="0" sz="1200" i="1">
                <a:latin typeface="Arial"/>
                <a:cs typeface="Arial"/>
              </a:rPr>
              <a:t>at</a:t>
            </a:r>
            <a:r>
              <a:rPr dirty="0" sz="1200" spc="5" i="1">
                <a:latin typeface="Arial"/>
                <a:cs typeface="Arial"/>
              </a:rPr>
              <a:t>e</a:t>
            </a:r>
            <a:r>
              <a:rPr dirty="0" sz="1200" i="1">
                <a:latin typeface="Arial"/>
                <a:cs typeface="Arial"/>
              </a:rPr>
              <a:t>s</a:t>
            </a:r>
            <a:r>
              <a:rPr dirty="0" sz="1200" spc="-3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–</a:t>
            </a:r>
            <a:r>
              <a:rPr dirty="0" sz="1200" spc="-15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3 , </a:t>
            </a:r>
            <a:r>
              <a:rPr dirty="0" sz="1200" spc="5" i="1">
                <a:latin typeface="Arial"/>
                <a:cs typeface="Arial"/>
              </a:rPr>
              <a:t>2</a:t>
            </a:r>
            <a:r>
              <a:rPr dirty="0" sz="1200" i="1">
                <a:latin typeface="Arial"/>
                <a:cs typeface="Arial"/>
              </a:rPr>
              <a:t>0</a:t>
            </a:r>
            <a:r>
              <a:rPr dirty="0" sz="1200" spc="-95" i="1">
                <a:latin typeface="Arial"/>
                <a:cs typeface="Arial"/>
              </a:rPr>
              <a:t>1</a:t>
            </a:r>
            <a:r>
              <a:rPr dirty="0" sz="1200" i="1">
                <a:latin typeface="Arial"/>
                <a:cs typeface="Arial"/>
              </a:rPr>
              <a:t>1,</a:t>
            </a:r>
            <a:r>
              <a:rPr dirty="0" sz="1200" spc="-2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9</a:t>
            </a:r>
            <a:r>
              <a:rPr dirty="0" sz="1200" spc="10" i="1">
                <a:latin typeface="Arial"/>
                <a:cs typeface="Arial"/>
              </a:rPr>
              <a:t>9</a:t>
            </a:r>
            <a:r>
              <a:rPr dirty="0" sz="1200" spc="5" i="1">
                <a:latin typeface="Arial"/>
                <a:cs typeface="Arial"/>
              </a:rPr>
              <a:t>-</a:t>
            </a:r>
            <a:r>
              <a:rPr dirty="0" sz="1200" spc="-95" i="1">
                <a:latin typeface="Arial"/>
                <a:cs typeface="Arial"/>
              </a:rPr>
              <a:t>1</a:t>
            </a:r>
            <a:r>
              <a:rPr dirty="0" sz="1200" i="1">
                <a:latin typeface="Arial"/>
                <a:cs typeface="Arial"/>
              </a:rPr>
              <a:t>16,</a:t>
            </a:r>
            <a:r>
              <a:rPr dirty="0" sz="1200" spc="-45" i="1">
                <a:latin typeface="Arial"/>
                <a:cs typeface="Arial"/>
              </a:rPr>
              <a:t> </a:t>
            </a:r>
            <a:r>
              <a:rPr dirty="0" sz="1200" spc="-10" i="1">
                <a:latin typeface="Arial"/>
                <a:cs typeface="Arial"/>
              </a:rPr>
              <a:t>S</a:t>
            </a:r>
            <a:r>
              <a:rPr dirty="0" sz="1200" i="1">
                <a:latin typeface="Arial"/>
                <a:cs typeface="Arial"/>
              </a:rPr>
              <a:t>p</a:t>
            </a:r>
            <a:r>
              <a:rPr dirty="0" sz="1200" spc="5" i="1">
                <a:latin typeface="Arial"/>
                <a:cs typeface="Arial"/>
              </a:rPr>
              <a:t>r</a:t>
            </a:r>
            <a:r>
              <a:rPr dirty="0" sz="1200" spc="-30" i="1">
                <a:latin typeface="Arial"/>
                <a:cs typeface="Arial"/>
              </a:rPr>
              <a:t>i</a:t>
            </a:r>
            <a:r>
              <a:rPr dirty="0" sz="1200" i="1">
                <a:latin typeface="Arial"/>
                <a:cs typeface="Arial"/>
              </a:rPr>
              <a:t>nge</a:t>
            </a:r>
            <a:r>
              <a:rPr dirty="0" sz="1200" spc="-65" i="1">
                <a:latin typeface="Arial"/>
                <a:cs typeface="Arial"/>
              </a:rPr>
              <a:t>r</a:t>
            </a:r>
            <a:r>
              <a:rPr dirty="0" sz="1200" i="1">
                <a:latin typeface="Arial"/>
                <a:cs typeface="Arial"/>
              </a:rPr>
              <a:t>,</a:t>
            </a:r>
            <a:r>
              <a:rPr dirty="0" sz="1200" spc="-2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New</a:t>
            </a:r>
            <a:r>
              <a:rPr dirty="0" sz="1200" spc="-25" i="1">
                <a:latin typeface="Arial"/>
                <a:cs typeface="Arial"/>
              </a:rPr>
              <a:t> </a:t>
            </a:r>
            <a:r>
              <a:rPr dirty="0" sz="1200" spc="-85" i="1">
                <a:latin typeface="Arial"/>
                <a:cs typeface="Arial"/>
              </a:rPr>
              <a:t>Y</a:t>
            </a:r>
            <a:r>
              <a:rPr dirty="0" sz="1200" i="1">
                <a:latin typeface="Arial"/>
                <a:cs typeface="Arial"/>
              </a:rPr>
              <a:t>o</a:t>
            </a:r>
            <a:r>
              <a:rPr dirty="0" sz="1200" spc="5" i="1">
                <a:latin typeface="Arial"/>
                <a:cs typeface="Arial"/>
              </a:rPr>
              <a:t>r</a:t>
            </a:r>
            <a:r>
              <a:rPr dirty="0" sz="1200" i="1">
                <a:latin typeface="Arial"/>
                <a:cs typeface="Arial"/>
              </a:rPr>
              <a:t>k.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baseline="24305" sz="1200" spc="-7">
                <a:latin typeface="Arial"/>
                <a:cs typeface="Arial"/>
              </a:rPr>
              <a:t>2</a:t>
            </a:r>
            <a:r>
              <a:rPr dirty="0" baseline="24305" sz="1200" spc="-7">
                <a:latin typeface="Arial"/>
                <a:cs typeface="Arial"/>
              </a:rPr>
              <a:t>  </a:t>
            </a:r>
            <a:r>
              <a:rPr dirty="0" baseline="24305" sz="1200" spc="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Locat</a:t>
            </a:r>
            <a:r>
              <a:rPr dirty="0" sz="1200" spc="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d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at 20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km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sout</a:t>
            </a:r>
            <a:r>
              <a:rPr dirty="0" sz="1200" spc="25">
                <a:latin typeface="Arial"/>
                <a:cs typeface="Arial"/>
              </a:rPr>
              <a:t>h</a:t>
            </a:r>
            <a:r>
              <a:rPr dirty="0" sz="1200" spc="5">
                <a:latin typeface="Arial"/>
                <a:cs typeface="Arial"/>
              </a:rPr>
              <a:t>-</a:t>
            </a:r>
            <a:r>
              <a:rPr dirty="0" sz="1200" spc="-30">
                <a:latin typeface="Arial"/>
                <a:cs typeface="Arial"/>
              </a:rPr>
              <a:t>w</a:t>
            </a:r>
            <a:r>
              <a:rPr dirty="0" sz="1200">
                <a:latin typeface="Arial"/>
                <a:cs typeface="Arial"/>
              </a:rPr>
              <a:t>est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35">
                <a:latin typeface="Arial"/>
                <a:cs typeface="Arial"/>
              </a:rPr>
              <a:t>T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pe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,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M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dpo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 spc="5">
                <a:latin typeface="Arial"/>
                <a:cs typeface="Arial"/>
              </a:rPr>
              <a:t>t</a:t>
            </a:r>
            <a:r>
              <a:rPr dirty="0" sz="1200">
                <a:latin typeface="Arial"/>
                <a:cs typeface="Arial"/>
              </a:rPr>
              <a:t>,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bet</a:t>
            </a:r>
            <a:r>
              <a:rPr dirty="0" sz="1200" spc="-25">
                <a:latin typeface="Arial"/>
                <a:cs typeface="Arial"/>
              </a:rPr>
              <a:t>w</a:t>
            </a:r>
            <a:r>
              <a:rPr dirty="0" sz="1200">
                <a:latin typeface="Arial"/>
                <a:cs typeface="Arial"/>
              </a:rPr>
              <a:t>een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35">
                <a:latin typeface="Arial"/>
                <a:cs typeface="Arial"/>
              </a:rPr>
              <a:t>T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pe</a:t>
            </a:r>
            <a:r>
              <a:rPr dirty="0" sz="1200" spc="35">
                <a:latin typeface="Arial"/>
                <a:cs typeface="Arial"/>
              </a:rPr>
              <a:t>i</a:t>
            </a:r>
            <a:r>
              <a:rPr dirty="0" sz="1200" spc="5">
                <a:latin typeface="Arial"/>
                <a:cs typeface="Arial"/>
              </a:rPr>
              <a:t>-</a:t>
            </a:r>
            <a:r>
              <a:rPr dirty="0" sz="1200" spc="-135">
                <a:latin typeface="Arial"/>
                <a:cs typeface="Arial"/>
              </a:rPr>
              <a:t>T</a:t>
            </a:r>
            <a:r>
              <a:rPr dirty="0" sz="1200" spc="-20">
                <a:latin typeface="Arial"/>
                <a:cs typeface="Arial"/>
              </a:rPr>
              <a:t>a</a:t>
            </a:r>
            <a:r>
              <a:rPr dirty="0" sz="1200">
                <a:latin typeface="Arial"/>
                <a:cs typeface="Arial"/>
              </a:rPr>
              <a:t>oyu</a:t>
            </a:r>
            <a:r>
              <a:rPr dirty="0" sz="1200" spc="-20">
                <a:latin typeface="Arial"/>
                <a:cs typeface="Arial"/>
              </a:rPr>
              <a:t>a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 spc="-1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po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1</a:t>
            </a:fld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3123" rIns="0" bIns="0" rtlCol="0" vert="horz">
            <a:spAutoFit/>
          </a:bodyPr>
          <a:lstStyle/>
          <a:p>
            <a:pPr marL="2090420">
              <a:lnSpc>
                <a:spcPct val="100000"/>
              </a:lnSpc>
              <a:tabLst>
                <a:tab pos="3681729" algn="l"/>
              </a:tabLst>
            </a:pPr>
            <a:r>
              <a:rPr dirty="0" sz="3200" spc="-10">
                <a:latin typeface="Times New Roman"/>
                <a:cs typeface="Times New Roman"/>
              </a:rPr>
              <a:t>R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les</a:t>
            </a:r>
            <a:r>
              <a:rPr dirty="0" sz="3200" spc="1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f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Pol</a:t>
            </a:r>
            <a:r>
              <a:rPr dirty="0" sz="3200" spc="5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va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lency</a:t>
            </a:r>
            <a:r>
              <a:rPr dirty="0" sz="3200" spc="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in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2219" y="891159"/>
            <a:ext cx="6303645" cy="789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76200">
              <a:lnSpc>
                <a:spcPct val="100000"/>
              </a:lnSpc>
            </a:pPr>
            <a:r>
              <a:rPr dirty="0" sz="2600" spc="-5" b="1">
                <a:latin typeface="Times New Roman"/>
                <a:cs typeface="Times New Roman"/>
              </a:rPr>
              <a:t>the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Mecha</a:t>
            </a:r>
            <a:r>
              <a:rPr dirty="0" sz="2600" spc="-20" b="1">
                <a:latin typeface="Times New Roman"/>
                <a:cs typeface="Times New Roman"/>
              </a:rPr>
              <a:t>n</a:t>
            </a:r>
            <a:r>
              <a:rPr dirty="0" sz="2600" spc="-5" b="1">
                <a:latin typeface="Times New Roman"/>
                <a:cs typeface="Times New Roman"/>
              </a:rPr>
              <a:t>ism</a:t>
            </a:r>
            <a:r>
              <a:rPr dirty="0" sz="2600" spc="4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of</a:t>
            </a:r>
            <a:r>
              <a:rPr dirty="0" sz="2600" spc="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Gl</a:t>
            </a:r>
            <a:r>
              <a:rPr dirty="0" sz="2600" spc="5" b="1">
                <a:latin typeface="Times New Roman"/>
                <a:cs typeface="Times New Roman"/>
              </a:rPr>
              <a:t>y</a:t>
            </a:r>
            <a:r>
              <a:rPr dirty="0" sz="2600" spc="-5" b="1">
                <a:latin typeface="Times New Roman"/>
                <a:cs typeface="Times New Roman"/>
              </a:rPr>
              <a:t>co</a:t>
            </a:r>
            <a:r>
              <a:rPr dirty="0" sz="260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Recognit</a:t>
            </a:r>
            <a:r>
              <a:rPr dirty="0" sz="2600" spc="-15" b="1">
                <a:latin typeface="Times New Roman"/>
                <a:cs typeface="Times New Roman"/>
              </a:rPr>
              <a:t>i</a:t>
            </a:r>
            <a:r>
              <a:rPr dirty="0" sz="2600" spc="-5" b="1">
                <a:latin typeface="Times New Roman"/>
                <a:cs typeface="Times New Roman"/>
              </a:rPr>
              <a:t>on.</a:t>
            </a: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dirty="0" sz="2000" spc="-10" b="1">
                <a:latin typeface="Times New Roman"/>
                <a:cs typeface="Times New Roman"/>
              </a:rPr>
              <a:t>An</a:t>
            </a:r>
            <a:r>
              <a:rPr dirty="0" sz="2000" spc="20" b="1">
                <a:latin typeface="Times New Roman"/>
                <a:cs typeface="Times New Roman"/>
              </a:rPr>
              <a:t> </a:t>
            </a:r>
            <a:r>
              <a:rPr dirty="0" sz="2000" spc="-15" b="1">
                <a:latin typeface="Times New Roman"/>
                <a:cs typeface="Times New Roman"/>
              </a:rPr>
              <a:t>I</a:t>
            </a:r>
            <a:r>
              <a:rPr dirty="0" sz="2000" spc="-65" b="1">
                <a:latin typeface="Times New Roman"/>
                <a:cs typeface="Times New Roman"/>
              </a:rPr>
              <a:t>m</a:t>
            </a:r>
            <a:r>
              <a:rPr dirty="0" sz="2000" spc="-5" b="1">
                <a:latin typeface="Times New Roman"/>
                <a:cs typeface="Times New Roman"/>
              </a:rPr>
              <a:t>p</a:t>
            </a:r>
            <a:r>
              <a:rPr dirty="0" sz="2000" b="1">
                <a:latin typeface="Times New Roman"/>
                <a:cs typeface="Times New Roman"/>
              </a:rPr>
              <a:t>o</a:t>
            </a:r>
            <a:r>
              <a:rPr dirty="0" sz="2000" spc="-5" b="1">
                <a:latin typeface="Times New Roman"/>
                <a:cs typeface="Times New Roman"/>
              </a:rPr>
              <a:t>r</a:t>
            </a:r>
            <a:r>
              <a:rPr dirty="0" sz="2000" spc="0" b="1">
                <a:latin typeface="Times New Roman"/>
                <a:cs typeface="Times New Roman"/>
              </a:rPr>
              <a:t>ta</a:t>
            </a:r>
            <a:r>
              <a:rPr dirty="0" sz="2000" spc="-5" b="1">
                <a:latin typeface="Times New Roman"/>
                <a:cs typeface="Times New Roman"/>
              </a:rPr>
              <a:t>nt</a:t>
            </a:r>
            <a:r>
              <a:rPr dirty="0" sz="2000" spc="30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Di</a:t>
            </a:r>
            <a:r>
              <a:rPr dirty="0" sz="2000" spc="-50" b="1">
                <a:latin typeface="Times New Roman"/>
                <a:cs typeface="Times New Roman"/>
              </a:rPr>
              <a:t>r</a:t>
            </a:r>
            <a:r>
              <a:rPr dirty="0" sz="2000" spc="-5" b="1">
                <a:latin typeface="Times New Roman"/>
                <a:cs typeface="Times New Roman"/>
              </a:rPr>
              <a:t>e</a:t>
            </a:r>
            <a:r>
              <a:rPr dirty="0" sz="2000" b="1">
                <a:latin typeface="Times New Roman"/>
                <a:cs typeface="Times New Roman"/>
              </a:rPr>
              <a:t>ct</a:t>
            </a:r>
            <a:r>
              <a:rPr dirty="0" sz="2000" spc="-5" b="1">
                <a:latin typeface="Times New Roman"/>
                <a:cs typeface="Times New Roman"/>
              </a:rPr>
              <a:t>i</a:t>
            </a:r>
            <a:r>
              <a:rPr dirty="0" sz="2000" b="1">
                <a:latin typeface="Times New Roman"/>
                <a:cs typeface="Times New Roman"/>
              </a:rPr>
              <a:t>o</a:t>
            </a:r>
            <a:r>
              <a:rPr dirty="0" sz="2000" spc="-5" b="1">
                <a:latin typeface="Times New Roman"/>
                <a:cs typeface="Times New Roman"/>
              </a:rPr>
              <a:t>n</a:t>
            </a:r>
            <a:r>
              <a:rPr dirty="0" sz="2000" spc="-5" b="1">
                <a:latin typeface="Times New Roman"/>
                <a:cs typeface="Times New Roman"/>
              </a:rPr>
              <a:t> </a:t>
            </a:r>
            <a:r>
              <a:rPr dirty="0" sz="2000" spc="0" b="1">
                <a:latin typeface="Times New Roman"/>
                <a:cs typeface="Times New Roman"/>
              </a:rPr>
              <a:t>to</a:t>
            </a:r>
            <a:r>
              <a:rPr dirty="0" sz="2000" spc="5" b="1">
                <a:latin typeface="Times New Roman"/>
                <a:cs typeface="Times New Roman"/>
              </a:rPr>
              <a:t>w</a:t>
            </a:r>
            <a:r>
              <a:rPr dirty="0" sz="2000" spc="0" b="1">
                <a:latin typeface="Times New Roman"/>
                <a:cs typeface="Times New Roman"/>
              </a:rPr>
              <a:t>a</a:t>
            </a:r>
            <a:r>
              <a:rPr dirty="0" sz="2000" spc="-5" b="1">
                <a:latin typeface="Times New Roman"/>
                <a:cs typeface="Times New Roman"/>
              </a:rPr>
              <a:t>rd</a:t>
            </a:r>
            <a:r>
              <a:rPr dirty="0" sz="2000" spc="-20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t</a:t>
            </a:r>
            <a:r>
              <a:rPr dirty="0" sz="2000" spc="-5" b="1">
                <a:latin typeface="Times New Roman"/>
                <a:cs typeface="Times New Roman"/>
              </a:rPr>
              <a:t>he</a:t>
            </a:r>
            <a:r>
              <a:rPr dirty="0" sz="2000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Futu</a:t>
            </a:r>
            <a:r>
              <a:rPr dirty="0" sz="2000" spc="-50" b="1">
                <a:latin typeface="Times New Roman"/>
                <a:cs typeface="Times New Roman"/>
              </a:rPr>
              <a:t>r</a:t>
            </a:r>
            <a:r>
              <a:rPr dirty="0" sz="2000" spc="-5" b="1">
                <a:latin typeface="Times New Roman"/>
                <a:cs typeface="Times New Roman"/>
              </a:rPr>
              <a:t>e</a:t>
            </a:r>
            <a:r>
              <a:rPr dirty="0" sz="2000" spc="5" b="1">
                <a:latin typeface="Times New Roman"/>
                <a:cs typeface="Times New Roman"/>
              </a:rPr>
              <a:t> </a:t>
            </a:r>
            <a:r>
              <a:rPr dirty="0" sz="2000" spc="-25" b="1">
                <a:latin typeface="Times New Roman"/>
                <a:cs typeface="Times New Roman"/>
              </a:rPr>
              <a:t>G</a:t>
            </a:r>
            <a:r>
              <a:rPr dirty="0" sz="2000" spc="-5" b="1">
                <a:latin typeface="Times New Roman"/>
                <a:cs typeface="Times New Roman"/>
              </a:rPr>
              <a:t>l</a:t>
            </a:r>
            <a:r>
              <a:rPr dirty="0" sz="2000" b="1">
                <a:latin typeface="Times New Roman"/>
                <a:cs typeface="Times New Roman"/>
              </a:rPr>
              <a:t>y</a:t>
            </a:r>
            <a:r>
              <a:rPr dirty="0" sz="2000" spc="-5" b="1">
                <a:latin typeface="Times New Roman"/>
                <a:cs typeface="Times New Roman"/>
              </a:rPr>
              <a:t>c</a:t>
            </a:r>
            <a:r>
              <a:rPr dirty="0" sz="2000" spc="0" b="1">
                <a:latin typeface="Times New Roman"/>
                <a:cs typeface="Times New Roman"/>
              </a:rPr>
              <a:t>o</a:t>
            </a:r>
            <a:r>
              <a:rPr dirty="0" sz="2000" spc="-15" b="1">
                <a:latin typeface="Times New Roman"/>
                <a:cs typeface="Times New Roman"/>
              </a:rPr>
              <a:t>s</a:t>
            </a:r>
            <a:r>
              <a:rPr dirty="0" sz="2000" spc="-5" b="1">
                <a:latin typeface="Times New Roman"/>
                <a:cs typeface="Times New Roman"/>
              </a:rPr>
              <a:t>cienc</a:t>
            </a:r>
            <a:r>
              <a:rPr dirty="0" sz="2000" b="1">
                <a:latin typeface="Times New Roman"/>
                <a:cs typeface="Times New Roman"/>
              </a:rPr>
              <a:t>e</a:t>
            </a:r>
            <a:r>
              <a:rPr dirty="0" sz="2000" spc="35" b="1">
                <a:latin typeface="Times New Roman"/>
                <a:cs typeface="Times New Roman"/>
              </a:rPr>
              <a:t>s</a:t>
            </a:r>
            <a:r>
              <a:rPr dirty="0" baseline="24691" sz="2025" spc="-7">
                <a:latin typeface="Times New Roman"/>
                <a:cs typeface="Times New Roman"/>
              </a:rPr>
              <a:t>1</a:t>
            </a:r>
            <a:endParaRPr baseline="24691" sz="2025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64502" y="5922061"/>
            <a:ext cx="2001520" cy="407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G</a:t>
            </a:r>
            <a:r>
              <a:rPr dirty="0" sz="1300" spc="10">
                <a:latin typeface="Arial"/>
                <a:cs typeface="Arial"/>
              </a:rPr>
              <a:t>l</a:t>
            </a:r>
            <a:r>
              <a:rPr dirty="0" sz="1300" spc="-5">
                <a:latin typeface="Arial"/>
                <a:cs typeface="Arial"/>
              </a:rPr>
              <a:t>ycob</a:t>
            </a:r>
            <a:r>
              <a:rPr dirty="0" sz="1300" spc="10">
                <a:latin typeface="Arial"/>
                <a:cs typeface="Arial"/>
              </a:rPr>
              <a:t>i</a:t>
            </a:r>
            <a:r>
              <a:rPr dirty="0" sz="1300" spc="-5">
                <a:latin typeface="Arial"/>
                <a:cs typeface="Arial"/>
              </a:rPr>
              <a:t>o</a:t>
            </a:r>
            <a:r>
              <a:rPr dirty="0" sz="1300" spc="10">
                <a:latin typeface="Arial"/>
                <a:cs typeface="Arial"/>
              </a:rPr>
              <a:t>l</a:t>
            </a:r>
            <a:r>
              <a:rPr dirty="0" sz="1300" spc="-5">
                <a:latin typeface="Arial"/>
                <a:cs typeface="Arial"/>
              </a:rPr>
              <a:t>og</a:t>
            </a:r>
            <a:r>
              <a:rPr dirty="0" sz="1300" spc="-105">
                <a:latin typeface="Arial"/>
                <a:cs typeface="Arial"/>
              </a:rPr>
              <a:t>y</a:t>
            </a:r>
            <a:r>
              <a:rPr dirty="0" sz="1300" spc="-5">
                <a:latin typeface="Arial"/>
                <a:cs typeface="Arial"/>
              </a:rPr>
              <a:t>,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P</a:t>
            </a:r>
            <a:r>
              <a:rPr dirty="0" sz="1300" spc="-30">
                <a:latin typeface="Arial"/>
                <a:cs typeface="Arial"/>
              </a:rPr>
              <a:t>h</a:t>
            </a:r>
            <a:r>
              <a:rPr dirty="0" sz="1300" spc="10">
                <a:latin typeface="Arial"/>
                <a:cs typeface="Arial"/>
              </a:rPr>
              <a:t>il</a:t>
            </a:r>
            <a:r>
              <a:rPr dirty="0" sz="1300" spc="-5">
                <a:latin typeface="Arial"/>
                <a:cs typeface="Arial"/>
              </a:rPr>
              <a:t>ade</a:t>
            </a:r>
            <a:r>
              <a:rPr dirty="0" sz="1300" spc="10">
                <a:latin typeface="Arial"/>
                <a:cs typeface="Arial"/>
              </a:rPr>
              <a:t>l</a:t>
            </a:r>
            <a:r>
              <a:rPr dirty="0" sz="1300" spc="-5">
                <a:latin typeface="Arial"/>
                <a:cs typeface="Arial"/>
              </a:rPr>
              <a:t>p</a:t>
            </a:r>
            <a:r>
              <a:rPr dirty="0" sz="1300" spc="-30">
                <a:latin typeface="Arial"/>
                <a:cs typeface="Arial"/>
              </a:rPr>
              <a:t>h</a:t>
            </a:r>
            <a:r>
              <a:rPr dirty="0" sz="1300" spc="10">
                <a:latin typeface="Arial"/>
                <a:cs typeface="Arial"/>
              </a:rPr>
              <a:t>i</a:t>
            </a:r>
            <a:r>
              <a:rPr dirty="0" sz="1300" spc="-5">
                <a:latin typeface="Arial"/>
                <a:cs typeface="Arial"/>
              </a:rPr>
              <a:t>a,</a:t>
            </a:r>
            <a:endParaRPr sz="1300">
              <a:latin typeface="Arial"/>
              <a:cs typeface="Arial"/>
            </a:endParaRPr>
          </a:p>
          <a:p>
            <a:pPr marL="86614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A</a:t>
            </a:r>
            <a:r>
              <a:rPr dirty="0" sz="1300" spc="-35">
                <a:latin typeface="Arial"/>
                <a:cs typeface="Arial"/>
              </a:rPr>
              <a:t>u</a:t>
            </a:r>
            <a:r>
              <a:rPr dirty="0" sz="1300" spc="-5">
                <a:latin typeface="Arial"/>
                <a:cs typeface="Arial"/>
              </a:rPr>
              <a:t>g.</a:t>
            </a:r>
            <a:r>
              <a:rPr dirty="0" sz="1300" spc="4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10</a:t>
            </a:r>
            <a:r>
              <a:rPr dirty="0" sz="1300" spc="-10">
                <a:latin typeface="Arial"/>
                <a:cs typeface="Arial"/>
              </a:rPr>
              <a:t>-</a:t>
            </a:r>
            <a:r>
              <a:rPr dirty="0" sz="1300" spc="-5">
                <a:latin typeface="Arial"/>
                <a:cs typeface="Arial"/>
              </a:rPr>
              <a:t>12,</a:t>
            </a:r>
            <a:r>
              <a:rPr dirty="0" sz="1300" spc="1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15’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0933" y="800608"/>
            <a:ext cx="7865109" cy="5735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2365" marR="67310" indent="-2400300">
              <a:lnSpc>
                <a:spcPct val="100000"/>
              </a:lnSpc>
            </a:pPr>
            <a:r>
              <a:rPr dirty="0" sz="2000" spc="140">
                <a:latin typeface="Verdana"/>
                <a:cs typeface="Verdana"/>
              </a:rPr>
              <a:t>A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 spc="135">
                <a:latin typeface="Verdana"/>
                <a:cs typeface="Verdana"/>
              </a:rPr>
              <a:t>m</a:t>
            </a:r>
            <a:r>
              <a:rPr dirty="0" sz="2000" spc="25">
                <a:latin typeface="Verdana"/>
                <a:cs typeface="Verdana"/>
              </a:rPr>
              <a:t>i</a:t>
            </a:r>
            <a:r>
              <a:rPr dirty="0" sz="2000" spc="120">
                <a:latin typeface="Verdana"/>
                <a:cs typeface="Verdana"/>
              </a:rPr>
              <a:t>l</a:t>
            </a:r>
            <a:r>
              <a:rPr dirty="0" sz="2000" spc="-70">
                <a:latin typeface="Verdana"/>
                <a:cs typeface="Verdana"/>
              </a:rPr>
              <a:t>e</a:t>
            </a:r>
            <a:r>
              <a:rPr dirty="0" sz="2000" spc="-90">
                <a:latin typeface="Verdana"/>
                <a:cs typeface="Verdana"/>
              </a:rPr>
              <a:t>s</a:t>
            </a:r>
            <a:r>
              <a:rPr dirty="0" sz="2000" spc="25">
                <a:latin typeface="Verdana"/>
                <a:cs typeface="Verdana"/>
              </a:rPr>
              <a:t>t</a:t>
            </a:r>
            <a:r>
              <a:rPr dirty="0" sz="2000" spc="45">
                <a:latin typeface="Verdana"/>
                <a:cs typeface="Verdana"/>
              </a:rPr>
              <a:t>o</a:t>
            </a:r>
            <a:r>
              <a:rPr dirty="0" sz="2000" spc="30">
                <a:latin typeface="Verdana"/>
                <a:cs typeface="Verdana"/>
              </a:rPr>
              <a:t>ne</a:t>
            </a:r>
            <a:r>
              <a:rPr dirty="0" sz="2000" spc="5">
                <a:latin typeface="Verdana"/>
                <a:cs typeface="Verdana"/>
              </a:rPr>
              <a:t> </a:t>
            </a:r>
            <a:r>
              <a:rPr dirty="0" sz="2000" spc="85">
                <a:latin typeface="Verdana"/>
                <a:cs typeface="Verdana"/>
              </a:rPr>
              <a:t>o</a:t>
            </a:r>
            <a:r>
              <a:rPr dirty="0" sz="2000" spc="50">
                <a:latin typeface="Verdana"/>
                <a:cs typeface="Verdana"/>
              </a:rPr>
              <a:t>f</a:t>
            </a:r>
            <a:r>
              <a:rPr dirty="0" sz="2000" spc="-25">
                <a:latin typeface="Verdana"/>
                <a:cs typeface="Verdana"/>
              </a:rPr>
              <a:t> </a:t>
            </a:r>
            <a:r>
              <a:rPr dirty="0" sz="2000" spc="85">
                <a:latin typeface="Verdana"/>
                <a:cs typeface="Verdana"/>
              </a:rPr>
              <a:t>G</a:t>
            </a:r>
            <a:r>
              <a:rPr dirty="0" sz="2000" spc="15">
                <a:latin typeface="Verdana"/>
                <a:cs typeface="Verdana"/>
              </a:rPr>
              <a:t>l</a:t>
            </a:r>
            <a:r>
              <a:rPr dirty="0" sz="2000" spc="45">
                <a:latin typeface="Verdana"/>
                <a:cs typeface="Verdana"/>
              </a:rPr>
              <a:t>yca</a:t>
            </a:r>
            <a:r>
              <a:rPr dirty="0" sz="2000" spc="60">
                <a:latin typeface="Verdana"/>
                <a:cs typeface="Verdana"/>
              </a:rPr>
              <a:t>n</a:t>
            </a:r>
            <a:r>
              <a:rPr dirty="0" sz="2000" spc="-80">
                <a:latin typeface="Verdana"/>
                <a:cs typeface="Verdana"/>
              </a:rPr>
              <a:t>s</a:t>
            </a:r>
            <a:r>
              <a:rPr dirty="0" sz="2000" spc="15">
                <a:latin typeface="Verdana"/>
                <a:cs typeface="Verdana"/>
              </a:rPr>
              <a:t> </a:t>
            </a:r>
            <a:r>
              <a:rPr dirty="0" sz="2000" spc="75">
                <a:latin typeface="Verdana"/>
                <a:cs typeface="Verdana"/>
              </a:rPr>
              <a:t>and</a:t>
            </a:r>
            <a:r>
              <a:rPr dirty="0" sz="2000" spc="-25">
                <a:latin typeface="Verdana"/>
                <a:cs typeface="Verdana"/>
              </a:rPr>
              <a:t> </a:t>
            </a:r>
            <a:r>
              <a:rPr dirty="0" sz="2000" spc="40">
                <a:latin typeface="Verdana"/>
                <a:cs typeface="Verdana"/>
              </a:rPr>
              <a:t>Ca</a:t>
            </a:r>
            <a:r>
              <a:rPr dirty="0" sz="2000" spc="30">
                <a:latin typeface="Verdana"/>
                <a:cs typeface="Verdana"/>
              </a:rPr>
              <a:t>r</a:t>
            </a:r>
            <a:r>
              <a:rPr dirty="0" sz="2000" spc="90">
                <a:latin typeface="Verdana"/>
                <a:cs typeface="Verdana"/>
              </a:rPr>
              <a:t>b</a:t>
            </a:r>
            <a:r>
              <a:rPr dirty="0" sz="2000" spc="80">
                <a:latin typeface="Verdana"/>
                <a:cs typeface="Verdana"/>
              </a:rPr>
              <a:t>o</a:t>
            </a:r>
            <a:r>
              <a:rPr dirty="0" sz="2000" spc="90">
                <a:latin typeface="Verdana"/>
                <a:cs typeface="Verdana"/>
              </a:rPr>
              <a:t>h</a:t>
            </a:r>
            <a:r>
              <a:rPr dirty="0" sz="2000" spc="100">
                <a:latin typeface="Verdana"/>
                <a:cs typeface="Verdana"/>
              </a:rPr>
              <a:t>y</a:t>
            </a:r>
            <a:r>
              <a:rPr dirty="0" sz="2000" spc="120">
                <a:latin typeface="Verdana"/>
                <a:cs typeface="Verdana"/>
              </a:rPr>
              <a:t>d</a:t>
            </a:r>
            <a:r>
              <a:rPr dirty="0" sz="2000" spc="10">
                <a:latin typeface="Verdana"/>
                <a:cs typeface="Verdana"/>
              </a:rPr>
              <a:t>rat</a:t>
            </a:r>
            <a:r>
              <a:rPr dirty="0" sz="2000" spc="20">
                <a:latin typeface="Verdana"/>
                <a:cs typeface="Verdana"/>
              </a:rPr>
              <a:t>e</a:t>
            </a:r>
            <a:r>
              <a:rPr dirty="0" sz="2000" spc="-20">
                <a:latin typeface="Verdana"/>
                <a:cs typeface="Verdana"/>
              </a:rPr>
              <a:t> </a:t>
            </a:r>
            <a:r>
              <a:rPr dirty="0" sz="2000" spc="15">
                <a:latin typeface="Verdana"/>
                <a:cs typeface="Verdana"/>
              </a:rPr>
              <a:t>B</a:t>
            </a:r>
            <a:r>
              <a:rPr dirty="0" sz="2000" spc="-5">
                <a:latin typeface="Verdana"/>
                <a:cs typeface="Verdana"/>
              </a:rPr>
              <a:t>i</a:t>
            </a:r>
            <a:r>
              <a:rPr dirty="0" sz="2000" spc="125">
                <a:latin typeface="Verdana"/>
                <a:cs typeface="Verdana"/>
              </a:rPr>
              <a:t>n</a:t>
            </a:r>
            <a:r>
              <a:rPr dirty="0" sz="2000" spc="135">
                <a:latin typeface="Verdana"/>
                <a:cs typeface="Verdana"/>
              </a:rPr>
              <a:t>d</a:t>
            </a:r>
            <a:r>
              <a:rPr dirty="0" sz="2000" spc="120">
                <a:latin typeface="Verdana"/>
                <a:cs typeface="Verdana"/>
              </a:rPr>
              <a:t>i</a:t>
            </a:r>
            <a:r>
              <a:rPr dirty="0" sz="2000" spc="35">
                <a:latin typeface="Verdana"/>
                <a:cs typeface="Verdana"/>
              </a:rPr>
              <a:t>ng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P</a:t>
            </a:r>
            <a:r>
              <a:rPr dirty="0" sz="2000" spc="65">
                <a:latin typeface="Verdana"/>
                <a:cs typeface="Verdana"/>
              </a:rPr>
              <a:t>r</a:t>
            </a:r>
            <a:r>
              <a:rPr dirty="0" sz="2000" spc="110">
                <a:latin typeface="Verdana"/>
                <a:cs typeface="Verdana"/>
              </a:rPr>
              <a:t>o</a:t>
            </a:r>
            <a:r>
              <a:rPr dirty="0" sz="2000" spc="-20">
                <a:latin typeface="Verdana"/>
                <a:cs typeface="Verdana"/>
              </a:rPr>
              <a:t>t</a:t>
            </a:r>
            <a:r>
              <a:rPr dirty="0" sz="2000" spc="-30">
                <a:latin typeface="Verdana"/>
                <a:cs typeface="Verdana"/>
              </a:rPr>
              <a:t>e</a:t>
            </a:r>
            <a:r>
              <a:rPr dirty="0" sz="2000" spc="120">
                <a:latin typeface="Verdana"/>
                <a:cs typeface="Verdana"/>
              </a:rPr>
              <a:t>i</a:t>
            </a:r>
            <a:r>
              <a:rPr dirty="0" sz="2000" spc="20">
                <a:latin typeface="Verdana"/>
                <a:cs typeface="Verdana"/>
              </a:rPr>
              <a:t>ns</a:t>
            </a:r>
            <a:r>
              <a:rPr dirty="0" sz="2000" spc="10">
                <a:latin typeface="Verdana"/>
                <a:cs typeface="Verdana"/>
              </a:rPr>
              <a:t> </a:t>
            </a:r>
            <a:r>
              <a:rPr dirty="0" sz="2000" spc="80">
                <a:latin typeface="Verdana"/>
                <a:cs typeface="Verdana"/>
              </a:rPr>
              <a:t>f</a:t>
            </a:r>
            <a:r>
              <a:rPr dirty="0" sz="2000" spc="100">
                <a:latin typeface="Verdana"/>
                <a:cs typeface="Verdana"/>
              </a:rPr>
              <a:t>o</a:t>
            </a:r>
            <a:r>
              <a:rPr dirty="0" sz="2000" spc="70">
                <a:latin typeface="Verdana"/>
                <a:cs typeface="Verdana"/>
              </a:rPr>
              <a:t>r</a:t>
            </a:r>
            <a:r>
              <a:rPr dirty="0" sz="2000" spc="-25">
                <a:latin typeface="Verdana"/>
                <a:cs typeface="Verdana"/>
              </a:rPr>
              <a:t> </a:t>
            </a:r>
            <a:r>
              <a:rPr dirty="0" sz="2000" spc="75">
                <a:latin typeface="Verdana"/>
                <a:cs typeface="Verdana"/>
              </a:rPr>
              <a:t>H</a:t>
            </a:r>
            <a:r>
              <a:rPr dirty="0" sz="2000" spc="70">
                <a:latin typeface="Verdana"/>
                <a:cs typeface="Verdana"/>
              </a:rPr>
              <a:t>a</a:t>
            </a:r>
            <a:r>
              <a:rPr dirty="0" sz="2000" spc="20">
                <a:latin typeface="Verdana"/>
                <a:cs typeface="Verdana"/>
              </a:rPr>
              <a:t>l</a:t>
            </a:r>
            <a:r>
              <a:rPr dirty="0" sz="2000" spc="90">
                <a:latin typeface="Verdana"/>
                <a:cs typeface="Verdana"/>
              </a:rPr>
              <a:t>f</a:t>
            </a:r>
            <a:r>
              <a:rPr dirty="0" sz="2000" spc="5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a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 spc="60">
                <a:latin typeface="Verdana"/>
                <a:cs typeface="Verdana"/>
              </a:rPr>
              <a:t>Century</a:t>
            </a:r>
            <a:r>
              <a:rPr dirty="0" sz="2000" spc="-25">
                <a:latin typeface="Verdana"/>
                <a:cs typeface="Verdana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0">
                <a:latin typeface="Times New Roman"/>
                <a:cs typeface="Times New Roman"/>
              </a:rPr>
              <a:t>1</a:t>
            </a:r>
            <a:r>
              <a:rPr dirty="0" sz="2000" spc="-5">
                <a:latin typeface="Times New Roman"/>
                <a:cs typeface="Times New Roman"/>
              </a:rPr>
              <a:t>/</a:t>
            </a:r>
            <a:r>
              <a:rPr dirty="0" sz="2000" spc="5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478790" marR="5080" indent="-356870">
              <a:lnSpc>
                <a:spcPct val="100000"/>
              </a:lnSpc>
              <a:spcBef>
                <a:spcPts val="1595"/>
              </a:spcBef>
              <a:buAutoNum type="alphaUcPeriod"/>
              <a:tabLst>
                <a:tab pos="518795" algn="l"/>
                <a:tab pos="2369185" algn="l"/>
              </a:tabLst>
            </a:pPr>
            <a:r>
              <a:rPr dirty="0" sz="1800" spc="10">
                <a:latin typeface="Verdana"/>
                <a:cs typeface="Verdana"/>
              </a:rPr>
              <a:t>Befor</a:t>
            </a:r>
            <a:r>
              <a:rPr dirty="0" sz="1800" spc="15">
                <a:latin typeface="Verdana"/>
                <a:cs typeface="Verdana"/>
              </a:rPr>
              <a:t>e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19</a:t>
            </a:r>
            <a:r>
              <a:rPr dirty="0" sz="1800" spc="45">
                <a:latin typeface="Verdana"/>
                <a:cs typeface="Verdana"/>
              </a:rPr>
              <a:t>6</a:t>
            </a:r>
            <a:r>
              <a:rPr dirty="0" sz="1800" spc="55">
                <a:latin typeface="Verdana"/>
                <a:cs typeface="Verdana"/>
              </a:rPr>
              <a:t>0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220">
                <a:latin typeface="Verdana"/>
                <a:cs typeface="Verdana"/>
              </a:rPr>
              <a:t>–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-114">
                <a:latin typeface="Verdana"/>
                <a:cs typeface="Verdana"/>
              </a:rPr>
              <a:t>I</a:t>
            </a:r>
            <a:r>
              <a:rPr dirty="0" sz="1800" spc="25">
                <a:latin typeface="Verdana"/>
                <a:cs typeface="Verdana"/>
              </a:rPr>
              <a:t>t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20">
                <a:latin typeface="Verdana"/>
                <a:cs typeface="Verdana"/>
              </a:rPr>
              <a:t>a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</a:t>
            </a:r>
            <a:r>
              <a:rPr dirty="0" sz="1800" spc="25">
                <a:latin typeface="Verdana"/>
                <a:cs typeface="Verdana"/>
              </a:rPr>
              <a:t>r</a:t>
            </a:r>
            <a:r>
              <a:rPr dirty="0" sz="1800" spc="40">
                <a:latin typeface="Verdana"/>
                <a:cs typeface="Verdana"/>
              </a:rPr>
              <a:t>e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60">
                <a:latin typeface="Verdana"/>
                <a:cs typeface="Verdana"/>
              </a:rPr>
              <a:t>Com</a:t>
            </a:r>
            <a:r>
              <a:rPr dirty="0" sz="1800" spc="55">
                <a:latin typeface="Verdana"/>
                <a:cs typeface="Verdana"/>
              </a:rPr>
              <a:t>p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-40">
                <a:latin typeface="Verdana"/>
                <a:cs typeface="Verdana"/>
              </a:rPr>
              <a:t>ex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>
                <a:latin typeface="Verdana"/>
                <a:cs typeface="Verdana"/>
              </a:rPr>
              <a:t>C</a:t>
            </a:r>
            <a:r>
              <a:rPr dirty="0" sz="1800" spc="-15">
                <a:latin typeface="Verdana"/>
                <a:cs typeface="Verdana"/>
              </a:rPr>
              <a:t>a</a:t>
            </a:r>
            <a:r>
              <a:rPr dirty="0" sz="1800" spc="75">
                <a:latin typeface="Verdana"/>
                <a:cs typeface="Verdana"/>
              </a:rPr>
              <a:t>r</a:t>
            </a:r>
            <a:r>
              <a:rPr dirty="0" sz="1800" spc="110">
                <a:latin typeface="Verdana"/>
                <a:cs typeface="Verdana"/>
              </a:rPr>
              <a:t>b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105">
                <a:latin typeface="Verdana"/>
                <a:cs typeface="Verdana"/>
              </a:rPr>
              <a:t>h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70">
                <a:latin typeface="Verdana"/>
                <a:cs typeface="Verdana"/>
              </a:rPr>
              <a:t>dr</a:t>
            </a:r>
            <a:r>
              <a:rPr dirty="0" sz="1800" spc="7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55">
                <a:latin typeface="Verdana"/>
                <a:cs typeface="Verdana"/>
              </a:rPr>
              <a:t>es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(</a:t>
            </a:r>
            <a:r>
              <a:rPr dirty="0" sz="1800" spc="15">
                <a:latin typeface="Verdana"/>
                <a:cs typeface="Verdana"/>
              </a:rPr>
              <a:t>C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5">
                <a:latin typeface="Verdana"/>
                <a:cs typeface="Verdana"/>
              </a:rPr>
              <a:t>C</a:t>
            </a:r>
            <a:r>
              <a:rPr dirty="0" sz="1800" spc="-15">
                <a:latin typeface="Verdana"/>
                <a:cs typeface="Verdana"/>
              </a:rPr>
              <a:t>)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E</a:t>
            </a:r>
            <a:r>
              <a:rPr dirty="0" sz="1800" spc="35">
                <a:latin typeface="Verdana"/>
                <a:cs typeface="Verdana"/>
              </a:rPr>
              <a:t>r</a:t>
            </a:r>
            <a:r>
              <a:rPr dirty="0" sz="1800" spc="55">
                <a:latin typeface="Verdana"/>
                <a:cs typeface="Verdana"/>
              </a:rPr>
              <a:t>a</a:t>
            </a:r>
            <a:r>
              <a:rPr dirty="0" sz="1800" spc="10">
                <a:latin typeface="Verdana"/>
                <a:cs typeface="Verdana"/>
              </a:rPr>
              <a:t> </a:t>
            </a:r>
            <a:r>
              <a:rPr dirty="0" sz="1800" spc="-135">
                <a:latin typeface="Verdana"/>
                <a:cs typeface="Verdana"/>
              </a:rPr>
              <a:t>-</a:t>
            </a:r>
            <a:r>
              <a:rPr dirty="0" sz="1800" spc="-105">
                <a:latin typeface="Verdana"/>
                <a:cs typeface="Verdana"/>
              </a:rPr>
              <a:t> </a:t>
            </a:r>
            <a:r>
              <a:rPr dirty="0" sz="1800" spc="120">
                <a:latin typeface="Verdana"/>
                <a:cs typeface="Verdana"/>
              </a:rPr>
              <a:t>An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75" b="1">
                <a:latin typeface="Tahoma"/>
                <a:cs typeface="Tahoma"/>
              </a:rPr>
              <a:t>U</a:t>
            </a:r>
            <a:r>
              <a:rPr dirty="0" sz="1800" spc="114" b="1">
                <a:latin typeface="Tahoma"/>
                <a:cs typeface="Tahoma"/>
              </a:rPr>
              <a:t>n</a:t>
            </a:r>
            <a:r>
              <a:rPr dirty="0" sz="1800" spc="60" b="1">
                <a:latin typeface="Tahoma"/>
                <a:cs typeface="Tahoma"/>
              </a:rPr>
              <a:t>k</a:t>
            </a:r>
            <a:r>
              <a:rPr dirty="0" sz="1800" spc="90" b="1">
                <a:latin typeface="Tahoma"/>
                <a:cs typeface="Tahoma"/>
              </a:rPr>
              <a:t>n</a:t>
            </a:r>
            <a:r>
              <a:rPr dirty="0" sz="1800" spc="35" b="1">
                <a:latin typeface="Tahoma"/>
                <a:cs typeface="Tahoma"/>
              </a:rPr>
              <a:t>o</a:t>
            </a:r>
            <a:r>
              <a:rPr dirty="0" sz="1800" spc="-15" b="1">
                <a:latin typeface="Tahoma"/>
                <a:cs typeface="Tahoma"/>
              </a:rPr>
              <a:t>w</a:t>
            </a:r>
            <a:r>
              <a:rPr dirty="0" sz="1800" spc="-10" b="1">
                <a:latin typeface="Tahoma"/>
                <a:cs typeface="Tahoma"/>
              </a:rPr>
              <a:t>n</a:t>
            </a:r>
            <a:r>
              <a:rPr dirty="0" sz="1800" spc="5" b="1">
                <a:latin typeface="Tahoma"/>
                <a:cs typeface="Tahoma"/>
              </a:rPr>
              <a:t> </a:t>
            </a:r>
            <a:r>
              <a:rPr dirty="0" sz="1800" spc="30">
                <a:latin typeface="Verdana"/>
                <a:cs typeface="Verdana"/>
              </a:rPr>
              <a:t>w</a:t>
            </a:r>
            <a:r>
              <a:rPr dirty="0" sz="1800" spc="30">
                <a:latin typeface="Verdana"/>
                <a:cs typeface="Verdana"/>
              </a:rPr>
              <a:t>o</a:t>
            </a:r>
            <a:r>
              <a:rPr dirty="0" sz="1800" spc="135">
                <a:latin typeface="Verdana"/>
                <a:cs typeface="Verdana"/>
              </a:rPr>
              <a:t>r</a:t>
            </a:r>
            <a:r>
              <a:rPr dirty="0" sz="1800" spc="100">
                <a:latin typeface="Verdana"/>
                <a:cs typeface="Verdana"/>
              </a:rPr>
              <a:t>l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85">
                <a:latin typeface="Verdana"/>
                <a:cs typeface="Verdana"/>
              </a:rPr>
              <a:t>G</a:t>
            </a:r>
            <a:r>
              <a:rPr dirty="0" sz="1800" spc="35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Verdana"/>
                <a:cs typeface="Verdana"/>
              </a:rPr>
              <a:t>Re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8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800" spc="35">
                <a:solidFill>
                  <a:srgbClr val="FF0000"/>
                </a:solidFill>
                <a:latin typeface="Verdana"/>
                <a:cs typeface="Verdana"/>
              </a:rPr>
              <a:t>g</a:t>
            </a:r>
            <a:r>
              <a:rPr dirty="0" sz="1800" spc="2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800" spc="12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800" spc="30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800" spc="12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8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800" spc="10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800" spc="-65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dirty="0" sz="1800" spc="-5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85">
                <a:latin typeface="Verdana"/>
                <a:cs typeface="Verdana"/>
              </a:rPr>
              <a:t> </a:t>
            </a:r>
            <a:r>
              <a:rPr dirty="0" sz="1800" spc="-5">
                <a:latin typeface="Verdana"/>
                <a:cs typeface="Verdana"/>
              </a:rPr>
              <a:t>C</a:t>
            </a:r>
            <a:r>
              <a:rPr dirty="0" sz="1800" spc="-20">
                <a:latin typeface="Verdana"/>
                <a:cs typeface="Verdana"/>
              </a:rPr>
              <a:t>a</a:t>
            </a:r>
            <a:r>
              <a:rPr dirty="0" sz="1800" spc="95">
                <a:latin typeface="Verdana"/>
                <a:cs typeface="Verdana"/>
              </a:rPr>
              <a:t>rbohyd</a:t>
            </a:r>
            <a:r>
              <a:rPr dirty="0" sz="1800" spc="80">
                <a:latin typeface="Verdana"/>
                <a:cs typeface="Verdana"/>
              </a:rPr>
              <a:t>r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40">
                <a:latin typeface="Verdana"/>
                <a:cs typeface="Verdana"/>
              </a:rPr>
              <a:t>e</a:t>
            </a:r>
            <a:r>
              <a:rPr dirty="0" sz="1800" spc="-150">
                <a:latin typeface="Verdana"/>
                <a:cs typeface="Verdana"/>
              </a:rPr>
              <a:t>-</a:t>
            </a:r>
            <a:r>
              <a:rPr dirty="0" sz="1800" spc="70">
                <a:latin typeface="Verdana"/>
                <a:cs typeface="Verdana"/>
              </a:rPr>
              <a:t>b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170">
                <a:latin typeface="Verdana"/>
                <a:cs typeface="Verdana"/>
              </a:rPr>
              <a:t>d</a:t>
            </a:r>
            <a:r>
              <a:rPr dirty="0" sz="1800" spc="80">
                <a:latin typeface="Verdana"/>
                <a:cs typeface="Verdana"/>
              </a:rPr>
              <a:t>i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40">
                <a:latin typeface="Verdana"/>
                <a:cs typeface="Verdana"/>
              </a:rPr>
              <a:t>g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10">
                <a:latin typeface="Verdana"/>
                <a:cs typeface="Verdana"/>
              </a:rPr>
              <a:t>P</a:t>
            </a:r>
            <a:r>
              <a:rPr dirty="0" sz="1800" spc="65">
                <a:latin typeface="Verdana"/>
                <a:cs typeface="Verdana"/>
              </a:rPr>
              <a:t>r</a:t>
            </a:r>
            <a:r>
              <a:rPr dirty="0" sz="1800" spc="100">
                <a:latin typeface="Verdana"/>
                <a:cs typeface="Verdana"/>
              </a:rPr>
              <a:t>o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50">
                <a:latin typeface="Verdana"/>
                <a:cs typeface="Verdana"/>
              </a:rPr>
              <a:t>e</a:t>
            </a:r>
            <a:r>
              <a:rPr dirty="0" sz="1800" spc="25">
                <a:latin typeface="Verdana"/>
                <a:cs typeface="Verdana"/>
              </a:rPr>
              <a:t>i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5">
                <a:latin typeface="Verdana"/>
                <a:cs typeface="Verdana"/>
              </a:rPr>
              <a:t>(</a:t>
            </a:r>
            <a:r>
              <a:rPr dirty="0" sz="1800" spc="50">
                <a:latin typeface="Verdana"/>
                <a:cs typeface="Verdana"/>
              </a:rPr>
              <a:t>Abs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-15">
                <a:latin typeface="Verdana"/>
                <a:cs typeface="Verdana"/>
              </a:rPr>
              <a:t> </a:t>
            </a:r>
            <a:r>
              <a:rPr dirty="0" sz="1800" spc="50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800" spc="-5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800" spc="30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800" spc="12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800" spc="10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800" spc="-65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dirty="0" sz="1800" spc="-15">
                <a:latin typeface="Verdana"/>
                <a:cs typeface="Verdana"/>
              </a:rPr>
              <a:t>)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-140">
                <a:latin typeface="Verdana"/>
                <a:cs typeface="Verdana"/>
              </a:rPr>
              <a:t>-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25">
                <a:latin typeface="Verdana"/>
                <a:cs typeface="Verdana"/>
              </a:rPr>
              <a:t>t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-75">
                <a:latin typeface="Verdana"/>
                <a:cs typeface="Verdana"/>
              </a:rPr>
              <a:t>s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25">
                <a:latin typeface="Verdana"/>
                <a:cs typeface="Verdana"/>
              </a:rPr>
              <a:t>t</a:t>
            </a:r>
            <a:r>
              <a:rPr dirty="0" sz="1800" spc="20">
                <a:latin typeface="Verdana"/>
                <a:cs typeface="Verdana"/>
              </a:rPr>
              <a:t> </a:t>
            </a:r>
            <a:r>
              <a:rPr dirty="0" sz="1800" spc="35">
                <a:latin typeface="Verdana"/>
                <a:cs typeface="Verdana"/>
              </a:rPr>
              <a:t>a</a:t>
            </a:r>
            <a:r>
              <a:rPr dirty="0" sz="1800" spc="50">
                <a:latin typeface="Verdana"/>
                <a:cs typeface="Verdana"/>
              </a:rPr>
              <a:t>n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-50">
                <a:latin typeface="Verdana"/>
                <a:cs typeface="Verdana"/>
              </a:rPr>
              <a:t>g</a:t>
            </a:r>
            <a:r>
              <a:rPr dirty="0" sz="1800" spc="-40">
                <a:latin typeface="Verdana"/>
                <a:cs typeface="Verdana"/>
              </a:rPr>
              <a:t>e</a:t>
            </a:r>
            <a:r>
              <a:rPr dirty="0" sz="1800" spc="-15">
                <a:latin typeface="Verdana"/>
                <a:cs typeface="Verdana"/>
              </a:rPr>
              <a:t> 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05">
                <a:latin typeface="Verdana"/>
                <a:cs typeface="Verdana"/>
              </a:rPr>
              <a:t>h</a:t>
            </a:r>
            <a:r>
              <a:rPr dirty="0" sz="1800" spc="50">
                <a:latin typeface="Verdana"/>
                <a:cs typeface="Verdana"/>
              </a:rPr>
              <a:t>e</a:t>
            </a:r>
            <a:r>
              <a:rPr dirty="0" sz="1800" spc="25">
                <a:latin typeface="Verdana"/>
                <a:cs typeface="Verdana"/>
              </a:rPr>
              <a:t>i</a:t>
            </a:r>
            <a:r>
              <a:rPr dirty="0" sz="1800" spc="114">
                <a:latin typeface="Verdana"/>
                <a:cs typeface="Verdana"/>
              </a:rPr>
              <a:t>r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105">
                <a:latin typeface="Verdana"/>
                <a:cs typeface="Verdana"/>
              </a:rPr>
              <a:t>n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100">
                <a:latin typeface="Verdana"/>
                <a:cs typeface="Verdana"/>
              </a:rPr>
              <a:t>u</a:t>
            </a:r>
            <a:r>
              <a:rPr dirty="0" sz="1800" spc="75">
                <a:latin typeface="Verdana"/>
                <a:cs typeface="Verdana"/>
              </a:rPr>
              <a:t>b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114">
                <a:latin typeface="Verdana"/>
                <a:cs typeface="Verdana"/>
              </a:rPr>
              <a:t>n</a:t>
            </a:r>
            <a:r>
              <a:rPr dirty="0" sz="1800" spc="-80">
                <a:latin typeface="Verdana"/>
                <a:cs typeface="Verdana"/>
              </a:rPr>
              <a:t> </a:t>
            </a:r>
            <a:r>
              <a:rPr dirty="0" sz="1800" spc="120">
                <a:latin typeface="Verdana"/>
                <a:cs typeface="Verdana"/>
              </a:rPr>
              <a:t>p</a:t>
            </a:r>
            <a:r>
              <a:rPr dirty="0" sz="1800" spc="75">
                <a:latin typeface="Verdana"/>
                <a:cs typeface="Verdana"/>
              </a:rPr>
              <a:t>er</a:t>
            </a:r>
            <a:r>
              <a:rPr dirty="0" sz="1800" spc="45">
                <a:latin typeface="Verdana"/>
                <a:cs typeface="Verdana"/>
              </a:rPr>
              <a:t>i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5">
                <a:latin typeface="Verdana"/>
                <a:cs typeface="Verdana"/>
              </a:rPr>
              <a:t>d.</a:t>
            </a:r>
            <a:endParaRPr sz="1800">
              <a:latin typeface="Verdana"/>
              <a:cs typeface="Verdana"/>
            </a:endParaRPr>
          </a:p>
          <a:p>
            <a:pPr marL="478790" marR="304800" indent="-356870">
              <a:lnSpc>
                <a:spcPct val="100000"/>
              </a:lnSpc>
              <a:spcBef>
                <a:spcPts val="1605"/>
              </a:spcBef>
              <a:buAutoNum type="alphaUcPeriod"/>
              <a:tabLst>
                <a:tab pos="479425" algn="l"/>
                <a:tab pos="4622165" algn="l"/>
              </a:tabLst>
            </a:pPr>
            <a:r>
              <a:rPr dirty="0" sz="1800" spc="85">
                <a:latin typeface="Verdana"/>
                <a:cs typeface="Verdana"/>
              </a:rPr>
              <a:t>G</a:t>
            </a:r>
            <a:r>
              <a:rPr dirty="0" sz="1800" spc="35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30">
                <a:latin typeface="Verdana"/>
                <a:cs typeface="Verdana"/>
              </a:rPr>
              <a:t>w</a:t>
            </a:r>
            <a:r>
              <a:rPr dirty="0" sz="1800" spc="30">
                <a:latin typeface="Verdana"/>
                <a:cs typeface="Verdana"/>
              </a:rPr>
              <a:t>o</a:t>
            </a:r>
            <a:r>
              <a:rPr dirty="0" sz="1800" spc="135">
                <a:latin typeface="Verdana"/>
                <a:cs typeface="Verdana"/>
              </a:rPr>
              <a:t>r</a:t>
            </a:r>
            <a:r>
              <a:rPr dirty="0" sz="1800" spc="100">
                <a:latin typeface="Verdana"/>
                <a:cs typeface="Verdana"/>
              </a:rPr>
              <a:t>l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70">
                <a:latin typeface="Verdana"/>
                <a:cs typeface="Verdana"/>
              </a:rPr>
              <a:t>b</a:t>
            </a:r>
            <a:r>
              <a:rPr dirty="0" sz="1800" spc="-10">
                <a:latin typeface="Verdana"/>
                <a:cs typeface="Verdana"/>
              </a:rPr>
              <a:t>e</a:t>
            </a:r>
            <a:r>
              <a:rPr dirty="0" sz="1800" spc="-5">
                <a:latin typeface="Verdana"/>
                <a:cs typeface="Verdana"/>
              </a:rPr>
              <a:t>t</a:t>
            </a:r>
            <a:r>
              <a:rPr dirty="0" sz="1800" spc="-35">
                <a:latin typeface="Verdana"/>
                <a:cs typeface="Verdana"/>
              </a:rPr>
              <a:t>we</a:t>
            </a:r>
            <a:r>
              <a:rPr dirty="0" sz="1800" spc="-25">
                <a:latin typeface="Verdana"/>
                <a:cs typeface="Verdana"/>
              </a:rPr>
              <a:t>e</a:t>
            </a:r>
            <a:r>
              <a:rPr dirty="0" sz="1800" spc="110">
                <a:latin typeface="Verdana"/>
                <a:cs typeface="Verdana"/>
              </a:rPr>
              <a:t>n</a:t>
            </a:r>
            <a:r>
              <a:rPr dirty="0" sz="1800" spc="-6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196</a:t>
            </a:r>
            <a:r>
              <a:rPr dirty="0" sz="1800" spc="60">
                <a:latin typeface="Verdana"/>
                <a:cs typeface="Verdana"/>
              </a:rPr>
              <a:t>0</a:t>
            </a:r>
            <a:r>
              <a:rPr dirty="0" sz="1800" spc="-150">
                <a:latin typeface="Verdana"/>
                <a:cs typeface="Verdana"/>
              </a:rPr>
              <a:t>-</a:t>
            </a:r>
            <a:r>
              <a:rPr dirty="0" sz="1800" spc="50">
                <a:latin typeface="Verdana"/>
                <a:cs typeface="Verdana"/>
              </a:rPr>
              <a:t>199</a:t>
            </a:r>
            <a:r>
              <a:rPr dirty="0" sz="1800" spc="55">
                <a:latin typeface="Verdana"/>
                <a:cs typeface="Verdana"/>
              </a:rPr>
              <a:t>0</a:t>
            </a:r>
            <a:r>
              <a:rPr dirty="0" sz="1800" spc="-10">
                <a:latin typeface="Verdana"/>
                <a:cs typeface="Verdana"/>
              </a:rPr>
              <a:t> </a:t>
            </a:r>
            <a:r>
              <a:rPr dirty="0" sz="1800" spc="-220">
                <a:latin typeface="Verdana"/>
                <a:cs typeface="Verdana"/>
              </a:rPr>
              <a:t>–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-114">
                <a:latin typeface="Verdana"/>
                <a:cs typeface="Verdana"/>
              </a:rPr>
              <a:t>I</a:t>
            </a:r>
            <a:r>
              <a:rPr dirty="0" sz="1800" spc="25">
                <a:latin typeface="Verdana"/>
                <a:cs typeface="Verdana"/>
              </a:rPr>
              <a:t>t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10">
                <a:latin typeface="Verdana"/>
                <a:cs typeface="Verdana"/>
              </a:rPr>
              <a:t>n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E</a:t>
            </a:r>
            <a:r>
              <a:rPr dirty="0" sz="1800" spc="35">
                <a:latin typeface="Verdana"/>
                <a:cs typeface="Verdana"/>
              </a:rPr>
              <a:t>r</a:t>
            </a:r>
            <a:r>
              <a:rPr dirty="0" sz="1800" spc="55">
                <a:latin typeface="Verdana"/>
                <a:cs typeface="Verdana"/>
              </a:rPr>
              <a:t>a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80" b="1">
                <a:latin typeface="Tahoma"/>
                <a:cs typeface="Tahoma"/>
              </a:rPr>
              <a:t>C</a:t>
            </a:r>
            <a:r>
              <a:rPr dirty="0" sz="1800" spc="55" b="1">
                <a:latin typeface="Tahoma"/>
                <a:cs typeface="Tahoma"/>
              </a:rPr>
              <a:t>o</a:t>
            </a:r>
            <a:r>
              <a:rPr dirty="0" sz="1800" spc="114" b="1">
                <a:latin typeface="Tahoma"/>
                <a:cs typeface="Tahoma"/>
              </a:rPr>
              <a:t>m</a:t>
            </a:r>
            <a:r>
              <a:rPr dirty="0" sz="1800" spc="80" b="1">
                <a:latin typeface="Tahoma"/>
                <a:cs typeface="Tahoma"/>
              </a:rPr>
              <a:t>p</a:t>
            </a:r>
            <a:r>
              <a:rPr dirty="0" sz="1800" spc="70" b="1">
                <a:latin typeface="Tahoma"/>
                <a:cs typeface="Tahoma"/>
              </a:rPr>
              <a:t>l</a:t>
            </a:r>
            <a:r>
              <a:rPr dirty="0" sz="1800" spc="-50" b="1">
                <a:latin typeface="Tahoma"/>
                <a:cs typeface="Tahoma"/>
              </a:rPr>
              <a:t>ex</a:t>
            </a:r>
            <a:r>
              <a:rPr dirty="0" sz="1800" spc="-25" b="1">
                <a:latin typeface="Tahoma"/>
                <a:cs typeface="Tahoma"/>
              </a:rPr>
              <a:t> </a:t>
            </a:r>
            <a:r>
              <a:rPr dirty="0" sz="1800" spc="80" b="1">
                <a:latin typeface="Tahoma"/>
                <a:cs typeface="Tahoma"/>
              </a:rPr>
              <a:t>C</a:t>
            </a:r>
            <a:r>
              <a:rPr dirty="0" sz="1800" spc="-5" b="1">
                <a:latin typeface="Tahoma"/>
                <a:cs typeface="Tahoma"/>
              </a:rPr>
              <a:t>a</a:t>
            </a:r>
            <a:r>
              <a:rPr dirty="0" sz="1800" spc="120" b="1">
                <a:latin typeface="Tahoma"/>
                <a:cs typeface="Tahoma"/>
              </a:rPr>
              <a:t>r</a:t>
            </a:r>
            <a:r>
              <a:rPr dirty="0" sz="1800" spc="75" b="1">
                <a:latin typeface="Tahoma"/>
                <a:cs typeface="Tahoma"/>
              </a:rPr>
              <a:t>b</a:t>
            </a:r>
            <a:r>
              <a:rPr dirty="0" sz="1800" spc="35" b="1">
                <a:latin typeface="Tahoma"/>
                <a:cs typeface="Tahoma"/>
              </a:rPr>
              <a:t>o</a:t>
            </a:r>
            <a:r>
              <a:rPr dirty="0" sz="1800" spc="90" b="1">
                <a:latin typeface="Tahoma"/>
                <a:cs typeface="Tahoma"/>
              </a:rPr>
              <a:t>h</a:t>
            </a:r>
            <a:r>
              <a:rPr dirty="0" sz="1800" spc="110" b="1">
                <a:latin typeface="Tahoma"/>
                <a:cs typeface="Tahoma"/>
              </a:rPr>
              <a:t>y</a:t>
            </a:r>
            <a:r>
              <a:rPr dirty="0" sz="1800" spc="30" b="1">
                <a:latin typeface="Tahoma"/>
                <a:cs typeface="Tahoma"/>
              </a:rPr>
              <a:t>drate</a:t>
            </a:r>
            <a:r>
              <a:rPr dirty="0" sz="1800" spc="-55" b="1">
                <a:latin typeface="Tahoma"/>
                <a:cs typeface="Tahoma"/>
              </a:rPr>
              <a:t>s</a:t>
            </a:r>
            <a:r>
              <a:rPr dirty="0" sz="1800" spc="5" b="1">
                <a:latin typeface="Tahoma"/>
                <a:cs typeface="Tahom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50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800" spc="-5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800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800" spc="30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800" spc="12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800" spc="11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800" spc="-6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 spc="229">
                <a:solidFill>
                  <a:srgbClr val="FF0000"/>
                </a:solidFill>
                <a:latin typeface="Verdana"/>
                <a:cs typeface="Verdana"/>
              </a:rPr>
              <a:t>/</a:t>
            </a:r>
            <a:r>
              <a:rPr dirty="0" sz="1800" spc="-3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 spc="105">
                <a:solidFill>
                  <a:srgbClr val="FF0000"/>
                </a:solidFill>
                <a:latin typeface="Verdana"/>
                <a:cs typeface="Verdana"/>
              </a:rPr>
              <a:t>Ab</a:t>
            </a:r>
            <a:r>
              <a:rPr dirty="0" sz="1800" spc="-5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 spc="-140">
                <a:solidFill>
                  <a:srgbClr val="FF0000"/>
                </a:solidFill>
                <a:latin typeface="Verdana"/>
                <a:cs typeface="Verdana"/>
              </a:rPr>
              <a:t>-</a:t>
            </a:r>
            <a:r>
              <a:rPr dirty="0" sz="1800" spc="-2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 spc="-5">
                <a:latin typeface="Verdana"/>
                <a:cs typeface="Verdana"/>
              </a:rPr>
              <a:t>C</a:t>
            </a:r>
            <a:r>
              <a:rPr dirty="0" sz="1800" spc="-20">
                <a:latin typeface="Verdana"/>
                <a:cs typeface="Verdana"/>
              </a:rPr>
              <a:t>a</a:t>
            </a:r>
            <a:r>
              <a:rPr dirty="0" sz="1800" spc="95">
                <a:latin typeface="Verdana"/>
                <a:cs typeface="Verdana"/>
              </a:rPr>
              <a:t>rbohyd</a:t>
            </a:r>
            <a:r>
              <a:rPr dirty="0" sz="1800" spc="80">
                <a:latin typeface="Verdana"/>
                <a:cs typeface="Verdana"/>
              </a:rPr>
              <a:t>r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45">
                <a:latin typeface="Verdana"/>
                <a:cs typeface="Verdana"/>
              </a:rPr>
              <a:t>e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20">
                <a:latin typeface="Verdana"/>
                <a:cs typeface="Verdana"/>
              </a:rPr>
              <a:t>erac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70">
                <a:latin typeface="Verdana"/>
                <a:cs typeface="Verdana"/>
              </a:rPr>
              <a:t>fo</a:t>
            </a:r>
            <a:r>
              <a:rPr dirty="0" sz="1800" spc="114">
                <a:latin typeface="Verdana"/>
                <a:cs typeface="Verdana"/>
              </a:rPr>
              <a:t>r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50">
                <a:latin typeface="Verdana"/>
                <a:cs typeface="Verdana"/>
              </a:rPr>
              <a:t>3</a:t>
            </a:r>
            <a:r>
              <a:rPr dirty="0" sz="1800" spc="55">
                <a:latin typeface="Verdana"/>
                <a:cs typeface="Verdana"/>
              </a:rPr>
              <a:t>0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-35">
                <a:latin typeface="Verdana"/>
                <a:cs typeface="Verdana"/>
              </a:rPr>
              <a:t>e</a:t>
            </a:r>
            <a:r>
              <a:rPr dirty="0" sz="1800" spc="-40">
                <a:latin typeface="Verdana"/>
                <a:cs typeface="Verdana"/>
              </a:rPr>
              <a:t>a</a:t>
            </a:r>
            <a:r>
              <a:rPr dirty="0" sz="1800" spc="20">
                <a:latin typeface="Verdana"/>
                <a:cs typeface="Verdana"/>
              </a:rPr>
              <a:t>rs</a:t>
            </a:r>
            <a:endParaRPr sz="1800">
              <a:latin typeface="Verdana"/>
              <a:cs typeface="Verdana"/>
            </a:endParaRPr>
          </a:p>
          <a:p>
            <a:pPr marL="485140" marR="639445" indent="-356870">
              <a:lnSpc>
                <a:spcPct val="100000"/>
              </a:lnSpc>
              <a:spcBef>
                <a:spcPts val="1610"/>
              </a:spcBef>
              <a:buAutoNum type="alphaUcPeriod"/>
              <a:tabLst>
                <a:tab pos="473709" algn="l"/>
              </a:tabLst>
            </a:pPr>
            <a:r>
              <a:rPr dirty="0" sz="1800" spc="85">
                <a:latin typeface="Verdana"/>
                <a:cs typeface="Verdana"/>
              </a:rPr>
              <a:t>G</a:t>
            </a:r>
            <a:r>
              <a:rPr dirty="0" sz="1800" spc="35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30">
                <a:latin typeface="Verdana"/>
                <a:cs typeface="Verdana"/>
              </a:rPr>
              <a:t>w</a:t>
            </a:r>
            <a:r>
              <a:rPr dirty="0" sz="1800" spc="30">
                <a:latin typeface="Verdana"/>
                <a:cs typeface="Verdana"/>
              </a:rPr>
              <a:t>o</a:t>
            </a:r>
            <a:r>
              <a:rPr dirty="0" sz="1800" spc="135">
                <a:latin typeface="Verdana"/>
                <a:cs typeface="Verdana"/>
              </a:rPr>
              <a:t>r</a:t>
            </a:r>
            <a:r>
              <a:rPr dirty="0" sz="1800" spc="100">
                <a:latin typeface="Verdana"/>
                <a:cs typeface="Verdana"/>
              </a:rPr>
              <a:t>l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55">
                <a:latin typeface="Verdana"/>
                <a:cs typeface="Verdana"/>
              </a:rPr>
              <a:t>ft</a:t>
            </a:r>
            <a:r>
              <a:rPr dirty="0" sz="1800" spc="35">
                <a:latin typeface="Verdana"/>
                <a:cs typeface="Verdana"/>
              </a:rPr>
              <a:t>er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1990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-220">
                <a:latin typeface="Verdana"/>
                <a:cs typeface="Verdana"/>
              </a:rPr>
              <a:t>–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120">
                <a:latin typeface="Verdana"/>
                <a:cs typeface="Verdana"/>
              </a:rPr>
              <a:t>An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E</a:t>
            </a:r>
            <a:r>
              <a:rPr dirty="0" sz="1800" spc="35">
                <a:latin typeface="Verdana"/>
                <a:cs typeface="Verdana"/>
              </a:rPr>
              <a:t>r</a:t>
            </a:r>
            <a:r>
              <a:rPr dirty="0" sz="1800" spc="55">
                <a:latin typeface="Verdana"/>
                <a:cs typeface="Verdana"/>
              </a:rPr>
              <a:t>a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70" b="1">
                <a:latin typeface="Tahoma"/>
                <a:cs typeface="Tahoma"/>
              </a:rPr>
              <a:t>G</a:t>
            </a:r>
            <a:r>
              <a:rPr dirty="0" sz="1800" spc="95" b="1">
                <a:latin typeface="Tahoma"/>
                <a:cs typeface="Tahoma"/>
              </a:rPr>
              <a:t>l</a:t>
            </a:r>
            <a:r>
              <a:rPr dirty="0" sz="1800" spc="110" b="1">
                <a:latin typeface="Tahoma"/>
                <a:cs typeface="Tahoma"/>
              </a:rPr>
              <a:t>y</a:t>
            </a:r>
            <a:r>
              <a:rPr dirty="0" sz="1800" spc="30" b="1">
                <a:latin typeface="Tahoma"/>
                <a:cs typeface="Tahoma"/>
              </a:rPr>
              <a:t>c</a:t>
            </a:r>
            <a:r>
              <a:rPr dirty="0" sz="1800" spc="35" b="1">
                <a:latin typeface="Tahoma"/>
                <a:cs typeface="Tahoma"/>
              </a:rPr>
              <a:t>o</a:t>
            </a:r>
            <a:r>
              <a:rPr dirty="0" sz="1800" spc="55" b="1">
                <a:latin typeface="Tahoma"/>
                <a:cs typeface="Tahoma"/>
              </a:rPr>
              <a:t>b</a:t>
            </a:r>
            <a:r>
              <a:rPr dirty="0" sz="1800" spc="70" b="1">
                <a:latin typeface="Tahoma"/>
                <a:cs typeface="Tahoma"/>
              </a:rPr>
              <a:t>i</a:t>
            </a:r>
            <a:r>
              <a:rPr dirty="0" sz="1800" spc="35" b="1">
                <a:latin typeface="Tahoma"/>
                <a:cs typeface="Tahoma"/>
              </a:rPr>
              <a:t>o</a:t>
            </a:r>
            <a:r>
              <a:rPr dirty="0" sz="1800" spc="70" b="1">
                <a:latin typeface="Tahoma"/>
                <a:cs typeface="Tahoma"/>
              </a:rPr>
              <a:t>l</a:t>
            </a:r>
            <a:r>
              <a:rPr dirty="0" sz="1800" spc="10" b="1">
                <a:latin typeface="Tahoma"/>
                <a:cs typeface="Tahoma"/>
              </a:rPr>
              <a:t>o</a:t>
            </a:r>
            <a:r>
              <a:rPr dirty="0" sz="1800" spc="-35" b="1">
                <a:latin typeface="Tahoma"/>
                <a:cs typeface="Tahoma"/>
              </a:rPr>
              <a:t>g</a:t>
            </a:r>
            <a:r>
              <a:rPr dirty="0" sz="1800" spc="105" b="1">
                <a:latin typeface="Tahoma"/>
                <a:cs typeface="Tahoma"/>
              </a:rPr>
              <a:t>y</a:t>
            </a:r>
            <a:r>
              <a:rPr dirty="0" sz="1800" spc="55" b="1">
                <a:latin typeface="Tahoma"/>
                <a:cs typeface="Tahoma"/>
              </a:rPr>
              <a:t> </a:t>
            </a:r>
            <a:r>
              <a:rPr dirty="0" sz="1800" spc="70">
                <a:latin typeface="Verdana"/>
                <a:cs typeface="Verdana"/>
              </a:rPr>
              <a:t>Comb</a:t>
            </a:r>
            <a:r>
              <a:rPr dirty="0" sz="1800" spc="30">
                <a:latin typeface="Verdana"/>
                <a:cs typeface="Verdana"/>
              </a:rPr>
              <a:t>i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10">
                <a:latin typeface="Verdana"/>
                <a:cs typeface="Verdana"/>
              </a:rPr>
              <a:t>n</a:t>
            </a:r>
            <a:r>
              <a:rPr dirty="0" sz="1800" spc="-6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2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g</a:t>
            </a:r>
            <a:r>
              <a:rPr dirty="0" sz="1800" spc="30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70">
                <a:latin typeface="Verdana"/>
                <a:cs typeface="Verdana"/>
              </a:rPr>
              <a:t>mm</a:t>
            </a:r>
            <a:r>
              <a:rPr dirty="0" sz="1800" spc="50">
                <a:latin typeface="Verdana"/>
                <a:cs typeface="Verdana"/>
              </a:rPr>
              <a:t>u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100">
                <a:latin typeface="Verdana"/>
                <a:cs typeface="Verdana"/>
              </a:rPr>
              <a:t>h</a:t>
            </a:r>
            <a:r>
              <a:rPr dirty="0" sz="1800" spc="50">
                <a:latin typeface="Verdana"/>
                <a:cs typeface="Verdana"/>
              </a:rPr>
              <a:t>em</a:t>
            </a:r>
            <a:r>
              <a:rPr dirty="0" sz="1800" spc="25">
                <a:latin typeface="Verdana"/>
                <a:cs typeface="Verdana"/>
              </a:rPr>
              <a:t>i</a:t>
            </a:r>
            <a:r>
              <a:rPr dirty="0" sz="1800" spc="-75">
                <a:latin typeface="Verdana"/>
                <a:cs typeface="Verdana"/>
              </a:rPr>
              <a:t>s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75">
                <a:latin typeface="Verdana"/>
                <a:cs typeface="Verdana"/>
              </a:rPr>
              <a:t>r</a:t>
            </a:r>
            <a:r>
              <a:rPr dirty="0" sz="1800" spc="110">
                <a:latin typeface="Verdana"/>
                <a:cs typeface="Verdana"/>
              </a:rPr>
              <a:t>y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 spc="30">
                <a:solidFill>
                  <a:srgbClr val="FF0000"/>
                </a:solidFill>
                <a:latin typeface="Verdana"/>
                <a:cs typeface="Verdana"/>
              </a:rPr>
              <a:t>re</a:t>
            </a:r>
            <a:r>
              <a:rPr dirty="0" sz="1800" spc="45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8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800" spc="35">
                <a:solidFill>
                  <a:srgbClr val="FF0000"/>
                </a:solidFill>
                <a:latin typeface="Verdana"/>
                <a:cs typeface="Verdana"/>
              </a:rPr>
              <a:t>g</a:t>
            </a:r>
            <a:r>
              <a:rPr dirty="0" sz="1800" spc="2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800" spc="12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800" spc="30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800" spc="12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8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800" spc="11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800" spc="-7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70">
                <a:latin typeface="Verdana"/>
                <a:cs typeface="Verdana"/>
              </a:rPr>
              <a:t> </a:t>
            </a:r>
            <a:r>
              <a:rPr dirty="0" sz="1800" spc="75">
                <a:latin typeface="Verdana"/>
                <a:cs typeface="Verdana"/>
              </a:rPr>
              <a:t>b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20">
                <a:latin typeface="Verdana"/>
                <a:cs typeface="Verdana"/>
              </a:rPr>
              <a:t>gy</a:t>
            </a:r>
            <a:endParaRPr sz="1800">
              <a:latin typeface="Verdana"/>
              <a:cs typeface="Verdana"/>
            </a:endParaRPr>
          </a:p>
          <a:p>
            <a:pPr marL="473075" marR="449580" indent="-344805">
              <a:lnSpc>
                <a:spcPct val="100000"/>
              </a:lnSpc>
              <a:spcBef>
                <a:spcPts val="1585"/>
              </a:spcBef>
              <a:buAutoNum type="alphaUcPeriod"/>
              <a:tabLst>
                <a:tab pos="473709" algn="l"/>
              </a:tabLst>
            </a:pPr>
            <a:r>
              <a:rPr dirty="0" sz="1800" spc="85">
                <a:latin typeface="Verdana"/>
                <a:cs typeface="Verdana"/>
              </a:rPr>
              <a:t>G</a:t>
            </a:r>
            <a:r>
              <a:rPr dirty="0" sz="1800" spc="35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30">
                <a:latin typeface="Verdana"/>
                <a:cs typeface="Verdana"/>
              </a:rPr>
              <a:t>w</a:t>
            </a:r>
            <a:r>
              <a:rPr dirty="0" sz="1800" spc="30">
                <a:latin typeface="Verdana"/>
                <a:cs typeface="Verdana"/>
              </a:rPr>
              <a:t>o</a:t>
            </a:r>
            <a:r>
              <a:rPr dirty="0" sz="1800" spc="135">
                <a:latin typeface="Verdana"/>
                <a:cs typeface="Verdana"/>
              </a:rPr>
              <a:t>r</a:t>
            </a:r>
            <a:r>
              <a:rPr dirty="0" sz="1800" spc="100">
                <a:latin typeface="Verdana"/>
                <a:cs typeface="Verdana"/>
              </a:rPr>
              <a:t>l</a:t>
            </a:r>
            <a:r>
              <a:rPr dirty="0" sz="1800" spc="125">
                <a:latin typeface="Verdana"/>
                <a:cs typeface="Verdana"/>
              </a:rPr>
              <a:t>d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85">
                <a:latin typeface="Verdana"/>
                <a:cs typeface="Verdana"/>
              </a:rPr>
              <a:t>fro</a:t>
            </a:r>
            <a:r>
              <a:rPr dirty="0" sz="1800" spc="45">
                <a:latin typeface="Verdana"/>
                <a:cs typeface="Verdana"/>
              </a:rPr>
              <a:t>m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75">
                <a:latin typeface="Verdana"/>
                <a:cs typeface="Verdana"/>
              </a:rPr>
              <a:t>s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80">
                <a:latin typeface="Verdana"/>
                <a:cs typeface="Verdana"/>
              </a:rPr>
              <a:t>r</a:t>
            </a:r>
            <a:r>
              <a:rPr dirty="0" sz="1800" spc="135">
                <a:latin typeface="Verdana"/>
                <a:cs typeface="Verdana"/>
              </a:rPr>
              <a:t>u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05">
                <a:latin typeface="Verdana"/>
                <a:cs typeface="Verdana"/>
              </a:rPr>
              <a:t>u</a:t>
            </a:r>
            <a:r>
              <a:rPr dirty="0" sz="1800" spc="40">
                <a:latin typeface="Verdana"/>
                <a:cs typeface="Verdana"/>
              </a:rPr>
              <a:t>ra</a:t>
            </a:r>
            <a:r>
              <a:rPr dirty="0" sz="1800" spc="120">
                <a:latin typeface="Verdana"/>
                <a:cs typeface="Verdana"/>
              </a:rPr>
              <a:t>l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00">
                <a:latin typeface="Verdana"/>
                <a:cs typeface="Verdana"/>
              </a:rPr>
              <a:t>m</a:t>
            </a:r>
            <a:r>
              <a:rPr dirty="0" sz="1800" spc="70">
                <a:latin typeface="Verdana"/>
                <a:cs typeface="Verdana"/>
              </a:rPr>
              <a:t>p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-40">
                <a:latin typeface="Verdana"/>
                <a:cs typeface="Verdana"/>
              </a:rPr>
              <a:t>ex</a:t>
            </a:r>
            <a:r>
              <a:rPr dirty="0" sz="1800" spc="-80">
                <a:latin typeface="Verdana"/>
                <a:cs typeface="Verdana"/>
              </a:rPr>
              <a:t> 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95">
                <a:latin typeface="Verdana"/>
                <a:cs typeface="Verdana"/>
              </a:rPr>
              <a:t>rbohyd</a:t>
            </a:r>
            <a:r>
              <a:rPr dirty="0" sz="1800" spc="80">
                <a:latin typeface="Verdana"/>
                <a:cs typeface="Verdana"/>
              </a:rPr>
              <a:t>r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45">
                <a:latin typeface="Verdana"/>
                <a:cs typeface="Verdana"/>
              </a:rPr>
              <a:t>e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30">
                <a:latin typeface="Verdana"/>
                <a:cs typeface="Verdana"/>
              </a:rPr>
              <a:t> </a:t>
            </a:r>
            <a:r>
              <a:rPr dirty="0" sz="1800" spc="90">
                <a:latin typeface="Verdana"/>
                <a:cs typeface="Verdana"/>
              </a:rPr>
              <a:t>fu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120">
                <a:latin typeface="Verdana"/>
                <a:cs typeface="Verdana"/>
              </a:rPr>
              <a:t>l</a:t>
            </a:r>
            <a:r>
              <a:rPr dirty="0" sz="1800" spc="-50">
                <a:latin typeface="Verdana"/>
                <a:cs typeface="Verdana"/>
              </a:rPr>
              <a:t> </a:t>
            </a:r>
            <a:r>
              <a:rPr dirty="0" sz="1800" spc="65">
                <a:latin typeface="Verdana"/>
                <a:cs typeface="Verdana"/>
              </a:rPr>
              <a:t>r</a:t>
            </a:r>
            <a:r>
              <a:rPr dirty="0" sz="1800" spc="100">
                <a:latin typeface="Verdana"/>
                <a:cs typeface="Verdana"/>
              </a:rPr>
              <a:t>o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-55">
                <a:latin typeface="Verdana"/>
                <a:cs typeface="Verdana"/>
              </a:rPr>
              <a:t>es</a:t>
            </a:r>
            <a:r>
              <a:rPr dirty="0" sz="1800" spc="-65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55">
                <a:latin typeface="Verdana"/>
                <a:cs typeface="Verdana"/>
              </a:rPr>
              <a:t>ft</a:t>
            </a:r>
            <a:r>
              <a:rPr dirty="0" sz="1800" spc="35">
                <a:latin typeface="Verdana"/>
                <a:cs typeface="Verdana"/>
              </a:rPr>
              <a:t>er</a:t>
            </a:r>
            <a:r>
              <a:rPr dirty="0" sz="1800" spc="-10">
                <a:latin typeface="Verdana"/>
                <a:cs typeface="Verdana"/>
              </a:rPr>
              <a:t> </a:t>
            </a:r>
            <a:r>
              <a:rPr dirty="0" sz="1800" spc="50">
                <a:latin typeface="Verdana"/>
                <a:cs typeface="Verdana"/>
              </a:rPr>
              <a:t>201</a:t>
            </a:r>
            <a:r>
              <a:rPr dirty="0" sz="1800" spc="55">
                <a:latin typeface="Verdana"/>
                <a:cs typeface="Verdana"/>
              </a:rPr>
              <a:t>5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140">
                <a:latin typeface="Verdana"/>
                <a:cs typeface="Verdana"/>
              </a:rPr>
              <a:t>-</a:t>
            </a:r>
            <a:r>
              <a:rPr dirty="0" sz="1800" spc="-20">
                <a:latin typeface="Verdana"/>
                <a:cs typeface="Verdana"/>
              </a:rPr>
              <a:t> </a:t>
            </a:r>
            <a:r>
              <a:rPr dirty="0" sz="1800" spc="120">
                <a:latin typeface="Verdana"/>
                <a:cs typeface="Verdana"/>
              </a:rPr>
              <a:t>An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65">
                <a:latin typeface="Verdana"/>
                <a:cs typeface="Verdana"/>
              </a:rPr>
              <a:t>E</a:t>
            </a:r>
            <a:r>
              <a:rPr dirty="0" sz="1800" spc="35">
                <a:latin typeface="Verdana"/>
                <a:cs typeface="Verdana"/>
              </a:rPr>
              <a:t>r</a:t>
            </a:r>
            <a:r>
              <a:rPr dirty="0" sz="1800" spc="55">
                <a:latin typeface="Verdana"/>
                <a:cs typeface="Verdana"/>
              </a:rPr>
              <a:t>a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85">
                <a:latin typeface="Verdana"/>
                <a:cs typeface="Verdana"/>
              </a:rPr>
              <a:t>G</a:t>
            </a:r>
            <a:r>
              <a:rPr dirty="0" sz="1800" spc="35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60">
                <a:latin typeface="Verdana"/>
                <a:cs typeface="Verdana"/>
              </a:rPr>
              <a:t>o</a:t>
            </a:r>
            <a:r>
              <a:rPr dirty="0" sz="1800" spc="235">
                <a:latin typeface="Verdana"/>
                <a:cs typeface="Verdana"/>
              </a:rPr>
              <a:t>/</a:t>
            </a:r>
            <a:r>
              <a:rPr dirty="0" sz="1800" spc="-5">
                <a:latin typeface="Verdana"/>
                <a:cs typeface="Verdana"/>
              </a:rPr>
              <a:t>Re</a:t>
            </a:r>
            <a:r>
              <a:rPr dirty="0" sz="180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35">
                <a:latin typeface="Verdana"/>
                <a:cs typeface="Verdana"/>
              </a:rPr>
              <a:t>g</a:t>
            </a:r>
            <a:r>
              <a:rPr dirty="0" sz="1800" spc="20">
                <a:latin typeface="Verdana"/>
                <a:cs typeface="Verdana"/>
              </a:rPr>
              <a:t>n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14">
                <a:latin typeface="Verdana"/>
                <a:cs typeface="Verdana"/>
              </a:rPr>
              <a:t>n</a:t>
            </a:r>
            <a:r>
              <a:rPr dirty="0" sz="1800" spc="-140">
                <a:latin typeface="Verdana"/>
                <a:cs typeface="Verdana"/>
              </a:rPr>
              <a:t>-</a:t>
            </a:r>
            <a:r>
              <a:rPr dirty="0" sz="1800" spc="-105">
                <a:latin typeface="Verdana"/>
                <a:cs typeface="Verdana"/>
              </a:rPr>
              <a:t> </a:t>
            </a:r>
            <a:r>
              <a:rPr dirty="0" sz="1800" spc="105">
                <a:latin typeface="Verdana"/>
                <a:cs typeface="Verdana"/>
              </a:rPr>
              <a:t>u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10">
                <a:latin typeface="Verdana"/>
                <a:cs typeface="Verdana"/>
              </a:rPr>
              <a:t>ver</a:t>
            </a:r>
            <a:r>
              <a:rPr dirty="0" sz="1800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e</a:t>
            </a:r>
            <a:endParaRPr sz="1800">
              <a:latin typeface="Verdana"/>
              <a:cs typeface="Verdana"/>
            </a:endParaRPr>
          </a:p>
          <a:p>
            <a:pPr marL="756285" marR="166370">
              <a:lnSpc>
                <a:spcPct val="100000"/>
              </a:lnSpc>
              <a:spcBef>
                <a:spcPts val="10"/>
              </a:spcBef>
              <a:tabLst>
                <a:tab pos="5425440" algn="l"/>
                <a:tab pos="6472555" algn="l"/>
              </a:tabLst>
            </a:pPr>
            <a:r>
              <a:rPr dirty="0" sz="1600" spc="-15">
                <a:latin typeface="Verdana"/>
                <a:cs typeface="Verdana"/>
              </a:rPr>
              <a:t>R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20">
                <a:latin typeface="Verdana"/>
                <a:cs typeface="Verdana"/>
              </a:rPr>
              <a:t>l</a:t>
            </a:r>
            <a:r>
              <a:rPr dirty="0" sz="1600" spc="40">
                <a:latin typeface="Verdana"/>
                <a:cs typeface="Verdana"/>
              </a:rPr>
              <a:t>e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p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130">
                <a:solidFill>
                  <a:srgbClr val="FF0000"/>
                </a:solidFill>
                <a:latin typeface="Verdana"/>
                <a:cs typeface="Verdana"/>
              </a:rPr>
              <a:t>y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va</a:t>
            </a:r>
            <a:r>
              <a:rPr dirty="0" sz="1600" spc="30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-45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600" spc="75">
                <a:solidFill>
                  <a:srgbClr val="FF0000"/>
                </a:solidFill>
                <a:latin typeface="Verdana"/>
                <a:cs typeface="Verdana"/>
              </a:rPr>
              <a:t>y</a:t>
            </a:r>
            <a:r>
              <a:rPr dirty="0" sz="1600" spc="-9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55">
                <a:latin typeface="Verdana"/>
                <a:cs typeface="Verdana"/>
              </a:rPr>
              <a:t>l</a:t>
            </a:r>
            <a:r>
              <a:rPr dirty="0" sz="1600" spc="130">
                <a:latin typeface="Verdana"/>
                <a:cs typeface="Verdana"/>
              </a:rPr>
              <a:t>y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0">
                <a:latin typeface="Verdana"/>
                <a:cs typeface="Verdana"/>
              </a:rPr>
              <a:t>t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p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9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114">
                <a:latin typeface="Verdana"/>
                <a:cs typeface="Verdana"/>
              </a:rPr>
              <a:t>d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70">
                <a:latin typeface="Verdana"/>
                <a:cs typeface="Verdana"/>
              </a:rPr>
              <a:t>r</a:t>
            </a:r>
            <a:r>
              <a:rPr dirty="0" sz="1600" spc="110">
                <a:latin typeface="Verdana"/>
                <a:cs typeface="Verdana"/>
              </a:rPr>
              <a:t>y</a:t>
            </a:r>
            <a:r>
              <a:rPr dirty="0" sz="1600" spc="105">
                <a:latin typeface="Verdana"/>
                <a:cs typeface="Verdana"/>
              </a:rPr>
              <a:t>p</a:t>
            </a:r>
            <a:r>
              <a:rPr dirty="0" sz="1600" spc="10">
                <a:latin typeface="Verdana"/>
                <a:cs typeface="Verdana"/>
              </a:rPr>
              <a:t>t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p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105">
                <a:latin typeface="Verdana"/>
                <a:cs typeface="Verdana"/>
              </a:rPr>
              <a:t>in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25">
                <a:latin typeface="Verdana"/>
                <a:cs typeface="Verdana"/>
              </a:rPr>
              <a:t>r</a:t>
            </a:r>
            <a:r>
              <a:rPr dirty="0" sz="1600" spc="30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55">
                <a:latin typeface="Verdana"/>
                <a:cs typeface="Verdana"/>
              </a:rPr>
              <a:t>i</a:t>
            </a:r>
            <a:r>
              <a:rPr dirty="0" sz="1600" spc="70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i</a:t>
            </a:r>
            <a:r>
              <a:rPr dirty="0" sz="1600" spc="114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60">
                <a:latin typeface="Verdana"/>
                <a:cs typeface="Verdana"/>
              </a:rPr>
              <a:t> </a:t>
            </a:r>
            <a:r>
              <a:rPr dirty="0" sz="1600" spc="90">
                <a:latin typeface="Verdana"/>
                <a:cs typeface="Verdana"/>
              </a:rPr>
              <a:t>pro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ss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95">
                <a:latin typeface="Verdana"/>
                <a:cs typeface="Verdana"/>
              </a:rPr>
              <a:t>,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35">
                <a:latin typeface="Verdana"/>
                <a:cs typeface="Verdana"/>
              </a:rPr>
              <a:t>p</a:t>
            </a:r>
            <a:r>
              <a:rPr dirty="0" sz="1600" spc="20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30">
                <a:latin typeface="Verdana"/>
                <a:cs typeface="Verdana"/>
              </a:rPr>
              <a:t>i</a:t>
            </a:r>
            <a:r>
              <a:rPr dirty="0" sz="1600" spc="75">
                <a:latin typeface="Verdana"/>
                <a:cs typeface="Verdana"/>
              </a:rPr>
              <a:t>a</a:t>
            </a:r>
            <a:r>
              <a:rPr dirty="0" sz="1600" spc="105">
                <a:latin typeface="Verdana"/>
                <a:cs typeface="Verdana"/>
              </a:rPr>
              <a:t>l</a:t>
            </a:r>
            <a:r>
              <a:rPr dirty="0" sz="1600" spc="110">
                <a:latin typeface="Verdana"/>
                <a:cs typeface="Verdana"/>
              </a:rPr>
              <a:t>l</a:t>
            </a:r>
            <a:r>
              <a:rPr dirty="0" sz="1600" spc="75">
                <a:latin typeface="Verdana"/>
                <a:cs typeface="Verdana"/>
              </a:rPr>
              <a:t>y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130">
                <a:solidFill>
                  <a:srgbClr val="FF0000"/>
                </a:solidFill>
                <a:latin typeface="Verdana"/>
                <a:cs typeface="Verdana"/>
              </a:rPr>
              <a:t>b</a:t>
            </a:r>
            <a:r>
              <a:rPr dirty="0" sz="1600" spc="60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50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120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-40">
                <a:solidFill>
                  <a:srgbClr val="FF0000"/>
                </a:solidFill>
                <a:latin typeface="Verdana"/>
                <a:cs typeface="Verdana"/>
              </a:rPr>
              <a:t>g</a:t>
            </a:r>
            <a:r>
              <a:rPr dirty="0" sz="1600" spc="45">
                <a:solidFill>
                  <a:srgbClr val="FF0000"/>
                </a:solidFill>
                <a:latin typeface="Verdana"/>
                <a:cs typeface="Verdana"/>
              </a:rPr>
              <a:t>ica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-8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60">
                <a:solidFill>
                  <a:srgbClr val="FF0000"/>
                </a:solidFill>
                <a:latin typeface="Verdana"/>
                <a:cs typeface="Verdana"/>
              </a:rPr>
              <a:t>r</a:t>
            </a:r>
            <a:r>
              <a:rPr dirty="0" sz="1600" spc="9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5">
                <a:solidFill>
                  <a:srgbClr val="FF0000"/>
                </a:solidFill>
                <a:latin typeface="Verdana"/>
                <a:cs typeface="Verdana"/>
              </a:rPr>
              <a:t>les</a:t>
            </a:r>
            <a:r>
              <a:rPr dirty="0" sz="1600" spc="-5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80">
                <a:solidFill>
                  <a:srgbClr val="FF0000"/>
                </a:solidFill>
                <a:latin typeface="Verdana"/>
                <a:cs typeface="Verdana"/>
              </a:rPr>
              <a:t>f</a:t>
            </a:r>
            <a:r>
              <a:rPr dirty="0" sz="1600">
                <a:solidFill>
                  <a:srgbClr val="FF0000"/>
                </a:solidFill>
                <a:latin typeface="Verdana"/>
                <a:cs typeface="Verdana"/>
              </a:rPr>
              <a:t>	</a:t>
            </a:r>
            <a:r>
              <a:rPr dirty="0" sz="1600" spc="15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600" spc="110">
                <a:solidFill>
                  <a:srgbClr val="FF0000"/>
                </a:solidFill>
                <a:latin typeface="Verdana"/>
                <a:cs typeface="Verdana"/>
              </a:rPr>
              <a:t>h</a:t>
            </a:r>
            <a:r>
              <a:rPr dirty="0" sz="1600" spc="-45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ir</a:t>
            </a:r>
            <a:r>
              <a:rPr dirty="0" sz="1600" spc="-3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r</a:t>
            </a:r>
            <a:r>
              <a:rPr dirty="0" sz="1600" spc="3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600" spc="-70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dirty="0" sz="1600" spc="80">
                <a:solidFill>
                  <a:srgbClr val="FF0000"/>
                </a:solidFill>
                <a:latin typeface="Verdana"/>
                <a:cs typeface="Verdana"/>
              </a:rPr>
              <a:t>ul</a:t>
            </a:r>
            <a:r>
              <a:rPr dirty="0" sz="1600" spc="60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600" spc="6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600" spc="16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-30">
                <a:solidFill>
                  <a:srgbClr val="FF0000"/>
                </a:solidFill>
                <a:latin typeface="Verdana"/>
                <a:cs typeface="Verdana"/>
              </a:rPr>
              <a:t>g</a:t>
            </a:r>
            <a:r>
              <a:rPr dirty="0" sz="1600" spc="-2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11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45">
                <a:solidFill>
                  <a:srgbClr val="FF0000"/>
                </a:solidFill>
                <a:latin typeface="Verdana"/>
                <a:cs typeface="Verdana"/>
              </a:rPr>
              <a:t>f</a:t>
            </a:r>
            <a:r>
              <a:rPr dirty="0" sz="1600" spc="90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45">
                <a:solidFill>
                  <a:srgbClr val="FF0000"/>
                </a:solidFill>
                <a:latin typeface="Verdana"/>
                <a:cs typeface="Verdana"/>
              </a:rPr>
              <a:t>rm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a</a:t>
            </a:r>
            <a:r>
              <a:rPr dirty="0" sz="1600" spc="15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600" spc="50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600" spc="9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11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-55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dirty="0" sz="1600" spc="-95"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07766" y="212597"/>
            <a:ext cx="2228850" cy="487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latin typeface="Times New Roman"/>
                <a:cs typeface="Times New Roman"/>
              </a:rPr>
              <a:t>I</a:t>
            </a:r>
            <a:r>
              <a:rPr dirty="0" sz="3200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t</a:t>
            </a:r>
            <a:r>
              <a:rPr dirty="0" sz="3200" spc="-65">
                <a:latin typeface="Times New Roman"/>
                <a:cs typeface="Times New Roman"/>
              </a:rPr>
              <a:t>r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ducti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675" y="944753"/>
            <a:ext cx="8147050" cy="4230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5244">
              <a:lnSpc>
                <a:spcPct val="100000"/>
              </a:lnSpc>
            </a:pPr>
            <a:r>
              <a:rPr dirty="0" sz="2000" spc="175">
                <a:latin typeface="Verdana"/>
                <a:cs typeface="Verdana"/>
              </a:rPr>
              <a:t>T</a:t>
            </a:r>
            <a:r>
              <a:rPr dirty="0" sz="2000" spc="30">
                <a:latin typeface="Verdana"/>
                <a:cs typeface="Verdana"/>
              </a:rPr>
              <a:t>he</a:t>
            </a:r>
            <a:r>
              <a:rPr dirty="0" sz="2000" spc="-45">
                <a:latin typeface="Verdana"/>
                <a:cs typeface="Verdana"/>
              </a:rPr>
              <a:t> </a:t>
            </a:r>
            <a:r>
              <a:rPr dirty="0" sz="2000" spc="200">
                <a:latin typeface="Verdana"/>
                <a:cs typeface="Verdana"/>
              </a:rPr>
              <a:t>Mi</a:t>
            </a:r>
            <a:r>
              <a:rPr dirty="0" sz="2000" spc="90">
                <a:latin typeface="Verdana"/>
                <a:cs typeface="Verdana"/>
              </a:rPr>
              <a:t>l</a:t>
            </a:r>
            <a:r>
              <a:rPr dirty="0" sz="2000" spc="-70">
                <a:latin typeface="Verdana"/>
                <a:cs typeface="Verdana"/>
              </a:rPr>
              <a:t>e</a:t>
            </a:r>
            <a:r>
              <a:rPr dirty="0" sz="2000" spc="-90">
                <a:latin typeface="Verdana"/>
                <a:cs typeface="Verdana"/>
              </a:rPr>
              <a:t>s</a:t>
            </a:r>
            <a:r>
              <a:rPr dirty="0" sz="2000" spc="25">
                <a:latin typeface="Verdana"/>
                <a:cs typeface="Verdana"/>
              </a:rPr>
              <a:t>t</a:t>
            </a:r>
            <a:r>
              <a:rPr dirty="0" sz="2000" spc="45">
                <a:latin typeface="Verdana"/>
                <a:cs typeface="Verdana"/>
              </a:rPr>
              <a:t>o</a:t>
            </a:r>
            <a:r>
              <a:rPr dirty="0" sz="2000" spc="30">
                <a:latin typeface="Verdana"/>
                <a:cs typeface="Verdana"/>
              </a:rPr>
              <a:t>ne</a:t>
            </a:r>
            <a:r>
              <a:rPr dirty="0" sz="2000" spc="15">
                <a:latin typeface="Verdana"/>
                <a:cs typeface="Verdana"/>
              </a:rPr>
              <a:t> </a:t>
            </a:r>
            <a:r>
              <a:rPr dirty="0" sz="2000" spc="85">
                <a:latin typeface="Verdana"/>
                <a:cs typeface="Verdana"/>
              </a:rPr>
              <a:t>o</a:t>
            </a:r>
            <a:r>
              <a:rPr dirty="0" sz="2000" spc="50">
                <a:latin typeface="Verdana"/>
                <a:cs typeface="Verdana"/>
              </a:rPr>
              <a:t>f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 spc="85">
                <a:latin typeface="Verdana"/>
                <a:cs typeface="Verdana"/>
              </a:rPr>
              <a:t>G</a:t>
            </a:r>
            <a:r>
              <a:rPr dirty="0" sz="2000" spc="15">
                <a:latin typeface="Verdana"/>
                <a:cs typeface="Verdana"/>
              </a:rPr>
              <a:t>l</a:t>
            </a:r>
            <a:r>
              <a:rPr dirty="0" sz="2000" spc="45">
                <a:latin typeface="Verdana"/>
                <a:cs typeface="Verdana"/>
              </a:rPr>
              <a:t>yca</a:t>
            </a:r>
            <a:r>
              <a:rPr dirty="0" sz="2000" spc="60">
                <a:latin typeface="Verdana"/>
                <a:cs typeface="Verdana"/>
              </a:rPr>
              <a:t>n</a:t>
            </a:r>
            <a:r>
              <a:rPr dirty="0" sz="2000" spc="-80">
                <a:latin typeface="Verdana"/>
                <a:cs typeface="Verdana"/>
              </a:rPr>
              <a:t>s</a:t>
            </a:r>
            <a:r>
              <a:rPr dirty="0" sz="2000" spc="15">
                <a:latin typeface="Verdana"/>
                <a:cs typeface="Verdana"/>
              </a:rPr>
              <a:t> </a:t>
            </a:r>
            <a:r>
              <a:rPr dirty="0" sz="2000" spc="75">
                <a:latin typeface="Verdana"/>
                <a:cs typeface="Verdana"/>
              </a:rPr>
              <a:t>and</a:t>
            </a:r>
            <a:r>
              <a:rPr dirty="0" sz="2000" spc="-25">
                <a:latin typeface="Verdana"/>
                <a:cs typeface="Verdana"/>
              </a:rPr>
              <a:t> </a:t>
            </a:r>
            <a:r>
              <a:rPr dirty="0" sz="2000" spc="40">
                <a:latin typeface="Verdana"/>
                <a:cs typeface="Verdana"/>
              </a:rPr>
              <a:t>Ca</a:t>
            </a:r>
            <a:r>
              <a:rPr dirty="0" sz="2000" spc="30">
                <a:latin typeface="Verdana"/>
                <a:cs typeface="Verdana"/>
              </a:rPr>
              <a:t>r</a:t>
            </a:r>
            <a:r>
              <a:rPr dirty="0" sz="2000" spc="90">
                <a:latin typeface="Verdana"/>
                <a:cs typeface="Verdana"/>
              </a:rPr>
              <a:t>b</a:t>
            </a:r>
            <a:r>
              <a:rPr dirty="0" sz="2000" spc="80">
                <a:latin typeface="Verdana"/>
                <a:cs typeface="Verdana"/>
              </a:rPr>
              <a:t>o</a:t>
            </a:r>
            <a:r>
              <a:rPr dirty="0" sz="2000" spc="90">
                <a:latin typeface="Verdana"/>
                <a:cs typeface="Verdana"/>
              </a:rPr>
              <a:t>h</a:t>
            </a:r>
            <a:r>
              <a:rPr dirty="0" sz="2000" spc="100">
                <a:latin typeface="Verdana"/>
                <a:cs typeface="Verdana"/>
              </a:rPr>
              <a:t>y</a:t>
            </a:r>
            <a:r>
              <a:rPr dirty="0" sz="2000" spc="120">
                <a:latin typeface="Verdana"/>
                <a:cs typeface="Verdana"/>
              </a:rPr>
              <a:t>d</a:t>
            </a:r>
            <a:r>
              <a:rPr dirty="0" sz="2000" spc="10">
                <a:latin typeface="Verdana"/>
                <a:cs typeface="Verdana"/>
              </a:rPr>
              <a:t>rat</a:t>
            </a:r>
            <a:r>
              <a:rPr dirty="0" sz="2000" spc="20">
                <a:latin typeface="Verdana"/>
                <a:cs typeface="Verdana"/>
              </a:rPr>
              <a:t>e</a:t>
            </a:r>
            <a:r>
              <a:rPr dirty="0" sz="2000" spc="-20">
                <a:latin typeface="Verdana"/>
                <a:cs typeface="Verdana"/>
              </a:rPr>
              <a:t> </a:t>
            </a:r>
            <a:r>
              <a:rPr dirty="0" sz="2000" spc="15">
                <a:latin typeface="Verdana"/>
                <a:cs typeface="Verdana"/>
              </a:rPr>
              <a:t>B</a:t>
            </a:r>
            <a:r>
              <a:rPr dirty="0" sz="2000" spc="-5">
                <a:latin typeface="Verdana"/>
                <a:cs typeface="Verdana"/>
              </a:rPr>
              <a:t>i</a:t>
            </a:r>
            <a:r>
              <a:rPr dirty="0" sz="2000" spc="125">
                <a:latin typeface="Verdana"/>
                <a:cs typeface="Verdana"/>
              </a:rPr>
              <a:t>n</a:t>
            </a:r>
            <a:r>
              <a:rPr dirty="0" sz="2000" spc="135">
                <a:latin typeface="Verdana"/>
                <a:cs typeface="Verdana"/>
              </a:rPr>
              <a:t>d</a:t>
            </a:r>
            <a:r>
              <a:rPr dirty="0" sz="2000" spc="120">
                <a:latin typeface="Verdana"/>
                <a:cs typeface="Verdana"/>
              </a:rPr>
              <a:t>i</a:t>
            </a:r>
            <a:r>
              <a:rPr dirty="0" sz="2000" spc="35">
                <a:latin typeface="Verdana"/>
                <a:cs typeface="Verdana"/>
              </a:rPr>
              <a:t>ng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P</a:t>
            </a:r>
            <a:r>
              <a:rPr dirty="0" sz="2000" spc="65">
                <a:latin typeface="Verdana"/>
                <a:cs typeface="Verdana"/>
              </a:rPr>
              <a:t>r</a:t>
            </a:r>
            <a:r>
              <a:rPr dirty="0" sz="2000" spc="110">
                <a:latin typeface="Verdana"/>
                <a:cs typeface="Verdana"/>
              </a:rPr>
              <a:t>o</a:t>
            </a:r>
            <a:r>
              <a:rPr dirty="0" sz="2000" spc="-20">
                <a:latin typeface="Verdana"/>
                <a:cs typeface="Verdana"/>
              </a:rPr>
              <a:t>t</a:t>
            </a:r>
            <a:r>
              <a:rPr dirty="0" sz="2000" spc="-30">
                <a:latin typeface="Verdana"/>
                <a:cs typeface="Verdana"/>
              </a:rPr>
              <a:t>e</a:t>
            </a:r>
            <a:r>
              <a:rPr dirty="0" sz="2000" spc="120">
                <a:latin typeface="Verdana"/>
                <a:cs typeface="Verdana"/>
              </a:rPr>
              <a:t>i</a:t>
            </a:r>
            <a:r>
              <a:rPr dirty="0" sz="2000" spc="20">
                <a:latin typeface="Verdana"/>
                <a:cs typeface="Verdana"/>
              </a:rPr>
              <a:t>ns</a:t>
            </a:r>
            <a:endParaRPr sz="2000">
              <a:latin typeface="Verdana"/>
              <a:cs typeface="Verdana"/>
            </a:endParaRPr>
          </a:p>
          <a:p>
            <a:pPr algn="ctr" marL="48260">
              <a:lnSpc>
                <a:spcPct val="100000"/>
              </a:lnSpc>
            </a:pPr>
            <a:r>
              <a:rPr dirty="0" sz="2000" spc="45">
                <a:latin typeface="Verdana"/>
                <a:cs typeface="Verdana"/>
              </a:rPr>
              <a:t>a</a:t>
            </a:r>
            <a:r>
              <a:rPr dirty="0" sz="2000" spc="15">
                <a:latin typeface="Verdana"/>
                <a:cs typeface="Verdana"/>
              </a:rPr>
              <a:t>f</a:t>
            </a:r>
            <a:r>
              <a:rPr dirty="0" sz="2000" spc="-15">
                <a:latin typeface="Verdana"/>
                <a:cs typeface="Verdana"/>
              </a:rPr>
              <a:t>t</a:t>
            </a:r>
            <a:r>
              <a:rPr dirty="0" sz="2000" spc="-30">
                <a:latin typeface="Verdana"/>
                <a:cs typeface="Verdana"/>
              </a:rPr>
              <a:t>e</a:t>
            </a:r>
            <a:r>
              <a:rPr dirty="0" sz="2000" spc="125">
                <a:latin typeface="Verdana"/>
                <a:cs typeface="Verdana"/>
              </a:rPr>
              <a:t>r</a:t>
            </a:r>
            <a:r>
              <a:rPr dirty="0" sz="2000" spc="-5">
                <a:latin typeface="Verdana"/>
                <a:cs typeface="Verdana"/>
              </a:rPr>
              <a:t> </a:t>
            </a:r>
            <a:r>
              <a:rPr dirty="0" sz="2000" spc="80">
                <a:latin typeface="Verdana"/>
                <a:cs typeface="Verdana"/>
              </a:rPr>
              <a:t>H</a:t>
            </a:r>
            <a:r>
              <a:rPr dirty="0" sz="2000" spc="70">
                <a:latin typeface="Verdana"/>
                <a:cs typeface="Verdana"/>
              </a:rPr>
              <a:t>a</a:t>
            </a:r>
            <a:r>
              <a:rPr dirty="0" sz="2000" spc="20">
                <a:latin typeface="Verdana"/>
                <a:cs typeface="Verdana"/>
              </a:rPr>
              <a:t>l</a:t>
            </a:r>
            <a:r>
              <a:rPr dirty="0" sz="2000" spc="95">
                <a:latin typeface="Verdana"/>
                <a:cs typeface="Verdana"/>
              </a:rPr>
              <a:t>f</a:t>
            </a:r>
            <a:r>
              <a:rPr dirty="0" sz="2000" spc="5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a</a:t>
            </a:r>
            <a:r>
              <a:rPr dirty="0" sz="2000" spc="-35">
                <a:latin typeface="Verdana"/>
                <a:cs typeface="Verdana"/>
              </a:rPr>
              <a:t> </a:t>
            </a:r>
            <a:r>
              <a:rPr dirty="0" sz="2000" spc="-20">
                <a:latin typeface="Verdana"/>
                <a:cs typeface="Verdana"/>
              </a:rPr>
              <a:t>C</a:t>
            </a:r>
            <a:r>
              <a:rPr dirty="0" sz="2000" spc="-30">
                <a:latin typeface="Verdana"/>
                <a:cs typeface="Verdana"/>
              </a:rPr>
              <a:t>e</a:t>
            </a:r>
            <a:r>
              <a:rPr dirty="0" sz="2000" spc="90">
                <a:latin typeface="Verdana"/>
                <a:cs typeface="Verdana"/>
              </a:rPr>
              <a:t>ntury</a:t>
            </a:r>
            <a:r>
              <a:rPr dirty="0" sz="2000" spc="-30">
                <a:latin typeface="Verdana"/>
                <a:cs typeface="Verdana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(2</a:t>
            </a:r>
            <a:r>
              <a:rPr dirty="0" sz="2000" spc="-5">
                <a:latin typeface="Times New Roman"/>
                <a:cs typeface="Times New Roman"/>
              </a:rPr>
              <a:t>/</a:t>
            </a:r>
            <a:r>
              <a:rPr dirty="0" sz="2000" spc="5">
                <a:latin typeface="Times New Roman"/>
                <a:cs typeface="Times New Roman"/>
              </a:rPr>
              <a:t>2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900" spc="70" b="1">
                <a:latin typeface="Tahoma"/>
                <a:cs typeface="Tahoma"/>
              </a:rPr>
              <a:t>G</a:t>
            </a:r>
            <a:r>
              <a:rPr dirty="0" sz="1900" spc="85" b="1">
                <a:latin typeface="Tahoma"/>
                <a:cs typeface="Tahoma"/>
              </a:rPr>
              <a:t>l</a:t>
            </a:r>
            <a:r>
              <a:rPr dirty="0" sz="1900" spc="125" b="1">
                <a:latin typeface="Tahoma"/>
                <a:cs typeface="Tahoma"/>
              </a:rPr>
              <a:t>y</a:t>
            </a:r>
            <a:r>
              <a:rPr dirty="0" sz="1900" spc="50" b="1">
                <a:latin typeface="Tahoma"/>
                <a:cs typeface="Tahoma"/>
              </a:rPr>
              <a:t>c</a:t>
            </a:r>
            <a:r>
              <a:rPr dirty="0" sz="1900" spc="20" b="1">
                <a:latin typeface="Tahoma"/>
                <a:cs typeface="Tahoma"/>
              </a:rPr>
              <a:t>o</a:t>
            </a:r>
            <a:r>
              <a:rPr dirty="0" sz="1900" spc="-114" b="1">
                <a:latin typeface="Tahoma"/>
                <a:cs typeface="Tahoma"/>
              </a:rPr>
              <a:t>w</a:t>
            </a:r>
            <a:r>
              <a:rPr dirty="0" sz="1900" spc="20" b="1">
                <a:latin typeface="Tahoma"/>
                <a:cs typeface="Tahoma"/>
              </a:rPr>
              <a:t>o</a:t>
            </a:r>
            <a:r>
              <a:rPr dirty="0" sz="1900" spc="125" b="1">
                <a:latin typeface="Tahoma"/>
                <a:cs typeface="Tahoma"/>
              </a:rPr>
              <a:t>r</a:t>
            </a:r>
            <a:r>
              <a:rPr dirty="0" sz="1900" spc="95" b="1">
                <a:latin typeface="Tahoma"/>
                <a:cs typeface="Tahoma"/>
              </a:rPr>
              <a:t>ld</a:t>
            </a:r>
            <a:r>
              <a:rPr dirty="0" sz="1900" spc="15" b="1">
                <a:latin typeface="Tahoma"/>
                <a:cs typeface="Tahoma"/>
              </a:rPr>
              <a:t> </a:t>
            </a:r>
            <a:r>
              <a:rPr dirty="0" sz="1900" spc="10" b="1">
                <a:latin typeface="Tahoma"/>
                <a:cs typeface="Tahoma"/>
              </a:rPr>
              <a:t>a</a:t>
            </a:r>
            <a:r>
              <a:rPr dirty="0" sz="1900" spc="60" b="1">
                <a:latin typeface="Tahoma"/>
                <a:cs typeface="Tahoma"/>
              </a:rPr>
              <a:t>f</a:t>
            </a:r>
            <a:r>
              <a:rPr dirty="0" sz="1900" spc="-5" b="1">
                <a:latin typeface="Tahoma"/>
                <a:cs typeface="Tahoma"/>
              </a:rPr>
              <a:t>t</a:t>
            </a:r>
            <a:r>
              <a:rPr dirty="0" sz="1900" spc="30" b="1">
                <a:latin typeface="Tahoma"/>
                <a:cs typeface="Tahoma"/>
              </a:rPr>
              <a:t>er</a:t>
            </a:r>
            <a:r>
              <a:rPr dirty="0" sz="1900" spc="20" b="1">
                <a:latin typeface="Tahoma"/>
                <a:cs typeface="Tahoma"/>
              </a:rPr>
              <a:t> </a:t>
            </a:r>
            <a:r>
              <a:rPr dirty="0" sz="1700" spc="65" b="1">
                <a:latin typeface="Tahoma"/>
                <a:cs typeface="Tahoma"/>
              </a:rPr>
              <a:t>201</a:t>
            </a:r>
            <a:r>
              <a:rPr dirty="0" sz="1700" spc="50" b="1">
                <a:latin typeface="Tahoma"/>
                <a:cs typeface="Tahoma"/>
              </a:rPr>
              <a:t>5</a:t>
            </a:r>
            <a:r>
              <a:rPr dirty="0" sz="1700" spc="20" b="1">
                <a:latin typeface="Tahoma"/>
                <a:cs typeface="Tahoma"/>
              </a:rPr>
              <a:t> </a:t>
            </a:r>
            <a:r>
              <a:rPr dirty="0" sz="1900" spc="-105" b="1">
                <a:latin typeface="Tahoma"/>
                <a:cs typeface="Tahoma"/>
              </a:rPr>
              <a:t>-</a:t>
            </a:r>
            <a:r>
              <a:rPr dirty="0" sz="1900" spc="90" b="1">
                <a:latin typeface="Tahoma"/>
                <a:cs typeface="Tahoma"/>
              </a:rPr>
              <a:t> </a:t>
            </a:r>
            <a:r>
              <a:rPr dirty="0" sz="1900" spc="160" b="1">
                <a:latin typeface="Tahoma"/>
                <a:cs typeface="Tahoma"/>
              </a:rPr>
              <a:t>A</a:t>
            </a:r>
            <a:r>
              <a:rPr dirty="0" sz="1900" spc="105" b="1">
                <a:latin typeface="Tahoma"/>
                <a:cs typeface="Tahoma"/>
              </a:rPr>
              <a:t>n</a:t>
            </a:r>
            <a:r>
              <a:rPr dirty="0" sz="1900" spc="40" b="1">
                <a:latin typeface="Tahoma"/>
                <a:cs typeface="Tahoma"/>
              </a:rPr>
              <a:t> </a:t>
            </a:r>
            <a:r>
              <a:rPr dirty="0" sz="1900" b="1">
                <a:latin typeface="Tahoma"/>
                <a:cs typeface="Tahoma"/>
              </a:rPr>
              <a:t>E</a:t>
            </a:r>
            <a:r>
              <a:rPr dirty="0" sz="1900" spc="125" b="1">
                <a:latin typeface="Tahoma"/>
                <a:cs typeface="Tahoma"/>
              </a:rPr>
              <a:t>r</a:t>
            </a:r>
            <a:r>
              <a:rPr dirty="0" sz="1900" spc="-20" b="1">
                <a:latin typeface="Tahoma"/>
                <a:cs typeface="Tahoma"/>
              </a:rPr>
              <a:t>a</a:t>
            </a:r>
            <a:r>
              <a:rPr dirty="0" sz="1900" spc="50" b="1">
                <a:latin typeface="Tahoma"/>
                <a:cs typeface="Tahoma"/>
              </a:rPr>
              <a:t> </a:t>
            </a:r>
            <a:r>
              <a:rPr dirty="0" sz="1900" spc="45" b="1">
                <a:latin typeface="Tahoma"/>
                <a:cs typeface="Tahoma"/>
              </a:rPr>
              <a:t>o</a:t>
            </a:r>
            <a:r>
              <a:rPr dirty="0" sz="1900" spc="30" b="1">
                <a:latin typeface="Tahoma"/>
                <a:cs typeface="Tahoma"/>
              </a:rPr>
              <a:t>f</a:t>
            </a:r>
            <a:r>
              <a:rPr dirty="0" sz="1900" spc="60" b="1">
                <a:latin typeface="Tahoma"/>
                <a:cs typeface="Tahoma"/>
              </a:rPr>
              <a:t> </a:t>
            </a:r>
            <a:r>
              <a:rPr dirty="0" sz="1900" spc="70" b="1">
                <a:latin typeface="Tahoma"/>
                <a:cs typeface="Tahoma"/>
              </a:rPr>
              <a:t>G</a:t>
            </a:r>
            <a:r>
              <a:rPr dirty="0" sz="1900" spc="85" b="1">
                <a:latin typeface="Tahoma"/>
                <a:cs typeface="Tahoma"/>
              </a:rPr>
              <a:t>l</a:t>
            </a:r>
            <a:r>
              <a:rPr dirty="0" sz="1900" spc="125" b="1">
                <a:latin typeface="Tahoma"/>
                <a:cs typeface="Tahoma"/>
              </a:rPr>
              <a:t>y</a:t>
            </a:r>
            <a:r>
              <a:rPr dirty="0" sz="1900" spc="50" b="1">
                <a:latin typeface="Tahoma"/>
                <a:cs typeface="Tahoma"/>
              </a:rPr>
              <a:t>c</a:t>
            </a:r>
            <a:r>
              <a:rPr dirty="0" sz="1900" spc="-15" b="1">
                <a:latin typeface="Tahoma"/>
                <a:cs typeface="Tahoma"/>
              </a:rPr>
              <a:t>a</a:t>
            </a:r>
            <a:r>
              <a:rPr dirty="0" sz="1900" spc="105" b="1">
                <a:latin typeface="Tahoma"/>
                <a:cs typeface="Tahoma"/>
              </a:rPr>
              <a:t>n</a:t>
            </a:r>
            <a:r>
              <a:rPr dirty="0" sz="1900" spc="15" b="1">
                <a:latin typeface="Tahoma"/>
                <a:cs typeface="Tahoma"/>
              </a:rPr>
              <a:t> </a:t>
            </a:r>
            <a:r>
              <a:rPr dirty="0" sz="1900" spc="10" b="1">
                <a:latin typeface="Tahoma"/>
                <a:cs typeface="Tahoma"/>
              </a:rPr>
              <a:t>a</a:t>
            </a:r>
            <a:r>
              <a:rPr dirty="0" sz="1900" spc="125" b="1">
                <a:latin typeface="Tahoma"/>
                <a:cs typeface="Tahoma"/>
              </a:rPr>
              <a:t>n</a:t>
            </a:r>
            <a:r>
              <a:rPr dirty="0" sz="1900" spc="114" b="1">
                <a:latin typeface="Tahoma"/>
                <a:cs typeface="Tahoma"/>
              </a:rPr>
              <a:t>d</a:t>
            </a:r>
            <a:r>
              <a:rPr dirty="0" sz="1900" spc="20" b="1">
                <a:latin typeface="Tahoma"/>
                <a:cs typeface="Tahoma"/>
              </a:rPr>
              <a:t> </a:t>
            </a:r>
            <a:r>
              <a:rPr dirty="0" sz="1900" spc="30" b="1">
                <a:latin typeface="Tahoma"/>
                <a:cs typeface="Tahoma"/>
              </a:rPr>
              <a:t>L</a:t>
            </a:r>
            <a:r>
              <a:rPr dirty="0" sz="1900" spc="-30" b="1">
                <a:latin typeface="Tahoma"/>
                <a:cs typeface="Tahoma"/>
              </a:rPr>
              <a:t>e</a:t>
            </a:r>
            <a:r>
              <a:rPr dirty="0" sz="1900" spc="50" b="1">
                <a:latin typeface="Tahoma"/>
                <a:cs typeface="Tahoma"/>
              </a:rPr>
              <a:t>c</a:t>
            </a:r>
            <a:r>
              <a:rPr dirty="0" sz="1900" spc="-5" b="1">
                <a:latin typeface="Tahoma"/>
                <a:cs typeface="Tahoma"/>
              </a:rPr>
              <a:t>t</a:t>
            </a:r>
            <a:r>
              <a:rPr dirty="0" sz="1900" spc="85" b="1">
                <a:latin typeface="Tahoma"/>
                <a:cs typeface="Tahoma"/>
              </a:rPr>
              <a:t>in</a:t>
            </a:r>
            <a:r>
              <a:rPr dirty="0" sz="1900" spc="45" b="1">
                <a:latin typeface="Tahoma"/>
                <a:cs typeface="Tahoma"/>
              </a:rPr>
              <a:t> </a:t>
            </a:r>
            <a:r>
              <a:rPr dirty="0" sz="1900" spc="-105" b="1">
                <a:latin typeface="Tahoma"/>
                <a:cs typeface="Tahoma"/>
              </a:rPr>
              <a:t>-</a:t>
            </a:r>
            <a:r>
              <a:rPr dirty="0" sz="1900" spc="65" b="1">
                <a:latin typeface="Tahoma"/>
                <a:cs typeface="Tahoma"/>
              </a:rPr>
              <a:t> </a:t>
            </a:r>
            <a:r>
              <a:rPr dirty="0" sz="1900" spc="100" b="1">
                <a:latin typeface="Tahoma"/>
                <a:cs typeface="Tahoma"/>
              </a:rPr>
              <a:t>u</a:t>
            </a:r>
            <a:r>
              <a:rPr dirty="0" sz="1900" spc="125" b="1">
                <a:latin typeface="Tahoma"/>
                <a:cs typeface="Tahoma"/>
              </a:rPr>
              <a:t>n</a:t>
            </a:r>
            <a:r>
              <a:rPr dirty="0" sz="1900" spc="85" b="1">
                <a:latin typeface="Tahoma"/>
                <a:cs typeface="Tahoma"/>
              </a:rPr>
              <a:t>i</a:t>
            </a:r>
            <a:r>
              <a:rPr dirty="0" sz="1900" spc="70" b="1">
                <a:latin typeface="Tahoma"/>
                <a:cs typeface="Tahoma"/>
              </a:rPr>
              <a:t>v</a:t>
            </a:r>
            <a:r>
              <a:rPr dirty="0" sz="1900" spc="-30" b="1">
                <a:latin typeface="Tahoma"/>
                <a:cs typeface="Tahoma"/>
              </a:rPr>
              <a:t>e</a:t>
            </a:r>
            <a:r>
              <a:rPr dirty="0" sz="1900" spc="15" b="1">
                <a:latin typeface="Tahoma"/>
                <a:cs typeface="Tahoma"/>
              </a:rPr>
              <a:t>r</a:t>
            </a:r>
            <a:r>
              <a:rPr dirty="0" sz="1900" spc="40" b="1">
                <a:latin typeface="Tahoma"/>
                <a:cs typeface="Tahoma"/>
              </a:rPr>
              <a:t>s</a:t>
            </a:r>
            <a:r>
              <a:rPr dirty="0" sz="1900" spc="-45" b="1">
                <a:latin typeface="Tahoma"/>
                <a:cs typeface="Tahoma"/>
              </a:rPr>
              <a:t>e</a:t>
            </a:r>
            <a:endParaRPr sz="1900">
              <a:latin typeface="Tahoma"/>
              <a:cs typeface="Tahoma"/>
            </a:endParaRPr>
          </a:p>
          <a:p>
            <a:pPr marL="12700" marR="575945">
              <a:lnSpc>
                <a:spcPct val="100000"/>
              </a:lnSpc>
              <a:spcBef>
                <a:spcPts val="1019"/>
              </a:spcBef>
              <a:tabLst>
                <a:tab pos="5287645" algn="l"/>
              </a:tabLst>
            </a:pPr>
            <a:r>
              <a:rPr dirty="0" sz="1600" spc="135">
                <a:latin typeface="Verdana"/>
                <a:cs typeface="Verdana"/>
              </a:rPr>
              <a:t>T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85">
                <a:latin typeface="Verdana"/>
                <a:cs typeface="Verdana"/>
              </a:rPr>
              <a:t>un</a:t>
            </a:r>
            <a:r>
              <a:rPr dirty="0" sz="1600" spc="85">
                <a:latin typeface="Verdana"/>
                <a:cs typeface="Verdana"/>
              </a:rPr>
              <a:t>k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5">
                <a:latin typeface="Verdana"/>
                <a:cs typeface="Verdana"/>
              </a:rPr>
              <a:t>w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-10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25">
                <a:latin typeface="Verdana"/>
                <a:cs typeface="Verdana"/>
              </a:rPr>
              <a:t>r</a:t>
            </a:r>
            <a:r>
              <a:rPr dirty="0" sz="1600" spc="30">
                <a:latin typeface="Verdana"/>
                <a:cs typeface="Verdana"/>
              </a:rPr>
              <a:t>e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55">
                <a:latin typeface="Verdana"/>
                <a:cs typeface="Verdana"/>
              </a:rPr>
              <a:t>l</a:t>
            </a:r>
            <a:r>
              <a:rPr dirty="0" sz="1600" spc="135">
                <a:latin typeface="Verdana"/>
                <a:cs typeface="Verdana"/>
              </a:rPr>
              <a:t>y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-80">
                <a:latin typeface="Verdana"/>
                <a:cs typeface="Verdana"/>
              </a:rPr>
              <a:t> 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>
                <a:latin typeface="Verdana"/>
                <a:cs typeface="Verdana"/>
              </a:rPr>
              <a:t>ve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o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20">
                <a:latin typeface="Verdana"/>
                <a:cs typeface="Verdana"/>
              </a:rPr>
              <a:t>be</a:t>
            </a:r>
            <a:r>
              <a:rPr dirty="0" sz="1600" spc="-20">
                <a:latin typeface="Verdana"/>
                <a:cs typeface="Verdana"/>
              </a:rPr>
              <a:t> 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65">
                <a:latin typeface="Verdana"/>
                <a:cs typeface="Verdana"/>
              </a:rPr>
              <a:t>i</a:t>
            </a:r>
            <a:r>
              <a:rPr dirty="0" sz="1600" spc="160">
                <a:latin typeface="Verdana"/>
                <a:cs typeface="Verdana"/>
              </a:rPr>
              <a:t>n</a:t>
            </a:r>
            <a:r>
              <a:rPr dirty="0" sz="1600" spc="70">
                <a:latin typeface="Verdana"/>
                <a:cs typeface="Verdana"/>
              </a:rPr>
              <a:t>uo</a:t>
            </a:r>
            <a:r>
              <a:rPr dirty="0" sz="1600" spc="65">
                <a:latin typeface="Verdana"/>
                <a:cs typeface="Verdana"/>
              </a:rPr>
              <a:t>u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90">
                <a:latin typeface="Verdana"/>
                <a:cs typeface="Verdana"/>
              </a:rPr>
              <a:t>ly</a:t>
            </a:r>
            <a:r>
              <a:rPr dirty="0" sz="1600" spc="-100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40">
                <a:latin typeface="Verdana"/>
                <a:cs typeface="Verdana"/>
              </a:rPr>
              <a:t>x</a:t>
            </a:r>
            <a:r>
              <a:rPr dirty="0" sz="1600" spc="80">
                <a:latin typeface="Verdana"/>
                <a:cs typeface="Verdana"/>
              </a:rPr>
              <a:t>pl</a:t>
            </a:r>
            <a:r>
              <a:rPr dirty="0" sz="1600" spc="114">
                <a:latin typeface="Verdana"/>
                <a:cs typeface="Verdana"/>
              </a:rPr>
              <a:t>o</a:t>
            </a:r>
            <a:r>
              <a:rPr dirty="0" sz="1600" spc="25">
                <a:latin typeface="Verdana"/>
                <a:cs typeface="Verdana"/>
              </a:rPr>
              <a:t>r</a:t>
            </a:r>
            <a:r>
              <a:rPr dirty="0" sz="1600" spc="30">
                <a:latin typeface="Verdana"/>
                <a:cs typeface="Verdana"/>
              </a:rPr>
              <a:t>e</a:t>
            </a:r>
            <a:r>
              <a:rPr dirty="0" sz="1600" spc="114">
                <a:latin typeface="Verdana"/>
                <a:cs typeface="Verdana"/>
              </a:rPr>
              <a:t>d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105">
                <a:latin typeface="Verdana"/>
                <a:cs typeface="Verdana"/>
              </a:rPr>
              <a:t>d</a:t>
            </a:r>
            <a:r>
              <a:rPr dirty="0" sz="1600" spc="110">
                <a:latin typeface="Verdana"/>
                <a:cs typeface="Verdana"/>
              </a:rPr>
              <a:t>/</a:t>
            </a:r>
            <a:r>
              <a:rPr dirty="0" sz="1600" spc="155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r</a:t>
            </a:r>
            <a:r>
              <a:rPr dirty="0" sz="1600" spc="85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90">
                <a:latin typeface="Verdana"/>
                <a:cs typeface="Verdana"/>
              </a:rPr>
              <a:t>pro</a:t>
            </a:r>
            <a:r>
              <a:rPr dirty="0" sz="1600" spc="-5">
                <a:latin typeface="Verdana"/>
                <a:cs typeface="Verdana"/>
              </a:rPr>
              <a:t>j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75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25">
                <a:latin typeface="Verdana"/>
                <a:cs typeface="Verdana"/>
              </a:rPr>
              <a:t>t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>
                <a:latin typeface="Verdana"/>
                <a:cs typeface="Verdana"/>
              </a:rPr>
              <a:t>ve</a:t>
            </a:r>
            <a:r>
              <a:rPr dirty="0" sz="1600" spc="-75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o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20">
                <a:latin typeface="Verdana"/>
                <a:cs typeface="Verdana"/>
              </a:rPr>
              <a:t>be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-15">
                <a:latin typeface="Verdana"/>
                <a:cs typeface="Verdana"/>
              </a:rPr>
              <a:t>a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50">
                <a:latin typeface="Verdana"/>
                <a:cs typeface="Verdana"/>
              </a:rPr>
              <a:t>l</a:t>
            </a:r>
            <a:r>
              <a:rPr dirty="0" sz="1600" spc="120">
                <a:latin typeface="Verdana"/>
                <a:cs typeface="Verdana"/>
              </a:rPr>
              <a:t>o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-30">
                <a:latin typeface="Verdana"/>
                <a:cs typeface="Verdana"/>
              </a:rPr>
              <a:t>g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40">
                <a:latin typeface="Verdana"/>
                <a:cs typeface="Verdana"/>
              </a:rPr>
              <a:t>r</a:t>
            </a:r>
            <a:r>
              <a:rPr dirty="0" sz="1600" spc="110">
                <a:latin typeface="Verdana"/>
                <a:cs typeface="Verdana"/>
              </a:rPr>
              <a:t>m</a:t>
            </a:r>
            <a:r>
              <a:rPr dirty="0" sz="1600" spc="-35">
                <a:latin typeface="Verdana"/>
                <a:cs typeface="Verdana"/>
              </a:rPr>
              <a:t> 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105">
                <a:latin typeface="Verdana"/>
                <a:cs typeface="Verdana"/>
              </a:rPr>
              <a:t>u</a:t>
            </a:r>
            <a:r>
              <a:rPr dirty="0" sz="1600" spc="90">
                <a:latin typeface="Verdana"/>
                <a:cs typeface="Verdana"/>
              </a:rPr>
              <a:t>d</a:t>
            </a:r>
            <a:r>
              <a:rPr dirty="0" sz="1600" spc="80">
                <a:latin typeface="Verdana"/>
                <a:cs typeface="Verdana"/>
              </a:rPr>
              <a:t>y</a:t>
            </a:r>
            <a:r>
              <a:rPr dirty="0" sz="1600" spc="-95">
                <a:latin typeface="Verdana"/>
                <a:cs typeface="Verdana"/>
              </a:rPr>
              <a:t>.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135">
                <a:latin typeface="Verdana"/>
                <a:cs typeface="Verdana"/>
              </a:rPr>
              <a:t>T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25">
                <a:latin typeface="Verdana"/>
                <a:cs typeface="Verdana"/>
              </a:rPr>
              <a:t>r</a:t>
            </a:r>
            <a:r>
              <a:rPr dirty="0" sz="1600" spc="40">
                <a:latin typeface="Verdana"/>
                <a:cs typeface="Verdana"/>
              </a:rPr>
              <a:t>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-240"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546100" marR="737870" indent="-350520">
              <a:lnSpc>
                <a:spcPct val="99400"/>
              </a:lnSpc>
              <a:spcBef>
                <a:spcPts val="35"/>
              </a:spcBef>
              <a:tabLst>
                <a:tab pos="5214620" algn="l"/>
                <a:tab pos="6182995" algn="l"/>
              </a:tabLst>
            </a:pPr>
            <a:r>
              <a:rPr dirty="0" sz="1600" spc="10">
                <a:latin typeface="MS PMincho"/>
                <a:cs typeface="MS PMincho"/>
              </a:rPr>
              <a:t>①</a:t>
            </a:r>
            <a:r>
              <a:rPr dirty="0" sz="1600" spc="35">
                <a:latin typeface="MS PMincho"/>
                <a:cs typeface="MS PMincho"/>
              </a:rPr>
              <a:t> </a:t>
            </a:r>
            <a:r>
              <a:rPr dirty="0" sz="1600" spc="-15">
                <a:latin typeface="Verdana"/>
                <a:cs typeface="Verdana"/>
              </a:rPr>
              <a:t>R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20">
                <a:latin typeface="Verdana"/>
                <a:cs typeface="Verdana"/>
              </a:rPr>
              <a:t>l</a:t>
            </a:r>
            <a:r>
              <a:rPr dirty="0" sz="1600" spc="40">
                <a:latin typeface="Verdana"/>
                <a:cs typeface="Verdana"/>
              </a:rPr>
              <a:t>e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p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130">
                <a:solidFill>
                  <a:srgbClr val="FF0000"/>
                </a:solidFill>
                <a:latin typeface="Verdana"/>
                <a:cs typeface="Verdana"/>
              </a:rPr>
              <a:t>y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va</a:t>
            </a:r>
            <a:r>
              <a:rPr dirty="0" sz="1600" spc="30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-45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600" spc="75">
                <a:solidFill>
                  <a:srgbClr val="FF0000"/>
                </a:solidFill>
                <a:latin typeface="Verdana"/>
                <a:cs typeface="Verdana"/>
              </a:rPr>
              <a:t>y</a:t>
            </a:r>
            <a:r>
              <a:rPr dirty="0" sz="1600" spc="-9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55">
                <a:latin typeface="Verdana"/>
                <a:cs typeface="Verdana"/>
              </a:rPr>
              <a:t>l</a:t>
            </a:r>
            <a:r>
              <a:rPr dirty="0" sz="1600" spc="130">
                <a:latin typeface="Verdana"/>
                <a:cs typeface="Verdana"/>
              </a:rPr>
              <a:t>y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0">
                <a:latin typeface="Verdana"/>
                <a:cs typeface="Verdana"/>
              </a:rPr>
              <a:t>t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p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95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114">
                <a:latin typeface="Verdana"/>
                <a:cs typeface="Verdana"/>
              </a:rPr>
              <a:t>d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70">
                <a:latin typeface="Verdana"/>
                <a:cs typeface="Verdana"/>
              </a:rPr>
              <a:t>r</a:t>
            </a:r>
            <a:r>
              <a:rPr dirty="0" sz="1600" spc="110">
                <a:latin typeface="Verdana"/>
                <a:cs typeface="Verdana"/>
              </a:rPr>
              <a:t>y</a:t>
            </a:r>
            <a:r>
              <a:rPr dirty="0" sz="1600" spc="105">
                <a:latin typeface="Verdana"/>
                <a:cs typeface="Verdana"/>
              </a:rPr>
              <a:t>p</a:t>
            </a:r>
            <a:r>
              <a:rPr dirty="0" sz="1600" spc="10">
                <a:latin typeface="Verdana"/>
                <a:cs typeface="Verdana"/>
              </a:rPr>
              <a:t>t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p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105">
                <a:latin typeface="Verdana"/>
                <a:cs typeface="Verdana"/>
              </a:rPr>
              <a:t>in</a:t>
            </a:r>
            <a:r>
              <a:rPr dirty="0" sz="1600">
                <a:latin typeface="Verdana"/>
                <a:cs typeface="Verdana"/>
              </a:rPr>
              <a:t>	</a:t>
            </a:r>
            <a:r>
              <a:rPr dirty="0" sz="1600" spc="25">
                <a:latin typeface="Verdana"/>
                <a:cs typeface="Verdana"/>
              </a:rPr>
              <a:t>r</a:t>
            </a:r>
            <a:r>
              <a:rPr dirty="0" sz="1600" spc="30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55">
                <a:latin typeface="Verdana"/>
                <a:cs typeface="Verdana"/>
              </a:rPr>
              <a:t>i</a:t>
            </a:r>
            <a:r>
              <a:rPr dirty="0" sz="1600" spc="70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i</a:t>
            </a:r>
            <a:r>
              <a:rPr dirty="0" sz="1600" spc="114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60">
                <a:latin typeface="Verdana"/>
                <a:cs typeface="Verdana"/>
              </a:rPr>
              <a:t> </a:t>
            </a:r>
            <a:r>
              <a:rPr dirty="0" sz="1600" spc="90">
                <a:latin typeface="Verdana"/>
                <a:cs typeface="Verdana"/>
              </a:rPr>
              <a:t>pro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ss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95">
                <a:latin typeface="Verdana"/>
                <a:cs typeface="Verdana"/>
              </a:rPr>
              <a:t>,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35">
                <a:latin typeface="Verdana"/>
                <a:cs typeface="Verdana"/>
              </a:rPr>
              <a:t>p</a:t>
            </a:r>
            <a:r>
              <a:rPr dirty="0" sz="1600" spc="20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30">
                <a:latin typeface="Verdana"/>
                <a:cs typeface="Verdana"/>
              </a:rPr>
              <a:t>i</a:t>
            </a:r>
            <a:r>
              <a:rPr dirty="0" sz="1600" spc="75">
                <a:latin typeface="Verdana"/>
                <a:cs typeface="Verdana"/>
              </a:rPr>
              <a:t>a</a:t>
            </a:r>
            <a:r>
              <a:rPr dirty="0" sz="1600" spc="105">
                <a:latin typeface="Verdana"/>
                <a:cs typeface="Verdana"/>
              </a:rPr>
              <a:t>l</a:t>
            </a:r>
            <a:r>
              <a:rPr dirty="0" sz="1600" spc="110">
                <a:latin typeface="Verdana"/>
                <a:cs typeface="Verdana"/>
              </a:rPr>
              <a:t>l</a:t>
            </a:r>
            <a:r>
              <a:rPr dirty="0" sz="1600" spc="75">
                <a:latin typeface="Verdana"/>
                <a:cs typeface="Verdana"/>
              </a:rPr>
              <a:t>y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30">
                <a:latin typeface="Verdana"/>
                <a:cs typeface="Verdana"/>
              </a:rPr>
              <a:t> </a:t>
            </a:r>
            <a:r>
              <a:rPr dirty="0" sz="1600" spc="130">
                <a:solidFill>
                  <a:srgbClr val="FF0000"/>
                </a:solidFill>
                <a:latin typeface="Verdana"/>
                <a:cs typeface="Verdana"/>
              </a:rPr>
              <a:t>b</a:t>
            </a:r>
            <a:r>
              <a:rPr dirty="0" sz="1600" spc="60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50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120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-40">
                <a:solidFill>
                  <a:srgbClr val="FF0000"/>
                </a:solidFill>
                <a:latin typeface="Verdana"/>
                <a:cs typeface="Verdana"/>
              </a:rPr>
              <a:t>g</a:t>
            </a:r>
            <a:r>
              <a:rPr dirty="0" sz="1600" spc="45">
                <a:solidFill>
                  <a:srgbClr val="FF0000"/>
                </a:solidFill>
                <a:latin typeface="Verdana"/>
                <a:cs typeface="Verdana"/>
              </a:rPr>
              <a:t>ica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l</a:t>
            </a:r>
            <a:r>
              <a:rPr dirty="0" sz="1600" spc="-8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60">
                <a:solidFill>
                  <a:srgbClr val="FF0000"/>
                </a:solidFill>
                <a:latin typeface="Verdana"/>
                <a:cs typeface="Verdana"/>
              </a:rPr>
              <a:t>r</a:t>
            </a:r>
            <a:r>
              <a:rPr dirty="0" sz="1600" spc="9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5">
                <a:solidFill>
                  <a:srgbClr val="FF0000"/>
                </a:solidFill>
                <a:latin typeface="Verdana"/>
                <a:cs typeface="Verdana"/>
              </a:rPr>
              <a:t>les</a:t>
            </a:r>
            <a:r>
              <a:rPr dirty="0" sz="1600" spc="-55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80">
                <a:solidFill>
                  <a:srgbClr val="FF0000"/>
                </a:solidFill>
                <a:latin typeface="Verdana"/>
                <a:cs typeface="Verdana"/>
              </a:rPr>
              <a:t>f</a:t>
            </a:r>
            <a:r>
              <a:rPr dirty="0" sz="1600">
                <a:solidFill>
                  <a:srgbClr val="FF0000"/>
                </a:solidFill>
                <a:latin typeface="Verdana"/>
                <a:cs typeface="Verdana"/>
              </a:rPr>
              <a:t>	</a:t>
            </a:r>
            <a:r>
              <a:rPr dirty="0" sz="1600" spc="15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600" spc="110">
                <a:solidFill>
                  <a:srgbClr val="FF0000"/>
                </a:solidFill>
                <a:latin typeface="Verdana"/>
                <a:cs typeface="Verdana"/>
              </a:rPr>
              <a:t>h</a:t>
            </a:r>
            <a:r>
              <a:rPr dirty="0" sz="1600" spc="-45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600" spc="105">
                <a:solidFill>
                  <a:srgbClr val="FF0000"/>
                </a:solidFill>
                <a:latin typeface="Verdana"/>
                <a:cs typeface="Verdana"/>
              </a:rPr>
              <a:t>ir</a:t>
            </a:r>
            <a:r>
              <a:rPr dirty="0" sz="1600" spc="-3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r</a:t>
            </a:r>
            <a:r>
              <a:rPr dirty="0" sz="1600" spc="3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dirty="0" sz="1600" spc="-70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dirty="0" sz="1600" spc="80">
                <a:solidFill>
                  <a:srgbClr val="FF0000"/>
                </a:solidFill>
                <a:latin typeface="Verdana"/>
                <a:cs typeface="Verdana"/>
              </a:rPr>
              <a:t>ul</a:t>
            </a:r>
            <a:r>
              <a:rPr dirty="0" sz="1600" spc="60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600" spc="65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600" spc="16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-30">
                <a:solidFill>
                  <a:srgbClr val="FF0000"/>
                </a:solidFill>
                <a:latin typeface="Verdana"/>
                <a:cs typeface="Verdana"/>
              </a:rPr>
              <a:t>g</a:t>
            </a:r>
            <a:r>
              <a:rPr dirty="0" sz="1600" spc="-2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c</a:t>
            </a:r>
            <a:r>
              <a:rPr dirty="0" sz="1600" spc="5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11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45">
                <a:solidFill>
                  <a:srgbClr val="FF0000"/>
                </a:solidFill>
                <a:latin typeface="Verdana"/>
                <a:cs typeface="Verdana"/>
              </a:rPr>
              <a:t>f</a:t>
            </a:r>
            <a:r>
              <a:rPr dirty="0" sz="1600" spc="90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45">
                <a:solidFill>
                  <a:srgbClr val="FF0000"/>
                </a:solidFill>
                <a:latin typeface="Verdana"/>
                <a:cs typeface="Verdana"/>
              </a:rPr>
              <a:t>rm</a:t>
            </a:r>
            <a:r>
              <a:rPr dirty="0" sz="1600" spc="25">
                <a:solidFill>
                  <a:srgbClr val="FF0000"/>
                </a:solidFill>
                <a:latin typeface="Verdana"/>
                <a:cs typeface="Verdana"/>
              </a:rPr>
              <a:t>a</a:t>
            </a:r>
            <a:r>
              <a:rPr dirty="0" sz="1600" spc="15">
                <a:solidFill>
                  <a:srgbClr val="FF0000"/>
                </a:solidFill>
                <a:latin typeface="Verdana"/>
                <a:cs typeface="Verdana"/>
              </a:rPr>
              <a:t>t</a:t>
            </a:r>
            <a:r>
              <a:rPr dirty="0" sz="1600" spc="50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dirty="0" sz="1600" spc="95">
                <a:solidFill>
                  <a:srgbClr val="FF0000"/>
                </a:solidFill>
                <a:latin typeface="Verdana"/>
                <a:cs typeface="Verdana"/>
              </a:rPr>
              <a:t>o</a:t>
            </a:r>
            <a:r>
              <a:rPr dirty="0" sz="1600" spc="110">
                <a:solidFill>
                  <a:srgbClr val="FF0000"/>
                </a:solidFill>
                <a:latin typeface="Verdana"/>
                <a:cs typeface="Verdana"/>
              </a:rPr>
              <a:t>n</a:t>
            </a:r>
            <a:r>
              <a:rPr dirty="0" sz="1600" spc="-55">
                <a:solidFill>
                  <a:srgbClr val="FF0000"/>
                </a:solidFill>
                <a:latin typeface="Verdana"/>
                <a:cs typeface="Verdana"/>
              </a:rPr>
              <a:t>s</a:t>
            </a:r>
            <a:r>
              <a:rPr dirty="0" sz="1600" spc="-95"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  <a:spcBef>
                <a:spcPts val="25"/>
              </a:spcBef>
            </a:pPr>
            <a:r>
              <a:rPr dirty="0" sz="1600" spc="10">
                <a:latin typeface="MS PMincho"/>
                <a:cs typeface="MS PMincho"/>
              </a:rPr>
              <a:t>②</a:t>
            </a:r>
            <a:r>
              <a:rPr dirty="0" sz="1600" spc="35">
                <a:latin typeface="MS PMincho"/>
                <a:cs typeface="MS PMincho"/>
              </a:rPr>
              <a:t> </a:t>
            </a:r>
            <a:r>
              <a:rPr dirty="0" sz="1600" spc="-15">
                <a:latin typeface="Verdana"/>
                <a:cs typeface="Verdana"/>
              </a:rPr>
              <a:t>R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35">
                <a:latin typeface="Verdana"/>
                <a:cs typeface="Verdana"/>
              </a:rPr>
              <a:t>le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40" b="1">
                <a:latin typeface="Tahoma"/>
                <a:cs typeface="Tahoma"/>
              </a:rPr>
              <a:t>s</a:t>
            </a:r>
            <a:r>
              <a:rPr dirty="0" sz="1600" spc="100" b="1">
                <a:latin typeface="Tahoma"/>
                <a:cs typeface="Tahoma"/>
              </a:rPr>
              <a:t>u</a:t>
            </a:r>
            <a:r>
              <a:rPr dirty="0" sz="1600" spc="90" b="1">
                <a:latin typeface="Tahoma"/>
                <a:cs typeface="Tahoma"/>
              </a:rPr>
              <a:t>l</a:t>
            </a:r>
            <a:r>
              <a:rPr dirty="0" sz="1600" spc="10" b="1">
                <a:latin typeface="Tahoma"/>
                <a:cs typeface="Tahoma"/>
              </a:rPr>
              <a:t>f</a:t>
            </a:r>
            <a:r>
              <a:rPr dirty="0" sz="1600" b="1">
                <a:latin typeface="Tahoma"/>
                <a:cs typeface="Tahoma"/>
              </a:rPr>
              <a:t>a</a:t>
            </a:r>
            <a:r>
              <a:rPr dirty="0" sz="1600" spc="-25" b="1">
                <a:latin typeface="Tahoma"/>
                <a:cs typeface="Tahoma"/>
              </a:rPr>
              <a:t>t</a:t>
            </a:r>
            <a:r>
              <a:rPr dirty="0" sz="1600" spc="-30" b="1">
                <a:latin typeface="Tahoma"/>
                <a:cs typeface="Tahoma"/>
              </a:rPr>
              <a:t>e</a:t>
            </a:r>
            <a:r>
              <a:rPr dirty="0" sz="1600" spc="55" b="1">
                <a:latin typeface="Tahoma"/>
                <a:cs typeface="Tahoma"/>
              </a:rPr>
              <a:t> </a:t>
            </a:r>
            <a:r>
              <a:rPr dirty="0" sz="1600" spc="105">
                <a:latin typeface="Verdana"/>
                <a:cs typeface="Verdana"/>
              </a:rPr>
              <a:t>in</a:t>
            </a:r>
            <a:r>
              <a:rPr dirty="0" sz="1600" spc="-105">
                <a:latin typeface="Verdana"/>
                <a:cs typeface="Verdana"/>
              </a:rPr>
              <a:t> </a:t>
            </a:r>
            <a:r>
              <a:rPr dirty="0" sz="1600" spc="100">
                <a:latin typeface="Verdana"/>
                <a:cs typeface="Verdana"/>
              </a:rPr>
              <a:t>d</a:t>
            </a:r>
            <a:r>
              <a:rPr dirty="0" sz="1600" spc="80">
                <a:latin typeface="Verdana"/>
                <a:cs typeface="Verdana"/>
              </a:rPr>
              <a:t>y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65">
                <a:latin typeface="Verdana"/>
                <a:cs typeface="Verdana"/>
              </a:rPr>
              <a:t>mic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85">
                <a:latin typeface="Verdana"/>
                <a:cs typeface="Verdana"/>
              </a:rPr>
              <a:t>G</a:t>
            </a:r>
            <a:r>
              <a:rPr dirty="0" sz="1600" spc="35">
                <a:latin typeface="Verdana"/>
                <a:cs typeface="Verdana"/>
              </a:rPr>
              <a:t>l</a:t>
            </a:r>
            <a:r>
              <a:rPr dirty="0" sz="1600" spc="80">
                <a:latin typeface="Verdana"/>
                <a:cs typeface="Verdana"/>
              </a:rPr>
              <a:t>y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70">
                <a:latin typeface="Verdana"/>
                <a:cs typeface="Verdana"/>
              </a:rPr>
              <a:t>bi</a:t>
            </a:r>
            <a:r>
              <a:rPr dirty="0" sz="1600" spc="100">
                <a:latin typeface="Verdana"/>
                <a:cs typeface="Verdana"/>
              </a:rPr>
              <a:t>o</a:t>
            </a:r>
            <a:r>
              <a:rPr dirty="0" sz="1600" spc="85">
                <a:latin typeface="Verdana"/>
                <a:cs typeface="Verdana"/>
              </a:rPr>
              <a:t>l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55">
                <a:latin typeface="Verdana"/>
                <a:cs typeface="Verdana"/>
              </a:rPr>
              <a:t>y</a:t>
            </a:r>
            <a:r>
              <a:rPr dirty="0" sz="1600" spc="-240">
                <a:latin typeface="Verdana"/>
                <a:cs typeface="Verdana"/>
              </a:rPr>
              <a:t>;</a:t>
            </a:r>
            <a:endParaRPr sz="160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</a:pPr>
            <a:r>
              <a:rPr dirty="0" sz="1600" spc="5">
                <a:latin typeface="MS PMincho"/>
                <a:cs typeface="MS PMincho"/>
              </a:rPr>
              <a:t>③</a:t>
            </a:r>
            <a:r>
              <a:rPr dirty="0" sz="1600" spc="40">
                <a:latin typeface="MS PMincho"/>
                <a:cs typeface="MS PMincho"/>
              </a:rPr>
              <a:t> </a:t>
            </a:r>
            <a:r>
              <a:rPr dirty="0" sz="1600" spc="204">
                <a:latin typeface="Verdana"/>
                <a:cs typeface="Verdana"/>
              </a:rPr>
              <a:t>M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15">
                <a:latin typeface="Verdana"/>
                <a:cs typeface="Verdana"/>
              </a:rPr>
              <a:t>i</a:t>
            </a:r>
            <a:r>
              <a:rPr dirty="0" sz="1600" spc="25">
                <a:latin typeface="Verdana"/>
                <a:cs typeface="Verdana"/>
              </a:rPr>
              <a:t>s</a:t>
            </a:r>
            <a:r>
              <a:rPr dirty="0" sz="1600" spc="-5">
                <a:latin typeface="Verdana"/>
                <a:cs typeface="Verdana"/>
              </a:rPr>
              <a:t>ms</a:t>
            </a:r>
            <a:r>
              <a:rPr dirty="0" sz="1600" spc="-75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70">
                <a:latin typeface="Verdana"/>
                <a:cs typeface="Verdana"/>
              </a:rPr>
              <a:t>micro</a:t>
            </a:r>
            <a:r>
              <a:rPr dirty="0" sz="1600" spc="130">
                <a:latin typeface="Verdana"/>
                <a:cs typeface="Verdana"/>
              </a:rPr>
              <a:t>b</a:t>
            </a:r>
            <a:r>
              <a:rPr dirty="0" sz="1600" spc="60">
                <a:latin typeface="Verdana"/>
                <a:cs typeface="Verdana"/>
              </a:rPr>
              <a:t>i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05">
                <a:latin typeface="Verdana"/>
                <a:cs typeface="Verdana"/>
              </a:rPr>
              <a:t>l</a:t>
            </a:r>
            <a:r>
              <a:rPr dirty="0" sz="1600" spc="-80">
                <a:latin typeface="Verdana"/>
                <a:cs typeface="Verdana"/>
              </a:rPr>
              <a:t> </a:t>
            </a:r>
            <a:r>
              <a:rPr dirty="0" sz="1600" spc="65">
                <a:latin typeface="Verdana"/>
                <a:cs typeface="Verdana"/>
              </a:rPr>
              <a:t>i</a:t>
            </a:r>
            <a:r>
              <a:rPr dirty="0" sz="1600" spc="160">
                <a:latin typeface="Verdana"/>
                <a:cs typeface="Verdana"/>
              </a:rPr>
              <a:t>n</a:t>
            </a:r>
            <a:r>
              <a:rPr dirty="0" sz="1600" spc="25">
                <a:latin typeface="Verdana"/>
                <a:cs typeface="Verdana"/>
              </a:rPr>
              <a:t>fe</a:t>
            </a:r>
            <a:r>
              <a:rPr dirty="0" sz="1600" spc="15">
                <a:latin typeface="Verdana"/>
                <a:cs typeface="Verdana"/>
              </a:rPr>
              <a:t>c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i</a:t>
            </a:r>
            <a:r>
              <a:rPr dirty="0" sz="1600" spc="120">
                <a:latin typeface="Verdana"/>
                <a:cs typeface="Verdana"/>
              </a:rPr>
              <a:t>o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240">
                <a:latin typeface="Verdana"/>
                <a:cs typeface="Verdana"/>
              </a:rPr>
              <a:t>;</a:t>
            </a:r>
            <a:endParaRPr sz="160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</a:pPr>
            <a:r>
              <a:rPr dirty="0" sz="1600" spc="5">
                <a:latin typeface="MS PMincho"/>
                <a:cs typeface="MS PMincho"/>
              </a:rPr>
              <a:t>④</a:t>
            </a:r>
            <a:r>
              <a:rPr dirty="0" sz="1600" spc="40">
                <a:latin typeface="MS PMincho"/>
                <a:cs typeface="MS PMincho"/>
              </a:rPr>
              <a:t> </a:t>
            </a:r>
            <a:r>
              <a:rPr dirty="0" sz="1600" spc="-50">
                <a:latin typeface="Verdana"/>
                <a:cs typeface="Verdana"/>
              </a:rPr>
              <a:t>B</a:t>
            </a:r>
            <a:r>
              <a:rPr dirty="0" sz="1600" spc="-30">
                <a:latin typeface="Verdana"/>
                <a:cs typeface="Verdana"/>
              </a:rPr>
              <a:t>a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50">
                <a:latin typeface="Verdana"/>
                <a:cs typeface="Verdana"/>
              </a:rPr>
              <a:t>ri</a:t>
            </a:r>
            <a:r>
              <a:rPr dirty="0" sz="1600" spc="100">
                <a:latin typeface="Verdana"/>
                <a:cs typeface="Verdana"/>
              </a:rPr>
              <a:t>a</a:t>
            </a:r>
            <a:r>
              <a:rPr dirty="0" sz="1600" spc="105">
                <a:latin typeface="Verdana"/>
                <a:cs typeface="Verdana"/>
              </a:rPr>
              <a:t>l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105">
                <a:latin typeface="Verdana"/>
                <a:cs typeface="Verdana"/>
              </a:rPr>
              <a:t>f</a:t>
            </a:r>
            <a:r>
              <a:rPr dirty="0" sz="1600" spc="85">
                <a:latin typeface="Verdana"/>
                <a:cs typeface="Verdana"/>
              </a:rPr>
              <a:t>i</a:t>
            </a:r>
            <a:r>
              <a:rPr dirty="0" sz="1600" spc="100">
                <a:latin typeface="Verdana"/>
                <a:cs typeface="Verdana"/>
              </a:rPr>
              <a:t>mbr</a:t>
            </a:r>
            <a:r>
              <a:rPr dirty="0" sz="1600" spc="45">
                <a:latin typeface="Verdana"/>
                <a:cs typeface="Verdana"/>
              </a:rPr>
              <a:t>i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35">
                <a:latin typeface="Verdana"/>
                <a:cs typeface="Verdana"/>
              </a:rPr>
              <a:t>le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65">
                <a:latin typeface="Verdana"/>
                <a:cs typeface="Verdana"/>
              </a:rPr>
              <a:t>i</a:t>
            </a:r>
            <a:r>
              <a:rPr dirty="0" sz="1600" spc="175">
                <a:latin typeface="Verdana"/>
                <a:cs typeface="Verdana"/>
              </a:rPr>
              <a:t>n</a:t>
            </a:r>
            <a:r>
              <a:rPr dirty="0" sz="1600" spc="-130">
                <a:latin typeface="Verdana"/>
                <a:cs typeface="Verdana"/>
              </a:rPr>
              <a:t>-</a:t>
            </a:r>
            <a:r>
              <a:rPr dirty="0" sz="1600" spc="25">
                <a:latin typeface="Verdana"/>
                <a:cs typeface="Verdana"/>
              </a:rPr>
              <a:t>r</a:t>
            </a:r>
            <a:r>
              <a:rPr dirty="0" sz="1600" spc="30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55">
                <a:latin typeface="Verdana"/>
                <a:cs typeface="Verdana"/>
              </a:rPr>
              <a:t>i</a:t>
            </a:r>
            <a:r>
              <a:rPr dirty="0" sz="1600" spc="70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i</a:t>
            </a:r>
            <a:r>
              <a:rPr dirty="0" sz="1600" spc="120">
                <a:latin typeface="Verdana"/>
                <a:cs typeface="Verdana"/>
              </a:rPr>
              <a:t>o</a:t>
            </a:r>
            <a:r>
              <a:rPr dirty="0" sz="1600" spc="105">
                <a:latin typeface="Verdana"/>
                <a:cs typeface="Verdana"/>
              </a:rPr>
              <a:t>n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90">
                <a:latin typeface="Verdana"/>
                <a:cs typeface="Verdana"/>
              </a:rPr>
              <a:t>pro</a:t>
            </a:r>
            <a:r>
              <a:rPr dirty="0" sz="1600">
                <a:latin typeface="Verdana"/>
                <a:cs typeface="Verdana"/>
              </a:rPr>
              <a:t>c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ss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240">
                <a:latin typeface="Verdana"/>
                <a:cs typeface="Verdana"/>
              </a:rPr>
              <a:t>;</a:t>
            </a:r>
            <a:endParaRPr sz="1600">
              <a:latin typeface="Verdana"/>
              <a:cs typeface="Verdana"/>
            </a:endParaRPr>
          </a:p>
          <a:p>
            <a:pPr marL="189230">
              <a:lnSpc>
                <a:spcPct val="100000"/>
              </a:lnSpc>
            </a:pPr>
            <a:r>
              <a:rPr dirty="0" sz="1600" spc="5">
                <a:latin typeface="MS PMincho"/>
                <a:cs typeface="MS PMincho"/>
              </a:rPr>
              <a:t>⑤</a:t>
            </a:r>
            <a:r>
              <a:rPr dirty="0" sz="1600" spc="40">
                <a:latin typeface="MS PMincho"/>
                <a:cs typeface="MS PMincho"/>
              </a:rPr>
              <a:t> </a:t>
            </a:r>
            <a:r>
              <a:rPr dirty="0" sz="1600">
                <a:latin typeface="Verdana"/>
                <a:cs typeface="Verdana"/>
              </a:rPr>
              <a:t>G</a:t>
            </a:r>
            <a:r>
              <a:rPr dirty="0" sz="1600" spc="55">
                <a:latin typeface="Verdana"/>
                <a:cs typeface="Verdana"/>
              </a:rPr>
              <a:t>l</a:t>
            </a:r>
            <a:r>
              <a:rPr dirty="0" sz="1600" spc="135">
                <a:latin typeface="Verdana"/>
                <a:cs typeface="Verdana"/>
              </a:rPr>
              <a:t>y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0">
                <a:latin typeface="Verdana"/>
                <a:cs typeface="Verdana"/>
              </a:rPr>
              <a:t>o</a:t>
            </a:r>
            <a:r>
              <a:rPr dirty="0" sz="1600" spc="-70">
                <a:latin typeface="Verdana"/>
                <a:cs typeface="Verdana"/>
              </a:rPr>
              <a:t> </a:t>
            </a:r>
            <a:r>
              <a:rPr dirty="0" sz="1600" spc="25">
                <a:latin typeface="Verdana"/>
                <a:cs typeface="Verdana"/>
              </a:rPr>
              <a:t>f</a:t>
            </a:r>
            <a:r>
              <a:rPr dirty="0" sz="1600" spc="50">
                <a:latin typeface="Verdana"/>
                <a:cs typeface="Verdana"/>
              </a:rPr>
              <a:t>a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5">
                <a:latin typeface="Verdana"/>
                <a:cs typeface="Verdana"/>
              </a:rPr>
              <a:t>r</a:t>
            </a:r>
            <a:r>
              <a:rPr dirty="0" sz="1600" spc="25">
                <a:latin typeface="Verdana"/>
                <a:cs typeface="Verdana"/>
              </a:rPr>
              <a:t>s</a:t>
            </a:r>
            <a:r>
              <a:rPr dirty="0" sz="1600" spc="-75">
                <a:latin typeface="Verdana"/>
                <a:cs typeface="Verdana"/>
              </a:rPr>
              <a:t> </a:t>
            </a:r>
            <a:r>
              <a:rPr dirty="0" sz="1600" spc="65">
                <a:latin typeface="Verdana"/>
                <a:cs typeface="Verdana"/>
              </a:rPr>
              <a:t>i</a:t>
            </a:r>
            <a:r>
              <a:rPr dirty="0" sz="1600" spc="160">
                <a:latin typeface="Verdana"/>
                <a:cs typeface="Verdana"/>
              </a:rPr>
              <a:t>n</a:t>
            </a:r>
            <a:r>
              <a:rPr dirty="0" sz="1600" spc="45">
                <a:latin typeface="Verdana"/>
                <a:cs typeface="Verdana"/>
              </a:rPr>
              <a:t>vo</a:t>
            </a:r>
            <a:r>
              <a:rPr dirty="0" sz="1600" spc="30">
                <a:latin typeface="Verdana"/>
                <a:cs typeface="Verdana"/>
              </a:rPr>
              <a:t>lv</a:t>
            </a:r>
            <a:r>
              <a:rPr dirty="0" sz="1600" spc="35">
                <a:latin typeface="Verdana"/>
                <a:cs typeface="Verdana"/>
              </a:rPr>
              <a:t>e</a:t>
            </a:r>
            <a:r>
              <a:rPr dirty="0" sz="1600" spc="114">
                <a:latin typeface="Verdana"/>
                <a:cs typeface="Verdana"/>
              </a:rPr>
              <a:t>d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105">
                <a:latin typeface="Verdana"/>
                <a:cs typeface="Verdana"/>
              </a:rPr>
              <a:t>in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45">
                <a:latin typeface="Verdana"/>
                <a:cs typeface="Verdana"/>
              </a:rPr>
              <a:t> </a:t>
            </a:r>
            <a:r>
              <a:rPr dirty="0" sz="1600" spc="10">
                <a:latin typeface="Verdana"/>
                <a:cs typeface="Verdana"/>
              </a:rPr>
              <a:t>m</a:t>
            </a:r>
            <a:r>
              <a:rPr dirty="0" sz="1600" spc="-5">
                <a:latin typeface="Verdana"/>
                <a:cs typeface="Verdana"/>
              </a:rPr>
              <a:t>e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15">
                <a:latin typeface="Verdana"/>
                <a:cs typeface="Verdana"/>
              </a:rPr>
              <a:t>i</a:t>
            </a:r>
            <a:r>
              <a:rPr dirty="0" sz="1600" spc="25">
                <a:latin typeface="Verdana"/>
                <a:cs typeface="Verdana"/>
              </a:rPr>
              <a:t>s</a:t>
            </a:r>
            <a:r>
              <a:rPr dirty="0" sz="1600" spc="-5">
                <a:latin typeface="Verdana"/>
                <a:cs typeface="Verdana"/>
              </a:rPr>
              <a:t>ms</a:t>
            </a:r>
            <a:r>
              <a:rPr dirty="0" sz="1600" spc="-75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65">
                <a:latin typeface="Verdana"/>
                <a:cs typeface="Verdana"/>
              </a:rPr>
              <a:t>i</a:t>
            </a:r>
            <a:r>
              <a:rPr dirty="0" sz="1600" spc="160">
                <a:latin typeface="Verdana"/>
                <a:cs typeface="Verdana"/>
              </a:rPr>
              <a:t>n</a:t>
            </a:r>
            <a:r>
              <a:rPr dirty="0" sz="1600" spc="105">
                <a:latin typeface="Verdana"/>
                <a:cs typeface="Verdana"/>
              </a:rPr>
              <a:t>f</a:t>
            </a:r>
            <a:r>
              <a:rPr dirty="0" sz="1600" spc="85">
                <a:latin typeface="Verdana"/>
                <a:cs typeface="Verdana"/>
              </a:rPr>
              <a:t>l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30">
                <a:latin typeface="Verdana"/>
                <a:cs typeface="Verdana"/>
              </a:rPr>
              <a:t>mm</a:t>
            </a:r>
            <a:r>
              <a:rPr dirty="0" sz="1600" spc="25">
                <a:latin typeface="Verdana"/>
                <a:cs typeface="Verdana"/>
              </a:rPr>
              <a:t>a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i</a:t>
            </a:r>
            <a:r>
              <a:rPr dirty="0" sz="1600" spc="95">
                <a:latin typeface="Verdana"/>
                <a:cs typeface="Verdana"/>
              </a:rPr>
              <a:t>o</a:t>
            </a:r>
            <a:r>
              <a:rPr dirty="0" sz="1600" spc="85">
                <a:latin typeface="Verdana"/>
                <a:cs typeface="Verdana"/>
              </a:rPr>
              <a:t>n</a:t>
            </a:r>
            <a:r>
              <a:rPr dirty="0" sz="1600" spc="-240">
                <a:latin typeface="Verdana"/>
                <a:cs typeface="Verdana"/>
              </a:rPr>
              <a:t>;</a:t>
            </a:r>
            <a:endParaRPr sz="1600">
              <a:latin typeface="Verdana"/>
              <a:cs typeface="Verdana"/>
            </a:endParaRPr>
          </a:p>
          <a:p>
            <a:pPr marL="195580">
              <a:lnSpc>
                <a:spcPct val="100000"/>
              </a:lnSpc>
            </a:pPr>
            <a:r>
              <a:rPr dirty="0" sz="1600" spc="5">
                <a:latin typeface="MS PMincho"/>
                <a:cs typeface="MS PMincho"/>
              </a:rPr>
              <a:t>⑥</a:t>
            </a:r>
            <a:r>
              <a:rPr dirty="0" sz="1600" spc="-10">
                <a:latin typeface="MS PMincho"/>
                <a:cs typeface="MS PMincho"/>
              </a:rPr>
              <a:t> </a:t>
            </a:r>
            <a:r>
              <a:rPr dirty="0" sz="1600" spc="-10">
                <a:latin typeface="Verdana"/>
                <a:cs typeface="Verdana"/>
              </a:rPr>
              <a:t>R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35">
                <a:latin typeface="Verdana"/>
                <a:cs typeface="Verdana"/>
              </a:rPr>
              <a:t>le</a:t>
            </a:r>
            <a:r>
              <a:rPr dirty="0" sz="1600" spc="-40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55">
                <a:latin typeface="Verdana"/>
                <a:cs typeface="Verdana"/>
              </a:rPr>
              <a:t>l</a:t>
            </a:r>
            <a:r>
              <a:rPr dirty="0" sz="1600" spc="135">
                <a:latin typeface="Verdana"/>
                <a:cs typeface="Verdana"/>
              </a:rPr>
              <a:t>y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-55">
                <a:latin typeface="Verdana"/>
                <a:cs typeface="Verdana"/>
              </a:rPr>
              <a:t>s</a:t>
            </a:r>
            <a:r>
              <a:rPr dirty="0" sz="1600" spc="-65">
                <a:latin typeface="Verdana"/>
                <a:cs typeface="Verdana"/>
              </a:rPr>
              <a:t> </a:t>
            </a:r>
            <a:r>
              <a:rPr dirty="0" sz="1600" spc="105">
                <a:latin typeface="Verdana"/>
                <a:cs typeface="Verdana"/>
              </a:rPr>
              <a:t>in</a:t>
            </a:r>
            <a:r>
              <a:rPr dirty="0" sz="1600" spc="-50">
                <a:latin typeface="Verdana"/>
                <a:cs typeface="Verdana"/>
              </a:rPr>
              <a:t> 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65">
                <a:latin typeface="Verdana"/>
                <a:cs typeface="Verdana"/>
              </a:rPr>
              <a:t>i</a:t>
            </a:r>
            <a:r>
              <a:rPr dirty="0" sz="1600" spc="160">
                <a:latin typeface="Verdana"/>
                <a:cs typeface="Verdana"/>
              </a:rPr>
              <a:t>n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-240">
                <a:latin typeface="Verdana"/>
                <a:cs typeface="Verdana"/>
              </a:rPr>
              <a:t>;</a:t>
            </a:r>
            <a:endParaRPr sz="1600">
              <a:latin typeface="Verdana"/>
              <a:cs typeface="Verdana"/>
            </a:endParaRPr>
          </a:p>
          <a:p>
            <a:pPr marL="195580">
              <a:lnSpc>
                <a:spcPts val="1895"/>
              </a:lnSpc>
            </a:pPr>
            <a:r>
              <a:rPr dirty="0" sz="1600" spc="5">
                <a:latin typeface="MS PMincho"/>
                <a:cs typeface="MS PMincho"/>
              </a:rPr>
              <a:t>⑦</a:t>
            </a:r>
            <a:r>
              <a:rPr dirty="0" sz="1600" spc="40">
                <a:latin typeface="MS PMincho"/>
                <a:cs typeface="MS PMincho"/>
              </a:rPr>
              <a:t> </a:t>
            </a:r>
            <a:r>
              <a:rPr dirty="0" sz="1600">
                <a:latin typeface="Verdana"/>
                <a:cs typeface="Verdana"/>
              </a:rPr>
              <a:t>G</a:t>
            </a:r>
            <a:r>
              <a:rPr dirty="0" sz="1600" spc="55">
                <a:latin typeface="Verdana"/>
                <a:cs typeface="Verdana"/>
              </a:rPr>
              <a:t>l</a:t>
            </a:r>
            <a:r>
              <a:rPr dirty="0" sz="1600" spc="135">
                <a:latin typeface="Verdana"/>
                <a:cs typeface="Verdana"/>
              </a:rPr>
              <a:t>y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130">
                <a:latin typeface="Verdana"/>
                <a:cs typeface="Verdana"/>
              </a:rPr>
              <a:t>b</a:t>
            </a:r>
            <a:r>
              <a:rPr dirty="0" sz="1600" spc="60">
                <a:latin typeface="Verdana"/>
                <a:cs typeface="Verdana"/>
              </a:rPr>
              <a:t>i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50">
                <a:latin typeface="Verdana"/>
                <a:cs typeface="Verdana"/>
              </a:rPr>
              <a:t>l</a:t>
            </a:r>
            <a:r>
              <a:rPr dirty="0" sz="1600" spc="95">
                <a:latin typeface="Verdana"/>
                <a:cs typeface="Verdana"/>
              </a:rPr>
              <a:t>o</a:t>
            </a:r>
            <a:r>
              <a:rPr dirty="0" sz="1600" spc="-40">
                <a:latin typeface="Verdana"/>
                <a:cs typeface="Verdana"/>
              </a:rPr>
              <a:t>g</a:t>
            </a:r>
            <a:r>
              <a:rPr dirty="0" sz="1600" spc="75">
                <a:latin typeface="Verdana"/>
                <a:cs typeface="Verdana"/>
              </a:rPr>
              <a:t>y</a:t>
            </a:r>
            <a:r>
              <a:rPr dirty="0" sz="1600" spc="-55">
                <a:latin typeface="Verdana"/>
                <a:cs typeface="Verdana"/>
              </a:rPr>
              <a:t> </a:t>
            </a:r>
            <a:r>
              <a:rPr dirty="0" sz="1600" spc="55">
                <a:latin typeface="Verdana"/>
                <a:cs typeface="Verdana"/>
              </a:rPr>
              <a:t>o</a:t>
            </a:r>
            <a:r>
              <a:rPr dirty="0" sz="1600" spc="80">
                <a:latin typeface="Verdana"/>
                <a:cs typeface="Verdana"/>
              </a:rPr>
              <a:t>f</a:t>
            </a:r>
            <a:r>
              <a:rPr dirty="0" sz="1600" spc="-60">
                <a:latin typeface="Verdana"/>
                <a:cs typeface="Verdana"/>
              </a:rPr>
              <a:t> 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50">
                <a:latin typeface="Verdana"/>
                <a:cs typeface="Verdana"/>
              </a:rPr>
              <a:t>m</a:t>
            </a:r>
            <a:r>
              <a:rPr dirty="0" sz="1600" spc="-85">
                <a:latin typeface="Verdana"/>
                <a:cs typeface="Verdana"/>
              </a:rPr>
              <a:t> 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105">
                <a:latin typeface="Verdana"/>
                <a:cs typeface="Verdana"/>
              </a:rPr>
              <a:t>l</a:t>
            </a:r>
            <a:r>
              <a:rPr dirty="0" sz="1600" spc="110">
                <a:latin typeface="Verdana"/>
                <a:cs typeface="Verdana"/>
              </a:rPr>
              <a:t>l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240">
                <a:latin typeface="Verdana"/>
                <a:cs typeface="Verdana"/>
              </a:rPr>
              <a:t>;</a:t>
            </a:r>
            <a:endParaRPr sz="1600">
              <a:latin typeface="Verdana"/>
              <a:cs typeface="Verdana"/>
            </a:endParaRPr>
          </a:p>
          <a:p>
            <a:pPr marL="195580">
              <a:lnSpc>
                <a:spcPts val="1895"/>
              </a:lnSpc>
            </a:pPr>
            <a:r>
              <a:rPr dirty="0" sz="1600" spc="10">
                <a:latin typeface="Calibri"/>
                <a:cs typeface="Calibri"/>
              </a:rPr>
              <a:t>⑧</a:t>
            </a:r>
            <a:r>
              <a:rPr dirty="0" sz="1600" spc="165">
                <a:latin typeface="Calibri"/>
                <a:cs typeface="Calibri"/>
              </a:rPr>
              <a:t> </a:t>
            </a:r>
            <a:r>
              <a:rPr dirty="0" sz="1600" spc="5">
                <a:latin typeface="Verdana"/>
                <a:cs typeface="Verdana"/>
              </a:rPr>
              <a:t>C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70">
                <a:latin typeface="Verdana"/>
                <a:cs typeface="Verdana"/>
              </a:rPr>
              <a:t>rb</a:t>
            </a:r>
            <a:r>
              <a:rPr dirty="0" sz="1600" spc="95">
                <a:latin typeface="Verdana"/>
                <a:cs typeface="Verdana"/>
              </a:rPr>
              <a:t>o</a:t>
            </a:r>
            <a:r>
              <a:rPr dirty="0" sz="1600" spc="110">
                <a:latin typeface="Verdana"/>
                <a:cs typeface="Verdana"/>
              </a:rPr>
              <a:t>h</a:t>
            </a:r>
            <a:r>
              <a:rPr dirty="0" sz="1600" spc="80">
                <a:latin typeface="Verdana"/>
                <a:cs typeface="Verdana"/>
              </a:rPr>
              <a:t>y</a:t>
            </a:r>
            <a:r>
              <a:rPr dirty="0" sz="1600" spc="105">
                <a:latin typeface="Verdana"/>
                <a:cs typeface="Verdana"/>
              </a:rPr>
              <a:t>d</a:t>
            </a:r>
            <a:r>
              <a:rPr dirty="0" sz="1600" spc="35">
                <a:latin typeface="Verdana"/>
                <a:cs typeface="Verdana"/>
              </a:rPr>
              <a:t>r</a:t>
            </a:r>
            <a:r>
              <a:rPr dirty="0" sz="1600" spc="65">
                <a:latin typeface="Verdana"/>
                <a:cs typeface="Verdana"/>
              </a:rPr>
              <a:t>a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130">
                <a:latin typeface="Verdana"/>
                <a:cs typeface="Verdana"/>
              </a:rPr>
              <a:t>-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-10">
                <a:latin typeface="Verdana"/>
                <a:cs typeface="Verdana"/>
              </a:rPr>
              <a:t>a</a:t>
            </a:r>
            <a:r>
              <a:rPr dirty="0" sz="1600" spc="70">
                <a:latin typeface="Verdana"/>
                <a:cs typeface="Verdana"/>
              </a:rPr>
              <a:t>rb</a:t>
            </a:r>
            <a:r>
              <a:rPr dirty="0" sz="1600" spc="70">
                <a:latin typeface="Verdana"/>
                <a:cs typeface="Verdana"/>
              </a:rPr>
              <a:t>o</a:t>
            </a:r>
            <a:r>
              <a:rPr dirty="0" sz="1600" spc="85">
                <a:latin typeface="Verdana"/>
                <a:cs typeface="Verdana"/>
              </a:rPr>
              <a:t>h</a:t>
            </a:r>
            <a:r>
              <a:rPr dirty="0" sz="1600" spc="60">
                <a:latin typeface="Verdana"/>
                <a:cs typeface="Verdana"/>
              </a:rPr>
              <a:t>y</a:t>
            </a:r>
            <a:r>
              <a:rPr dirty="0" sz="1600" spc="105">
                <a:latin typeface="Verdana"/>
                <a:cs typeface="Verdana"/>
              </a:rPr>
              <a:t>d</a:t>
            </a:r>
            <a:r>
              <a:rPr dirty="0" sz="1600" spc="35">
                <a:latin typeface="Verdana"/>
                <a:cs typeface="Verdana"/>
              </a:rPr>
              <a:t>r</a:t>
            </a:r>
            <a:r>
              <a:rPr dirty="0" sz="1600" spc="65">
                <a:latin typeface="Verdana"/>
                <a:cs typeface="Verdana"/>
              </a:rPr>
              <a:t>a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-35">
                <a:latin typeface="Verdana"/>
                <a:cs typeface="Verdana"/>
              </a:rPr>
              <a:t>e</a:t>
            </a:r>
            <a:r>
              <a:rPr dirty="0" sz="1600" spc="-85">
                <a:latin typeface="Verdana"/>
                <a:cs typeface="Verdana"/>
              </a:rPr>
              <a:t> </a:t>
            </a:r>
            <a:r>
              <a:rPr dirty="0" sz="1600" spc="65">
                <a:latin typeface="Verdana"/>
                <a:cs typeface="Verdana"/>
              </a:rPr>
              <a:t>i</a:t>
            </a:r>
            <a:r>
              <a:rPr dirty="0" sz="1600" spc="160">
                <a:latin typeface="Verdana"/>
                <a:cs typeface="Verdana"/>
              </a:rPr>
              <a:t>n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35">
                <a:latin typeface="Verdana"/>
                <a:cs typeface="Verdana"/>
              </a:rPr>
              <a:t>r</a:t>
            </a:r>
            <a:r>
              <a:rPr dirty="0" sz="1600" spc="65">
                <a:latin typeface="Verdana"/>
                <a:cs typeface="Verdana"/>
              </a:rPr>
              <a:t>a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50">
                <a:latin typeface="Verdana"/>
                <a:cs typeface="Verdana"/>
              </a:rPr>
              <a:t>i</a:t>
            </a:r>
            <a:r>
              <a:rPr dirty="0" sz="1600" spc="120">
                <a:latin typeface="Verdana"/>
                <a:cs typeface="Verdana"/>
              </a:rPr>
              <a:t>o</a:t>
            </a:r>
            <a:r>
              <a:rPr dirty="0" sz="1600" spc="110">
                <a:latin typeface="Verdana"/>
                <a:cs typeface="Verdana"/>
              </a:rPr>
              <a:t>n</a:t>
            </a:r>
            <a:r>
              <a:rPr dirty="0" sz="1600" spc="-70">
                <a:latin typeface="Verdana"/>
                <a:cs typeface="Verdana"/>
              </a:rPr>
              <a:t>s</a:t>
            </a:r>
            <a:r>
              <a:rPr dirty="0" sz="1600" spc="-95">
                <a:latin typeface="Verdana"/>
                <a:cs typeface="Verdana"/>
              </a:rPr>
              <a:t>,</a:t>
            </a:r>
            <a:r>
              <a:rPr dirty="0" sz="1600" spc="-85">
                <a:latin typeface="Verdana"/>
                <a:cs typeface="Verdana"/>
              </a:rPr>
              <a:t> </a:t>
            </a:r>
            <a:r>
              <a:rPr dirty="0" sz="1600" spc="-45">
                <a:latin typeface="Verdana"/>
                <a:cs typeface="Verdana"/>
              </a:rPr>
              <a:t>e</a:t>
            </a:r>
            <a:r>
              <a:rPr dirty="0" sz="1600" spc="15">
                <a:latin typeface="Verdana"/>
                <a:cs typeface="Verdana"/>
              </a:rPr>
              <a:t>t</a:t>
            </a:r>
            <a:r>
              <a:rPr dirty="0" sz="1600" spc="25">
                <a:latin typeface="Verdana"/>
                <a:cs typeface="Verdana"/>
              </a:rPr>
              <a:t>c</a:t>
            </a:r>
            <a:r>
              <a:rPr dirty="0" sz="1600" spc="-95">
                <a:latin typeface="Verdana"/>
                <a:cs typeface="Verdana"/>
              </a:rPr>
              <a:t>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51138" y="6475476"/>
            <a:ext cx="14160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8402" rIns="0" bIns="0" rtlCol="0" vert="horz">
            <a:spAutoFit/>
          </a:bodyPr>
          <a:lstStyle/>
          <a:p>
            <a:pPr marL="2896235">
              <a:lnSpc>
                <a:spcPct val="100000"/>
              </a:lnSpc>
            </a:pPr>
            <a:r>
              <a:rPr dirty="0" sz="3200" spc="-5">
                <a:latin typeface="Times New Roman"/>
                <a:cs typeface="Times New Roman"/>
              </a:rPr>
              <a:t>I</a:t>
            </a:r>
            <a:r>
              <a:rPr dirty="0" sz="3200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t</a:t>
            </a:r>
            <a:r>
              <a:rPr dirty="0" sz="3200" spc="-65">
                <a:latin typeface="Times New Roman"/>
                <a:cs typeface="Times New Roman"/>
              </a:rPr>
              <a:t>r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ducti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n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200" y="1557400"/>
            <a:ext cx="576580" cy="719455"/>
          </a:xfrm>
          <a:custGeom>
            <a:avLst/>
            <a:gdLst/>
            <a:ahLst/>
            <a:cxnLst/>
            <a:rect l="l" t="t" r="r" b="b"/>
            <a:pathLst>
              <a:path w="576579" h="719455">
                <a:moveTo>
                  <a:pt x="288163" y="0"/>
                </a:moveTo>
                <a:lnTo>
                  <a:pt x="245584" y="3896"/>
                </a:lnTo>
                <a:lnTo>
                  <a:pt x="204943" y="15217"/>
                </a:lnTo>
                <a:lnTo>
                  <a:pt x="166688" y="33406"/>
                </a:lnTo>
                <a:lnTo>
                  <a:pt x="131262" y="57908"/>
                </a:lnTo>
                <a:lnTo>
                  <a:pt x="99113" y="88167"/>
                </a:lnTo>
                <a:lnTo>
                  <a:pt x="70687" y="123629"/>
                </a:lnTo>
                <a:lnTo>
                  <a:pt x="46429" y="163738"/>
                </a:lnTo>
                <a:lnTo>
                  <a:pt x="26785" y="207938"/>
                </a:lnTo>
                <a:lnTo>
                  <a:pt x="12201" y="255675"/>
                </a:lnTo>
                <a:lnTo>
                  <a:pt x="3124" y="306393"/>
                </a:lnTo>
                <a:lnTo>
                  <a:pt x="0" y="359537"/>
                </a:lnTo>
                <a:lnTo>
                  <a:pt x="3124" y="412651"/>
                </a:lnTo>
                <a:lnTo>
                  <a:pt x="12201" y="463352"/>
                </a:lnTo>
                <a:lnTo>
                  <a:pt x="26785" y="511080"/>
                </a:lnTo>
                <a:lnTo>
                  <a:pt x="46429" y="555279"/>
                </a:lnTo>
                <a:lnTo>
                  <a:pt x="70687" y="595392"/>
                </a:lnTo>
                <a:lnTo>
                  <a:pt x="99113" y="630863"/>
                </a:lnTo>
                <a:lnTo>
                  <a:pt x="131262" y="661133"/>
                </a:lnTo>
                <a:lnTo>
                  <a:pt x="166688" y="685647"/>
                </a:lnTo>
                <a:lnTo>
                  <a:pt x="204943" y="703846"/>
                </a:lnTo>
                <a:lnTo>
                  <a:pt x="245584" y="715174"/>
                </a:lnTo>
                <a:lnTo>
                  <a:pt x="288163" y="719074"/>
                </a:lnTo>
                <a:lnTo>
                  <a:pt x="330741" y="715174"/>
                </a:lnTo>
                <a:lnTo>
                  <a:pt x="371382" y="703846"/>
                </a:lnTo>
                <a:lnTo>
                  <a:pt x="409637" y="685647"/>
                </a:lnTo>
                <a:lnTo>
                  <a:pt x="445063" y="661133"/>
                </a:lnTo>
                <a:lnTo>
                  <a:pt x="477212" y="630863"/>
                </a:lnTo>
                <a:lnTo>
                  <a:pt x="505638" y="595392"/>
                </a:lnTo>
                <a:lnTo>
                  <a:pt x="529896" y="555279"/>
                </a:lnTo>
                <a:lnTo>
                  <a:pt x="549540" y="511080"/>
                </a:lnTo>
                <a:lnTo>
                  <a:pt x="564124" y="463352"/>
                </a:lnTo>
                <a:lnTo>
                  <a:pt x="573201" y="412651"/>
                </a:lnTo>
                <a:lnTo>
                  <a:pt x="576326" y="359537"/>
                </a:lnTo>
                <a:lnTo>
                  <a:pt x="573201" y="306393"/>
                </a:lnTo>
                <a:lnTo>
                  <a:pt x="564124" y="255675"/>
                </a:lnTo>
                <a:lnTo>
                  <a:pt x="549540" y="207938"/>
                </a:lnTo>
                <a:lnTo>
                  <a:pt x="529896" y="163738"/>
                </a:lnTo>
                <a:lnTo>
                  <a:pt x="505638" y="123629"/>
                </a:lnTo>
                <a:lnTo>
                  <a:pt x="477212" y="88167"/>
                </a:lnTo>
                <a:lnTo>
                  <a:pt x="445063" y="57908"/>
                </a:lnTo>
                <a:lnTo>
                  <a:pt x="409637" y="33406"/>
                </a:lnTo>
                <a:lnTo>
                  <a:pt x="371382" y="15217"/>
                </a:lnTo>
                <a:lnTo>
                  <a:pt x="330741" y="3896"/>
                </a:lnTo>
                <a:lnTo>
                  <a:pt x="2881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40200" y="1557400"/>
            <a:ext cx="576580" cy="719455"/>
          </a:xfrm>
          <a:custGeom>
            <a:avLst/>
            <a:gdLst/>
            <a:ahLst/>
            <a:cxnLst/>
            <a:rect l="l" t="t" r="r" b="b"/>
            <a:pathLst>
              <a:path w="576579" h="719455">
                <a:moveTo>
                  <a:pt x="0" y="359537"/>
                </a:moveTo>
                <a:lnTo>
                  <a:pt x="3124" y="306393"/>
                </a:lnTo>
                <a:lnTo>
                  <a:pt x="12201" y="255675"/>
                </a:lnTo>
                <a:lnTo>
                  <a:pt x="26785" y="207938"/>
                </a:lnTo>
                <a:lnTo>
                  <a:pt x="46429" y="163738"/>
                </a:lnTo>
                <a:lnTo>
                  <a:pt x="70687" y="123629"/>
                </a:lnTo>
                <a:lnTo>
                  <a:pt x="99113" y="88167"/>
                </a:lnTo>
                <a:lnTo>
                  <a:pt x="131262" y="57908"/>
                </a:lnTo>
                <a:lnTo>
                  <a:pt x="166688" y="33406"/>
                </a:lnTo>
                <a:lnTo>
                  <a:pt x="204943" y="15217"/>
                </a:lnTo>
                <a:lnTo>
                  <a:pt x="245584" y="3896"/>
                </a:lnTo>
                <a:lnTo>
                  <a:pt x="288163" y="0"/>
                </a:lnTo>
                <a:lnTo>
                  <a:pt x="330741" y="3896"/>
                </a:lnTo>
                <a:lnTo>
                  <a:pt x="371382" y="15217"/>
                </a:lnTo>
                <a:lnTo>
                  <a:pt x="409637" y="33406"/>
                </a:lnTo>
                <a:lnTo>
                  <a:pt x="445063" y="57908"/>
                </a:lnTo>
                <a:lnTo>
                  <a:pt x="477212" y="88167"/>
                </a:lnTo>
                <a:lnTo>
                  <a:pt x="505638" y="123629"/>
                </a:lnTo>
                <a:lnTo>
                  <a:pt x="529896" y="163738"/>
                </a:lnTo>
                <a:lnTo>
                  <a:pt x="549540" y="207938"/>
                </a:lnTo>
                <a:lnTo>
                  <a:pt x="564124" y="255675"/>
                </a:lnTo>
                <a:lnTo>
                  <a:pt x="573201" y="306393"/>
                </a:lnTo>
                <a:lnTo>
                  <a:pt x="576326" y="359537"/>
                </a:lnTo>
                <a:lnTo>
                  <a:pt x="573201" y="412651"/>
                </a:lnTo>
                <a:lnTo>
                  <a:pt x="564124" y="463352"/>
                </a:lnTo>
                <a:lnTo>
                  <a:pt x="549540" y="511080"/>
                </a:lnTo>
                <a:lnTo>
                  <a:pt x="529896" y="555279"/>
                </a:lnTo>
                <a:lnTo>
                  <a:pt x="505638" y="595392"/>
                </a:lnTo>
                <a:lnTo>
                  <a:pt x="477212" y="630863"/>
                </a:lnTo>
                <a:lnTo>
                  <a:pt x="445063" y="661133"/>
                </a:lnTo>
                <a:lnTo>
                  <a:pt x="409637" y="685647"/>
                </a:lnTo>
                <a:lnTo>
                  <a:pt x="371382" y="703846"/>
                </a:lnTo>
                <a:lnTo>
                  <a:pt x="330741" y="715174"/>
                </a:lnTo>
                <a:lnTo>
                  <a:pt x="288163" y="719074"/>
                </a:lnTo>
                <a:lnTo>
                  <a:pt x="245584" y="715174"/>
                </a:lnTo>
                <a:lnTo>
                  <a:pt x="204943" y="703846"/>
                </a:lnTo>
                <a:lnTo>
                  <a:pt x="166688" y="685647"/>
                </a:lnTo>
                <a:lnTo>
                  <a:pt x="131262" y="661133"/>
                </a:lnTo>
                <a:lnTo>
                  <a:pt x="99113" y="630863"/>
                </a:lnTo>
                <a:lnTo>
                  <a:pt x="70687" y="595392"/>
                </a:lnTo>
                <a:lnTo>
                  <a:pt x="46429" y="555279"/>
                </a:lnTo>
                <a:lnTo>
                  <a:pt x="26785" y="511080"/>
                </a:lnTo>
                <a:lnTo>
                  <a:pt x="12201" y="463352"/>
                </a:lnTo>
                <a:lnTo>
                  <a:pt x="3124" y="412651"/>
                </a:lnTo>
                <a:lnTo>
                  <a:pt x="0" y="359537"/>
                </a:lnTo>
                <a:close/>
              </a:path>
            </a:pathLst>
          </a:custGeom>
          <a:ln w="25400">
            <a:solidFill>
              <a:srgbClr val="00946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1665" y="6349085"/>
            <a:ext cx="4127500" cy="4705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S</a:t>
            </a:r>
            <a:r>
              <a:rPr dirty="0" sz="1600" spc="5">
                <a:latin typeface="Times New Roman"/>
                <a:cs typeface="Times New Roman"/>
              </a:rPr>
              <a:t>h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10">
                <a:latin typeface="Times New Roman"/>
                <a:cs typeface="Times New Roman"/>
              </a:rPr>
              <a:t>r</a:t>
            </a:r>
            <a:r>
              <a:rPr dirty="0" sz="1600" spc="-15">
                <a:latin typeface="Times New Roman"/>
                <a:cs typeface="Times New Roman"/>
              </a:rPr>
              <a:t>o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N</a:t>
            </a:r>
            <a:r>
              <a:rPr dirty="0" sz="1600">
                <a:latin typeface="Times New Roman"/>
                <a:cs typeface="Times New Roman"/>
              </a:rPr>
              <a:t>.,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L</a:t>
            </a:r>
            <a:r>
              <a:rPr dirty="0" sz="1600" spc="5">
                <a:latin typeface="Times New Roman"/>
                <a:cs typeface="Times New Roman"/>
              </a:rPr>
              <a:t>i</a:t>
            </a:r>
            <a:r>
              <a:rPr dirty="0" sz="1600">
                <a:latin typeface="Times New Roman"/>
                <a:cs typeface="Times New Roman"/>
              </a:rPr>
              <a:t>s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H</a:t>
            </a:r>
            <a:r>
              <a:rPr dirty="0" sz="1600">
                <a:latin typeface="Times New Roman"/>
                <a:cs typeface="Times New Roman"/>
              </a:rPr>
              <a:t>.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: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</a:t>
            </a:r>
            <a:r>
              <a:rPr dirty="0" sz="1400" spc="-5">
                <a:latin typeface="Times New Roman"/>
                <a:cs typeface="Times New Roman"/>
              </a:rPr>
              <a:t>a</a:t>
            </a:r>
            <a:r>
              <a:rPr dirty="0" sz="1400" spc="-15">
                <a:latin typeface="Times New Roman"/>
                <a:cs typeface="Times New Roman"/>
              </a:rPr>
              <a:t>r</a:t>
            </a:r>
            <a:r>
              <a:rPr dirty="0" sz="1400" spc="-5">
                <a:latin typeface="Times New Roman"/>
                <a:cs typeface="Times New Roman"/>
              </a:rPr>
              <a:t>bo</a:t>
            </a:r>
            <a:r>
              <a:rPr dirty="0" sz="1400" spc="-30">
                <a:latin typeface="Times New Roman"/>
                <a:cs typeface="Times New Roman"/>
              </a:rPr>
              <a:t>hy</a:t>
            </a:r>
            <a:r>
              <a:rPr dirty="0" sz="1400" spc="-5">
                <a:latin typeface="Times New Roman"/>
                <a:cs typeface="Times New Roman"/>
              </a:rPr>
              <a:t>d</a:t>
            </a:r>
            <a:r>
              <a:rPr dirty="0" sz="1400" spc="-15">
                <a:latin typeface="Times New Roman"/>
                <a:cs typeface="Times New Roman"/>
              </a:rPr>
              <a:t>r</a:t>
            </a:r>
            <a:r>
              <a:rPr dirty="0" sz="1400" spc="-5">
                <a:latin typeface="Times New Roman"/>
                <a:cs typeface="Times New Roman"/>
              </a:rPr>
              <a:t>ates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i</a:t>
            </a:r>
            <a:r>
              <a:rPr dirty="0" sz="1400" spc="-5">
                <a:latin typeface="Times New Roman"/>
                <a:cs typeface="Times New Roman"/>
              </a:rPr>
              <a:t>n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</a:t>
            </a:r>
            <a:r>
              <a:rPr dirty="0" sz="1400" spc="-5">
                <a:latin typeface="Times New Roman"/>
                <a:cs typeface="Times New Roman"/>
              </a:rPr>
              <a:t>e</a:t>
            </a:r>
            <a:r>
              <a:rPr dirty="0" sz="1400" spc="-35">
                <a:latin typeface="Times New Roman"/>
                <a:cs typeface="Times New Roman"/>
              </a:rPr>
              <a:t>l</a:t>
            </a:r>
            <a:r>
              <a:rPr dirty="0" sz="1400" spc="-5">
                <a:latin typeface="Times New Roman"/>
                <a:cs typeface="Times New Roman"/>
              </a:rPr>
              <a:t>l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</a:t>
            </a:r>
            <a:r>
              <a:rPr dirty="0" sz="1400" spc="-5">
                <a:latin typeface="Times New Roman"/>
                <a:cs typeface="Times New Roman"/>
              </a:rPr>
              <a:t>eco</a:t>
            </a:r>
            <a:r>
              <a:rPr dirty="0" sz="1400" spc="-30">
                <a:latin typeface="Times New Roman"/>
                <a:cs typeface="Times New Roman"/>
              </a:rPr>
              <a:t>gn</a:t>
            </a:r>
            <a:r>
              <a:rPr dirty="0" sz="1400" spc="-35">
                <a:latin typeface="Times New Roman"/>
                <a:cs typeface="Times New Roman"/>
              </a:rPr>
              <a:t>i</a:t>
            </a:r>
            <a:r>
              <a:rPr dirty="0" sz="1400" spc="5">
                <a:latin typeface="Times New Roman"/>
                <a:cs typeface="Times New Roman"/>
              </a:rPr>
              <a:t>t</a:t>
            </a:r>
            <a:r>
              <a:rPr dirty="0" sz="1400" spc="-35">
                <a:latin typeface="Times New Roman"/>
                <a:cs typeface="Times New Roman"/>
              </a:rPr>
              <a:t>i</a:t>
            </a:r>
            <a:r>
              <a:rPr dirty="0" sz="1400" spc="10">
                <a:latin typeface="Times New Roman"/>
                <a:cs typeface="Times New Roman"/>
              </a:rPr>
              <a:t>o</a:t>
            </a:r>
            <a:r>
              <a:rPr dirty="0" sz="1400" spc="-30">
                <a:latin typeface="Times New Roman"/>
                <a:cs typeface="Times New Roman"/>
              </a:rPr>
              <a:t>n</a:t>
            </a:r>
            <a:r>
              <a:rPr dirty="0" sz="1400" spc="-5">
                <a:latin typeface="Times New Roman"/>
                <a:cs typeface="Times New Roman"/>
              </a:rPr>
              <a:t>;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400" spc="-5" i="1">
                <a:latin typeface="Times New Roman"/>
                <a:cs typeface="Times New Roman"/>
              </a:rPr>
              <a:t>S</a:t>
            </a:r>
            <a:r>
              <a:rPr dirty="0" sz="1400" spc="-5" i="1">
                <a:latin typeface="Times New Roman"/>
                <a:cs typeface="Times New Roman"/>
              </a:rPr>
              <a:t>C</a:t>
            </a:r>
            <a:r>
              <a:rPr dirty="0" sz="1400" spc="-15" i="1">
                <a:latin typeface="Times New Roman"/>
                <a:cs typeface="Times New Roman"/>
              </a:rPr>
              <a:t>I</a:t>
            </a:r>
            <a:r>
              <a:rPr dirty="0" sz="1400" spc="-20" i="1">
                <a:latin typeface="Times New Roman"/>
                <a:cs typeface="Times New Roman"/>
              </a:rPr>
              <a:t>E</a:t>
            </a:r>
            <a:r>
              <a:rPr dirty="0" sz="1400" spc="-5" i="1">
                <a:latin typeface="Times New Roman"/>
                <a:cs typeface="Times New Roman"/>
              </a:rPr>
              <a:t>N</a:t>
            </a:r>
            <a:r>
              <a:rPr dirty="0" sz="1400" spc="-15" i="1">
                <a:latin typeface="Times New Roman"/>
                <a:cs typeface="Times New Roman"/>
              </a:rPr>
              <a:t>TI</a:t>
            </a:r>
            <a:r>
              <a:rPr dirty="0" sz="1400" spc="-40" i="1">
                <a:latin typeface="Times New Roman"/>
                <a:cs typeface="Times New Roman"/>
              </a:rPr>
              <a:t>F</a:t>
            </a:r>
            <a:r>
              <a:rPr dirty="0" sz="1400" spc="-15" i="1">
                <a:latin typeface="Times New Roman"/>
                <a:cs typeface="Times New Roman"/>
              </a:rPr>
              <a:t>I</a:t>
            </a:r>
            <a:r>
              <a:rPr dirty="0" sz="1400" spc="-10" i="1">
                <a:latin typeface="Times New Roman"/>
                <a:cs typeface="Times New Roman"/>
              </a:rPr>
              <a:t>C</a:t>
            </a:r>
            <a:r>
              <a:rPr dirty="0" sz="1400" spc="60" i="1">
                <a:latin typeface="Times New Roman"/>
                <a:cs typeface="Times New Roman"/>
              </a:rPr>
              <a:t> </a:t>
            </a:r>
            <a:r>
              <a:rPr dirty="0" sz="1400" spc="-20" i="1">
                <a:latin typeface="Times New Roman"/>
                <a:cs typeface="Times New Roman"/>
              </a:rPr>
              <a:t>A</a:t>
            </a:r>
            <a:r>
              <a:rPr dirty="0" sz="1400" spc="-20" i="1">
                <a:latin typeface="Times New Roman"/>
                <a:cs typeface="Times New Roman"/>
              </a:rPr>
              <a:t>M</a:t>
            </a:r>
            <a:r>
              <a:rPr dirty="0" sz="1400" spc="-20" i="1">
                <a:latin typeface="Times New Roman"/>
                <a:cs typeface="Times New Roman"/>
              </a:rPr>
              <a:t>ER</a:t>
            </a:r>
            <a:r>
              <a:rPr dirty="0" sz="1400" spc="-15" i="1">
                <a:latin typeface="Times New Roman"/>
                <a:cs typeface="Times New Roman"/>
              </a:rPr>
              <a:t>I</a:t>
            </a:r>
            <a:r>
              <a:rPr dirty="0" sz="1400" spc="-5" i="1">
                <a:latin typeface="Times New Roman"/>
                <a:cs typeface="Times New Roman"/>
              </a:rPr>
              <a:t>C</a:t>
            </a:r>
            <a:r>
              <a:rPr dirty="0" sz="1400" spc="-20" i="1">
                <a:latin typeface="Times New Roman"/>
                <a:cs typeface="Times New Roman"/>
              </a:rPr>
              <a:t>A</a:t>
            </a:r>
            <a:r>
              <a:rPr dirty="0" sz="1400" spc="-10" i="1">
                <a:latin typeface="Times New Roman"/>
                <a:cs typeface="Times New Roman"/>
              </a:rPr>
              <a:t>N</a:t>
            </a:r>
            <a:r>
              <a:rPr dirty="0" sz="1400" i="1">
                <a:latin typeface="Times New Roman"/>
                <a:cs typeface="Times New Roman"/>
              </a:rPr>
              <a:t> </a:t>
            </a:r>
            <a:r>
              <a:rPr dirty="0" sz="1400" spc="65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Jan.</a:t>
            </a:r>
            <a:r>
              <a:rPr dirty="0" sz="1400" spc="2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1993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93050" y="152400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2910" y="0"/>
            <a:ext cx="6575425" cy="695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20100"/>
              </a:lnSpc>
              <a:tabLst>
                <a:tab pos="4869180" algn="l"/>
              </a:tabLst>
            </a:pPr>
            <a:r>
              <a:rPr dirty="0" sz="1900" spc="-5" b="0">
                <a:latin typeface="Arial"/>
                <a:cs typeface="Arial"/>
              </a:rPr>
              <a:t>Le</a:t>
            </a:r>
            <a:r>
              <a:rPr dirty="0" sz="1900" spc="0" b="0">
                <a:latin typeface="Arial"/>
                <a:cs typeface="Arial"/>
              </a:rPr>
              <a:t>c</a:t>
            </a:r>
            <a:r>
              <a:rPr dirty="0" sz="1900" spc="-5" b="0">
                <a:latin typeface="Arial"/>
                <a:cs typeface="Arial"/>
              </a:rPr>
              <a:t>t</a:t>
            </a:r>
            <a:r>
              <a:rPr dirty="0" sz="1900" b="0">
                <a:latin typeface="Arial"/>
                <a:cs typeface="Arial"/>
              </a:rPr>
              <a:t>i</a:t>
            </a:r>
            <a:r>
              <a:rPr dirty="0" sz="1900" spc="-5" b="0">
                <a:latin typeface="Arial"/>
                <a:cs typeface="Arial"/>
              </a:rPr>
              <a:t>ns</a:t>
            </a:r>
            <a:r>
              <a:rPr dirty="0" sz="1900" spc="-5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are</a:t>
            </a:r>
            <a:r>
              <a:rPr dirty="0" sz="1900" spc="15" b="0">
                <a:latin typeface="Arial"/>
                <a:cs typeface="Arial"/>
              </a:rPr>
              <a:t> </a:t>
            </a:r>
            <a:r>
              <a:rPr dirty="0" sz="1900" b="0">
                <a:latin typeface="Arial"/>
                <a:cs typeface="Arial"/>
              </a:rPr>
              <a:t>c</a:t>
            </a:r>
            <a:r>
              <a:rPr dirty="0" sz="1900" spc="-5" b="0">
                <a:latin typeface="Arial"/>
                <a:cs typeface="Arial"/>
              </a:rPr>
              <a:t>arboh</a:t>
            </a:r>
            <a:r>
              <a:rPr dirty="0" sz="1900" spc="-20" b="0">
                <a:latin typeface="Arial"/>
                <a:cs typeface="Arial"/>
              </a:rPr>
              <a:t>y</a:t>
            </a:r>
            <a:r>
              <a:rPr dirty="0" sz="1900" spc="-5" b="0">
                <a:latin typeface="Arial"/>
                <a:cs typeface="Arial"/>
              </a:rPr>
              <a:t>drate</a:t>
            </a:r>
            <a:r>
              <a:rPr dirty="0" sz="1900" spc="65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b</a:t>
            </a:r>
            <a:r>
              <a:rPr dirty="0" sz="1900" spc="0" b="0">
                <a:latin typeface="Arial"/>
                <a:cs typeface="Arial"/>
              </a:rPr>
              <a:t>i</a:t>
            </a:r>
            <a:r>
              <a:rPr dirty="0" sz="1900" spc="-5" b="0">
                <a:latin typeface="Arial"/>
                <a:cs typeface="Arial"/>
              </a:rPr>
              <a:t>nd</a:t>
            </a:r>
            <a:r>
              <a:rPr dirty="0" sz="1900" spc="0" b="0">
                <a:latin typeface="Arial"/>
                <a:cs typeface="Arial"/>
              </a:rPr>
              <a:t>i</a:t>
            </a:r>
            <a:r>
              <a:rPr dirty="0" sz="1900" spc="-5" b="0">
                <a:latin typeface="Arial"/>
                <a:cs typeface="Arial"/>
              </a:rPr>
              <a:t>ng</a:t>
            </a:r>
            <a:r>
              <a:rPr dirty="0" sz="1900" spc="25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prote</a:t>
            </a:r>
            <a:r>
              <a:rPr dirty="0" sz="1900" b="0">
                <a:latin typeface="Arial"/>
                <a:cs typeface="Arial"/>
              </a:rPr>
              <a:t>i</a:t>
            </a:r>
            <a:r>
              <a:rPr dirty="0" sz="1900" spc="-5" b="0">
                <a:latin typeface="Arial"/>
                <a:cs typeface="Arial"/>
              </a:rPr>
              <a:t>ns</a:t>
            </a:r>
            <a:r>
              <a:rPr dirty="0" sz="1900" spc="30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or</a:t>
            </a:r>
            <a:r>
              <a:rPr dirty="0" sz="1900" b="0">
                <a:latin typeface="Arial"/>
                <a:cs typeface="Arial"/>
              </a:rPr>
              <a:t>	</a:t>
            </a:r>
            <a:r>
              <a:rPr dirty="0" sz="1900" spc="-5" b="0">
                <a:latin typeface="Arial"/>
                <a:cs typeface="Arial"/>
              </a:rPr>
              <a:t>g</a:t>
            </a:r>
            <a:r>
              <a:rPr dirty="0" sz="1900" b="0">
                <a:latin typeface="Arial"/>
                <a:cs typeface="Arial"/>
              </a:rPr>
              <a:t>l</a:t>
            </a:r>
            <a:r>
              <a:rPr dirty="0" sz="1900" spc="-20" b="0">
                <a:latin typeface="Arial"/>
                <a:cs typeface="Arial"/>
              </a:rPr>
              <a:t>y</a:t>
            </a:r>
            <a:r>
              <a:rPr dirty="0" sz="1900" b="0">
                <a:latin typeface="Arial"/>
                <a:cs typeface="Arial"/>
              </a:rPr>
              <a:t>c</a:t>
            </a:r>
            <a:r>
              <a:rPr dirty="0" sz="1900" spc="-5" b="0">
                <a:latin typeface="Arial"/>
                <a:cs typeface="Arial"/>
              </a:rPr>
              <a:t>oprote</a:t>
            </a:r>
            <a:r>
              <a:rPr dirty="0" sz="1900" b="0">
                <a:latin typeface="Arial"/>
                <a:cs typeface="Arial"/>
              </a:rPr>
              <a:t>i</a:t>
            </a:r>
            <a:r>
              <a:rPr dirty="0" sz="1900" spc="-5" b="0">
                <a:latin typeface="Arial"/>
                <a:cs typeface="Arial"/>
              </a:rPr>
              <a:t>ns</a:t>
            </a:r>
            <a:r>
              <a:rPr dirty="0" sz="1900" spc="30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of</a:t>
            </a:r>
            <a:r>
              <a:rPr dirty="0" sz="1900" spc="-5" b="0">
                <a:latin typeface="Arial"/>
                <a:cs typeface="Arial"/>
              </a:rPr>
              <a:t> non</a:t>
            </a:r>
            <a:r>
              <a:rPr dirty="0" sz="1900" spc="-15" b="0">
                <a:latin typeface="Arial"/>
                <a:cs typeface="Arial"/>
              </a:rPr>
              <a:t>-</a:t>
            </a:r>
            <a:r>
              <a:rPr dirty="0" sz="1900" b="0">
                <a:latin typeface="Arial"/>
                <a:cs typeface="Arial"/>
              </a:rPr>
              <a:t>i</a:t>
            </a:r>
            <a:r>
              <a:rPr dirty="0" sz="1900" spc="-25" b="0">
                <a:latin typeface="Arial"/>
                <a:cs typeface="Arial"/>
              </a:rPr>
              <a:t>mm</a:t>
            </a:r>
            <a:r>
              <a:rPr dirty="0" sz="1900" spc="-5" b="0">
                <a:latin typeface="Arial"/>
                <a:cs typeface="Arial"/>
              </a:rPr>
              <a:t>une</a:t>
            </a:r>
            <a:r>
              <a:rPr dirty="0" sz="1900" spc="100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ori</a:t>
            </a:r>
            <a:r>
              <a:rPr dirty="0" sz="1900" b="0">
                <a:latin typeface="Arial"/>
                <a:cs typeface="Arial"/>
              </a:rPr>
              <a:t>gi</a:t>
            </a:r>
            <a:r>
              <a:rPr dirty="0" sz="1900" spc="-5" b="0">
                <a:latin typeface="Arial"/>
                <a:cs typeface="Arial"/>
              </a:rPr>
              <a:t>n,</a:t>
            </a:r>
            <a:r>
              <a:rPr dirty="0" sz="1900" spc="25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pre</a:t>
            </a:r>
            <a:r>
              <a:rPr dirty="0" sz="1900" b="0">
                <a:latin typeface="Arial"/>
                <a:cs typeface="Arial"/>
              </a:rPr>
              <a:t>s</a:t>
            </a:r>
            <a:r>
              <a:rPr dirty="0" sz="1900" spc="-5" b="0">
                <a:latin typeface="Arial"/>
                <a:cs typeface="Arial"/>
              </a:rPr>
              <a:t>ent</a:t>
            </a:r>
            <a:r>
              <a:rPr dirty="0" sz="1900" spc="25" b="0">
                <a:latin typeface="Arial"/>
                <a:cs typeface="Arial"/>
              </a:rPr>
              <a:t> </a:t>
            </a:r>
            <a:r>
              <a:rPr dirty="0" sz="1900" b="0">
                <a:latin typeface="Arial"/>
                <a:cs typeface="Arial"/>
              </a:rPr>
              <a:t>i</a:t>
            </a:r>
            <a:r>
              <a:rPr dirty="0" sz="1900" spc="-5" b="0">
                <a:latin typeface="Arial"/>
                <a:cs typeface="Arial"/>
              </a:rPr>
              <a:t>n</a:t>
            </a:r>
            <a:r>
              <a:rPr dirty="0" sz="1900" spc="-10" b="0">
                <a:latin typeface="Arial"/>
                <a:cs typeface="Arial"/>
              </a:rPr>
              <a:t> </a:t>
            </a:r>
            <a:r>
              <a:rPr dirty="0" sz="1900" spc="-5" b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r>
              <a:rPr dirty="0" sz="1900" spc="0" b="0">
                <a:solidFill>
                  <a:srgbClr val="CC0000"/>
                </a:solidFill>
                <a:latin typeface="Arial"/>
                <a:cs typeface="Arial"/>
              </a:rPr>
              <a:t>l</a:t>
            </a:r>
            <a:r>
              <a:rPr dirty="0" sz="1900" spc="-5" b="0">
                <a:solidFill>
                  <a:srgbClr val="CC0000"/>
                </a:solidFill>
                <a:latin typeface="Arial"/>
                <a:cs typeface="Arial"/>
              </a:rPr>
              <a:t>ant</a:t>
            </a:r>
            <a:r>
              <a:rPr dirty="0" sz="1900" spc="10" b="0">
                <a:solidFill>
                  <a:srgbClr val="CC0000"/>
                </a:solidFill>
                <a:latin typeface="Arial"/>
                <a:cs typeface="Arial"/>
              </a:rPr>
              <a:t>s</a:t>
            </a:r>
            <a:r>
              <a:rPr dirty="0" sz="1900" spc="-5" b="0">
                <a:latin typeface="Arial"/>
                <a:cs typeface="Arial"/>
              </a:rPr>
              <a:t>,</a:t>
            </a:r>
            <a:r>
              <a:rPr dirty="0" sz="1900" spc="-5" b="0">
                <a:latin typeface="Arial"/>
                <a:cs typeface="Arial"/>
              </a:rPr>
              <a:t> </a:t>
            </a:r>
            <a:r>
              <a:rPr dirty="0" sz="1900" spc="-25" b="0">
                <a:latin typeface="Arial"/>
                <a:cs typeface="Arial"/>
              </a:rPr>
              <a:t>m</a:t>
            </a:r>
            <a:r>
              <a:rPr dirty="0" sz="1900" b="0">
                <a:latin typeface="Arial"/>
                <a:cs typeface="Arial"/>
              </a:rPr>
              <a:t>ic</a:t>
            </a:r>
            <a:r>
              <a:rPr dirty="0" sz="1900" spc="-15" b="0">
                <a:latin typeface="Arial"/>
                <a:cs typeface="Arial"/>
              </a:rPr>
              <a:t>r</a:t>
            </a:r>
            <a:r>
              <a:rPr dirty="0" sz="1900" spc="-5" b="0">
                <a:latin typeface="Arial"/>
                <a:cs typeface="Arial"/>
              </a:rPr>
              <a:t>obe</a:t>
            </a:r>
            <a:r>
              <a:rPr dirty="0" sz="1900" spc="5" b="0">
                <a:latin typeface="Arial"/>
                <a:cs typeface="Arial"/>
              </a:rPr>
              <a:t>s</a:t>
            </a:r>
            <a:r>
              <a:rPr dirty="0" sz="1900" spc="-5" b="0">
                <a:latin typeface="Arial"/>
                <a:cs typeface="Arial"/>
              </a:rPr>
              <a:t>,</a:t>
            </a:r>
            <a:r>
              <a:rPr dirty="0" sz="1900" spc="20" b="0">
                <a:latin typeface="Arial"/>
                <a:cs typeface="Arial"/>
              </a:rPr>
              <a:t> </a:t>
            </a:r>
            <a:r>
              <a:rPr dirty="0" sz="1900" spc="-5" b="0">
                <a:latin typeface="Arial"/>
                <a:cs typeface="Arial"/>
              </a:rPr>
              <a:t>an</a:t>
            </a:r>
            <a:r>
              <a:rPr dirty="0" sz="1900" spc="0" b="0">
                <a:latin typeface="Arial"/>
                <a:cs typeface="Arial"/>
              </a:rPr>
              <a:t>i</a:t>
            </a:r>
            <a:r>
              <a:rPr dirty="0" sz="1900" spc="-25" b="0">
                <a:latin typeface="Arial"/>
                <a:cs typeface="Arial"/>
              </a:rPr>
              <a:t>m</a:t>
            </a:r>
            <a:r>
              <a:rPr dirty="0" sz="1900" spc="-5" b="0">
                <a:latin typeface="Arial"/>
                <a:cs typeface="Arial"/>
              </a:rPr>
              <a:t>a</a:t>
            </a:r>
            <a:r>
              <a:rPr dirty="0" sz="1900" spc="0" b="0">
                <a:latin typeface="Arial"/>
                <a:cs typeface="Arial"/>
              </a:rPr>
              <a:t>l</a:t>
            </a:r>
            <a:r>
              <a:rPr dirty="0" sz="1900" spc="-5" b="0">
                <a:latin typeface="Arial"/>
                <a:cs typeface="Arial"/>
              </a:rPr>
              <a:t>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3850" y="1844675"/>
            <a:ext cx="1316101" cy="1447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22910" y="734314"/>
            <a:ext cx="6353175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900" spc="-5">
                <a:latin typeface="Arial"/>
                <a:cs typeface="Arial"/>
              </a:rPr>
              <a:t>and</a:t>
            </a:r>
            <a:r>
              <a:rPr dirty="0" sz="1900" spc="25">
                <a:latin typeface="Arial"/>
                <a:cs typeface="Arial"/>
              </a:rPr>
              <a:t> </a:t>
            </a:r>
            <a:r>
              <a:rPr dirty="0" sz="1900" spc="-5">
                <a:latin typeface="Arial"/>
                <a:cs typeface="Arial"/>
              </a:rPr>
              <a:t>hu</a:t>
            </a:r>
            <a:r>
              <a:rPr dirty="0" sz="1900" spc="-25">
                <a:latin typeface="Arial"/>
                <a:cs typeface="Arial"/>
              </a:rPr>
              <a:t>m</a:t>
            </a:r>
            <a:r>
              <a:rPr dirty="0" sz="1900" spc="-5">
                <a:latin typeface="Arial"/>
                <a:cs typeface="Arial"/>
              </a:rPr>
              <a:t>ans</a:t>
            </a:r>
            <a:r>
              <a:rPr dirty="0" sz="1900" spc="35">
                <a:latin typeface="Arial"/>
                <a:cs typeface="Arial"/>
              </a:rPr>
              <a:t> </a:t>
            </a:r>
            <a:r>
              <a:rPr dirty="0" sz="1900" spc="-5">
                <a:latin typeface="Arial"/>
                <a:cs typeface="Arial"/>
              </a:rPr>
              <a:t>wh</a:t>
            </a:r>
            <a:r>
              <a:rPr dirty="0" sz="1900">
                <a:latin typeface="Arial"/>
                <a:cs typeface="Arial"/>
              </a:rPr>
              <a:t>ic</a:t>
            </a:r>
            <a:r>
              <a:rPr dirty="0" sz="1900" spc="-5">
                <a:latin typeface="Arial"/>
                <a:cs typeface="Arial"/>
              </a:rPr>
              <a:t>h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 spc="0">
                <a:latin typeface="Arial"/>
                <a:cs typeface="Arial"/>
              </a:rPr>
              <a:t>s</a:t>
            </a:r>
            <a:r>
              <a:rPr dirty="0" sz="1900" spc="-5">
                <a:latin typeface="Arial"/>
                <a:cs typeface="Arial"/>
              </a:rPr>
              <a:t>pe</a:t>
            </a:r>
            <a:r>
              <a:rPr dirty="0" sz="1900" spc="0">
                <a:latin typeface="Arial"/>
                <a:cs typeface="Arial"/>
              </a:rPr>
              <a:t>c</a:t>
            </a:r>
            <a:r>
              <a:rPr dirty="0" sz="1900">
                <a:latin typeface="Arial"/>
                <a:cs typeface="Arial"/>
              </a:rPr>
              <a:t>i</a:t>
            </a:r>
            <a:r>
              <a:rPr dirty="0" sz="1900" spc="10">
                <a:latin typeface="Arial"/>
                <a:cs typeface="Arial"/>
              </a:rPr>
              <a:t>f</a:t>
            </a:r>
            <a:r>
              <a:rPr dirty="0" sz="1900">
                <a:latin typeface="Arial"/>
                <a:cs typeface="Arial"/>
              </a:rPr>
              <a:t>ic</a:t>
            </a:r>
            <a:r>
              <a:rPr dirty="0" sz="1900" spc="-5">
                <a:latin typeface="Arial"/>
                <a:cs typeface="Arial"/>
              </a:rPr>
              <a:t>a</a:t>
            </a:r>
            <a:r>
              <a:rPr dirty="0" sz="1900" spc="0">
                <a:latin typeface="Arial"/>
                <a:cs typeface="Arial"/>
              </a:rPr>
              <a:t>l</a:t>
            </a:r>
            <a:r>
              <a:rPr dirty="0" sz="1900">
                <a:latin typeface="Arial"/>
                <a:cs typeface="Arial"/>
              </a:rPr>
              <a:t>l</a:t>
            </a:r>
            <a:r>
              <a:rPr dirty="0" sz="1900" spc="-5">
                <a:latin typeface="Arial"/>
                <a:cs typeface="Arial"/>
              </a:rPr>
              <a:t>y</a:t>
            </a:r>
            <a:r>
              <a:rPr dirty="0" sz="1900" spc="-60">
                <a:latin typeface="Arial"/>
                <a:cs typeface="Arial"/>
              </a:rPr>
              <a:t> </a:t>
            </a:r>
            <a:r>
              <a:rPr dirty="0" sz="1900" spc="-5">
                <a:latin typeface="Arial"/>
                <a:cs typeface="Arial"/>
              </a:rPr>
              <a:t>b</a:t>
            </a:r>
            <a:r>
              <a:rPr dirty="0" sz="1900" spc="0">
                <a:latin typeface="Arial"/>
                <a:cs typeface="Arial"/>
              </a:rPr>
              <a:t>i</a:t>
            </a:r>
            <a:r>
              <a:rPr dirty="0" sz="1900" spc="-5">
                <a:latin typeface="Arial"/>
                <a:cs typeface="Arial"/>
              </a:rPr>
              <a:t>nd</a:t>
            </a:r>
            <a:r>
              <a:rPr dirty="0" sz="1900" spc="25">
                <a:latin typeface="Arial"/>
                <a:cs typeface="Arial"/>
              </a:rPr>
              <a:t> </a:t>
            </a:r>
            <a:r>
              <a:rPr dirty="0" sz="1900" spc="-5">
                <a:latin typeface="Arial"/>
                <a:cs typeface="Arial"/>
              </a:rPr>
              <a:t>de</a:t>
            </a:r>
            <a:r>
              <a:rPr dirty="0" sz="1900" spc="20">
                <a:latin typeface="Arial"/>
                <a:cs typeface="Arial"/>
              </a:rPr>
              <a:t>f</a:t>
            </a:r>
            <a:r>
              <a:rPr dirty="0" sz="1900">
                <a:latin typeface="Arial"/>
                <a:cs typeface="Arial"/>
              </a:rPr>
              <a:t>i</a:t>
            </a:r>
            <a:r>
              <a:rPr dirty="0" sz="1900" spc="-5">
                <a:latin typeface="Arial"/>
                <a:cs typeface="Arial"/>
              </a:rPr>
              <a:t>ned</a:t>
            </a:r>
            <a:r>
              <a:rPr dirty="0" sz="1900" spc="2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m</a:t>
            </a:r>
            <a:r>
              <a:rPr dirty="0" sz="1900" spc="-5">
                <a:latin typeface="Arial"/>
                <a:cs typeface="Arial"/>
              </a:rPr>
              <a:t>ono</a:t>
            </a:r>
            <a:r>
              <a:rPr dirty="0" sz="1900" spc="5">
                <a:latin typeface="Arial"/>
                <a:cs typeface="Arial"/>
              </a:rPr>
              <a:t>s</a:t>
            </a:r>
            <a:r>
              <a:rPr dirty="0" sz="1900" spc="-5">
                <a:latin typeface="Arial"/>
                <a:cs typeface="Arial"/>
              </a:rPr>
              <a:t>ugars</a:t>
            </a:r>
            <a:r>
              <a:rPr dirty="0" sz="1900" spc="85">
                <a:latin typeface="Arial"/>
                <a:cs typeface="Arial"/>
              </a:rPr>
              <a:t> </a:t>
            </a:r>
            <a:r>
              <a:rPr dirty="0" sz="1900" spc="-5">
                <a:latin typeface="Arial"/>
                <a:cs typeface="Arial"/>
              </a:rPr>
              <a:t>or</a:t>
            </a:r>
            <a:r>
              <a:rPr dirty="0" sz="1900" spc="-5">
                <a:latin typeface="Arial"/>
                <a:cs typeface="Arial"/>
              </a:rPr>
              <a:t> o</a:t>
            </a:r>
            <a:r>
              <a:rPr dirty="0" sz="1900" spc="0">
                <a:latin typeface="Arial"/>
                <a:cs typeface="Arial"/>
              </a:rPr>
              <a:t>l</a:t>
            </a:r>
            <a:r>
              <a:rPr dirty="0" sz="1900">
                <a:latin typeface="Arial"/>
                <a:cs typeface="Arial"/>
              </a:rPr>
              <a:t>i</a:t>
            </a:r>
            <a:r>
              <a:rPr dirty="0" sz="1900" spc="-5">
                <a:latin typeface="Arial"/>
                <a:cs typeface="Arial"/>
              </a:rPr>
              <a:t>go</a:t>
            </a:r>
            <a:r>
              <a:rPr dirty="0" sz="1900" spc="0">
                <a:latin typeface="Arial"/>
                <a:cs typeface="Arial"/>
              </a:rPr>
              <a:t>s</a:t>
            </a:r>
            <a:r>
              <a:rPr dirty="0" sz="1900" spc="-5">
                <a:latin typeface="Arial"/>
                <a:cs typeface="Arial"/>
              </a:rPr>
              <a:t>a</a:t>
            </a:r>
            <a:r>
              <a:rPr dirty="0" sz="1900" spc="0">
                <a:latin typeface="Arial"/>
                <a:cs typeface="Arial"/>
              </a:rPr>
              <a:t>c</a:t>
            </a:r>
            <a:r>
              <a:rPr dirty="0" sz="1900">
                <a:latin typeface="Arial"/>
                <a:cs typeface="Arial"/>
              </a:rPr>
              <a:t>c</a:t>
            </a:r>
            <a:r>
              <a:rPr dirty="0" sz="1900" spc="-5">
                <a:latin typeface="Arial"/>
                <a:cs typeface="Arial"/>
              </a:rPr>
              <a:t>har</a:t>
            </a:r>
            <a:r>
              <a:rPr dirty="0" sz="1900">
                <a:latin typeface="Arial"/>
                <a:cs typeface="Arial"/>
              </a:rPr>
              <a:t>i</a:t>
            </a:r>
            <a:r>
              <a:rPr dirty="0" sz="1900" spc="-5">
                <a:latin typeface="Arial"/>
                <a:cs typeface="Arial"/>
              </a:rPr>
              <a:t>de</a:t>
            </a:r>
            <a:r>
              <a:rPr dirty="0" sz="1900" spc="-5">
                <a:latin typeface="Arial"/>
                <a:cs typeface="Arial"/>
              </a:rPr>
              <a:t> </a:t>
            </a:r>
            <a:r>
              <a:rPr dirty="0" sz="1900" spc="5">
                <a:latin typeface="Arial"/>
                <a:cs typeface="Arial"/>
              </a:rPr>
              <a:t>s</a:t>
            </a:r>
            <a:r>
              <a:rPr dirty="0" sz="1900" spc="-5">
                <a:latin typeface="Arial"/>
                <a:cs typeface="Arial"/>
              </a:rPr>
              <a:t>t</a:t>
            </a:r>
            <a:r>
              <a:rPr dirty="0" sz="1900" spc="-15">
                <a:latin typeface="Arial"/>
                <a:cs typeface="Arial"/>
              </a:rPr>
              <a:t>r</a:t>
            </a:r>
            <a:r>
              <a:rPr dirty="0" sz="1900" spc="-5">
                <a:latin typeface="Arial"/>
                <a:cs typeface="Arial"/>
              </a:rPr>
              <a:t>u</a:t>
            </a:r>
            <a:r>
              <a:rPr dirty="0" sz="1900" spc="0">
                <a:latin typeface="Arial"/>
                <a:cs typeface="Arial"/>
              </a:rPr>
              <a:t>c</a:t>
            </a:r>
            <a:r>
              <a:rPr dirty="0" sz="1900" spc="-5">
                <a:latin typeface="Arial"/>
                <a:cs typeface="Arial"/>
              </a:rPr>
              <a:t>tures</a:t>
            </a:r>
            <a:endParaRPr sz="1900">
              <a:latin typeface="Arial"/>
              <a:cs typeface="Arial"/>
            </a:endParaRPr>
          </a:p>
          <a:p>
            <a:pPr marL="695960">
              <a:lnSpc>
                <a:spcPct val="100000"/>
              </a:lnSpc>
              <a:spcBef>
                <a:spcPts val="555"/>
              </a:spcBef>
            </a:pPr>
            <a:r>
              <a:rPr dirty="0" sz="1200" spc="-65" b="1">
                <a:latin typeface="Arial"/>
                <a:cs typeface="Arial"/>
              </a:rPr>
              <a:t>T</a:t>
            </a:r>
            <a:r>
              <a:rPr dirty="0" sz="1200" spc="5" b="1">
                <a:latin typeface="Arial"/>
                <a:cs typeface="Arial"/>
              </a:rPr>
              <a:t>o</a:t>
            </a:r>
            <a:r>
              <a:rPr dirty="0" sz="1200" b="1">
                <a:latin typeface="Arial"/>
                <a:cs typeface="Arial"/>
              </a:rPr>
              <a:t>xic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5" b="1">
                <a:latin typeface="Arial"/>
                <a:cs typeface="Arial"/>
              </a:rPr>
              <a:t>p</a:t>
            </a:r>
            <a:r>
              <a:rPr dirty="0" sz="1200" b="1">
                <a:latin typeface="Arial"/>
                <a:cs typeface="Arial"/>
              </a:rPr>
              <a:t>l</a:t>
            </a:r>
            <a:r>
              <a:rPr dirty="0" sz="1200" spc="5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n</a:t>
            </a:r>
            <a:r>
              <a:rPr dirty="0" sz="1200" b="1">
                <a:latin typeface="Arial"/>
                <a:cs typeface="Arial"/>
              </a:rPr>
              <a:t>t</a:t>
            </a:r>
            <a:r>
              <a:rPr dirty="0" sz="1200" spc="5" b="1">
                <a:latin typeface="Arial"/>
                <a:cs typeface="Arial"/>
              </a:rPr>
              <a:t> s</a:t>
            </a:r>
            <a:r>
              <a:rPr dirty="0" sz="1200" b="1">
                <a:latin typeface="Arial"/>
                <a:cs typeface="Arial"/>
              </a:rPr>
              <a:t>ee</a:t>
            </a:r>
            <a:r>
              <a:rPr dirty="0" sz="1200" spc="5" b="1">
                <a:latin typeface="Arial"/>
                <a:cs typeface="Arial"/>
              </a:rPr>
              <a:t>d</a:t>
            </a:r>
            <a:r>
              <a:rPr dirty="0" sz="1200" b="1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0391" y="3477767"/>
            <a:ext cx="655320" cy="7833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84501" y="1341500"/>
            <a:ext cx="1150937" cy="1441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27703" y="1920239"/>
            <a:ext cx="630936" cy="8077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606030" y="6211214"/>
            <a:ext cx="1463040" cy="456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35560">
              <a:lnSpc>
                <a:spcPct val="100000"/>
              </a:lnSpc>
            </a:pPr>
            <a:r>
              <a:rPr dirty="0" sz="1200">
                <a:solidFill>
                  <a:srgbClr val="FF0066"/>
                </a:solidFill>
                <a:latin typeface="Arial"/>
                <a:cs typeface="Arial"/>
              </a:rPr>
              <a:t>G</a:t>
            </a:r>
            <a:r>
              <a:rPr dirty="0" sz="1200" spc="-10">
                <a:solidFill>
                  <a:srgbClr val="FF0066"/>
                </a:solidFill>
                <a:latin typeface="Arial"/>
                <a:cs typeface="Arial"/>
              </a:rPr>
              <a:t>S</a:t>
            </a:r>
            <a:r>
              <a:rPr dirty="0" sz="1200">
                <a:solidFill>
                  <a:srgbClr val="FF0066"/>
                </a:solidFill>
                <a:latin typeface="Arial"/>
                <a:cs typeface="Arial"/>
              </a:rPr>
              <a:t>L</a:t>
            </a:r>
            <a:r>
              <a:rPr dirty="0" sz="1200" spc="-45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200" spc="20">
                <a:solidFill>
                  <a:srgbClr val="FF0066"/>
                </a:solidFill>
                <a:latin typeface="Arial"/>
                <a:cs typeface="Arial"/>
              </a:rPr>
              <a:t>i</a:t>
            </a:r>
            <a:r>
              <a:rPr dirty="0" sz="1200">
                <a:solidFill>
                  <a:srgbClr val="FF0066"/>
                </a:solidFill>
                <a:latin typeface="Arial"/>
                <a:cs typeface="Arial"/>
              </a:rPr>
              <a:t>s</a:t>
            </a:r>
            <a:r>
              <a:rPr dirty="0" sz="1200" spc="-25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0066"/>
                </a:solidFill>
                <a:latin typeface="Arial"/>
                <a:cs typeface="Arial"/>
              </a:rPr>
              <a:t>not </a:t>
            </a:r>
            <a:r>
              <a:rPr dirty="0" sz="1200" spc="20">
                <a:solidFill>
                  <a:srgbClr val="FF0066"/>
                </a:solidFill>
                <a:latin typeface="Arial"/>
                <a:cs typeface="Arial"/>
              </a:rPr>
              <a:t>il</a:t>
            </a:r>
            <a:r>
              <a:rPr dirty="0" sz="1200">
                <a:solidFill>
                  <a:srgbClr val="FF0066"/>
                </a:solidFill>
                <a:latin typeface="Arial"/>
                <a:cs typeface="Arial"/>
              </a:rPr>
              <a:t>lust</a:t>
            </a:r>
            <a:r>
              <a:rPr dirty="0" sz="1200" spc="5">
                <a:solidFill>
                  <a:srgbClr val="FF0066"/>
                </a:solidFill>
                <a:latin typeface="Arial"/>
                <a:cs typeface="Arial"/>
              </a:rPr>
              <a:t>r</a:t>
            </a:r>
            <a:r>
              <a:rPr dirty="0" sz="1200" spc="-20">
                <a:solidFill>
                  <a:srgbClr val="FF0066"/>
                </a:solidFill>
                <a:latin typeface="Arial"/>
                <a:cs typeface="Arial"/>
              </a:rPr>
              <a:t>a</a:t>
            </a:r>
            <a:r>
              <a:rPr dirty="0" sz="1200">
                <a:solidFill>
                  <a:srgbClr val="FF0066"/>
                </a:solidFill>
                <a:latin typeface="Arial"/>
                <a:cs typeface="Arial"/>
              </a:rPr>
              <a:t>t</a:t>
            </a:r>
            <a:r>
              <a:rPr dirty="0" sz="1200" spc="5">
                <a:solidFill>
                  <a:srgbClr val="FF0066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FF0066"/>
                </a:solidFill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80"/>
              </a:spcBef>
            </a:pPr>
            <a:r>
              <a:rPr dirty="0" sz="1400" spc="-5">
                <a:latin typeface="Times New Roman"/>
                <a:cs typeface="Times New Roman"/>
              </a:rPr>
              <a:t>4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28600"/>
            <a:ext cx="8763000" cy="6477000"/>
          </a:xfrm>
          <a:custGeom>
            <a:avLst/>
            <a:gdLst/>
            <a:ahLst/>
            <a:cxnLst/>
            <a:rect l="l" t="t" r="r" b="b"/>
            <a:pathLst>
              <a:path w="8763000" h="6477000">
                <a:moveTo>
                  <a:pt x="0" y="6477000"/>
                </a:moveTo>
                <a:lnTo>
                  <a:pt x="8763000" y="6477000"/>
                </a:lnTo>
                <a:lnTo>
                  <a:pt x="8763000" y="0"/>
                </a:lnTo>
                <a:lnTo>
                  <a:pt x="0" y="0"/>
                </a:lnTo>
                <a:lnTo>
                  <a:pt x="0" y="647700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751832" y="4203191"/>
            <a:ext cx="1624584" cy="2304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12519" y="2282951"/>
            <a:ext cx="2526792" cy="524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68730" y="2356865"/>
            <a:ext cx="2139950" cy="260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i="1">
                <a:solidFill>
                  <a:srgbClr val="001F5F"/>
                </a:solidFill>
                <a:latin typeface="Arial Black"/>
                <a:cs typeface="Arial Black"/>
              </a:rPr>
              <a:t>S</a:t>
            </a:r>
            <a:r>
              <a:rPr dirty="0" sz="1600" spc="5" i="1">
                <a:solidFill>
                  <a:srgbClr val="001F5F"/>
                </a:solidFill>
                <a:latin typeface="Arial Black"/>
                <a:cs typeface="Arial Black"/>
              </a:rPr>
              <a:t>ug</a:t>
            </a:r>
            <a:r>
              <a:rPr dirty="0" sz="1600" spc="-15" i="1">
                <a:solidFill>
                  <a:srgbClr val="001F5F"/>
                </a:solidFill>
                <a:latin typeface="Arial Black"/>
                <a:cs typeface="Arial Black"/>
              </a:rPr>
              <a:t>g</a:t>
            </a:r>
            <a:r>
              <a:rPr dirty="0" sz="1600" spc="5" i="1">
                <a:solidFill>
                  <a:srgbClr val="001F5F"/>
                </a:solidFill>
                <a:latin typeface="Arial Black"/>
                <a:cs typeface="Arial Black"/>
              </a:rPr>
              <a:t>e</a:t>
            </a:r>
            <a:r>
              <a:rPr dirty="0" sz="1600" spc="-20" i="1">
                <a:solidFill>
                  <a:srgbClr val="001F5F"/>
                </a:solidFill>
                <a:latin typeface="Arial Black"/>
                <a:cs typeface="Arial Black"/>
              </a:rPr>
              <a:t>s</a:t>
            </a:r>
            <a:r>
              <a:rPr dirty="0" sz="1600" i="1">
                <a:solidFill>
                  <a:srgbClr val="001F5F"/>
                </a:solidFill>
                <a:latin typeface="Arial Black"/>
                <a:cs typeface="Arial Black"/>
              </a:rPr>
              <a:t>t</a:t>
            </a:r>
            <a:r>
              <a:rPr dirty="0" sz="1600" spc="-15" i="1">
                <a:solidFill>
                  <a:srgbClr val="001F5F"/>
                </a:solidFill>
                <a:latin typeface="Arial Black"/>
                <a:cs typeface="Arial Black"/>
              </a:rPr>
              <a:t>e</a:t>
            </a:r>
            <a:r>
              <a:rPr dirty="0" sz="1600" spc="5" i="1">
                <a:solidFill>
                  <a:srgbClr val="001F5F"/>
                </a:solidFill>
                <a:latin typeface="Arial Black"/>
                <a:cs typeface="Arial Black"/>
              </a:rPr>
              <a:t>d</a:t>
            </a:r>
            <a:r>
              <a:rPr dirty="0" sz="1600" spc="-75" i="1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dirty="0" sz="1600" i="1">
                <a:solidFill>
                  <a:srgbClr val="001F5F"/>
                </a:solidFill>
                <a:latin typeface="Arial Black"/>
                <a:cs typeface="Arial Black"/>
              </a:rPr>
              <a:t>A</a:t>
            </a:r>
            <a:r>
              <a:rPr dirty="0" sz="1600" spc="75" i="1">
                <a:solidFill>
                  <a:srgbClr val="001F5F"/>
                </a:solidFill>
                <a:latin typeface="Arial Black"/>
                <a:cs typeface="Arial Black"/>
              </a:rPr>
              <a:t>r</a:t>
            </a:r>
            <a:r>
              <a:rPr dirty="0" sz="1600" i="1">
                <a:solidFill>
                  <a:srgbClr val="001F5F"/>
                </a:solidFill>
                <a:latin typeface="Arial Black"/>
                <a:cs typeface="Arial Black"/>
              </a:rPr>
              <a:t>t</a:t>
            </a:r>
            <a:r>
              <a:rPr dirty="0" sz="1600" spc="-10" i="1">
                <a:solidFill>
                  <a:srgbClr val="001F5F"/>
                </a:solidFill>
                <a:latin typeface="Arial Black"/>
                <a:cs typeface="Arial Black"/>
              </a:rPr>
              <a:t>i</a:t>
            </a:r>
            <a:r>
              <a:rPr dirty="0" sz="1600" spc="-15" i="1">
                <a:solidFill>
                  <a:srgbClr val="001F5F"/>
                </a:solidFill>
                <a:latin typeface="Arial Black"/>
                <a:cs typeface="Arial Black"/>
              </a:rPr>
              <a:t>c</a:t>
            </a:r>
            <a:r>
              <a:rPr dirty="0" sz="1600" spc="-10" i="1">
                <a:solidFill>
                  <a:srgbClr val="001F5F"/>
                </a:solidFill>
                <a:latin typeface="Arial Black"/>
                <a:cs typeface="Arial Black"/>
              </a:rPr>
              <a:t>l</a:t>
            </a:r>
            <a:r>
              <a:rPr dirty="0" sz="1600" spc="5" i="1">
                <a:solidFill>
                  <a:srgbClr val="001F5F"/>
                </a:solidFill>
                <a:latin typeface="Arial Black"/>
                <a:cs typeface="Arial Black"/>
              </a:rPr>
              <a:t>e</a:t>
            </a:r>
            <a:r>
              <a:rPr dirty="0" sz="1600" spc="5" i="1">
                <a:solidFill>
                  <a:srgbClr val="001F5F"/>
                </a:solidFill>
                <a:latin typeface="Arial Black"/>
                <a:cs typeface="Arial Black"/>
              </a:rPr>
              <a:t>s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6551" y="2971800"/>
            <a:ext cx="3822191" cy="27675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9600" y="2953511"/>
            <a:ext cx="3840479" cy="28133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9600" y="2955925"/>
            <a:ext cx="3816350" cy="27590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88644" y="2994786"/>
            <a:ext cx="3656965" cy="268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marR="46990" indent="-274320">
              <a:lnSpc>
                <a:spcPct val="100000"/>
              </a:lnSpc>
              <a:buAutoNum type="arabicPeriod"/>
              <a:tabLst>
                <a:tab pos="287020" algn="l"/>
              </a:tabLst>
            </a:pP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euman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W.J.,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an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amme,</a:t>
            </a:r>
            <a:r>
              <a:rPr dirty="0" sz="1000" spc="-5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.J.,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e,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ouge,</a:t>
            </a:r>
            <a:r>
              <a:rPr dirty="0" sz="1000" spc="-5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.: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la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f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ica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ion</a:t>
            </a:r>
            <a:r>
              <a:rPr dirty="0" sz="1000" spc="-7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plant</a:t>
            </a:r>
            <a:r>
              <a:rPr dirty="0" sz="1000" spc="-4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lec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ins</a:t>
            </a:r>
            <a:r>
              <a:rPr dirty="0" sz="1000" spc="-1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f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amilies</a:t>
            </a:r>
            <a:r>
              <a:rPr dirty="0" sz="1000" spc="-1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uc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u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ally</a:t>
            </a:r>
            <a:r>
              <a:rPr dirty="0" sz="1000" spc="-8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olu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iona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dirty="0" sz="1000" spc="-8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ela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ed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p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ein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spc="-4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xp.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ed.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l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491,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27-54</a:t>
            </a:r>
            <a:r>
              <a:rPr dirty="0" sz="1000" spc="-5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(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Wu,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ed,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2001)</a:t>
            </a:r>
            <a:endParaRPr sz="1000">
              <a:latin typeface="Arial Black"/>
              <a:cs typeface="Arial Black"/>
            </a:endParaRPr>
          </a:p>
          <a:p>
            <a:pPr algn="just" marL="287020" marR="160655" indent="-274320">
              <a:lnSpc>
                <a:spcPct val="100000"/>
              </a:lnSpc>
              <a:buAutoNum type="arabicPeriod"/>
              <a:tabLst>
                <a:tab pos="287020" algn="l"/>
              </a:tabLst>
            </a:pP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an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.J.,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al.:</a:t>
            </a:r>
            <a:r>
              <a:rPr dirty="0" sz="1000" spc="-2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el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n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pt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-9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u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he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ole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dirty="0" sz="1000" spc="-3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Lec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ins</a:t>
            </a:r>
            <a:r>
              <a:rPr dirty="0" sz="1000" spc="-4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he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lant</a:t>
            </a:r>
            <a:r>
              <a:rPr dirty="0" sz="1000" spc="-1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ell.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xp.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ed.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iol.</a:t>
            </a:r>
            <a:r>
              <a:rPr dirty="0" sz="1000" spc="-2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(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Wu,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ed,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2009)</a:t>
            </a:r>
            <a:endParaRPr sz="1000">
              <a:latin typeface="Arial Black"/>
              <a:cs typeface="Arial Black"/>
            </a:endParaRPr>
          </a:p>
          <a:p>
            <a:pPr marL="329565" indent="-31686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30200" algn="l"/>
              </a:tabLst>
            </a:pP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ha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on,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N.,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Li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H.: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Lec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2nd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d.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(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Klu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w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er</a:t>
            </a:r>
            <a:endParaRPr sz="1000">
              <a:latin typeface="Arial Black"/>
              <a:cs typeface="Arial Black"/>
            </a:endParaRPr>
          </a:p>
          <a:p>
            <a:pPr marL="287020">
              <a:lnSpc>
                <a:spcPct val="100000"/>
              </a:lnSpc>
            </a:pP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mic</a:t>
            </a:r>
            <a:r>
              <a:rPr dirty="0" sz="1000" spc="-7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u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li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h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ordr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ht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7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0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0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)</a:t>
            </a:r>
            <a:r>
              <a:rPr dirty="0" sz="1000" spc="-3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p.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54</a:t>
            </a:r>
            <a:endParaRPr sz="1000">
              <a:latin typeface="Arial Black"/>
              <a:cs typeface="Arial Black"/>
            </a:endParaRPr>
          </a:p>
          <a:p>
            <a:pPr marL="287020" marR="5080" indent="-274320">
              <a:lnSpc>
                <a:spcPct val="100000"/>
              </a:lnSpc>
              <a:buAutoNum type="arabicPeriod" startAt="4"/>
              <a:tabLst>
                <a:tab pos="287020" algn="l"/>
              </a:tabLst>
            </a:pP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Kal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ne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H.,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Gabiu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H.J.: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nimal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lec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: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f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om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ini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ial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de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ip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ion</a:t>
            </a:r>
            <a:r>
              <a:rPr dirty="0" sz="1000" spc="-7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elabo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ed</a:t>
            </a:r>
            <a:r>
              <a:rPr dirty="0" sz="1000" spc="-9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uc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u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al</a:t>
            </a:r>
            <a:r>
              <a:rPr dirty="0" sz="1000" spc="-7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f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unc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ion</a:t>
            </a:r>
            <a:r>
              <a:rPr dirty="0" sz="1000" spc="-5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cla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f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ica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ion.</a:t>
            </a:r>
            <a:r>
              <a:rPr dirty="0" sz="1000" spc="-6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xp.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ed.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iol.</a:t>
            </a:r>
            <a:r>
              <a:rPr dirty="0" sz="1000" spc="-1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491,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 79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-94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(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Wu,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ed,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2001)</a:t>
            </a:r>
            <a:endParaRPr sz="1000">
              <a:latin typeface="Arial Black"/>
              <a:cs typeface="Arial Black"/>
            </a:endParaRPr>
          </a:p>
          <a:p>
            <a:pPr marL="287020" marR="116839" indent="-274320">
              <a:lnSpc>
                <a:spcPct val="100000"/>
              </a:lnSpc>
              <a:buAutoNum type="arabicPeriod" startAt="4"/>
              <a:tabLst>
                <a:tab pos="287020" algn="l"/>
              </a:tabLst>
            </a:pP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ocke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dirty="0" sz="1000" spc="-7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aul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on,</a:t>
            </a:r>
            <a:r>
              <a:rPr dirty="0" sz="1000" spc="-5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J.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.,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ki: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iglecs</a:t>
            </a:r>
            <a:r>
              <a:rPr dirty="0" sz="1000" spc="-1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heir</a:t>
            </a:r>
            <a:r>
              <a:rPr dirty="0" sz="1000" spc="-1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oles</a:t>
            </a:r>
            <a:r>
              <a:rPr dirty="0" sz="1000" spc="-4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he</a:t>
            </a:r>
            <a:r>
              <a:rPr dirty="0" sz="1000" spc="-2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immune</a:t>
            </a:r>
            <a:r>
              <a:rPr dirty="0" sz="1000" spc="-5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y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em.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3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Na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t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10" i="1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v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mmunol.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7,</a:t>
            </a:r>
            <a:r>
              <a:rPr dirty="0" sz="1000" spc="-45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25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5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-66.</a:t>
            </a:r>
            <a:r>
              <a:rPr dirty="0" sz="1000" spc="-50" i="1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(</a:t>
            </a:r>
            <a:r>
              <a:rPr dirty="0" sz="1000" spc="5" i="1">
                <a:solidFill>
                  <a:srgbClr val="FFFFFF"/>
                </a:solidFill>
                <a:latin typeface="Arial Black"/>
                <a:cs typeface="Arial Black"/>
              </a:rPr>
              <a:t>2007</a:t>
            </a:r>
            <a:r>
              <a:rPr dirty="0" sz="1000" spc="-10" i="1">
                <a:solidFill>
                  <a:srgbClr val="FFFFFF"/>
                </a:solidFill>
                <a:latin typeface="Arial Black"/>
                <a:cs typeface="Arial Black"/>
              </a:rPr>
              <a:t>)</a:t>
            </a:r>
            <a:r>
              <a:rPr dirty="0" sz="1000" i="1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6344" y="783336"/>
            <a:ext cx="7812024" cy="10820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4904" y="697991"/>
            <a:ext cx="7936992" cy="13045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68312" y="765238"/>
            <a:ext cx="7805674" cy="10779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47217" y="802259"/>
            <a:ext cx="7507605" cy="9975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</a:pP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Dur</a:t>
            </a:r>
            <a:r>
              <a:rPr dirty="0" sz="2400" spc="-10" b="0">
                <a:solidFill>
                  <a:srgbClr val="181866"/>
                </a:solidFill>
                <a:latin typeface="Arial"/>
                <a:cs typeface="Arial"/>
              </a:rPr>
              <a:t>i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n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g</a:t>
            </a:r>
            <a:r>
              <a:rPr dirty="0" sz="2400" spc="1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t</a:t>
            </a:r>
            <a:r>
              <a:rPr dirty="0" sz="2400" spc="10" b="0">
                <a:solidFill>
                  <a:srgbClr val="181866"/>
                </a:solidFill>
                <a:latin typeface="Arial"/>
                <a:cs typeface="Arial"/>
              </a:rPr>
              <a:t>h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e</a:t>
            </a:r>
            <a:r>
              <a:rPr dirty="0" sz="2400" spc="-15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pa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st</a:t>
            </a:r>
            <a:r>
              <a:rPr dirty="0" sz="2400" spc="-4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t</a:t>
            </a:r>
            <a:r>
              <a:rPr dirty="0" sz="2400" spc="-25" b="0">
                <a:solidFill>
                  <a:srgbClr val="181866"/>
                </a:solidFill>
                <a:latin typeface="Arial"/>
                <a:cs typeface="Arial"/>
              </a:rPr>
              <a:t>w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o</a:t>
            </a:r>
            <a:r>
              <a:rPr dirty="0" sz="2400" spc="3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de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c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ade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s,</a:t>
            </a:r>
            <a:r>
              <a:rPr dirty="0" sz="2400" spc="-65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-15" b="0">
                <a:solidFill>
                  <a:srgbClr val="181866"/>
                </a:solidFill>
                <a:latin typeface="Arial"/>
                <a:cs typeface="Arial"/>
              </a:rPr>
              <a:t>g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re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a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t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 p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ro</a:t>
            </a:r>
            <a:r>
              <a:rPr dirty="0" sz="2400" spc="-15" b="0">
                <a:solidFill>
                  <a:srgbClr val="181866"/>
                </a:solidFill>
                <a:latin typeface="Arial"/>
                <a:cs typeface="Arial"/>
              </a:rPr>
              <a:t>g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ress 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ha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s</a:t>
            </a:r>
            <a:r>
              <a:rPr dirty="0" sz="2400" spc="-2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bee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n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10" b="0">
                <a:solidFill>
                  <a:srgbClr val="181866"/>
                </a:solidFill>
                <a:latin typeface="Arial"/>
                <a:cs typeface="Arial"/>
              </a:rPr>
              <a:t>m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ade</a:t>
            </a:r>
            <a:r>
              <a:rPr dirty="0" sz="2400" spc="-4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in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10" b="0">
                <a:solidFill>
                  <a:srgbClr val="181866"/>
                </a:solidFill>
                <a:latin typeface="Arial"/>
                <a:cs typeface="Arial"/>
              </a:rPr>
              <a:t>u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nde</a:t>
            </a:r>
            <a:r>
              <a:rPr dirty="0" sz="2400" spc="-10" b="0">
                <a:solidFill>
                  <a:srgbClr val="181866"/>
                </a:solidFill>
                <a:latin typeface="Arial"/>
                <a:cs typeface="Arial"/>
              </a:rPr>
              <a:t>r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st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a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nding</a:t>
            </a:r>
            <a:r>
              <a:rPr dirty="0" sz="2400" spc="-55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c</a:t>
            </a:r>
            <a:r>
              <a:rPr dirty="0" sz="2400" spc="-10" b="0">
                <a:solidFill>
                  <a:srgbClr val="181866"/>
                </a:solidFill>
                <a:latin typeface="Arial"/>
                <a:cs typeface="Arial"/>
              </a:rPr>
              <a:t>r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ucial</a:t>
            </a:r>
            <a:r>
              <a:rPr dirty="0" sz="2400" spc="2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-10" b="0">
                <a:solidFill>
                  <a:srgbClr val="181866"/>
                </a:solidFill>
                <a:latin typeface="Arial"/>
                <a:cs typeface="Arial"/>
              </a:rPr>
              <a:t>r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oles</a:t>
            </a:r>
            <a:r>
              <a:rPr dirty="0" sz="2400" spc="-2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pla</a:t>
            </a:r>
            <a:r>
              <a:rPr dirty="0" sz="2400" spc="-25" b="0">
                <a:solidFill>
                  <a:srgbClr val="181866"/>
                </a:solidFill>
                <a:latin typeface="Arial"/>
                <a:cs typeface="Arial"/>
              </a:rPr>
              <a:t>y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ed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b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y</a:t>
            </a:r>
            <a:r>
              <a:rPr dirty="0" sz="2400" spc="75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lecti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n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s</a:t>
            </a:r>
            <a:r>
              <a:rPr dirty="0" sz="2400" spc="-2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in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10" b="0">
                <a:solidFill>
                  <a:srgbClr val="181866"/>
                </a:solidFill>
                <a:latin typeface="Arial"/>
                <a:cs typeface="Arial"/>
              </a:rPr>
              <a:t>m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an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y</a:t>
            </a:r>
            <a:r>
              <a:rPr dirty="0" sz="2400" spc="-45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b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iol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o</a:t>
            </a:r>
            <a:r>
              <a:rPr dirty="0" sz="2400" spc="-15" b="0">
                <a:solidFill>
                  <a:srgbClr val="181866"/>
                </a:solidFill>
                <a:latin typeface="Arial"/>
                <a:cs typeface="Arial"/>
              </a:rPr>
              <a:t>g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ical</a:t>
            </a:r>
            <a:r>
              <a:rPr dirty="0" sz="2400" spc="25" b="0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p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roc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e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ss</a:t>
            </a:r>
            <a:r>
              <a:rPr dirty="0" sz="2400" spc="5" b="0">
                <a:solidFill>
                  <a:srgbClr val="181866"/>
                </a:solidFill>
                <a:latin typeface="Arial"/>
                <a:cs typeface="Arial"/>
              </a:rPr>
              <a:t>e</a:t>
            </a:r>
            <a:r>
              <a:rPr dirty="0" sz="2400" b="0">
                <a:solidFill>
                  <a:srgbClr val="181866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90741" y="1988820"/>
            <a:ext cx="1520062" cy="208546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893050" y="152400"/>
            <a:ext cx="1022350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690741" y="4293108"/>
            <a:ext cx="1583308" cy="21600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51832" y="1935479"/>
            <a:ext cx="1655064" cy="21701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14400" y="5589244"/>
            <a:ext cx="7397750" cy="825500"/>
          </a:xfrm>
          <a:custGeom>
            <a:avLst/>
            <a:gdLst/>
            <a:ahLst/>
            <a:cxnLst/>
            <a:rect l="l" t="t" r="r" b="b"/>
            <a:pathLst>
              <a:path w="7397750" h="825500">
                <a:moveTo>
                  <a:pt x="0" y="825499"/>
                </a:moveTo>
                <a:lnTo>
                  <a:pt x="7397750" y="825499"/>
                </a:lnTo>
                <a:lnTo>
                  <a:pt x="7397750" y="0"/>
                </a:lnTo>
                <a:lnTo>
                  <a:pt x="0" y="0"/>
                </a:lnTo>
                <a:lnTo>
                  <a:pt x="0" y="825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893050" y="1524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220336" y="3132835"/>
            <a:ext cx="133350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10" b="1">
                <a:latin typeface="Arial"/>
                <a:cs typeface="Arial"/>
              </a:rPr>
              <a:t>P</a:t>
            </a:r>
            <a:r>
              <a:rPr dirty="0" sz="1600" b="1">
                <a:latin typeface="Arial"/>
                <a:cs typeface="Arial"/>
              </a:rPr>
              <a:t>L</a:t>
            </a:r>
            <a:r>
              <a:rPr dirty="0" sz="1600" spc="-75" b="1">
                <a:latin typeface="Arial"/>
                <a:cs typeface="Arial"/>
              </a:rPr>
              <a:t>A</a:t>
            </a:r>
            <a:r>
              <a:rPr dirty="0" sz="1600" spc="-5" b="1">
                <a:latin typeface="Arial"/>
                <a:cs typeface="Arial"/>
              </a:rPr>
              <a:t>N</a:t>
            </a:r>
            <a:r>
              <a:rPr dirty="0" sz="1600" b="1">
                <a:latin typeface="Arial"/>
                <a:cs typeface="Arial"/>
              </a:rPr>
              <a:t>T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see</a:t>
            </a:r>
            <a:r>
              <a:rPr dirty="0" sz="1600" b="1">
                <a:latin typeface="Arial"/>
                <a:cs typeface="Arial"/>
              </a:rPr>
              <a:t>ds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7087" y="1196975"/>
            <a:ext cx="3205099" cy="3579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79901" y="1052575"/>
            <a:ext cx="2152650" cy="1871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56325" y="1412747"/>
            <a:ext cx="2314575" cy="3363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09950" y="2395854"/>
            <a:ext cx="424815" cy="193675"/>
          </a:xfrm>
          <a:custGeom>
            <a:avLst/>
            <a:gdLst/>
            <a:ahLst/>
            <a:cxnLst/>
            <a:rect l="l" t="t" r="r" b="b"/>
            <a:pathLst>
              <a:path w="424814" h="193675">
                <a:moveTo>
                  <a:pt x="374077" y="129794"/>
                </a:moveTo>
                <a:lnTo>
                  <a:pt x="289433" y="129794"/>
                </a:lnTo>
                <a:lnTo>
                  <a:pt x="349503" y="193294"/>
                </a:lnTo>
                <a:lnTo>
                  <a:pt x="374077" y="129794"/>
                </a:lnTo>
                <a:close/>
              </a:path>
              <a:path w="424814" h="193675">
                <a:moveTo>
                  <a:pt x="0" y="45720"/>
                </a:moveTo>
                <a:lnTo>
                  <a:pt x="26363" y="80635"/>
                </a:lnTo>
                <a:lnTo>
                  <a:pt x="59235" y="108352"/>
                </a:lnTo>
                <a:lnTo>
                  <a:pt x="97708" y="128609"/>
                </a:lnTo>
                <a:lnTo>
                  <a:pt x="140872" y="141144"/>
                </a:lnTo>
                <a:lnTo>
                  <a:pt x="187821" y="145694"/>
                </a:lnTo>
                <a:lnTo>
                  <a:pt x="237644" y="141998"/>
                </a:lnTo>
                <a:lnTo>
                  <a:pt x="289433" y="129794"/>
                </a:lnTo>
                <a:lnTo>
                  <a:pt x="374077" y="129794"/>
                </a:lnTo>
                <a:lnTo>
                  <a:pt x="392130" y="83146"/>
                </a:lnTo>
                <a:lnTo>
                  <a:pt x="129543" y="83146"/>
                </a:lnTo>
                <a:lnTo>
                  <a:pt x="82511" y="78768"/>
                </a:lnTo>
                <a:lnTo>
                  <a:pt x="39003" y="66264"/>
                </a:lnTo>
                <a:lnTo>
                  <a:pt x="0" y="45720"/>
                </a:lnTo>
                <a:close/>
              </a:path>
              <a:path w="424814" h="193675">
                <a:moveTo>
                  <a:pt x="424307" y="0"/>
                </a:moveTo>
                <a:lnTo>
                  <a:pt x="170179" y="3683"/>
                </a:lnTo>
                <a:lnTo>
                  <a:pt x="230250" y="67183"/>
                </a:lnTo>
                <a:lnTo>
                  <a:pt x="179116" y="79313"/>
                </a:lnTo>
                <a:lnTo>
                  <a:pt x="129543" y="83146"/>
                </a:lnTo>
                <a:lnTo>
                  <a:pt x="392130" y="83146"/>
                </a:lnTo>
                <a:lnTo>
                  <a:pt x="424307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320124" y="1989073"/>
            <a:ext cx="188595" cy="487045"/>
          </a:xfrm>
          <a:custGeom>
            <a:avLst/>
            <a:gdLst/>
            <a:ahLst/>
            <a:cxnLst/>
            <a:rect l="l" t="t" r="r" b="b"/>
            <a:pathLst>
              <a:path w="188595" h="487044">
                <a:moveTo>
                  <a:pt x="129195" y="0"/>
                </a:moveTo>
                <a:lnTo>
                  <a:pt x="90937" y="40873"/>
                </a:lnTo>
                <a:lnTo>
                  <a:pt x="59169" y="84424"/>
                </a:lnTo>
                <a:lnTo>
                  <a:pt x="34041" y="129781"/>
                </a:lnTo>
                <a:lnTo>
                  <a:pt x="15704" y="176072"/>
                </a:lnTo>
                <a:lnTo>
                  <a:pt x="4306" y="222424"/>
                </a:lnTo>
                <a:lnTo>
                  <a:pt x="0" y="267964"/>
                </a:lnTo>
                <a:lnTo>
                  <a:pt x="2933" y="311821"/>
                </a:lnTo>
                <a:lnTo>
                  <a:pt x="13257" y="353120"/>
                </a:lnTo>
                <a:lnTo>
                  <a:pt x="31122" y="390991"/>
                </a:lnTo>
                <a:lnTo>
                  <a:pt x="56678" y="424561"/>
                </a:lnTo>
                <a:lnTo>
                  <a:pt x="115860" y="487045"/>
                </a:lnTo>
                <a:lnTo>
                  <a:pt x="90304" y="453506"/>
                </a:lnTo>
                <a:lnTo>
                  <a:pt x="72439" y="415653"/>
                </a:lnTo>
                <a:lnTo>
                  <a:pt x="62115" y="374361"/>
                </a:lnTo>
                <a:lnTo>
                  <a:pt x="59181" y="330503"/>
                </a:lnTo>
                <a:lnTo>
                  <a:pt x="63488" y="284956"/>
                </a:lnTo>
                <a:lnTo>
                  <a:pt x="74886" y="238593"/>
                </a:lnTo>
                <a:lnTo>
                  <a:pt x="93223" y="192289"/>
                </a:lnTo>
                <a:lnTo>
                  <a:pt x="118351" y="146920"/>
                </a:lnTo>
                <a:lnTo>
                  <a:pt x="150119" y="103360"/>
                </a:lnTo>
                <a:lnTo>
                  <a:pt x="188377" y="62484"/>
                </a:lnTo>
                <a:lnTo>
                  <a:pt x="129195" y="0"/>
                </a:lnTo>
                <a:close/>
              </a:path>
            </a:pathLst>
          </a:custGeom>
          <a:solidFill>
            <a:srgbClr val="00A3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20124" y="1989073"/>
            <a:ext cx="514350" cy="600075"/>
          </a:xfrm>
          <a:custGeom>
            <a:avLst/>
            <a:gdLst/>
            <a:ahLst/>
            <a:cxnLst/>
            <a:rect l="l" t="t" r="r" b="b"/>
            <a:pathLst>
              <a:path w="514350" h="600075">
                <a:moveTo>
                  <a:pt x="89825" y="452500"/>
                </a:moveTo>
                <a:lnTo>
                  <a:pt x="128828" y="473045"/>
                </a:lnTo>
                <a:lnTo>
                  <a:pt x="172336" y="485549"/>
                </a:lnTo>
                <a:lnTo>
                  <a:pt x="219368" y="489927"/>
                </a:lnTo>
                <a:lnTo>
                  <a:pt x="268942" y="486094"/>
                </a:lnTo>
                <a:lnTo>
                  <a:pt x="320076" y="473963"/>
                </a:lnTo>
                <a:lnTo>
                  <a:pt x="260005" y="410463"/>
                </a:lnTo>
                <a:lnTo>
                  <a:pt x="514132" y="406780"/>
                </a:lnTo>
                <a:lnTo>
                  <a:pt x="439329" y="600075"/>
                </a:lnTo>
                <a:lnTo>
                  <a:pt x="379258" y="536575"/>
                </a:lnTo>
                <a:lnTo>
                  <a:pt x="327821" y="548710"/>
                </a:lnTo>
                <a:lnTo>
                  <a:pt x="278147" y="552464"/>
                </a:lnTo>
                <a:lnTo>
                  <a:pt x="231176" y="548005"/>
                </a:lnTo>
                <a:lnTo>
                  <a:pt x="187846" y="535502"/>
                </a:lnTo>
                <a:lnTo>
                  <a:pt x="149094" y="515126"/>
                </a:lnTo>
                <a:lnTo>
                  <a:pt x="115860" y="487045"/>
                </a:lnTo>
                <a:lnTo>
                  <a:pt x="56678" y="424561"/>
                </a:lnTo>
                <a:lnTo>
                  <a:pt x="31122" y="390991"/>
                </a:lnTo>
                <a:lnTo>
                  <a:pt x="13257" y="353120"/>
                </a:lnTo>
                <a:lnTo>
                  <a:pt x="2933" y="311821"/>
                </a:lnTo>
                <a:lnTo>
                  <a:pt x="0" y="267964"/>
                </a:lnTo>
                <a:lnTo>
                  <a:pt x="4306" y="222424"/>
                </a:lnTo>
                <a:lnTo>
                  <a:pt x="15704" y="176072"/>
                </a:lnTo>
                <a:lnTo>
                  <a:pt x="34041" y="129781"/>
                </a:lnTo>
                <a:lnTo>
                  <a:pt x="59169" y="84424"/>
                </a:lnTo>
                <a:lnTo>
                  <a:pt x="90937" y="40873"/>
                </a:lnTo>
                <a:lnTo>
                  <a:pt x="129195" y="0"/>
                </a:lnTo>
                <a:lnTo>
                  <a:pt x="188377" y="62484"/>
                </a:lnTo>
                <a:lnTo>
                  <a:pt x="150119" y="103360"/>
                </a:lnTo>
                <a:lnTo>
                  <a:pt x="118351" y="146920"/>
                </a:lnTo>
                <a:lnTo>
                  <a:pt x="93223" y="192289"/>
                </a:lnTo>
                <a:lnTo>
                  <a:pt x="74886" y="238593"/>
                </a:lnTo>
                <a:lnTo>
                  <a:pt x="63488" y="284956"/>
                </a:lnTo>
                <a:lnTo>
                  <a:pt x="59181" y="330503"/>
                </a:lnTo>
                <a:lnTo>
                  <a:pt x="62115" y="374361"/>
                </a:lnTo>
                <a:lnTo>
                  <a:pt x="72439" y="415653"/>
                </a:lnTo>
                <a:lnTo>
                  <a:pt x="90304" y="453506"/>
                </a:lnTo>
                <a:lnTo>
                  <a:pt x="115860" y="487045"/>
                </a:lnTo>
              </a:path>
            </a:pathLst>
          </a:custGeom>
          <a:ln w="25400">
            <a:solidFill>
              <a:srgbClr val="00946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86653" y="669036"/>
            <a:ext cx="200660" cy="511809"/>
          </a:xfrm>
          <a:custGeom>
            <a:avLst/>
            <a:gdLst/>
            <a:ahLst/>
            <a:cxnLst/>
            <a:rect l="l" t="t" r="r" b="b"/>
            <a:pathLst>
              <a:path w="200660" h="511809">
                <a:moveTo>
                  <a:pt x="0" y="313943"/>
                </a:moveTo>
                <a:lnTo>
                  <a:pt x="26797" y="511683"/>
                </a:lnTo>
                <a:lnTo>
                  <a:pt x="200660" y="491871"/>
                </a:lnTo>
                <a:lnTo>
                  <a:pt x="136271" y="434848"/>
                </a:lnTo>
                <a:lnTo>
                  <a:pt x="158626" y="381574"/>
                </a:lnTo>
                <a:lnTo>
                  <a:pt x="161500" y="371093"/>
                </a:lnTo>
                <a:lnTo>
                  <a:pt x="64388" y="371093"/>
                </a:lnTo>
                <a:lnTo>
                  <a:pt x="0" y="313943"/>
                </a:lnTo>
                <a:close/>
              </a:path>
              <a:path w="200660" h="511809">
                <a:moveTo>
                  <a:pt x="28956" y="0"/>
                </a:moveTo>
                <a:lnTo>
                  <a:pt x="59612" y="33437"/>
                </a:lnTo>
                <a:lnTo>
                  <a:pt x="82944" y="72306"/>
                </a:lnTo>
                <a:lnTo>
                  <a:pt x="98868" y="115742"/>
                </a:lnTo>
                <a:lnTo>
                  <a:pt x="107299" y="162877"/>
                </a:lnTo>
                <a:lnTo>
                  <a:pt x="108151" y="212846"/>
                </a:lnTo>
                <a:lnTo>
                  <a:pt x="101340" y="264783"/>
                </a:lnTo>
                <a:lnTo>
                  <a:pt x="86780" y="317820"/>
                </a:lnTo>
                <a:lnTo>
                  <a:pt x="64388" y="371093"/>
                </a:lnTo>
                <a:lnTo>
                  <a:pt x="161500" y="371093"/>
                </a:lnTo>
                <a:lnTo>
                  <a:pt x="173168" y="328537"/>
                </a:lnTo>
                <a:lnTo>
                  <a:pt x="179977" y="276600"/>
                </a:lnTo>
                <a:lnTo>
                  <a:pt x="179133" y="226631"/>
                </a:lnTo>
                <a:lnTo>
                  <a:pt x="170717" y="179496"/>
                </a:lnTo>
                <a:lnTo>
                  <a:pt x="154809" y="136060"/>
                </a:lnTo>
                <a:lnTo>
                  <a:pt x="131489" y="97191"/>
                </a:lnTo>
                <a:lnTo>
                  <a:pt x="100837" y="63753"/>
                </a:lnTo>
                <a:lnTo>
                  <a:pt x="28956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043804" y="611138"/>
            <a:ext cx="504190" cy="216535"/>
          </a:xfrm>
          <a:custGeom>
            <a:avLst/>
            <a:gdLst/>
            <a:ahLst/>
            <a:cxnLst/>
            <a:rect l="l" t="t" r="r" b="b"/>
            <a:pathLst>
              <a:path w="504189" h="216534">
                <a:moveTo>
                  <a:pt x="327528" y="0"/>
                </a:moveTo>
                <a:lnTo>
                  <a:pt x="286144" y="176"/>
                </a:lnTo>
                <a:lnTo>
                  <a:pt x="243760" y="5986"/>
                </a:lnTo>
                <a:lnTo>
                  <a:pt x="200940" y="17315"/>
                </a:lnTo>
                <a:lnTo>
                  <a:pt x="158246" y="34050"/>
                </a:lnTo>
                <a:lnTo>
                  <a:pt x="116242" y="56076"/>
                </a:lnTo>
                <a:lnTo>
                  <a:pt x="75491" y="83280"/>
                </a:lnTo>
                <a:lnTo>
                  <a:pt x="36556" y="115548"/>
                </a:lnTo>
                <a:lnTo>
                  <a:pt x="0" y="152766"/>
                </a:lnTo>
                <a:lnTo>
                  <a:pt x="71755" y="216520"/>
                </a:lnTo>
                <a:lnTo>
                  <a:pt x="110760" y="177105"/>
                </a:lnTo>
                <a:lnTo>
                  <a:pt x="152560" y="143191"/>
                </a:lnTo>
                <a:lnTo>
                  <a:pt x="196460" y="114976"/>
                </a:lnTo>
                <a:lnTo>
                  <a:pt x="241766" y="92660"/>
                </a:lnTo>
                <a:lnTo>
                  <a:pt x="287782" y="76439"/>
                </a:lnTo>
                <a:lnTo>
                  <a:pt x="333812" y="66513"/>
                </a:lnTo>
                <a:lnTo>
                  <a:pt x="379164" y="63079"/>
                </a:lnTo>
                <a:lnTo>
                  <a:pt x="477346" y="63079"/>
                </a:lnTo>
                <a:lnTo>
                  <a:pt x="471805" y="57897"/>
                </a:lnTo>
                <a:lnTo>
                  <a:pt x="440050" y="34405"/>
                </a:lnTo>
                <a:lnTo>
                  <a:pt x="405044" y="17000"/>
                </a:lnTo>
                <a:lnTo>
                  <a:pt x="367349" y="5569"/>
                </a:lnTo>
                <a:lnTo>
                  <a:pt x="327528" y="0"/>
                </a:lnTo>
                <a:close/>
              </a:path>
              <a:path w="504189" h="216534">
                <a:moveTo>
                  <a:pt x="477346" y="63079"/>
                </a:moveTo>
                <a:lnTo>
                  <a:pt x="379164" y="63079"/>
                </a:lnTo>
                <a:lnTo>
                  <a:pt x="423140" y="66335"/>
                </a:lnTo>
                <a:lnTo>
                  <a:pt x="465047" y="76480"/>
                </a:lnTo>
                <a:lnTo>
                  <a:pt x="504190" y="93711"/>
                </a:lnTo>
                <a:lnTo>
                  <a:pt x="496808" y="84044"/>
                </a:lnTo>
                <a:lnTo>
                  <a:pt x="488950" y="74852"/>
                </a:lnTo>
                <a:lnTo>
                  <a:pt x="480615" y="66137"/>
                </a:lnTo>
                <a:lnTo>
                  <a:pt x="477346" y="63079"/>
                </a:lnTo>
                <a:close/>
              </a:path>
            </a:pathLst>
          </a:custGeom>
          <a:solidFill>
            <a:srgbClr val="00A37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43804" y="611138"/>
            <a:ext cx="643890" cy="569595"/>
          </a:xfrm>
          <a:custGeom>
            <a:avLst/>
            <a:gdLst/>
            <a:ahLst/>
            <a:cxnLst/>
            <a:rect l="l" t="t" r="r" b="b"/>
            <a:pathLst>
              <a:path w="643889" h="569594">
                <a:moveTo>
                  <a:pt x="504190" y="93711"/>
                </a:moveTo>
                <a:lnTo>
                  <a:pt x="465047" y="76480"/>
                </a:lnTo>
                <a:lnTo>
                  <a:pt x="423140" y="66335"/>
                </a:lnTo>
                <a:lnTo>
                  <a:pt x="379164" y="63079"/>
                </a:lnTo>
                <a:lnTo>
                  <a:pt x="333812" y="66513"/>
                </a:lnTo>
                <a:lnTo>
                  <a:pt x="287782" y="76439"/>
                </a:lnTo>
                <a:lnTo>
                  <a:pt x="241766" y="92660"/>
                </a:lnTo>
                <a:lnTo>
                  <a:pt x="196460" y="114976"/>
                </a:lnTo>
                <a:lnTo>
                  <a:pt x="152560" y="143191"/>
                </a:lnTo>
                <a:lnTo>
                  <a:pt x="110760" y="177105"/>
                </a:lnTo>
                <a:lnTo>
                  <a:pt x="71755" y="216520"/>
                </a:lnTo>
                <a:lnTo>
                  <a:pt x="0" y="152766"/>
                </a:lnTo>
                <a:lnTo>
                  <a:pt x="36556" y="115548"/>
                </a:lnTo>
                <a:lnTo>
                  <a:pt x="75491" y="83280"/>
                </a:lnTo>
                <a:lnTo>
                  <a:pt x="116242" y="56076"/>
                </a:lnTo>
                <a:lnTo>
                  <a:pt x="158246" y="34050"/>
                </a:lnTo>
                <a:lnTo>
                  <a:pt x="200940" y="17315"/>
                </a:lnTo>
                <a:lnTo>
                  <a:pt x="243760" y="5986"/>
                </a:lnTo>
                <a:lnTo>
                  <a:pt x="286144" y="176"/>
                </a:lnTo>
                <a:lnTo>
                  <a:pt x="327528" y="0"/>
                </a:lnTo>
                <a:lnTo>
                  <a:pt x="367349" y="5569"/>
                </a:lnTo>
                <a:lnTo>
                  <a:pt x="405044" y="17000"/>
                </a:lnTo>
                <a:lnTo>
                  <a:pt x="440050" y="34405"/>
                </a:lnTo>
                <a:lnTo>
                  <a:pt x="471805" y="57897"/>
                </a:lnTo>
                <a:lnTo>
                  <a:pt x="543687" y="121651"/>
                </a:lnTo>
                <a:lnTo>
                  <a:pt x="574338" y="155089"/>
                </a:lnTo>
                <a:lnTo>
                  <a:pt x="597658" y="193958"/>
                </a:lnTo>
                <a:lnTo>
                  <a:pt x="613566" y="237394"/>
                </a:lnTo>
                <a:lnTo>
                  <a:pt x="621982" y="284529"/>
                </a:lnTo>
                <a:lnTo>
                  <a:pt x="622826" y="334498"/>
                </a:lnTo>
                <a:lnTo>
                  <a:pt x="616017" y="386434"/>
                </a:lnTo>
                <a:lnTo>
                  <a:pt x="601475" y="439472"/>
                </a:lnTo>
                <a:lnTo>
                  <a:pt x="579120" y="492745"/>
                </a:lnTo>
                <a:lnTo>
                  <a:pt x="643509" y="549768"/>
                </a:lnTo>
                <a:lnTo>
                  <a:pt x="469646" y="569580"/>
                </a:lnTo>
                <a:lnTo>
                  <a:pt x="442849" y="371841"/>
                </a:lnTo>
                <a:lnTo>
                  <a:pt x="507238" y="428991"/>
                </a:lnTo>
                <a:lnTo>
                  <a:pt x="529629" y="375718"/>
                </a:lnTo>
                <a:lnTo>
                  <a:pt x="544189" y="322680"/>
                </a:lnTo>
                <a:lnTo>
                  <a:pt x="551000" y="270744"/>
                </a:lnTo>
                <a:lnTo>
                  <a:pt x="550148" y="220775"/>
                </a:lnTo>
                <a:lnTo>
                  <a:pt x="541717" y="173640"/>
                </a:lnTo>
                <a:lnTo>
                  <a:pt x="525793" y="130204"/>
                </a:lnTo>
                <a:lnTo>
                  <a:pt x="502461" y="91335"/>
                </a:lnTo>
                <a:lnTo>
                  <a:pt x="471805" y="57897"/>
                </a:lnTo>
              </a:path>
            </a:pathLst>
          </a:custGeom>
          <a:ln w="25400">
            <a:solidFill>
              <a:srgbClr val="00946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652264" y="639064"/>
            <a:ext cx="269240" cy="213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AP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56609" y="1576070"/>
            <a:ext cx="287655" cy="226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15" b="1">
                <a:latin typeface="Arial"/>
                <a:cs typeface="Arial"/>
              </a:rPr>
              <a:t>RC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387345" y="79375"/>
            <a:ext cx="4318000" cy="4267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b="0">
                <a:latin typeface="Times New Roman"/>
                <a:cs typeface="Times New Roman"/>
              </a:rPr>
              <a:t>F</a:t>
            </a:r>
            <a:r>
              <a:rPr dirty="0" sz="2800" spc="5" b="0">
                <a:latin typeface="Times New Roman"/>
                <a:cs typeface="Times New Roman"/>
              </a:rPr>
              <a:t>un</a:t>
            </a:r>
            <a:r>
              <a:rPr dirty="0" sz="2800" b="0">
                <a:latin typeface="Times New Roman"/>
                <a:cs typeface="Times New Roman"/>
              </a:rPr>
              <a:t>c</a:t>
            </a:r>
            <a:r>
              <a:rPr dirty="0" sz="2800" spc="5" b="0">
                <a:latin typeface="Times New Roman"/>
                <a:cs typeface="Times New Roman"/>
              </a:rPr>
              <a:t>ti</a:t>
            </a:r>
            <a:r>
              <a:rPr dirty="0" sz="2800" spc="-15" b="0">
                <a:latin typeface="Times New Roman"/>
                <a:cs typeface="Times New Roman"/>
              </a:rPr>
              <a:t>o</a:t>
            </a:r>
            <a:r>
              <a:rPr dirty="0" sz="2800" spc="5" b="0">
                <a:latin typeface="Times New Roman"/>
                <a:cs typeface="Times New Roman"/>
              </a:rPr>
              <a:t>n</a:t>
            </a:r>
            <a:r>
              <a:rPr dirty="0" sz="2800" spc="-25" b="0">
                <a:latin typeface="Times New Roman"/>
                <a:cs typeface="Times New Roman"/>
              </a:rPr>
              <a:t>a</a:t>
            </a:r>
            <a:r>
              <a:rPr dirty="0" sz="2800" b="0">
                <a:latin typeface="Times New Roman"/>
                <a:cs typeface="Times New Roman"/>
              </a:rPr>
              <a:t>l</a:t>
            </a:r>
            <a:r>
              <a:rPr dirty="0" sz="2800" spc="-10" b="0">
                <a:latin typeface="Times New Roman"/>
                <a:cs typeface="Times New Roman"/>
              </a:rPr>
              <a:t> </a:t>
            </a:r>
            <a:r>
              <a:rPr dirty="0" sz="2800" b="0">
                <a:latin typeface="Times New Roman"/>
                <a:cs typeface="Times New Roman"/>
              </a:rPr>
              <a:t>Rol</a:t>
            </a:r>
            <a:r>
              <a:rPr dirty="0" sz="2800" spc="-35" b="0">
                <a:latin typeface="Times New Roman"/>
                <a:cs typeface="Times New Roman"/>
              </a:rPr>
              <a:t>e</a:t>
            </a:r>
            <a:r>
              <a:rPr dirty="0" sz="2800" b="0">
                <a:latin typeface="Times New Roman"/>
                <a:cs typeface="Times New Roman"/>
              </a:rPr>
              <a:t>s</a:t>
            </a:r>
            <a:r>
              <a:rPr dirty="0" sz="2800" spc="-70" b="0">
                <a:latin typeface="Times New Roman"/>
                <a:cs typeface="Times New Roman"/>
              </a:rPr>
              <a:t> </a:t>
            </a:r>
            <a:r>
              <a:rPr dirty="0" sz="2800" spc="5" b="0">
                <a:latin typeface="Times New Roman"/>
                <a:cs typeface="Times New Roman"/>
              </a:rPr>
              <a:t>o</a:t>
            </a:r>
            <a:r>
              <a:rPr dirty="0" sz="2800" b="0">
                <a:latin typeface="Times New Roman"/>
                <a:cs typeface="Times New Roman"/>
              </a:rPr>
              <a:t>f</a:t>
            </a:r>
            <a:r>
              <a:rPr dirty="0" sz="2800" b="0">
                <a:latin typeface="Times New Roman"/>
                <a:cs typeface="Times New Roman"/>
              </a:rPr>
              <a:t> </a:t>
            </a:r>
            <a:r>
              <a:rPr dirty="0" sz="2800" spc="-15" b="0">
                <a:latin typeface="Times New Roman"/>
                <a:cs typeface="Times New Roman"/>
              </a:rPr>
              <a:t>L</a:t>
            </a:r>
            <a:r>
              <a:rPr dirty="0" sz="2800" b="0">
                <a:latin typeface="Times New Roman"/>
                <a:cs typeface="Times New Roman"/>
              </a:rPr>
              <a:t>ec</a:t>
            </a:r>
            <a:r>
              <a:rPr dirty="0" sz="2800" spc="10" b="0">
                <a:latin typeface="Times New Roman"/>
                <a:cs typeface="Times New Roman"/>
              </a:rPr>
              <a:t>t</a:t>
            </a:r>
            <a:r>
              <a:rPr dirty="0" sz="2800" spc="5" b="0">
                <a:latin typeface="Times New Roman"/>
                <a:cs typeface="Times New Roman"/>
              </a:rPr>
              <a:t>in</a:t>
            </a:r>
            <a:r>
              <a:rPr dirty="0" sz="2800" b="0">
                <a:latin typeface="Times New Roman"/>
                <a:cs typeface="Times New Roman"/>
              </a:rPr>
              <a:t>s</a:t>
            </a:r>
            <a:r>
              <a:rPr dirty="0" sz="2800" spc="-55" b="0">
                <a:latin typeface="Times New Roman"/>
                <a:cs typeface="Times New Roman"/>
              </a:rPr>
              <a:t> </a:t>
            </a:r>
            <a:r>
              <a:rPr dirty="0" sz="1800" b="0">
                <a:latin typeface="Times New Roman"/>
                <a:cs typeface="Times New Roman"/>
              </a:rPr>
              <a:t>(</a:t>
            </a:r>
            <a:r>
              <a:rPr dirty="0" sz="1800" spc="10" b="0">
                <a:latin typeface="Times New Roman"/>
                <a:cs typeface="Times New Roman"/>
              </a:rPr>
              <a:t>1</a:t>
            </a:r>
            <a:r>
              <a:rPr dirty="0" sz="1800" b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82827" y="4653076"/>
            <a:ext cx="6978650" cy="887730"/>
          </a:xfrm>
          <a:custGeom>
            <a:avLst/>
            <a:gdLst/>
            <a:ahLst/>
            <a:cxnLst/>
            <a:rect l="l" t="t" r="r" b="b"/>
            <a:pathLst>
              <a:path w="6978650" h="887729">
                <a:moveTo>
                  <a:pt x="0" y="887425"/>
                </a:moveTo>
                <a:lnTo>
                  <a:pt x="6978396" y="887425"/>
                </a:lnTo>
                <a:lnTo>
                  <a:pt x="6978396" y="0"/>
                </a:lnTo>
                <a:lnTo>
                  <a:pt x="0" y="0"/>
                </a:lnTo>
                <a:lnTo>
                  <a:pt x="0" y="8874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232712" y="4666980"/>
            <a:ext cx="6840855" cy="1708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93190" marR="203200" indent="-1348105">
              <a:lnSpc>
                <a:spcPct val="115700"/>
              </a:lnSpc>
            </a:pPr>
            <a:r>
              <a:rPr dirty="0" sz="1800" b="1">
                <a:latin typeface="Arial"/>
                <a:cs typeface="Arial"/>
              </a:rPr>
              <a:t>L</a:t>
            </a:r>
            <a:r>
              <a:rPr dirty="0" sz="1800" spc="5" b="1">
                <a:latin typeface="Arial"/>
                <a:cs typeface="Arial"/>
              </a:rPr>
              <a:t>ec</a:t>
            </a:r>
            <a:r>
              <a:rPr dirty="0" sz="1800" b="1">
                <a:latin typeface="Arial"/>
                <a:cs typeface="Arial"/>
              </a:rPr>
              <a:t>tin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prot</a:t>
            </a:r>
            <a:r>
              <a:rPr dirty="0" sz="1800" spc="10" b="1">
                <a:latin typeface="Arial"/>
                <a:cs typeface="Arial"/>
              </a:rPr>
              <a:t>e</a:t>
            </a:r>
            <a:r>
              <a:rPr dirty="0" sz="1800" spc="5" b="1">
                <a:latin typeface="Arial"/>
                <a:cs typeface="Arial"/>
              </a:rPr>
              <a:t>c</a:t>
            </a:r>
            <a:r>
              <a:rPr dirty="0" sz="1800" b="1">
                <a:latin typeface="Arial"/>
                <a:cs typeface="Arial"/>
              </a:rPr>
              <a:t>ts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</a:t>
            </a:r>
            <a:r>
              <a:rPr dirty="0" sz="1800" spc="5" b="1">
                <a:latin typeface="Arial"/>
                <a:cs typeface="Arial"/>
              </a:rPr>
              <a:t>la</a:t>
            </a:r>
            <a:r>
              <a:rPr dirty="0" sz="1800" b="1">
                <a:latin typeface="Arial"/>
                <a:cs typeface="Arial"/>
              </a:rPr>
              <a:t>nts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g</a:t>
            </a:r>
            <a:r>
              <a:rPr dirty="0" sz="1800" spc="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i</a:t>
            </a:r>
            <a:r>
              <a:rPr dirty="0" sz="1800" spc="5" b="1">
                <a:latin typeface="Arial"/>
                <a:cs typeface="Arial"/>
              </a:rPr>
              <a:t>ns</a:t>
            </a:r>
            <a:r>
              <a:rPr dirty="0" sz="1800" b="1">
                <a:latin typeface="Arial"/>
                <a:cs typeface="Arial"/>
              </a:rPr>
              <a:t>t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h</a:t>
            </a:r>
            <a:r>
              <a:rPr dirty="0" sz="1800" spc="5" b="1">
                <a:latin typeface="Arial"/>
                <a:cs typeface="Arial"/>
              </a:rPr>
              <a:t>e</a:t>
            </a:r>
            <a:r>
              <a:rPr dirty="0" sz="1800" b="1">
                <a:latin typeface="Arial"/>
                <a:cs typeface="Arial"/>
              </a:rPr>
              <a:t>rbi</a:t>
            </a:r>
            <a:r>
              <a:rPr dirty="0" sz="1800" spc="-15" b="1">
                <a:latin typeface="Arial"/>
                <a:cs typeface="Arial"/>
              </a:rPr>
              <a:t>v</a:t>
            </a:r>
            <a:r>
              <a:rPr dirty="0" sz="1800" b="1">
                <a:latin typeface="Arial"/>
                <a:cs typeface="Arial"/>
              </a:rPr>
              <a:t>oro</a:t>
            </a:r>
            <a:r>
              <a:rPr dirty="0" sz="1800" spc="5" b="1">
                <a:latin typeface="Arial"/>
                <a:cs typeface="Arial"/>
              </a:rPr>
              <a:t>us</a:t>
            </a:r>
            <a:r>
              <a:rPr dirty="0" sz="1800" b="1">
                <a:latin typeface="Arial"/>
                <a:cs typeface="Arial"/>
              </a:rPr>
              <a:t>,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5" b="1">
                <a:latin typeface="Arial"/>
                <a:cs typeface="Arial"/>
              </a:rPr>
              <a:t>c</a:t>
            </a:r>
            <a:r>
              <a:rPr dirty="0" sz="1800" b="1">
                <a:latin typeface="Arial"/>
                <a:cs typeface="Arial"/>
              </a:rPr>
              <a:t>h</a:t>
            </a:r>
            <a:r>
              <a:rPr dirty="0" sz="1800" spc="5" b="1">
                <a:latin typeface="Arial"/>
                <a:cs typeface="Arial"/>
              </a:rPr>
              <a:t>e</a:t>
            </a:r>
            <a:r>
              <a:rPr dirty="0" sz="1800" spc="35" b="1">
                <a:latin typeface="Arial"/>
                <a:cs typeface="Arial"/>
              </a:rPr>
              <a:t>w</a:t>
            </a:r>
            <a:r>
              <a:rPr dirty="0" sz="1800" b="1">
                <a:latin typeface="Arial"/>
                <a:cs typeface="Arial"/>
              </a:rPr>
              <a:t>i</a:t>
            </a:r>
            <a:r>
              <a:rPr dirty="0" sz="1800" spc="5" b="1">
                <a:latin typeface="Arial"/>
                <a:cs typeface="Arial"/>
              </a:rPr>
              <a:t>n</a:t>
            </a:r>
            <a:r>
              <a:rPr dirty="0" sz="1800" b="1">
                <a:latin typeface="Arial"/>
                <a:cs typeface="Arial"/>
              </a:rPr>
              <a:t>g</a:t>
            </a:r>
            <a:r>
              <a:rPr dirty="0" sz="1800" spc="-55" b="1">
                <a:latin typeface="Arial"/>
                <a:cs typeface="Arial"/>
              </a:rPr>
              <a:t> </a:t>
            </a:r>
            <a:r>
              <a:rPr dirty="0" sz="1800" spc="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n</a:t>
            </a:r>
            <a:r>
              <a:rPr dirty="0" sz="1800" spc="5" b="1">
                <a:latin typeface="Arial"/>
                <a:cs typeface="Arial"/>
              </a:rPr>
              <a:t>ima</a:t>
            </a:r>
            <a:r>
              <a:rPr dirty="0" sz="1800" b="1">
                <a:latin typeface="Arial"/>
                <a:cs typeface="Arial"/>
              </a:rPr>
              <a:t>ls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nd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l</a:t>
            </a:r>
            <a:r>
              <a:rPr dirty="0" sz="1800" spc="5" b="1">
                <a:latin typeface="Arial"/>
                <a:cs typeface="Arial"/>
              </a:rPr>
              <a:t>s</a:t>
            </a:r>
            <a:r>
              <a:rPr dirty="0" sz="1800" b="1">
                <a:latin typeface="Arial"/>
                <a:cs typeface="Arial"/>
              </a:rPr>
              <a:t>o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</a:t>
            </a:r>
            <a:r>
              <a:rPr dirty="0" sz="1800" spc="5" b="1">
                <a:latin typeface="Arial"/>
                <a:cs typeface="Arial"/>
              </a:rPr>
              <a:t>e</a:t>
            </a:r>
            <a:r>
              <a:rPr dirty="0" sz="1800" spc="-20" b="1">
                <a:latin typeface="Arial"/>
                <a:cs typeface="Arial"/>
              </a:rPr>
              <a:t>v</a:t>
            </a:r>
            <a:r>
              <a:rPr dirty="0" sz="1800" spc="5" b="1">
                <a:latin typeface="Arial"/>
                <a:cs typeface="Arial"/>
              </a:rPr>
              <a:t>e</a:t>
            </a:r>
            <a:r>
              <a:rPr dirty="0" sz="1800" b="1">
                <a:latin typeface="Arial"/>
                <a:cs typeface="Arial"/>
              </a:rPr>
              <a:t>nt</a:t>
            </a:r>
            <a:r>
              <a:rPr dirty="0" sz="1800" spc="5" b="1">
                <a:latin typeface="Arial"/>
                <a:cs typeface="Arial"/>
              </a:rPr>
              <a:t> m</a:t>
            </a:r>
            <a:r>
              <a:rPr dirty="0" sz="1800" b="1">
                <a:latin typeface="Arial"/>
                <a:cs typeface="Arial"/>
              </a:rPr>
              <a:t>i</a:t>
            </a:r>
            <a:r>
              <a:rPr dirty="0" sz="1800" spc="5" b="1">
                <a:latin typeface="Arial"/>
                <a:cs typeface="Arial"/>
              </a:rPr>
              <a:t>c</a:t>
            </a:r>
            <a:r>
              <a:rPr dirty="0" sz="1800" b="1">
                <a:latin typeface="Arial"/>
                <a:cs typeface="Arial"/>
              </a:rPr>
              <a:t>rob</a:t>
            </a:r>
            <a:r>
              <a:rPr dirty="0" sz="1800" spc="5" b="1">
                <a:latin typeface="Arial"/>
                <a:cs typeface="Arial"/>
              </a:rPr>
              <a:t>ia</a:t>
            </a:r>
            <a:r>
              <a:rPr dirty="0" sz="1800" b="1">
                <a:latin typeface="Arial"/>
                <a:cs typeface="Arial"/>
              </a:rPr>
              <a:t>l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</a:t>
            </a:r>
            <a:r>
              <a:rPr dirty="0" sz="1800" spc="5" b="1">
                <a:latin typeface="Arial"/>
                <a:cs typeface="Arial"/>
              </a:rPr>
              <a:t>n</a:t>
            </a:r>
            <a:r>
              <a:rPr dirty="0" sz="1800" spc="-20" b="1">
                <a:latin typeface="Arial"/>
                <a:cs typeface="Arial"/>
              </a:rPr>
              <a:t>v</a:t>
            </a:r>
            <a:r>
              <a:rPr dirty="0" sz="1800" spc="5" b="1">
                <a:latin typeface="Arial"/>
                <a:cs typeface="Arial"/>
              </a:rPr>
              <a:t>as</a:t>
            </a:r>
            <a:r>
              <a:rPr dirty="0" sz="1800" b="1">
                <a:latin typeface="Arial"/>
                <a:cs typeface="Arial"/>
              </a:rPr>
              <a:t>i</a:t>
            </a:r>
            <a:r>
              <a:rPr dirty="0" sz="1800" spc="5" b="1">
                <a:latin typeface="Arial"/>
                <a:cs typeface="Arial"/>
              </a:rPr>
              <a:t>o</a:t>
            </a:r>
            <a:r>
              <a:rPr dirty="0" sz="1800" b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000" spc="-10">
                <a:latin typeface="Arial"/>
                <a:cs typeface="Arial"/>
              </a:rPr>
              <a:t>Rep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sz="1000" spc="-10">
                <a:latin typeface="Arial"/>
                <a:cs typeface="Arial"/>
              </a:rPr>
              <a:t>odu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sz="1000" spc="-10">
                <a:latin typeface="Arial"/>
                <a:cs typeface="Arial"/>
              </a:rPr>
              <a:t>e</a:t>
            </a:r>
            <a:r>
              <a:rPr dirty="0" sz="1000">
                <a:latin typeface="Arial"/>
                <a:cs typeface="Arial"/>
              </a:rPr>
              <a:t>d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-30">
                <a:latin typeface="Arial"/>
                <a:cs typeface="Arial"/>
              </a:rPr>
              <a:t>w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5">
                <a:latin typeface="Arial"/>
                <a:cs typeface="Arial"/>
              </a:rPr>
              <a:t>t</a:t>
            </a:r>
            <a:r>
              <a:rPr dirty="0" sz="1000">
                <a:latin typeface="Arial"/>
                <a:cs typeface="Arial"/>
              </a:rPr>
              <a:t>h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pe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sz="1000" spc="25">
                <a:latin typeface="Arial"/>
                <a:cs typeface="Arial"/>
              </a:rPr>
              <a:t>m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25">
                <a:latin typeface="Arial"/>
                <a:cs typeface="Arial"/>
              </a:rPr>
              <a:t>ss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30">
                <a:latin typeface="Arial"/>
                <a:cs typeface="Arial"/>
              </a:rPr>
              <a:t>f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 spc="5">
                <a:latin typeface="Arial"/>
                <a:cs typeface="Arial"/>
              </a:rPr>
              <a:t>m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P</a:t>
            </a:r>
            <a:r>
              <a:rPr dirty="0" sz="1000" spc="-10">
                <a:latin typeface="Arial"/>
                <a:cs typeface="Arial"/>
              </a:rPr>
              <a:t>eu</a:t>
            </a:r>
            <a:r>
              <a:rPr dirty="0" sz="1000" spc="25">
                <a:latin typeface="Arial"/>
                <a:cs typeface="Arial"/>
              </a:rPr>
              <a:t>m</a:t>
            </a:r>
            <a:r>
              <a:rPr dirty="0" sz="1000" spc="-10">
                <a:latin typeface="Arial"/>
                <a:cs typeface="Arial"/>
              </a:rPr>
              <a:t>an</a:t>
            </a:r>
            <a:r>
              <a:rPr dirty="0" sz="1000">
                <a:latin typeface="Arial"/>
                <a:cs typeface="Arial"/>
              </a:rPr>
              <a:t>s</a:t>
            </a:r>
            <a:r>
              <a:rPr dirty="0" sz="1000" spc="-6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&amp;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V</a:t>
            </a:r>
            <a:r>
              <a:rPr dirty="0" sz="1000" spc="-10">
                <a:latin typeface="Arial"/>
                <a:cs typeface="Arial"/>
              </a:rPr>
              <a:t>a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Da</a:t>
            </a:r>
            <a:r>
              <a:rPr dirty="0" sz="1000" spc="25">
                <a:latin typeface="Arial"/>
                <a:cs typeface="Arial"/>
              </a:rPr>
              <a:t>mm</a:t>
            </a:r>
            <a:r>
              <a:rPr dirty="0" sz="1000" spc="-10">
                <a:latin typeface="Arial"/>
                <a:cs typeface="Arial"/>
              </a:rPr>
              <a:t>e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1995</a:t>
            </a:r>
            <a:r>
              <a:rPr dirty="0" sz="1000">
                <a:latin typeface="Arial"/>
                <a:cs typeface="Arial"/>
              </a:rPr>
              <a:t>;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sz="1000" spc="-10">
                <a:latin typeface="Arial"/>
                <a:cs typeface="Arial"/>
              </a:rPr>
              <a:t>op</a:t>
            </a:r>
            <a:r>
              <a:rPr dirty="0" sz="1000">
                <a:latin typeface="Arial"/>
                <a:cs typeface="Arial"/>
              </a:rPr>
              <a:t>yr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gh</a:t>
            </a:r>
            <a:r>
              <a:rPr dirty="0" sz="1000">
                <a:latin typeface="Arial"/>
                <a:cs typeface="Arial"/>
              </a:rPr>
              <a:t>t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1995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A</a:t>
            </a:r>
            <a:r>
              <a:rPr dirty="0" sz="1000" spc="25">
                <a:latin typeface="Arial"/>
                <a:cs typeface="Arial"/>
              </a:rPr>
              <a:t>m</a:t>
            </a:r>
            <a:r>
              <a:rPr dirty="0" sz="1000" spc="-10">
                <a:latin typeface="Arial"/>
                <a:cs typeface="Arial"/>
              </a:rPr>
              <a:t>e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sz="1000" spc="-10">
                <a:latin typeface="Arial"/>
                <a:cs typeface="Arial"/>
              </a:rPr>
              <a:t>a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S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e</a:t>
            </a:r>
            <a:r>
              <a:rPr dirty="0" sz="1000" spc="5">
                <a:latin typeface="Arial"/>
                <a:cs typeface="Arial"/>
              </a:rPr>
              <a:t>t</a:t>
            </a:r>
            <a:r>
              <a:rPr dirty="0" sz="1000">
                <a:latin typeface="Arial"/>
                <a:cs typeface="Arial"/>
              </a:rPr>
              <a:t>y</a:t>
            </a:r>
            <a:r>
              <a:rPr dirty="0" sz="1000" spc="-6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f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P</a:t>
            </a:r>
            <a:r>
              <a:rPr dirty="0" sz="1000" spc="15">
                <a:latin typeface="Arial"/>
                <a:cs typeface="Arial"/>
              </a:rPr>
              <a:t>l</a:t>
            </a:r>
            <a:r>
              <a:rPr dirty="0" sz="1000" spc="-10">
                <a:latin typeface="Arial"/>
                <a:cs typeface="Arial"/>
              </a:rPr>
              <a:t>an</a:t>
            </a:r>
            <a:r>
              <a:rPr dirty="0" sz="1000">
                <a:latin typeface="Arial"/>
                <a:cs typeface="Arial"/>
              </a:rPr>
              <a:t>t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B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 spc="15">
                <a:latin typeface="Arial"/>
                <a:cs typeface="Arial"/>
              </a:rPr>
              <a:t>l</a:t>
            </a:r>
            <a:r>
              <a:rPr dirty="0" sz="1000" spc="-10">
                <a:latin typeface="Arial"/>
                <a:cs typeface="Arial"/>
              </a:rPr>
              <a:t>og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25">
                <a:latin typeface="Arial"/>
                <a:cs typeface="Arial"/>
              </a:rPr>
              <a:t>s</a:t>
            </a:r>
            <a:r>
              <a:rPr dirty="0" sz="1000" spc="5">
                <a:latin typeface="Arial"/>
                <a:cs typeface="Arial"/>
              </a:rPr>
              <a:t>t</a:t>
            </a:r>
            <a:r>
              <a:rPr dirty="0" sz="1000"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900">
              <a:latin typeface="Times New Roman"/>
              <a:cs typeface="Times New Roman"/>
            </a:endParaRPr>
          </a:p>
          <a:p>
            <a:pPr marL="215265" marR="5080">
              <a:lnSpc>
                <a:spcPct val="100000"/>
              </a:lnSpc>
            </a:pPr>
            <a:r>
              <a:rPr dirty="0" sz="1600" spc="-8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br</a:t>
            </a:r>
            <a:r>
              <a:rPr dirty="0" sz="1600" spc="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600" spc="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nd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8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br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b="1">
                <a:latin typeface="Arial"/>
                <a:cs typeface="Arial"/>
              </a:rPr>
              <a:t>n</a:t>
            </a:r>
            <a:r>
              <a:rPr dirty="0" sz="1600" spc="-10" b="1">
                <a:latin typeface="Arial"/>
                <a:cs typeface="Arial"/>
              </a:rPr>
              <a:t>-</a:t>
            </a:r>
            <a:r>
              <a:rPr dirty="0" sz="1600" b="1">
                <a:latin typeface="Arial"/>
                <a:cs typeface="Arial"/>
              </a:rPr>
              <a:t>r</a:t>
            </a:r>
            <a:r>
              <a:rPr dirty="0" sz="1600" spc="-10" b="1">
                <a:latin typeface="Arial"/>
                <a:cs typeface="Arial"/>
              </a:rPr>
              <a:t>e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sz="1600" spc="-10" b="1">
                <a:latin typeface="Arial"/>
                <a:cs typeface="Arial"/>
              </a:rPr>
              <a:t>ate</a:t>
            </a:r>
            <a:r>
              <a:rPr dirty="0" sz="1600" b="1">
                <a:latin typeface="Arial"/>
                <a:cs typeface="Arial"/>
              </a:rPr>
              <a:t>d</a:t>
            </a:r>
            <a:r>
              <a:rPr dirty="0" sz="1600" spc="5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</a:t>
            </a:r>
            <a:r>
              <a:rPr dirty="0" sz="1600" b="1">
                <a:latin typeface="Arial"/>
                <a:cs typeface="Arial"/>
              </a:rPr>
              <a:t>oxin</a:t>
            </a:r>
            <a:r>
              <a:rPr dirty="0" sz="1600" spc="-10" b="1">
                <a:latin typeface="Arial"/>
                <a:cs typeface="Arial"/>
              </a:rPr>
              <a:t>s</a:t>
            </a:r>
            <a:r>
              <a:rPr dirty="0" sz="1600" b="1">
                <a:latin typeface="Arial"/>
                <a:cs typeface="Arial"/>
              </a:rPr>
              <a:t>,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600" spc="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dirty="0" sz="1600" spc="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nd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-10" b="1">
                <a:latin typeface="Arial"/>
                <a:cs typeface="Arial"/>
              </a:rPr>
              <a:t>c</a:t>
            </a:r>
            <a:r>
              <a:rPr dirty="0" sz="1600" spc="5" b="1">
                <a:latin typeface="Arial"/>
                <a:cs typeface="Arial"/>
              </a:rPr>
              <a:t>in</a:t>
            </a:r>
            <a:r>
              <a:rPr dirty="0" sz="1600" spc="-10" b="1">
                <a:latin typeface="Arial"/>
                <a:cs typeface="Arial"/>
              </a:rPr>
              <a:t>-</a:t>
            </a:r>
            <a:r>
              <a:rPr dirty="0" sz="1600" b="1">
                <a:latin typeface="Arial"/>
                <a:cs typeface="Arial"/>
              </a:rPr>
              <a:t>r</a:t>
            </a:r>
            <a:r>
              <a:rPr dirty="0" sz="1600" spc="-10" b="1">
                <a:latin typeface="Arial"/>
                <a:cs typeface="Arial"/>
              </a:rPr>
              <a:t>e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sz="1600" spc="-10" b="1">
                <a:latin typeface="Arial"/>
                <a:cs typeface="Arial"/>
              </a:rPr>
              <a:t>ate</a:t>
            </a:r>
            <a:r>
              <a:rPr dirty="0" sz="1600" b="1">
                <a:latin typeface="Arial"/>
                <a:cs typeface="Arial"/>
              </a:rPr>
              <a:t>d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</a:t>
            </a:r>
            <a:r>
              <a:rPr dirty="0" sz="1600" b="1">
                <a:latin typeface="Arial"/>
                <a:cs typeface="Arial"/>
              </a:rPr>
              <a:t>oxins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ha</a:t>
            </a:r>
            <a:r>
              <a:rPr dirty="0" sz="1600" spc="-15" b="1">
                <a:latin typeface="Arial"/>
                <a:cs typeface="Arial"/>
              </a:rPr>
              <a:t>v</a:t>
            </a:r>
            <a:r>
              <a:rPr dirty="0" sz="1600" b="1">
                <a:latin typeface="Arial"/>
                <a:cs typeface="Arial"/>
              </a:rPr>
              <a:t>e</a:t>
            </a:r>
            <a:r>
              <a:rPr dirty="0" sz="1600" b="1">
                <a:latin typeface="Arial"/>
                <a:cs typeface="Arial"/>
              </a:rPr>
              <a:t> be</a:t>
            </a:r>
            <a:r>
              <a:rPr dirty="0" sz="1600" spc="-15" b="1">
                <a:latin typeface="Arial"/>
                <a:cs typeface="Arial"/>
              </a:rPr>
              <a:t>e</a:t>
            </a:r>
            <a:r>
              <a:rPr dirty="0" sz="1600" b="1">
                <a:latin typeface="Arial"/>
                <a:cs typeface="Arial"/>
              </a:rPr>
              <a:t>n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r</a:t>
            </a:r>
            <a:r>
              <a:rPr dirty="0" sz="1600" spc="-10" b="1">
                <a:latin typeface="Arial"/>
                <a:cs typeface="Arial"/>
              </a:rPr>
              <a:t>e</a:t>
            </a:r>
            <a:r>
              <a:rPr dirty="0" sz="1600" b="1">
                <a:latin typeface="Arial"/>
                <a:cs typeface="Arial"/>
              </a:rPr>
              <a:t>por</a:t>
            </a:r>
            <a:r>
              <a:rPr dirty="0" sz="1600" spc="-10" b="1">
                <a:latin typeface="Arial"/>
                <a:cs typeface="Arial"/>
              </a:rPr>
              <a:t>te</a:t>
            </a:r>
            <a:r>
              <a:rPr dirty="0" sz="1600" b="1">
                <a:latin typeface="Arial"/>
                <a:cs typeface="Arial"/>
              </a:rPr>
              <a:t>d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t</a:t>
            </a:r>
            <a:r>
              <a:rPr dirty="0" sz="1600" b="1">
                <a:latin typeface="Arial"/>
                <a:cs typeface="Arial"/>
              </a:rPr>
              <a:t>o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pro</a:t>
            </a:r>
            <a:r>
              <a:rPr dirty="0" sz="1600" spc="-10" b="1">
                <a:latin typeface="Arial"/>
                <a:cs typeface="Arial"/>
              </a:rPr>
              <a:t>tec</a:t>
            </a:r>
            <a:r>
              <a:rPr dirty="0" sz="1600" b="1">
                <a:latin typeface="Arial"/>
                <a:cs typeface="Arial"/>
              </a:rPr>
              <a:t>t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p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nt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s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gain</a:t>
            </a:r>
            <a:r>
              <a:rPr dirty="0" sz="1600" spc="-10" b="1">
                <a:latin typeface="Arial"/>
                <a:cs typeface="Arial"/>
              </a:rPr>
              <a:t>s</a:t>
            </a:r>
            <a:r>
              <a:rPr dirty="0" sz="1600" b="1">
                <a:latin typeface="Arial"/>
                <a:cs typeface="Arial"/>
              </a:rPr>
              <a:t>t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he</a:t>
            </a:r>
            <a:r>
              <a:rPr dirty="0" sz="1600" spc="-10" b="1">
                <a:latin typeface="Arial"/>
                <a:cs typeface="Arial"/>
              </a:rPr>
              <a:t>r</a:t>
            </a:r>
            <a:r>
              <a:rPr dirty="0" sz="1600" b="1">
                <a:latin typeface="Arial"/>
                <a:cs typeface="Arial"/>
              </a:rPr>
              <a:t>b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-10" b="1">
                <a:latin typeface="Arial"/>
                <a:cs typeface="Arial"/>
              </a:rPr>
              <a:t>v</a:t>
            </a:r>
            <a:r>
              <a:rPr dirty="0" sz="1600" b="1">
                <a:latin typeface="Arial"/>
                <a:cs typeface="Arial"/>
              </a:rPr>
              <a:t>orous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n</a:t>
            </a:r>
            <a:r>
              <a:rPr dirty="0" sz="1600" spc="5" b="1">
                <a:latin typeface="Arial"/>
                <a:cs typeface="Arial"/>
              </a:rPr>
              <a:t>im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sz="1600" spc="-10" b="1">
                <a:latin typeface="Arial"/>
                <a:cs typeface="Arial"/>
              </a:rPr>
              <a:t>s</a:t>
            </a:r>
            <a:r>
              <a:rPr dirty="0" sz="1600" b="1">
                <a:latin typeface="Arial"/>
                <a:cs typeface="Arial"/>
              </a:rPr>
              <a:t>,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nd</a:t>
            </a:r>
            <a:r>
              <a:rPr dirty="0" sz="1600" spc="5" b="1">
                <a:latin typeface="Arial"/>
                <a:cs typeface="Arial"/>
              </a:rPr>
              <a:t>/</a:t>
            </a:r>
            <a:r>
              <a:rPr dirty="0" sz="1600" b="1">
                <a:latin typeface="Arial"/>
                <a:cs typeface="Arial"/>
              </a:rPr>
              <a:t>or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ph</a:t>
            </a:r>
            <a:r>
              <a:rPr dirty="0" sz="1600" spc="-75" b="1">
                <a:latin typeface="Arial"/>
                <a:cs typeface="Arial"/>
              </a:rPr>
              <a:t>y</a:t>
            </a:r>
            <a:r>
              <a:rPr dirty="0" sz="1600" spc="-10" b="1">
                <a:latin typeface="Arial"/>
                <a:cs typeface="Arial"/>
              </a:rPr>
              <a:t>t</a:t>
            </a:r>
            <a:r>
              <a:rPr dirty="0" sz="1600" spc="5" b="1">
                <a:latin typeface="Arial"/>
                <a:cs typeface="Arial"/>
              </a:rPr>
              <a:t>oph</a:t>
            </a:r>
            <a:r>
              <a:rPr dirty="0" sz="1600" spc="-5" b="1">
                <a:latin typeface="Arial"/>
                <a:cs typeface="Arial"/>
              </a:rPr>
              <a:t>a</a:t>
            </a:r>
            <a:r>
              <a:rPr dirty="0" sz="1600" spc="5" b="1">
                <a:latin typeface="Arial"/>
                <a:cs typeface="Arial"/>
              </a:rPr>
              <a:t>gous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5" b="1">
                <a:latin typeface="Arial"/>
                <a:cs typeface="Arial"/>
              </a:rPr>
              <a:t>n</a:t>
            </a:r>
            <a:r>
              <a:rPr dirty="0" sz="1600" spc="-5" b="1">
                <a:latin typeface="Arial"/>
                <a:cs typeface="Arial"/>
              </a:rPr>
              <a:t>ve</a:t>
            </a:r>
            <a:r>
              <a:rPr dirty="0" sz="1600" b="1">
                <a:latin typeface="Arial"/>
                <a:cs typeface="Arial"/>
              </a:rPr>
              <a:t>r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" b="1">
                <a:latin typeface="Arial"/>
                <a:cs typeface="Arial"/>
              </a:rPr>
              <a:t>e</a:t>
            </a:r>
            <a:r>
              <a:rPr dirty="0" sz="1600" spc="5" b="1">
                <a:latin typeface="Arial"/>
                <a:cs typeface="Arial"/>
              </a:rPr>
              <a:t>br</a:t>
            </a:r>
            <a:r>
              <a:rPr dirty="0" sz="1600" spc="-10" b="1">
                <a:latin typeface="Arial"/>
                <a:cs typeface="Arial"/>
              </a:rPr>
              <a:t>at</a:t>
            </a:r>
            <a:r>
              <a:rPr dirty="0" sz="1600" spc="5" b="1">
                <a:latin typeface="Arial"/>
                <a:cs typeface="Arial"/>
              </a:rPr>
              <a:t>e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(P</a:t>
            </a:r>
            <a:r>
              <a:rPr dirty="0" sz="1600" spc="-5" b="1">
                <a:latin typeface="Arial"/>
                <a:cs typeface="Arial"/>
              </a:rPr>
              <a:t>e</a:t>
            </a:r>
            <a:r>
              <a:rPr dirty="0" sz="1600" spc="5" b="1">
                <a:latin typeface="Arial"/>
                <a:cs typeface="Arial"/>
              </a:rPr>
              <a:t>u</a:t>
            </a:r>
            <a:r>
              <a:rPr dirty="0" sz="1600" spc="10" b="1">
                <a:latin typeface="Arial"/>
                <a:cs typeface="Arial"/>
              </a:rPr>
              <a:t>m</a:t>
            </a:r>
            <a:r>
              <a:rPr dirty="0" sz="1600" spc="-5" b="1">
                <a:latin typeface="Arial"/>
                <a:cs typeface="Arial"/>
              </a:rPr>
              <a:t>a</a:t>
            </a:r>
            <a:r>
              <a:rPr dirty="0" sz="1600" spc="5" b="1">
                <a:latin typeface="Arial"/>
                <a:cs typeface="Arial"/>
              </a:rPr>
              <a:t>n</a:t>
            </a:r>
            <a:r>
              <a:rPr dirty="0" sz="1600" b="1">
                <a:latin typeface="Arial"/>
                <a:cs typeface="Arial"/>
              </a:rPr>
              <a:t>s</a:t>
            </a:r>
            <a:r>
              <a:rPr dirty="0" sz="1600" b="1">
                <a:latin typeface="Arial"/>
                <a:cs typeface="Arial"/>
              </a:rPr>
              <a:t>,</a:t>
            </a:r>
            <a:r>
              <a:rPr dirty="0" sz="1600" spc="-55" b="1">
                <a:latin typeface="Arial"/>
                <a:cs typeface="Arial"/>
              </a:rPr>
              <a:t> </a:t>
            </a:r>
            <a:r>
              <a:rPr dirty="0" sz="1600" spc="-55" b="1">
                <a:latin typeface="Arial"/>
                <a:cs typeface="Arial"/>
              </a:rPr>
              <a:t>W</a:t>
            </a:r>
            <a:r>
              <a:rPr dirty="0" sz="1600" b="1">
                <a:latin typeface="Arial"/>
                <a:cs typeface="Arial"/>
              </a:rPr>
              <a:t>.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J</a:t>
            </a:r>
            <a:r>
              <a:rPr dirty="0" sz="1600" b="1">
                <a:latin typeface="Arial"/>
                <a:cs typeface="Arial"/>
              </a:rPr>
              <a:t>.</a:t>
            </a:r>
            <a:r>
              <a:rPr dirty="0" sz="1600" spc="25" b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e</a:t>
            </a:r>
            <a:r>
              <a:rPr dirty="0" sz="1600" b="1" i="1">
                <a:latin typeface="Arial"/>
                <a:cs typeface="Arial"/>
              </a:rPr>
              <a:t>t</a:t>
            </a:r>
            <a:r>
              <a:rPr dirty="0" sz="160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a</a:t>
            </a:r>
            <a:r>
              <a:rPr dirty="0" sz="1600" spc="-20" b="1" i="1">
                <a:latin typeface="Arial"/>
                <a:cs typeface="Arial"/>
              </a:rPr>
              <a:t>l</a:t>
            </a:r>
            <a:r>
              <a:rPr dirty="0" sz="1600" spc="5" b="1" i="1">
                <a:latin typeface="Arial"/>
                <a:cs typeface="Arial"/>
              </a:rPr>
              <a:t>.</a:t>
            </a:r>
            <a:r>
              <a:rPr dirty="0" sz="1600" b="1" i="1">
                <a:latin typeface="Arial"/>
                <a:cs typeface="Arial"/>
              </a:rPr>
              <a:t>,</a:t>
            </a:r>
            <a:r>
              <a:rPr dirty="0" sz="1600" spc="25" b="1" i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2001)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5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4800" y="44576"/>
            <a:ext cx="1143000" cy="12716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62711" y="5791809"/>
            <a:ext cx="164338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Arial"/>
                <a:cs typeface="Arial"/>
              </a:rPr>
              <a:t>*</a:t>
            </a:r>
            <a:r>
              <a:rPr dirty="0" sz="1200" spc="-10">
                <a:latin typeface="Arial"/>
                <a:cs typeface="Arial"/>
              </a:rPr>
              <a:t>S</a:t>
            </a:r>
            <a:r>
              <a:rPr dirty="0" sz="1200">
                <a:latin typeface="Arial"/>
                <a:cs typeface="Arial"/>
              </a:rPr>
              <a:t>c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ence,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1989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246,</a:t>
            </a:r>
            <a:r>
              <a:rPr dirty="0" sz="1200" spc="5">
                <a:latin typeface="Arial"/>
                <a:cs typeface="Arial"/>
              </a:rPr>
              <a:t>2</a:t>
            </a:r>
            <a:r>
              <a:rPr dirty="0" sz="1200"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9546" y="5589244"/>
            <a:ext cx="684530" cy="0"/>
          </a:xfrm>
          <a:custGeom>
            <a:avLst/>
            <a:gdLst/>
            <a:ahLst/>
            <a:cxnLst/>
            <a:rect l="l" t="t" r="r" b="b"/>
            <a:pathLst>
              <a:path w="684530" h="0">
                <a:moveTo>
                  <a:pt x="0" y="0"/>
                </a:moveTo>
                <a:lnTo>
                  <a:pt x="684085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3305" y="2420873"/>
            <a:ext cx="7601077" cy="21902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17495" y="655701"/>
            <a:ext cx="4318635" cy="4381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5" b="0">
                <a:latin typeface="Times New Roman"/>
                <a:cs typeface="Times New Roman"/>
              </a:rPr>
              <a:t>Fu</a:t>
            </a:r>
            <a:r>
              <a:rPr dirty="0" sz="2800" spc="20" b="0">
                <a:latin typeface="Times New Roman"/>
                <a:cs typeface="Times New Roman"/>
              </a:rPr>
              <a:t>n</a:t>
            </a:r>
            <a:r>
              <a:rPr dirty="0" sz="2800" b="0">
                <a:latin typeface="Times New Roman"/>
                <a:cs typeface="Times New Roman"/>
              </a:rPr>
              <a:t>c</a:t>
            </a:r>
            <a:r>
              <a:rPr dirty="0" sz="2800" spc="5" b="0">
                <a:latin typeface="Times New Roman"/>
                <a:cs typeface="Times New Roman"/>
              </a:rPr>
              <a:t>ti</a:t>
            </a:r>
            <a:r>
              <a:rPr dirty="0" sz="2800" spc="-10" b="0">
                <a:latin typeface="Times New Roman"/>
                <a:cs typeface="Times New Roman"/>
              </a:rPr>
              <a:t>o</a:t>
            </a:r>
            <a:r>
              <a:rPr dirty="0" sz="2800" spc="10" b="0">
                <a:latin typeface="Times New Roman"/>
                <a:cs typeface="Times New Roman"/>
              </a:rPr>
              <a:t>n</a:t>
            </a:r>
            <a:r>
              <a:rPr dirty="0" sz="2800" spc="-25" b="0">
                <a:latin typeface="Times New Roman"/>
                <a:cs typeface="Times New Roman"/>
              </a:rPr>
              <a:t>a</a:t>
            </a:r>
            <a:r>
              <a:rPr dirty="0" sz="2800" b="0">
                <a:latin typeface="Times New Roman"/>
                <a:cs typeface="Times New Roman"/>
              </a:rPr>
              <a:t>l</a:t>
            </a:r>
            <a:r>
              <a:rPr dirty="0" sz="2800" spc="-15" b="0">
                <a:latin typeface="Times New Roman"/>
                <a:cs typeface="Times New Roman"/>
              </a:rPr>
              <a:t> </a:t>
            </a:r>
            <a:r>
              <a:rPr dirty="0" sz="2800" spc="-5" b="0">
                <a:latin typeface="Times New Roman"/>
                <a:cs typeface="Times New Roman"/>
              </a:rPr>
              <a:t>R</a:t>
            </a:r>
            <a:r>
              <a:rPr dirty="0" sz="2800" spc="10" b="0">
                <a:latin typeface="Times New Roman"/>
                <a:cs typeface="Times New Roman"/>
              </a:rPr>
              <a:t>o</a:t>
            </a:r>
            <a:r>
              <a:rPr dirty="0" sz="2800" spc="-15" b="0">
                <a:latin typeface="Times New Roman"/>
                <a:cs typeface="Times New Roman"/>
              </a:rPr>
              <a:t>l</a:t>
            </a:r>
            <a:r>
              <a:rPr dirty="0" sz="2800" spc="-25" b="0">
                <a:latin typeface="Times New Roman"/>
                <a:cs typeface="Times New Roman"/>
              </a:rPr>
              <a:t>e</a:t>
            </a:r>
            <a:r>
              <a:rPr dirty="0" sz="2800" b="0">
                <a:latin typeface="Times New Roman"/>
                <a:cs typeface="Times New Roman"/>
              </a:rPr>
              <a:t>s</a:t>
            </a:r>
            <a:r>
              <a:rPr dirty="0" sz="2800" spc="-70" b="0">
                <a:latin typeface="Times New Roman"/>
                <a:cs typeface="Times New Roman"/>
              </a:rPr>
              <a:t> </a:t>
            </a:r>
            <a:r>
              <a:rPr dirty="0" sz="2800" spc="10" b="0">
                <a:latin typeface="Times New Roman"/>
                <a:cs typeface="Times New Roman"/>
              </a:rPr>
              <a:t>o</a:t>
            </a:r>
            <a:r>
              <a:rPr dirty="0" sz="2800" b="0">
                <a:latin typeface="Times New Roman"/>
                <a:cs typeface="Times New Roman"/>
              </a:rPr>
              <a:t>f</a:t>
            </a:r>
            <a:r>
              <a:rPr dirty="0" sz="2800" spc="-10" b="0">
                <a:latin typeface="Times New Roman"/>
                <a:cs typeface="Times New Roman"/>
              </a:rPr>
              <a:t> </a:t>
            </a:r>
            <a:r>
              <a:rPr dirty="0" sz="2800" spc="-10" b="0">
                <a:latin typeface="Times New Roman"/>
                <a:cs typeface="Times New Roman"/>
              </a:rPr>
              <a:t>L</a:t>
            </a:r>
            <a:r>
              <a:rPr dirty="0" sz="2800" b="0">
                <a:latin typeface="Times New Roman"/>
                <a:cs typeface="Times New Roman"/>
              </a:rPr>
              <a:t>ec</a:t>
            </a:r>
            <a:r>
              <a:rPr dirty="0" sz="2800" spc="5" b="0">
                <a:latin typeface="Times New Roman"/>
                <a:cs typeface="Times New Roman"/>
              </a:rPr>
              <a:t>tin</a:t>
            </a:r>
            <a:r>
              <a:rPr dirty="0" sz="2800" b="0">
                <a:latin typeface="Times New Roman"/>
                <a:cs typeface="Times New Roman"/>
              </a:rPr>
              <a:t>s</a:t>
            </a:r>
            <a:r>
              <a:rPr dirty="0" sz="2800" spc="-55" b="0">
                <a:latin typeface="Times New Roman"/>
                <a:cs typeface="Times New Roman"/>
              </a:rPr>
              <a:t> </a:t>
            </a:r>
            <a:r>
              <a:rPr dirty="0" sz="1800" b="0">
                <a:latin typeface="Times New Roman"/>
                <a:cs typeface="Times New Roman"/>
              </a:rPr>
              <a:t>(</a:t>
            </a:r>
            <a:r>
              <a:rPr dirty="0" sz="1800" spc="5" b="0">
                <a:latin typeface="Times New Roman"/>
                <a:cs typeface="Times New Roman"/>
              </a:rPr>
              <a:t>2</a:t>
            </a:r>
            <a:r>
              <a:rPr dirty="0" sz="1800" b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9019" y="1052702"/>
            <a:ext cx="8384667" cy="1617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267193" y="1376807"/>
            <a:ext cx="17843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*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5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1032763" y="4323207"/>
            <a:ext cx="7011034" cy="926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000" spc="-15">
                <a:latin typeface="Times New Roman"/>
                <a:cs typeface="Times New Roman"/>
              </a:rPr>
              <a:t>s</a:t>
            </a:r>
            <a:r>
              <a:rPr dirty="0" sz="2000" spc="-20">
                <a:latin typeface="Times New Roman"/>
                <a:cs typeface="Times New Roman"/>
              </a:rPr>
              <a:t>u</a:t>
            </a:r>
            <a:r>
              <a:rPr dirty="0" sz="2000" spc="-5">
                <a:latin typeface="Times New Roman"/>
                <a:cs typeface="Times New Roman"/>
              </a:rPr>
              <a:t>ch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as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f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0">
                <a:latin typeface="Times New Roman"/>
                <a:cs typeface="Times New Roman"/>
              </a:rPr>
              <a:t>r</a:t>
            </a:r>
            <a:r>
              <a:rPr dirty="0" sz="2000" spc="-5">
                <a:latin typeface="Times New Roman"/>
                <a:cs typeface="Times New Roman"/>
              </a:rPr>
              <a:t>til</a:t>
            </a:r>
            <a:r>
              <a:rPr dirty="0" sz="2000" spc="-15">
                <a:latin typeface="Times New Roman"/>
                <a:cs typeface="Times New Roman"/>
              </a:rPr>
              <a:t>i</a:t>
            </a:r>
            <a:r>
              <a:rPr dirty="0" sz="2000" spc="-5">
                <a:latin typeface="Times New Roman"/>
                <a:cs typeface="Times New Roman"/>
              </a:rPr>
              <a:t>z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ti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-45">
                <a:latin typeface="Times New Roman"/>
                <a:cs typeface="Times New Roman"/>
              </a:rPr>
              <a:t>m</a:t>
            </a:r>
            <a:r>
              <a:rPr dirty="0" sz="2000" spc="0">
                <a:latin typeface="Times New Roman"/>
                <a:cs typeface="Times New Roman"/>
              </a:rPr>
              <a:t>b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45">
                <a:latin typeface="Times New Roman"/>
                <a:cs typeface="Times New Roman"/>
              </a:rPr>
              <a:t>y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g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-15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esi</a:t>
            </a:r>
            <a:r>
              <a:rPr dirty="0" sz="2000" spc="-20">
                <a:latin typeface="Times New Roman"/>
                <a:cs typeface="Times New Roman"/>
              </a:rPr>
              <a:t>s</a:t>
            </a:r>
            <a:r>
              <a:rPr dirty="0" sz="2000" spc="-5">
                <a:latin typeface="Times New Roman"/>
                <a:cs typeface="Times New Roman"/>
              </a:rPr>
              <a:t>,</a:t>
            </a:r>
            <a:r>
              <a:rPr dirty="0" sz="2000" spc="1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</a:t>
            </a:r>
            <a:r>
              <a:rPr dirty="0" sz="2000">
                <a:latin typeface="Times New Roman"/>
                <a:cs typeface="Times New Roman"/>
              </a:rPr>
              <a:t>e</a:t>
            </a:r>
            <a:r>
              <a:rPr dirty="0" sz="2000" spc="-5">
                <a:latin typeface="Times New Roman"/>
                <a:cs typeface="Times New Roman"/>
              </a:rPr>
              <a:t>ll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m</a:t>
            </a:r>
            <a:r>
              <a:rPr dirty="0" sz="2000" spc="-5">
                <a:latin typeface="Times New Roman"/>
                <a:cs typeface="Times New Roman"/>
              </a:rPr>
              <a:t>i</a:t>
            </a:r>
            <a:r>
              <a:rPr dirty="0" sz="2000" spc="-20">
                <a:latin typeface="Times New Roman"/>
                <a:cs typeface="Times New Roman"/>
              </a:rPr>
              <a:t>g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5">
                <a:latin typeface="Times New Roman"/>
                <a:cs typeface="Times New Roman"/>
              </a:rPr>
              <a:t>ati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,</a:t>
            </a:r>
            <a:r>
              <a:rPr dirty="0" sz="2000" spc="50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45">
                <a:latin typeface="Times New Roman"/>
                <a:cs typeface="Times New Roman"/>
              </a:rPr>
              <a:t>r</a:t>
            </a:r>
            <a:r>
              <a:rPr dirty="0" sz="2000" spc="-20">
                <a:latin typeface="Times New Roman"/>
                <a:cs typeface="Times New Roman"/>
              </a:rPr>
              <a:t>g</a:t>
            </a:r>
            <a:r>
              <a:rPr dirty="0" sz="2000" spc="-5">
                <a:latin typeface="Times New Roman"/>
                <a:cs typeface="Times New Roman"/>
              </a:rPr>
              <a:t>an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f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50">
                <a:latin typeface="Times New Roman"/>
                <a:cs typeface="Times New Roman"/>
              </a:rPr>
              <a:t>m</a:t>
            </a:r>
            <a:r>
              <a:rPr dirty="0" sz="2000" spc="-5">
                <a:latin typeface="Times New Roman"/>
                <a:cs typeface="Times New Roman"/>
              </a:rPr>
              <a:t>ati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,</a:t>
            </a:r>
            <a:r>
              <a:rPr dirty="0" sz="2000" spc="-5">
                <a:latin typeface="Times New Roman"/>
                <a:cs typeface="Times New Roman"/>
              </a:rPr>
              <a:t> i</a:t>
            </a:r>
            <a:r>
              <a:rPr dirty="0" sz="2000" spc="-50">
                <a:latin typeface="Times New Roman"/>
                <a:cs typeface="Times New Roman"/>
              </a:rPr>
              <a:t>mm</a:t>
            </a:r>
            <a:r>
              <a:rPr dirty="0" sz="2000" spc="-20">
                <a:latin typeface="Times New Roman"/>
                <a:cs typeface="Times New Roman"/>
              </a:rPr>
              <a:t>un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100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d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-20">
                <a:latin typeface="Times New Roman"/>
                <a:cs typeface="Times New Roman"/>
              </a:rPr>
              <a:t>f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-15">
                <a:latin typeface="Times New Roman"/>
                <a:cs typeface="Times New Roman"/>
              </a:rPr>
              <a:t>ns</a:t>
            </a:r>
            <a:r>
              <a:rPr dirty="0" sz="2000" spc="-5">
                <a:latin typeface="Times New Roman"/>
                <a:cs typeface="Times New Roman"/>
              </a:rPr>
              <a:t>e,</a:t>
            </a:r>
            <a:r>
              <a:rPr dirty="0" sz="2000" spc="3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d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m</a:t>
            </a:r>
            <a:r>
              <a:rPr dirty="0" sz="2000" spc="-5">
                <a:latin typeface="Times New Roman"/>
                <a:cs typeface="Times New Roman"/>
              </a:rPr>
              <a:t>ic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0">
                <a:latin typeface="Times New Roman"/>
                <a:cs typeface="Times New Roman"/>
              </a:rPr>
              <a:t>ob</a:t>
            </a:r>
            <a:r>
              <a:rPr dirty="0" sz="2000" spc="-5">
                <a:latin typeface="Times New Roman"/>
                <a:cs typeface="Times New Roman"/>
              </a:rPr>
              <a:t>ial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i</a:t>
            </a:r>
            <a:r>
              <a:rPr dirty="0" sz="2000" spc="-20">
                <a:latin typeface="Times New Roman"/>
                <a:cs typeface="Times New Roman"/>
              </a:rPr>
              <a:t>n</a:t>
            </a:r>
            <a:r>
              <a:rPr dirty="0" sz="2000" spc="-25">
                <a:latin typeface="Times New Roman"/>
                <a:cs typeface="Times New Roman"/>
              </a:rPr>
              <a:t>f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c</a:t>
            </a:r>
            <a:r>
              <a:rPr dirty="0" sz="2000" spc="-5">
                <a:latin typeface="Times New Roman"/>
                <a:cs typeface="Times New Roman"/>
              </a:rPr>
              <a:t>ti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.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50">
                <a:latin typeface="Times New Roman"/>
                <a:cs typeface="Times New Roman"/>
              </a:rPr>
              <a:t>m</a:t>
            </a:r>
            <a:r>
              <a:rPr dirty="0" sz="2000" spc="0">
                <a:latin typeface="Times New Roman"/>
                <a:cs typeface="Times New Roman"/>
              </a:rPr>
              <a:t>p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0">
                <a:latin typeface="Times New Roman"/>
                <a:cs typeface="Times New Roman"/>
              </a:rPr>
              <a:t>op</a:t>
            </a:r>
            <a:r>
              <a:rPr dirty="0" sz="2000" spc="-5">
                <a:latin typeface="Times New Roman"/>
                <a:cs typeface="Times New Roman"/>
              </a:rPr>
              <a:t>er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f</a:t>
            </a:r>
            <a:r>
              <a:rPr dirty="0" sz="2000" spc="-20">
                <a:latin typeface="Times New Roman"/>
                <a:cs typeface="Times New Roman"/>
              </a:rPr>
              <a:t>un</a:t>
            </a:r>
            <a:r>
              <a:rPr dirty="0" sz="2000" spc="-5">
                <a:latin typeface="Times New Roman"/>
                <a:cs typeface="Times New Roman"/>
              </a:rPr>
              <a:t>cti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n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f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</a:t>
            </a:r>
            <a:r>
              <a:rPr dirty="0" sz="2000">
                <a:latin typeface="Times New Roman"/>
                <a:cs typeface="Times New Roman"/>
              </a:rPr>
              <a:t>e</a:t>
            </a:r>
            <a:r>
              <a:rPr dirty="0" sz="2000" spc="-5">
                <a:latin typeface="Times New Roman"/>
                <a:cs typeface="Times New Roman"/>
              </a:rPr>
              <a:t>ll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5">
                <a:latin typeface="Times New Roman"/>
                <a:cs typeface="Times New Roman"/>
              </a:rPr>
              <a:t>ec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gn</a:t>
            </a:r>
            <a:r>
              <a:rPr dirty="0" sz="2000" spc="-5">
                <a:latin typeface="Times New Roman"/>
                <a:cs typeface="Times New Roman"/>
              </a:rPr>
              <a:t>it</a:t>
            </a:r>
            <a:r>
              <a:rPr dirty="0" sz="2000" spc="-15">
                <a:latin typeface="Times New Roman"/>
                <a:cs typeface="Times New Roman"/>
              </a:rPr>
              <a:t>i</a:t>
            </a:r>
            <a:r>
              <a:rPr dirty="0" sz="200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n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40">
                <a:latin typeface="Times New Roman"/>
                <a:cs typeface="Times New Roman"/>
              </a:rPr>
              <a:t>m</a:t>
            </a:r>
            <a:r>
              <a:rPr dirty="0" sz="2000" spc="-5">
                <a:latin typeface="Times New Roman"/>
                <a:cs typeface="Times New Roman"/>
              </a:rPr>
              <a:t>ay</a:t>
            </a:r>
            <a:r>
              <a:rPr dirty="0" sz="2000" spc="6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ca</a:t>
            </a:r>
            <a:r>
              <a:rPr dirty="0" sz="2000" spc="-15">
                <a:latin typeface="Times New Roman"/>
                <a:cs typeface="Times New Roman"/>
              </a:rPr>
              <a:t>us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d</a:t>
            </a:r>
            <a:r>
              <a:rPr dirty="0" sz="2000" spc="-5">
                <a:latin typeface="Times New Roman"/>
                <a:cs typeface="Times New Roman"/>
              </a:rPr>
              <a:t>i</a:t>
            </a:r>
            <a:r>
              <a:rPr dirty="0" sz="2000" spc="-15">
                <a:latin typeface="Times New Roman"/>
                <a:cs typeface="Times New Roman"/>
              </a:rPr>
              <a:t>s</a:t>
            </a:r>
            <a:r>
              <a:rPr dirty="0" sz="2000" spc="-5">
                <a:latin typeface="Times New Roman"/>
                <a:cs typeface="Times New Roman"/>
              </a:rPr>
              <a:t>ease.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000" y="5562600"/>
            <a:ext cx="8028051" cy="844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43400" y="1301496"/>
            <a:ext cx="4645152" cy="3349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9750" y="5643562"/>
            <a:ext cx="863600" cy="0"/>
          </a:xfrm>
          <a:custGeom>
            <a:avLst/>
            <a:gdLst/>
            <a:ahLst/>
            <a:cxnLst/>
            <a:rect l="l" t="t" r="r" b="b"/>
            <a:pathLst>
              <a:path w="863600" h="0">
                <a:moveTo>
                  <a:pt x="0" y="0"/>
                </a:moveTo>
                <a:lnTo>
                  <a:pt x="8636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55777" y="1244091"/>
            <a:ext cx="3758565" cy="397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58115">
              <a:lnSpc>
                <a:spcPct val="100000"/>
              </a:lnSpc>
            </a:pPr>
            <a:r>
              <a:rPr dirty="0" sz="2600" spc="-5" b="1">
                <a:latin typeface="Times New Roman"/>
                <a:cs typeface="Times New Roman"/>
              </a:rPr>
              <a:t>The</a:t>
            </a:r>
            <a:r>
              <a:rPr dirty="0" sz="2600" spc="1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hall</a:t>
            </a:r>
            <a:r>
              <a:rPr dirty="0" sz="2600" spc="-40" b="1">
                <a:latin typeface="Times New Roman"/>
                <a:cs typeface="Times New Roman"/>
              </a:rPr>
              <a:t>m</a:t>
            </a:r>
            <a:r>
              <a:rPr dirty="0" sz="2600" spc="-5" b="1">
                <a:latin typeface="Times New Roman"/>
                <a:cs typeface="Times New Roman"/>
              </a:rPr>
              <a:t>ark</a:t>
            </a:r>
            <a:r>
              <a:rPr dirty="0" sz="2600" spc="6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of</a:t>
            </a:r>
            <a:r>
              <a:rPr dirty="0" sz="2600" spc="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lectins</a:t>
            </a:r>
            <a:r>
              <a:rPr dirty="0" sz="2600" spc="20" b="1">
                <a:latin typeface="Times New Roman"/>
                <a:cs typeface="Times New Roman"/>
              </a:rPr>
              <a:t> </a:t>
            </a:r>
            <a:r>
              <a:rPr dirty="0" sz="2600" spc="-10" b="1">
                <a:latin typeface="Times New Roman"/>
                <a:cs typeface="Times New Roman"/>
              </a:rPr>
              <a:t>is</a:t>
            </a:r>
            <a:r>
              <a:rPr dirty="0" sz="2600" spc="-1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the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ability</a:t>
            </a:r>
            <a:r>
              <a:rPr dirty="0" sz="2600" spc="3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to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bind</a:t>
            </a:r>
            <a:r>
              <a:rPr dirty="0" sz="2600" spc="-5" b="1">
                <a:latin typeface="Times New Roman"/>
                <a:cs typeface="Times New Roman"/>
              </a:rPr>
              <a:t> carboh</a:t>
            </a:r>
            <a:r>
              <a:rPr dirty="0" sz="2600" spc="10" b="1">
                <a:latin typeface="Times New Roman"/>
                <a:cs typeface="Times New Roman"/>
              </a:rPr>
              <a:t>y</a:t>
            </a:r>
            <a:r>
              <a:rPr dirty="0" sz="2600" spc="-5" b="1">
                <a:latin typeface="Times New Roman"/>
                <a:cs typeface="Times New Roman"/>
              </a:rPr>
              <a:t>drates</a:t>
            </a:r>
            <a:r>
              <a:rPr dirty="0" sz="2600" spc="2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specially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and</a:t>
            </a:r>
            <a:r>
              <a:rPr dirty="0" sz="2600" spc="10" b="1">
                <a:latin typeface="Times New Roman"/>
                <a:cs typeface="Times New Roman"/>
              </a:rPr>
              <a:t> </a:t>
            </a:r>
            <a:r>
              <a:rPr dirty="0" sz="2600" spc="-55" b="1">
                <a:latin typeface="Times New Roman"/>
                <a:cs typeface="Times New Roman"/>
              </a:rPr>
              <a:t>r</a:t>
            </a:r>
            <a:r>
              <a:rPr dirty="0" sz="2600" spc="-5" b="1">
                <a:latin typeface="Times New Roman"/>
                <a:cs typeface="Times New Roman"/>
              </a:rPr>
              <a:t>eversibl</a:t>
            </a:r>
            <a:r>
              <a:rPr dirty="0" sz="2600" spc="-135" b="1">
                <a:latin typeface="Times New Roman"/>
                <a:cs typeface="Times New Roman"/>
              </a:rPr>
              <a:t>y</a:t>
            </a:r>
            <a:r>
              <a:rPr dirty="0" sz="2600" spc="-5" b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600" spc="-5" b="1">
                <a:latin typeface="Times New Roman"/>
                <a:cs typeface="Times New Roman"/>
              </a:rPr>
              <a:t>Understanding</a:t>
            </a:r>
            <a:r>
              <a:rPr dirty="0" sz="2600" spc="6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the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p</a:t>
            </a:r>
            <a:r>
              <a:rPr dirty="0" sz="2600" spc="-55" b="1">
                <a:latin typeface="Times New Roman"/>
                <a:cs typeface="Times New Roman"/>
              </a:rPr>
              <a:t>r</a:t>
            </a:r>
            <a:r>
              <a:rPr dirty="0" sz="2600" spc="-5" b="1">
                <a:latin typeface="Times New Roman"/>
                <a:cs typeface="Times New Roman"/>
              </a:rPr>
              <a:t>operties</a:t>
            </a:r>
            <a:r>
              <a:rPr dirty="0" sz="2600" spc="1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and</a:t>
            </a:r>
            <a:r>
              <a:rPr dirty="0" sz="2600" spc="1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functio</a:t>
            </a:r>
            <a:r>
              <a:rPr dirty="0" sz="2600" spc="-20" b="1">
                <a:latin typeface="Times New Roman"/>
                <a:cs typeface="Times New Roman"/>
              </a:rPr>
              <a:t>n</a:t>
            </a:r>
            <a:r>
              <a:rPr dirty="0" sz="2600" spc="-5" b="1">
                <a:latin typeface="Times New Roman"/>
                <a:cs typeface="Times New Roman"/>
              </a:rPr>
              <a:t>s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of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lectins,</a:t>
            </a:r>
            <a:r>
              <a:rPr dirty="0" sz="2600" spc="1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as</a:t>
            </a:r>
            <a:r>
              <a:rPr dirty="0" sz="2600" spc="15" b="1">
                <a:latin typeface="Times New Roman"/>
                <a:cs typeface="Times New Roman"/>
              </a:rPr>
              <a:t> </a:t>
            </a:r>
            <a:r>
              <a:rPr dirty="0" sz="2600" spc="30" b="1">
                <a:latin typeface="Times New Roman"/>
                <a:cs typeface="Times New Roman"/>
              </a:rPr>
              <a:t>w</a:t>
            </a:r>
            <a:r>
              <a:rPr dirty="0" sz="2600" spc="-5" b="1">
                <a:latin typeface="Times New Roman"/>
                <a:cs typeface="Times New Roman"/>
              </a:rPr>
              <a:t>ell</a:t>
            </a:r>
            <a:r>
              <a:rPr dirty="0" sz="2600" spc="-5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as</a:t>
            </a:r>
            <a:r>
              <a:rPr dirty="0" sz="2600" spc="1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using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them</a:t>
            </a:r>
            <a:r>
              <a:rPr dirty="0" sz="2600" spc="-30" b="1">
                <a:latin typeface="Times New Roman"/>
                <a:cs typeface="Times New Roman"/>
              </a:rPr>
              <a:t> </a:t>
            </a:r>
            <a:r>
              <a:rPr dirty="0" sz="2600" spc="10" b="1">
                <a:latin typeface="Times New Roman"/>
                <a:cs typeface="Times New Roman"/>
              </a:rPr>
              <a:t>f</a:t>
            </a:r>
            <a:r>
              <a:rPr dirty="0" sz="2600" spc="-5" b="1">
                <a:latin typeface="Times New Roman"/>
                <a:cs typeface="Times New Roman"/>
              </a:rPr>
              <a:t>or</a:t>
            </a:r>
            <a:r>
              <a:rPr dirty="0" sz="2600" spc="-5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diverse</a:t>
            </a:r>
            <a:r>
              <a:rPr dirty="0" sz="2600" spc="1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pu</a:t>
            </a:r>
            <a:r>
              <a:rPr dirty="0" sz="2600" spc="5" b="1">
                <a:latin typeface="Times New Roman"/>
                <a:cs typeface="Times New Roman"/>
              </a:rPr>
              <a:t>rp</a:t>
            </a:r>
            <a:r>
              <a:rPr dirty="0" sz="2600" spc="-5" b="1">
                <a:latin typeface="Times New Roman"/>
                <a:cs typeface="Times New Roman"/>
              </a:rPr>
              <a:t>oses,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5" b="1">
                <a:latin typeface="Times New Roman"/>
                <a:cs typeface="Times New Roman"/>
              </a:rPr>
              <a:t>r</a:t>
            </a:r>
            <a:r>
              <a:rPr dirty="0" sz="2600" spc="-5" b="1">
                <a:latin typeface="Times New Roman"/>
                <a:cs typeface="Times New Roman"/>
              </a:rPr>
              <a:t>equi</a:t>
            </a:r>
            <a:r>
              <a:rPr dirty="0" sz="2600" spc="-55" b="1">
                <a:latin typeface="Times New Roman"/>
                <a:cs typeface="Times New Roman"/>
              </a:rPr>
              <a:t>r</a:t>
            </a:r>
            <a:r>
              <a:rPr dirty="0" sz="2600" spc="-5" b="1">
                <a:latin typeface="Times New Roman"/>
                <a:cs typeface="Times New Roman"/>
              </a:rPr>
              <a:t>es</a:t>
            </a:r>
            <a:r>
              <a:rPr dirty="0" sz="2600" spc="2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kno</a:t>
            </a:r>
            <a:r>
              <a:rPr dirty="0" sz="2600" spc="25" b="1">
                <a:latin typeface="Times New Roman"/>
                <a:cs typeface="Times New Roman"/>
              </a:rPr>
              <a:t>w</a:t>
            </a:r>
            <a:r>
              <a:rPr dirty="0" sz="2600" spc="-5" b="1">
                <a:latin typeface="Times New Roman"/>
                <a:cs typeface="Times New Roman"/>
              </a:rPr>
              <a:t>ledge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of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this</a:t>
            </a:r>
            <a:r>
              <a:rPr dirty="0" sz="2600" spc="-5" b="1">
                <a:latin typeface="Times New Roman"/>
                <a:cs typeface="Times New Roman"/>
              </a:rPr>
              <a:t> specificit</a:t>
            </a:r>
            <a:r>
              <a:rPr dirty="0" sz="2600" spc="-125" b="1">
                <a:latin typeface="Times New Roman"/>
                <a:cs typeface="Times New Roman"/>
              </a:rPr>
              <a:t>y</a:t>
            </a:r>
            <a:r>
              <a:rPr dirty="0" sz="2600" spc="-5" b="1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0" y="228600"/>
            <a:ext cx="1022350" cy="1066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5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8600" y="228600"/>
            <a:ext cx="8686800" cy="6400800"/>
          </a:xfrm>
          <a:custGeom>
            <a:avLst/>
            <a:gdLst/>
            <a:ahLst/>
            <a:cxnLst/>
            <a:rect l="l" t="t" r="r" b="b"/>
            <a:pathLst>
              <a:path w="8686800" h="6400800">
                <a:moveTo>
                  <a:pt x="0" y="6400800"/>
                </a:moveTo>
                <a:lnTo>
                  <a:pt x="8686800" y="6400800"/>
                </a:lnTo>
                <a:lnTo>
                  <a:pt x="8686800" y="0"/>
                </a:lnTo>
                <a:lnTo>
                  <a:pt x="0" y="0"/>
                </a:lnTo>
                <a:lnTo>
                  <a:pt x="0" y="6400800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88152" y="1673351"/>
            <a:ext cx="2197607" cy="3130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15000" y="1600200"/>
            <a:ext cx="2190750" cy="3124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2000" y="5334000"/>
            <a:ext cx="7739380" cy="942975"/>
          </a:xfrm>
          <a:custGeom>
            <a:avLst/>
            <a:gdLst/>
            <a:ahLst/>
            <a:cxnLst/>
            <a:rect l="l" t="t" r="r" b="b"/>
            <a:pathLst>
              <a:path w="7739380" h="942975">
                <a:moveTo>
                  <a:pt x="0" y="942975"/>
                </a:moveTo>
                <a:lnTo>
                  <a:pt x="7739126" y="942975"/>
                </a:lnTo>
                <a:lnTo>
                  <a:pt x="7739126" y="0"/>
                </a:lnTo>
                <a:lnTo>
                  <a:pt x="0" y="0"/>
                </a:lnTo>
                <a:lnTo>
                  <a:pt x="0" y="942975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37616" y="5318759"/>
            <a:ext cx="347472" cy="408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35152" y="5318759"/>
            <a:ext cx="298703" cy="408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83919" y="5318759"/>
            <a:ext cx="365759" cy="4084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99744" y="5318759"/>
            <a:ext cx="731519" cy="4084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81327" y="5318759"/>
            <a:ext cx="301752" cy="4084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533144" y="5318759"/>
            <a:ext cx="368807" cy="408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52016" y="5318759"/>
            <a:ext cx="295656" cy="4084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97735" y="5318759"/>
            <a:ext cx="298704" cy="4084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46504" y="5318759"/>
            <a:ext cx="368807" cy="4084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865376" y="5318759"/>
            <a:ext cx="298704" cy="40843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914144" y="5318759"/>
            <a:ext cx="301751" cy="40843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65960" y="5318759"/>
            <a:ext cx="365760" cy="40843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81783" y="5318759"/>
            <a:ext cx="871728" cy="40843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703576" y="5318759"/>
            <a:ext cx="365760" cy="40843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19400" y="5318759"/>
            <a:ext cx="377951" cy="40843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947416" y="5318759"/>
            <a:ext cx="301751" cy="40843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999232" y="5318759"/>
            <a:ext cx="298704" cy="40843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048000" y="5318759"/>
            <a:ext cx="365760" cy="40843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163823" y="5318759"/>
            <a:ext cx="1051560" cy="40843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965447" y="5318759"/>
            <a:ext cx="368808" cy="40843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84320" y="5318759"/>
            <a:ext cx="295655" cy="40843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130040" y="5318759"/>
            <a:ext cx="298703" cy="40843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78808" y="5318759"/>
            <a:ext cx="341375" cy="40843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70247" y="5318759"/>
            <a:ext cx="298703" cy="40843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319015" y="5318759"/>
            <a:ext cx="298703" cy="40843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367784" y="5318759"/>
            <a:ext cx="365760" cy="40843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483608" y="5318759"/>
            <a:ext cx="536448" cy="40843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770120" y="5318759"/>
            <a:ext cx="301751" cy="40843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821935" y="5318759"/>
            <a:ext cx="365760" cy="40843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937759" y="5318759"/>
            <a:ext cx="298703" cy="40843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986528" y="5318759"/>
            <a:ext cx="554736" cy="40843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291328" y="5318759"/>
            <a:ext cx="365760" cy="40843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407152" y="5318759"/>
            <a:ext cx="752855" cy="40843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910071" y="5318759"/>
            <a:ext cx="301751" cy="40843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961888" y="5318759"/>
            <a:ext cx="365760" cy="40843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077711" y="5318759"/>
            <a:ext cx="1109471" cy="40843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937247" y="5318759"/>
            <a:ext cx="365759" cy="40843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053071" y="5318759"/>
            <a:ext cx="960120" cy="40843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763256" y="5318759"/>
            <a:ext cx="484631" cy="40843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997952" y="5318759"/>
            <a:ext cx="545592" cy="408431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293607" y="5318759"/>
            <a:ext cx="301751" cy="408431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075944" y="5532120"/>
            <a:ext cx="1179576" cy="408431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05583" y="5532120"/>
            <a:ext cx="304800" cy="40843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060448" y="5532120"/>
            <a:ext cx="387095" cy="40843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197607" y="5532120"/>
            <a:ext cx="301751" cy="40843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249423" y="5532120"/>
            <a:ext cx="807719" cy="40843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807207" y="5532120"/>
            <a:ext cx="301751" cy="40843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859023" y="5532120"/>
            <a:ext cx="542544" cy="40843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151632" y="5532120"/>
            <a:ext cx="301752" cy="408431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203448" y="5532120"/>
            <a:ext cx="950976" cy="40843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904488" y="5532120"/>
            <a:ext cx="298703" cy="40843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953255" y="5532120"/>
            <a:ext cx="310896" cy="408431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14215" y="5532120"/>
            <a:ext cx="923543" cy="40843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687823" y="5532120"/>
            <a:ext cx="304800" cy="408431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742688" y="5532120"/>
            <a:ext cx="454151" cy="408431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946903" y="5532120"/>
            <a:ext cx="298703" cy="408431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995671" y="5532120"/>
            <a:ext cx="289560" cy="408431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035296" y="5532120"/>
            <a:ext cx="1027176" cy="408431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812535" y="5532120"/>
            <a:ext cx="301751" cy="408431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864352" y="5532120"/>
            <a:ext cx="701040" cy="408431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315455" y="5532120"/>
            <a:ext cx="298703" cy="408431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364223" y="5532120"/>
            <a:ext cx="304800" cy="408431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419088" y="5532120"/>
            <a:ext cx="640080" cy="408431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809231" y="5532120"/>
            <a:ext cx="298703" cy="408431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37616" y="5745479"/>
            <a:ext cx="347472" cy="408431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35152" y="5745479"/>
            <a:ext cx="298703" cy="408431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83919" y="5745479"/>
            <a:ext cx="362712" cy="408431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996696" y="5745479"/>
            <a:ext cx="569976" cy="408431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316736" y="5745479"/>
            <a:ext cx="307847" cy="408431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374647" y="5745479"/>
            <a:ext cx="368808" cy="408431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493519" y="5745479"/>
            <a:ext cx="298704" cy="408431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542288" y="5745479"/>
            <a:ext cx="393192" cy="408431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685544" y="5745479"/>
            <a:ext cx="298704" cy="408431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734311" y="5745479"/>
            <a:ext cx="301751" cy="408431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786127" y="5745479"/>
            <a:ext cx="307848" cy="408431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44039" y="5745479"/>
            <a:ext cx="445007" cy="408431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039111" y="5745479"/>
            <a:ext cx="301751" cy="408431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090927" y="5745479"/>
            <a:ext cx="307848" cy="408431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148839" y="5745479"/>
            <a:ext cx="554736" cy="408431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453639" y="5745479"/>
            <a:ext cx="310895" cy="408431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514600" y="5745479"/>
            <a:ext cx="1014984" cy="408431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279647" y="5745479"/>
            <a:ext cx="310896" cy="408431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340608" y="5745479"/>
            <a:ext cx="1210056" cy="408431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300728" y="5745479"/>
            <a:ext cx="310896" cy="408431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361688" y="5745479"/>
            <a:ext cx="396239" cy="408431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507991" y="5745479"/>
            <a:ext cx="307848" cy="408431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565903" y="5745479"/>
            <a:ext cx="950976" cy="408431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266944" y="5745479"/>
            <a:ext cx="307848" cy="408431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324855" y="5745479"/>
            <a:ext cx="1414272" cy="408431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489191" y="5745479"/>
            <a:ext cx="307847" cy="408431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547104" y="5745479"/>
            <a:ext cx="347472" cy="408431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644640" y="5745479"/>
            <a:ext cx="298703" cy="408431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693407" y="5745479"/>
            <a:ext cx="368807" cy="408431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812280" y="5745479"/>
            <a:ext cx="554735" cy="408431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7117080" y="5745479"/>
            <a:ext cx="307848" cy="408431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174992" y="5745479"/>
            <a:ext cx="554735" cy="408431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479792" y="5745479"/>
            <a:ext cx="310896" cy="408431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540752" y="5745479"/>
            <a:ext cx="594359" cy="408431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885176" y="5745479"/>
            <a:ext cx="307848" cy="408431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943088" y="5745479"/>
            <a:ext cx="548640" cy="408431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8241792" y="5745479"/>
            <a:ext cx="301751" cy="408431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8293607" y="5745479"/>
            <a:ext cx="301751" cy="408431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075944" y="5958840"/>
            <a:ext cx="542544" cy="408431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368552" y="5958840"/>
            <a:ext cx="298703" cy="408431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417319" y="5958840"/>
            <a:ext cx="301751" cy="408431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469136" y="5958840"/>
            <a:ext cx="786384" cy="408431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005583" y="5958840"/>
            <a:ext cx="298704" cy="408431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054351" y="5958840"/>
            <a:ext cx="307848" cy="408431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112264" y="5958840"/>
            <a:ext cx="899160" cy="408431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761488" y="5958840"/>
            <a:ext cx="298704" cy="408431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810255" y="5958840"/>
            <a:ext cx="600456" cy="408431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160776" y="5958840"/>
            <a:ext cx="301751" cy="408431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212592" y="5958840"/>
            <a:ext cx="597407" cy="408431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560064" y="5958840"/>
            <a:ext cx="301751" cy="408431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611879" y="5958840"/>
            <a:ext cx="542544" cy="408431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904488" y="5958840"/>
            <a:ext cx="301751" cy="408431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956303" y="5958840"/>
            <a:ext cx="883920" cy="408431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590288" y="5958840"/>
            <a:ext cx="304800" cy="408431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645152" y="5958840"/>
            <a:ext cx="445008" cy="408431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840223" y="5958840"/>
            <a:ext cx="289560" cy="408431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879847" y="5958840"/>
            <a:ext cx="298703" cy="408431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928615" y="5958840"/>
            <a:ext cx="298703" cy="408431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 txBox="1"/>
          <p:nvPr/>
        </p:nvSpPr>
        <p:spPr>
          <a:xfrm>
            <a:off x="841044" y="5378069"/>
            <a:ext cx="7581265" cy="8648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0520" marR="5080" indent="-337820">
              <a:lnSpc>
                <a:spcPct val="100000"/>
              </a:lnSpc>
              <a:buAutoNum type="arabicPeriod"/>
              <a:tabLst>
                <a:tab pos="274955" algn="l"/>
                <a:tab pos="7275195" algn="l"/>
              </a:tabLst>
            </a:pPr>
            <a:r>
              <a:rPr dirty="0" sz="1400" spc="-15">
                <a:latin typeface="Arial"/>
                <a:cs typeface="Arial"/>
              </a:rPr>
              <a:t>L</a:t>
            </a:r>
            <a:r>
              <a:rPr dirty="0" sz="1400" spc="20">
                <a:latin typeface="Arial"/>
                <a:cs typeface="Arial"/>
              </a:rPr>
              <a:t>i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85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75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.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-10">
                <a:latin typeface="Arial"/>
                <a:cs typeface="Arial"/>
              </a:rPr>
              <a:t>.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5">
                <a:latin typeface="Arial"/>
                <a:cs typeface="Arial"/>
              </a:rPr>
              <a:t>h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N</a:t>
            </a:r>
            <a:r>
              <a:rPr dirty="0" sz="1400" spc="10">
                <a:latin typeface="Arial"/>
                <a:cs typeface="Arial"/>
              </a:rPr>
              <a:t>.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lds</a:t>
            </a:r>
            <a:r>
              <a:rPr dirty="0" sz="1400" spc="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20">
                <a:latin typeface="Arial"/>
                <a:cs typeface="Arial"/>
              </a:rPr>
              <a:t>i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60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.</a:t>
            </a:r>
            <a:r>
              <a:rPr dirty="0" sz="1400" spc="10">
                <a:latin typeface="Arial"/>
                <a:cs typeface="Arial"/>
              </a:rPr>
              <a:t>J</a:t>
            </a:r>
            <a:r>
              <a:rPr dirty="0" sz="1400" spc="-10">
                <a:latin typeface="Arial"/>
                <a:cs typeface="Arial"/>
              </a:rPr>
              <a:t>.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d</a:t>
            </a:r>
            <a:r>
              <a:rPr dirty="0" sz="1400" spc="-5">
                <a:latin typeface="Arial"/>
                <a:cs typeface="Arial"/>
              </a:rPr>
              <a:t>s.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5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:</a:t>
            </a:r>
            <a:r>
              <a:rPr dirty="0" sz="1400" spc="-20" i="1">
                <a:latin typeface="Arial"/>
                <a:cs typeface="Arial"/>
              </a:rPr>
              <a:t>T</a:t>
            </a:r>
            <a:r>
              <a:rPr dirty="0" sz="1400" spc="5" i="1">
                <a:latin typeface="Arial"/>
                <a:cs typeface="Arial"/>
              </a:rPr>
              <a:t>h</a:t>
            </a:r>
            <a:r>
              <a:rPr dirty="0" sz="1400" spc="-5" i="1">
                <a:latin typeface="Arial"/>
                <a:cs typeface="Arial"/>
              </a:rPr>
              <a:t>e</a:t>
            </a:r>
            <a:r>
              <a:rPr dirty="0" sz="1400" i="1">
                <a:latin typeface="Arial"/>
                <a:cs typeface="Arial"/>
              </a:rPr>
              <a:t> </a:t>
            </a:r>
            <a:r>
              <a:rPr dirty="0" sz="1400" spc="125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l</a:t>
            </a:r>
            <a:r>
              <a:rPr dirty="0" sz="1400" spc="5" i="1">
                <a:latin typeface="Arial"/>
                <a:cs typeface="Arial"/>
              </a:rPr>
              <a:t>e</a:t>
            </a:r>
            <a:r>
              <a:rPr dirty="0" sz="1400" spc="-5" i="1">
                <a:latin typeface="Arial"/>
                <a:cs typeface="Arial"/>
              </a:rPr>
              <a:t>cti</a:t>
            </a:r>
            <a:r>
              <a:rPr dirty="0" sz="1400" spc="-15" i="1">
                <a:latin typeface="Arial"/>
                <a:cs typeface="Arial"/>
              </a:rPr>
              <a:t>n</a:t>
            </a:r>
            <a:r>
              <a:rPr dirty="0" sz="1400" spc="-5" i="1">
                <a:latin typeface="Arial"/>
                <a:cs typeface="Arial"/>
              </a:rPr>
              <a:t>s:</a:t>
            </a:r>
            <a:r>
              <a:rPr dirty="0" sz="1400" i="1">
                <a:latin typeface="Arial"/>
                <a:cs typeface="Arial"/>
              </a:rPr>
              <a:t> </a:t>
            </a:r>
            <a:r>
              <a:rPr dirty="0" sz="1400" spc="150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P</a:t>
            </a:r>
            <a:r>
              <a:rPr dirty="0" sz="1400" spc="5" i="1">
                <a:latin typeface="Arial"/>
                <a:cs typeface="Arial"/>
              </a:rPr>
              <a:t>r</a:t>
            </a:r>
            <a:r>
              <a:rPr dirty="0" sz="1400" spc="-15" i="1">
                <a:latin typeface="Arial"/>
                <a:cs typeface="Arial"/>
              </a:rPr>
              <a:t>o</a:t>
            </a:r>
            <a:r>
              <a:rPr dirty="0" sz="1400" spc="-15" i="1">
                <a:latin typeface="Arial"/>
                <a:cs typeface="Arial"/>
              </a:rPr>
              <a:t>p</a:t>
            </a:r>
            <a:r>
              <a:rPr dirty="0" sz="1400" spc="-15" i="1">
                <a:latin typeface="Arial"/>
                <a:cs typeface="Arial"/>
              </a:rPr>
              <a:t>e</a:t>
            </a:r>
            <a:r>
              <a:rPr dirty="0" sz="1400" spc="5" i="1">
                <a:latin typeface="Arial"/>
                <a:cs typeface="Arial"/>
              </a:rPr>
              <a:t>r</a:t>
            </a:r>
            <a:r>
              <a:rPr dirty="0" sz="1400" spc="-5" i="1">
                <a:latin typeface="Arial"/>
                <a:cs typeface="Arial"/>
              </a:rPr>
              <a:t>ti</a:t>
            </a:r>
            <a:r>
              <a:rPr dirty="0" sz="1400" spc="-15" i="1">
                <a:latin typeface="Arial"/>
                <a:cs typeface="Arial"/>
              </a:rPr>
              <a:t>e</a:t>
            </a:r>
            <a:r>
              <a:rPr dirty="0" sz="1400" spc="-5" i="1">
                <a:latin typeface="Arial"/>
                <a:cs typeface="Arial"/>
              </a:rPr>
              <a:t>s,</a:t>
            </a:r>
            <a:r>
              <a:rPr dirty="0" sz="1400" i="1">
                <a:latin typeface="Arial"/>
                <a:cs typeface="Arial"/>
              </a:rPr>
              <a:t> </a:t>
            </a:r>
            <a:r>
              <a:rPr dirty="0" sz="1400" spc="155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f</a:t>
            </a:r>
            <a:r>
              <a:rPr dirty="0" sz="1400" spc="-15" i="1">
                <a:latin typeface="Arial"/>
                <a:cs typeface="Arial"/>
              </a:rPr>
              <a:t>u</a:t>
            </a:r>
            <a:r>
              <a:rPr dirty="0" sz="1400" spc="-15" i="1">
                <a:latin typeface="Arial"/>
                <a:cs typeface="Arial"/>
              </a:rPr>
              <a:t>n</a:t>
            </a:r>
            <a:r>
              <a:rPr dirty="0" sz="1400" spc="10" i="1">
                <a:latin typeface="Arial"/>
                <a:cs typeface="Arial"/>
              </a:rPr>
              <a:t>c</a:t>
            </a:r>
            <a:r>
              <a:rPr dirty="0" sz="1400" spc="-5" i="1">
                <a:latin typeface="Arial"/>
                <a:cs typeface="Arial"/>
              </a:rPr>
              <a:t>ti</a:t>
            </a:r>
            <a:r>
              <a:rPr dirty="0" sz="1400" spc="-15" i="1">
                <a:latin typeface="Arial"/>
                <a:cs typeface="Arial"/>
              </a:rPr>
              <a:t>o</a:t>
            </a:r>
            <a:r>
              <a:rPr dirty="0" sz="1400" spc="-15" i="1">
                <a:latin typeface="Arial"/>
                <a:cs typeface="Arial"/>
              </a:rPr>
              <a:t>n</a:t>
            </a:r>
            <a:r>
              <a:rPr dirty="0" sz="1400" spc="-5" i="1">
                <a:latin typeface="Arial"/>
                <a:cs typeface="Arial"/>
              </a:rPr>
              <a:t>s</a:t>
            </a:r>
            <a:r>
              <a:rPr dirty="0" sz="1400" i="1">
                <a:latin typeface="Arial"/>
                <a:cs typeface="Arial"/>
              </a:rPr>
              <a:t>	</a:t>
            </a:r>
            <a:r>
              <a:rPr dirty="0" sz="1400" spc="-15" i="1">
                <a:latin typeface="Arial"/>
                <a:cs typeface="Arial"/>
              </a:rPr>
              <a:t>and</a:t>
            </a:r>
            <a:r>
              <a:rPr dirty="0" sz="1400" spc="-15" i="1">
                <a:latin typeface="Arial"/>
                <a:cs typeface="Arial"/>
              </a:rPr>
              <a:t> </a:t>
            </a:r>
            <a:r>
              <a:rPr dirty="0" sz="1400" spc="-15" i="1">
                <a:latin typeface="Arial"/>
                <a:cs typeface="Arial"/>
              </a:rPr>
              <a:t>a</a:t>
            </a:r>
            <a:r>
              <a:rPr dirty="0" sz="1400" spc="-15" i="1">
                <a:latin typeface="Arial"/>
                <a:cs typeface="Arial"/>
              </a:rPr>
              <a:t>p</a:t>
            </a:r>
            <a:r>
              <a:rPr dirty="0" sz="1400" spc="-15" i="1">
                <a:latin typeface="Arial"/>
                <a:cs typeface="Arial"/>
              </a:rPr>
              <a:t>p</a:t>
            </a:r>
            <a:r>
              <a:rPr dirty="0" sz="1400" spc="-5" i="1">
                <a:latin typeface="Arial"/>
                <a:cs typeface="Arial"/>
              </a:rPr>
              <a:t>lic</a:t>
            </a:r>
            <a:r>
              <a:rPr dirty="0" sz="1400" spc="-15" i="1">
                <a:latin typeface="Arial"/>
                <a:cs typeface="Arial"/>
              </a:rPr>
              <a:t>a</a:t>
            </a:r>
            <a:r>
              <a:rPr dirty="0" sz="1400" spc="-5" i="1">
                <a:latin typeface="Arial"/>
                <a:cs typeface="Arial"/>
              </a:rPr>
              <a:t>ti</a:t>
            </a:r>
            <a:r>
              <a:rPr dirty="0" sz="1400" spc="-15" i="1">
                <a:latin typeface="Arial"/>
                <a:cs typeface="Arial"/>
              </a:rPr>
              <a:t>o</a:t>
            </a:r>
            <a:r>
              <a:rPr dirty="0" sz="1400" spc="-15" i="1">
                <a:latin typeface="Arial"/>
                <a:cs typeface="Arial"/>
              </a:rPr>
              <a:t>n</a:t>
            </a:r>
            <a:r>
              <a:rPr dirty="0" sz="1400" spc="-5" i="1">
                <a:latin typeface="Arial"/>
                <a:cs typeface="Arial"/>
              </a:rPr>
              <a:t>s</a:t>
            </a:r>
            <a:r>
              <a:rPr dirty="0" sz="1400" spc="40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in</a:t>
            </a:r>
            <a:r>
              <a:rPr dirty="0" sz="1400" spc="10" i="1">
                <a:latin typeface="Arial"/>
                <a:cs typeface="Arial"/>
              </a:rPr>
              <a:t> </a:t>
            </a:r>
            <a:r>
              <a:rPr dirty="0" sz="1400" spc="-15" i="1">
                <a:latin typeface="Arial"/>
                <a:cs typeface="Arial"/>
              </a:rPr>
              <a:t>b</a:t>
            </a:r>
            <a:r>
              <a:rPr dirty="0" sz="1400" spc="-5" i="1">
                <a:latin typeface="Arial"/>
                <a:cs typeface="Arial"/>
              </a:rPr>
              <a:t>iol</a:t>
            </a:r>
            <a:r>
              <a:rPr dirty="0" sz="1400" spc="-15" i="1">
                <a:latin typeface="Arial"/>
                <a:cs typeface="Arial"/>
              </a:rPr>
              <a:t>o</a:t>
            </a:r>
            <a:r>
              <a:rPr dirty="0" sz="1400" spc="-15" i="1">
                <a:latin typeface="Arial"/>
                <a:cs typeface="Arial"/>
              </a:rPr>
              <a:t>g</a:t>
            </a:r>
            <a:r>
              <a:rPr dirty="0" sz="1400" spc="-5" i="1">
                <a:latin typeface="Arial"/>
                <a:cs typeface="Arial"/>
              </a:rPr>
              <a:t>y</a:t>
            </a:r>
            <a:r>
              <a:rPr dirty="0" sz="1400" spc="15" i="1">
                <a:latin typeface="Arial"/>
                <a:cs typeface="Arial"/>
              </a:rPr>
              <a:t> </a:t>
            </a:r>
            <a:r>
              <a:rPr dirty="0" sz="1400" spc="-15" i="1">
                <a:latin typeface="Arial"/>
                <a:cs typeface="Arial"/>
              </a:rPr>
              <a:t>an</a:t>
            </a:r>
            <a:r>
              <a:rPr dirty="0" sz="1400" spc="-5" i="1">
                <a:latin typeface="Arial"/>
                <a:cs typeface="Arial"/>
              </a:rPr>
              <a:t>d</a:t>
            </a:r>
            <a:r>
              <a:rPr dirty="0" sz="1400" spc="15" i="1">
                <a:latin typeface="Arial"/>
                <a:cs typeface="Arial"/>
              </a:rPr>
              <a:t> </a:t>
            </a:r>
            <a:r>
              <a:rPr dirty="0" sz="1400" spc="-45" i="1">
                <a:latin typeface="Arial"/>
                <a:cs typeface="Arial"/>
              </a:rPr>
              <a:t>m</a:t>
            </a:r>
            <a:r>
              <a:rPr dirty="0" sz="1400" spc="-15" i="1">
                <a:latin typeface="Arial"/>
                <a:cs typeface="Arial"/>
              </a:rPr>
              <a:t>e</a:t>
            </a:r>
            <a:r>
              <a:rPr dirty="0" sz="1400" spc="-15" i="1">
                <a:latin typeface="Arial"/>
                <a:cs typeface="Arial"/>
              </a:rPr>
              <a:t>d</a:t>
            </a:r>
            <a:r>
              <a:rPr dirty="0" sz="1400" spc="-5" i="1">
                <a:latin typeface="Arial"/>
                <a:cs typeface="Arial"/>
              </a:rPr>
              <a:t>ici</a:t>
            </a:r>
            <a:r>
              <a:rPr dirty="0" sz="1400" spc="-15" i="1">
                <a:latin typeface="Arial"/>
                <a:cs typeface="Arial"/>
              </a:rPr>
              <a:t>n</a:t>
            </a:r>
            <a:r>
              <a:rPr dirty="0" sz="1400" spc="-10" i="1">
                <a:latin typeface="Arial"/>
                <a:cs typeface="Arial"/>
              </a:rPr>
              <a:t>e</a:t>
            </a:r>
            <a:r>
              <a:rPr dirty="0" sz="1400" spc="-5" i="1">
                <a:latin typeface="Arial"/>
                <a:cs typeface="Arial"/>
              </a:rPr>
              <a:t>.</a:t>
            </a:r>
            <a:r>
              <a:rPr dirty="0" sz="1400" spc="85" i="1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</a:t>
            </a:r>
            <a:r>
              <a:rPr dirty="0" sz="1400" spc="-20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la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d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F</a:t>
            </a:r>
            <a:r>
              <a:rPr dirty="0" sz="1400" spc="-10">
                <a:latin typeface="Arial"/>
                <a:cs typeface="Arial"/>
              </a:rPr>
              <a:t>L</a:t>
            </a:r>
            <a:r>
              <a:rPr dirty="0" sz="1400" spc="-5">
                <a:latin typeface="Arial"/>
                <a:cs typeface="Arial"/>
              </a:rPr>
              <a:t>: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d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5">
                <a:latin typeface="Arial"/>
                <a:cs typeface="Arial"/>
              </a:rPr>
              <a:t>ic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ss.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1986</a:t>
            </a:r>
            <a:endParaRPr sz="1400">
              <a:latin typeface="Arial"/>
              <a:cs typeface="Arial"/>
            </a:endParaRPr>
          </a:p>
          <a:p>
            <a:pPr marL="350520" marR="5080" indent="-337820">
              <a:lnSpc>
                <a:spcPct val="100000"/>
              </a:lnSpc>
              <a:buAutoNum type="arabicPeriod"/>
              <a:tabLst>
                <a:tab pos="271780" algn="l"/>
              </a:tabLst>
            </a:pPr>
            <a:r>
              <a:rPr dirty="0" sz="1400" spc="40">
                <a:latin typeface="Arial"/>
                <a:cs typeface="Arial"/>
              </a:rPr>
              <a:t>W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10">
                <a:latin typeface="Arial"/>
                <a:cs typeface="Arial"/>
              </a:rPr>
              <a:t>.</a:t>
            </a:r>
            <a:r>
              <a:rPr dirty="0" sz="1400" spc="-45">
                <a:latin typeface="Arial"/>
                <a:cs typeface="Arial"/>
              </a:rPr>
              <a:t>M</a:t>
            </a:r>
            <a:r>
              <a:rPr dirty="0" sz="1400" spc="-10">
                <a:latin typeface="Arial"/>
                <a:cs typeface="Arial"/>
              </a:rPr>
              <a:t>.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ed</a:t>
            </a:r>
            <a:r>
              <a:rPr dirty="0" sz="1400" spc="-5">
                <a:latin typeface="Arial"/>
                <a:cs typeface="Arial"/>
              </a:rPr>
              <a:t>: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45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20">
                <a:latin typeface="Arial"/>
                <a:cs typeface="Arial"/>
              </a:rPr>
              <a:t>l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20">
                <a:latin typeface="Arial"/>
                <a:cs typeface="Arial"/>
              </a:rPr>
              <a:t>l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r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I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lo</a:t>
            </a:r>
            <a:r>
              <a:rPr dirty="0" sz="1400" spc="0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f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1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p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x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</a:t>
            </a:r>
            <a:r>
              <a:rPr dirty="0" sz="1400" spc="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b</a:t>
            </a:r>
            <a:r>
              <a:rPr dirty="0" sz="1400" spc="5">
                <a:latin typeface="Arial"/>
                <a:cs typeface="Arial"/>
              </a:rPr>
              <a:t>o</a:t>
            </a:r>
            <a:r>
              <a:rPr dirty="0" sz="1400" spc="5">
                <a:latin typeface="Arial"/>
                <a:cs typeface="Arial"/>
              </a:rPr>
              <a:t>h</a:t>
            </a:r>
            <a:r>
              <a:rPr dirty="0" sz="1400" spc="-30">
                <a:latin typeface="Arial"/>
                <a:cs typeface="Arial"/>
              </a:rPr>
              <a:t>y</a:t>
            </a:r>
            <a:r>
              <a:rPr dirty="0" sz="1400" spc="-15">
                <a:latin typeface="Arial"/>
                <a:cs typeface="Arial"/>
              </a:rPr>
              <a:t>d</a:t>
            </a:r>
            <a:r>
              <a:rPr dirty="0" sz="1400" spc="5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20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-</a:t>
            </a:r>
            <a:r>
              <a:rPr dirty="0" sz="1400" spc="-10">
                <a:latin typeface="Arial"/>
                <a:cs typeface="Arial"/>
              </a:rPr>
              <a:t>2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A</a:t>
            </a:r>
            <a:r>
              <a:rPr dirty="0" sz="1400" spc="-15" i="1">
                <a:latin typeface="Arial"/>
                <a:cs typeface="Arial"/>
              </a:rPr>
              <a:t>d</a:t>
            </a:r>
            <a:r>
              <a:rPr dirty="0" sz="1400" spc="-5" i="1">
                <a:latin typeface="Arial"/>
                <a:cs typeface="Arial"/>
              </a:rPr>
              <a:t>v</a:t>
            </a:r>
            <a:r>
              <a:rPr dirty="0" sz="1400" spc="65" i="1">
                <a:latin typeface="Arial"/>
                <a:cs typeface="Arial"/>
              </a:rPr>
              <a:t> </a:t>
            </a:r>
            <a:r>
              <a:rPr dirty="0" sz="1400" spc="20" i="1">
                <a:latin typeface="Arial"/>
                <a:cs typeface="Arial"/>
              </a:rPr>
              <a:t>E</a:t>
            </a:r>
            <a:r>
              <a:rPr dirty="0" sz="1400" spc="-30" i="1">
                <a:latin typeface="Arial"/>
                <a:cs typeface="Arial"/>
              </a:rPr>
              <a:t>x</a:t>
            </a:r>
            <a:r>
              <a:rPr dirty="0" sz="1400" spc="-5" i="1">
                <a:latin typeface="Arial"/>
                <a:cs typeface="Arial"/>
              </a:rPr>
              <a:t>p</a:t>
            </a:r>
            <a:r>
              <a:rPr dirty="0" sz="1400" spc="85" i="1">
                <a:latin typeface="Arial"/>
                <a:cs typeface="Arial"/>
              </a:rPr>
              <a:t> </a:t>
            </a:r>
            <a:r>
              <a:rPr dirty="0" sz="1400" spc="-20" i="1">
                <a:latin typeface="Arial"/>
                <a:cs typeface="Arial"/>
              </a:rPr>
              <a:t>M</a:t>
            </a:r>
            <a:r>
              <a:rPr dirty="0" sz="1400" spc="-15" i="1">
                <a:latin typeface="Arial"/>
                <a:cs typeface="Arial"/>
              </a:rPr>
              <a:t>e</a:t>
            </a:r>
            <a:r>
              <a:rPr dirty="0" sz="1400" spc="-5" i="1">
                <a:latin typeface="Arial"/>
                <a:cs typeface="Arial"/>
              </a:rPr>
              <a:t>d</a:t>
            </a:r>
            <a:r>
              <a:rPr dirty="0" sz="1400" spc="80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B</a:t>
            </a:r>
            <a:r>
              <a:rPr dirty="0" sz="1400" spc="-5" i="1">
                <a:latin typeface="Arial"/>
                <a:cs typeface="Arial"/>
              </a:rPr>
              <a:t>io</a:t>
            </a:r>
            <a:r>
              <a:rPr dirty="0" sz="1400" spc="20" i="1">
                <a:latin typeface="Arial"/>
                <a:cs typeface="Arial"/>
              </a:rPr>
              <a:t>l</a:t>
            </a:r>
            <a:r>
              <a:rPr dirty="0" sz="1400" spc="-5">
                <a:latin typeface="Arial"/>
                <a:cs typeface="Arial"/>
              </a:rPr>
              <a:t>.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49</a:t>
            </a:r>
            <a:r>
              <a:rPr dirty="0" sz="1400" spc="-10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K</a:t>
            </a:r>
            <a:r>
              <a:rPr dirty="0" sz="1400" spc="-5">
                <a:latin typeface="Arial"/>
                <a:cs typeface="Arial"/>
              </a:rPr>
              <a:t>lu</a:t>
            </a:r>
            <a:r>
              <a:rPr dirty="0" sz="1400" spc="-35">
                <a:latin typeface="Arial"/>
                <a:cs typeface="Arial"/>
              </a:rPr>
              <a:t>w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/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New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0">
                <a:latin typeface="Arial"/>
                <a:cs typeface="Arial"/>
              </a:rPr>
              <a:t>Y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k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London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0</a:t>
            </a:r>
            <a:r>
              <a:rPr dirty="0" sz="1400" spc="-10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’</a:t>
            </a:r>
            <a:r>
              <a:rPr dirty="0" sz="1400" spc="-5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801687" y="5284851"/>
            <a:ext cx="937260" cy="0"/>
          </a:xfrm>
          <a:custGeom>
            <a:avLst/>
            <a:gdLst/>
            <a:ahLst/>
            <a:cxnLst/>
            <a:rect l="l" t="t" r="r" b="b"/>
            <a:pathLst>
              <a:path w="937260" h="0">
                <a:moveTo>
                  <a:pt x="0" y="0"/>
                </a:moveTo>
                <a:lnTo>
                  <a:pt x="936688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216152" y="1847088"/>
            <a:ext cx="3739896" cy="1944624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124711" y="1798320"/>
            <a:ext cx="3678936" cy="210921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219200" y="1828800"/>
            <a:ext cx="3733800" cy="193903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 txBox="1">
            <a:spLocks noGrp="1"/>
          </p:cNvSpPr>
          <p:nvPr>
            <p:ph type="title"/>
          </p:nvPr>
        </p:nvSpPr>
        <p:spPr>
          <a:xfrm>
            <a:off x="1298575" y="1866265"/>
            <a:ext cx="3243580" cy="18395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400" spc="-1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ea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400" spc="-15" b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y s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spc="-25" b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10" b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pla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400" spc="-1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lecti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400" spc="-2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35" b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spc="-10" b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id</a:t>
            </a:r>
            <a:r>
              <a:rPr dirty="0" sz="2400" spc="10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sz="2400" spc="25" b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ie</a:t>
            </a:r>
            <a:r>
              <a:rPr dirty="0" sz="2400" spc="10" b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z="2400" spc="-6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ha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ract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400" spc="-15" b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400" spc="-25" b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00" spc="-1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appl</a:t>
            </a:r>
            <a:r>
              <a:rPr dirty="0" sz="2400" spc="-10" b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ed</a:t>
            </a:r>
            <a:r>
              <a:rPr dirty="0" sz="2400" spc="-15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00" spc="-1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st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dy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400" spc="10" b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lex</a:t>
            </a:r>
            <a:r>
              <a:rPr dirty="0" sz="2400" spc="-20" b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400" spc="10" b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rb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oh</a:t>
            </a:r>
            <a:r>
              <a:rPr dirty="0" sz="2400" spc="-25" b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400" spc="5" b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rat</a:t>
            </a:r>
            <a:r>
              <a:rPr dirty="0" sz="2400" spc="10" b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b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7696200" y="304800"/>
            <a:ext cx="1022350" cy="106680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 txBox="1"/>
          <p:nvPr/>
        </p:nvSpPr>
        <p:spPr>
          <a:xfrm>
            <a:off x="8774938" y="6445795"/>
            <a:ext cx="114300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00"/>
              </a:lnSpc>
            </a:pPr>
            <a:r>
              <a:rPr dirty="0" sz="1400" spc="-5">
                <a:latin typeface="Times New Roman"/>
                <a:cs typeface="Times New Roman"/>
              </a:rPr>
              <a:t>9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7" name="object 1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4">
              <a:lnSpc>
                <a:spcPts val="1500"/>
              </a:lnSpc>
            </a:pPr>
            <a:fld id="{81D60167-4931-47E6-BA6A-407CBD079E47}" type="slidenum">
              <a:rPr dirty="0" spc="-5"/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380161"/>
            <a:ext cx="8839200" cy="6048375"/>
          </a:xfrm>
          <a:custGeom>
            <a:avLst/>
            <a:gdLst/>
            <a:ahLst/>
            <a:cxnLst/>
            <a:rect l="l" t="t" r="r" b="b"/>
            <a:pathLst>
              <a:path w="8839200" h="6048375">
                <a:moveTo>
                  <a:pt x="0" y="6048375"/>
                </a:moveTo>
                <a:lnTo>
                  <a:pt x="8839200" y="6048375"/>
                </a:lnTo>
                <a:lnTo>
                  <a:pt x="8839200" y="0"/>
                </a:lnTo>
                <a:lnTo>
                  <a:pt x="0" y="0"/>
                </a:lnTo>
                <a:lnTo>
                  <a:pt x="0" y="6048375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504810" y="2204847"/>
            <a:ext cx="1076401" cy="1557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99984" y="2200148"/>
            <a:ext cx="1086485" cy="1567180"/>
          </a:xfrm>
          <a:custGeom>
            <a:avLst/>
            <a:gdLst/>
            <a:ahLst/>
            <a:cxnLst/>
            <a:rect l="l" t="t" r="r" b="b"/>
            <a:pathLst>
              <a:path w="1086484" h="1567179">
                <a:moveTo>
                  <a:pt x="0" y="1567179"/>
                </a:moveTo>
                <a:lnTo>
                  <a:pt x="1085926" y="1567179"/>
                </a:lnTo>
                <a:lnTo>
                  <a:pt x="1085926" y="0"/>
                </a:lnTo>
                <a:lnTo>
                  <a:pt x="0" y="0"/>
                </a:lnTo>
                <a:lnTo>
                  <a:pt x="0" y="1567179"/>
                </a:lnTo>
                <a:close/>
              </a:path>
            </a:pathLst>
          </a:custGeom>
          <a:ln w="9525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3776" y="1630679"/>
            <a:ext cx="5449824" cy="502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7576" y="1560574"/>
            <a:ext cx="5580888" cy="5172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9546" y="1655813"/>
            <a:ext cx="5358130" cy="4940300"/>
          </a:xfrm>
          <a:custGeom>
            <a:avLst/>
            <a:gdLst/>
            <a:ahLst/>
            <a:cxnLst/>
            <a:rect l="l" t="t" r="r" b="b"/>
            <a:pathLst>
              <a:path w="5358130" h="4940300">
                <a:moveTo>
                  <a:pt x="0" y="4939792"/>
                </a:moveTo>
                <a:lnTo>
                  <a:pt x="5357876" y="4939792"/>
                </a:lnTo>
                <a:lnTo>
                  <a:pt x="5357876" y="0"/>
                </a:lnTo>
                <a:lnTo>
                  <a:pt x="0" y="0"/>
                </a:lnTo>
                <a:lnTo>
                  <a:pt x="0" y="4939792"/>
                </a:lnTo>
                <a:close/>
              </a:path>
            </a:pathLst>
          </a:custGeom>
          <a:solidFill>
            <a:srgbClr val="1111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18540" y="1651508"/>
            <a:ext cx="5104765" cy="4855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7975" indent="-295275">
              <a:lnSpc>
                <a:spcPts val="2510"/>
              </a:lnSpc>
              <a:buAutoNum type="romanUcPeriod"/>
              <a:tabLst>
                <a:tab pos="307975" algn="l"/>
              </a:tabLst>
            </a:pP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tu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d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the</a:t>
            </a:r>
            <a:r>
              <a:rPr dirty="0" sz="2200" spc="-30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te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sit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dirty="0" sz="2200" spc="-45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f</a:t>
            </a:r>
            <a:endParaRPr sz="2200">
              <a:latin typeface="Arial Black"/>
              <a:cs typeface="Arial Black"/>
            </a:endParaRPr>
          </a:p>
          <a:p>
            <a:pPr algn="ctr" marR="126364">
              <a:lnSpc>
                <a:spcPts val="2510"/>
              </a:lnSpc>
              <a:tabLst>
                <a:tab pos="3451225" algn="l"/>
              </a:tabLst>
            </a:pPr>
            <a:r>
              <a:rPr dirty="0" sz="2200" spc="20" i="1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ec</a:t>
            </a:r>
            <a:r>
              <a:rPr dirty="0" sz="2200" spc="1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gn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dirty="0" sz="2200" spc="-50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fa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spc="20" i="1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dirty="0" sz="2200" spc="-45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f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	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ec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endParaRPr sz="2200">
              <a:latin typeface="Arial Black"/>
              <a:cs typeface="Arial Black"/>
            </a:endParaRPr>
          </a:p>
          <a:p>
            <a:pPr marL="192405" marR="239395" indent="2540">
              <a:lnSpc>
                <a:spcPct val="89500"/>
              </a:lnSpc>
              <a:spcBef>
                <a:spcPts val="1070"/>
              </a:spcBef>
            </a:pPr>
            <a:r>
              <a:rPr dirty="0" sz="2200" spc="-22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ch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acte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-25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tr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uctu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ectin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mo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ec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ul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es,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ei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carb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2200" spc="-3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drat</a:t>
            </a:r>
            <a:r>
              <a:rPr dirty="0" sz="2200" spc="2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sp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-195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2200" spc="15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ati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/f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2200" spc="1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ei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carb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2200" spc="-3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drate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comb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1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n),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dirty="0" sz="2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es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1750">
              <a:latin typeface="Times New Roman"/>
              <a:cs typeface="Times New Roman"/>
            </a:endParaRPr>
          </a:p>
          <a:p>
            <a:pPr marL="414020" indent="-401320">
              <a:lnSpc>
                <a:spcPct val="100000"/>
              </a:lnSpc>
              <a:buAutoNum type="romanUcPeriod" startAt="2"/>
              <a:tabLst>
                <a:tab pos="414655" algn="l"/>
                <a:tab pos="2677160" algn="l"/>
              </a:tabLst>
            </a:pPr>
            <a:r>
              <a:rPr dirty="0" sz="2200" spc="-10" i="1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p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dirty="0" sz="2200" spc="-30" i="1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dirty="0" sz="2200" spc="10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dirty="0" sz="2200" spc="-50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f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	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e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c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dirty="0" sz="2200" spc="10" i="1">
                <a:solidFill>
                  <a:srgbClr val="FF0000"/>
                </a:solidFill>
                <a:latin typeface="Arial Black"/>
                <a:cs typeface="Arial Black"/>
              </a:rPr>
              <a:t>i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n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dirty="0" sz="2200" spc="-15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t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spc="-5" i="1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dirty="0" sz="2200" spc="5" i="1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dirty="0" sz="2200" i="1">
                <a:solidFill>
                  <a:srgbClr val="FF0000"/>
                </a:solidFill>
                <a:latin typeface="Arial Black"/>
                <a:cs typeface="Arial Black"/>
              </a:rPr>
              <a:t>s</a:t>
            </a:r>
            <a:endParaRPr sz="2200">
              <a:latin typeface="Arial Black"/>
              <a:cs typeface="Arial Black"/>
            </a:endParaRPr>
          </a:p>
          <a:p>
            <a:pPr marL="192405" marR="5080" indent="2540">
              <a:lnSpc>
                <a:spcPct val="90100"/>
              </a:lnSpc>
              <a:spcBef>
                <a:spcPts val="1150"/>
              </a:spcBef>
            </a:pPr>
            <a:r>
              <a:rPr dirty="0" sz="2200" spc="2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22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cat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ect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ns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22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2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35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sp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2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2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of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15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 spc="-25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coc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2200" spc="15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ate</a:t>
            </a:r>
            <a:r>
              <a:rPr dirty="0" sz="2200" spc="15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dirty="0" sz="22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15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uti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ce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sur</a:t>
            </a:r>
            <a:r>
              <a:rPr dirty="0" sz="2200" spc="3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3776" y="536448"/>
            <a:ext cx="7711440" cy="868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2336" y="451104"/>
            <a:ext cx="7863840" cy="1106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39546" y="562863"/>
            <a:ext cx="7620000" cy="777875"/>
          </a:xfrm>
          <a:custGeom>
            <a:avLst/>
            <a:gdLst/>
            <a:ahLst/>
            <a:cxnLst/>
            <a:rect l="l" t="t" r="r" b="b"/>
            <a:pathLst>
              <a:path w="7620000" h="777875">
                <a:moveTo>
                  <a:pt x="0" y="777875"/>
                </a:moveTo>
                <a:lnTo>
                  <a:pt x="7620000" y="777875"/>
                </a:lnTo>
                <a:lnTo>
                  <a:pt x="7620000" y="0"/>
                </a:lnTo>
                <a:lnTo>
                  <a:pt x="0" y="0"/>
                </a:lnTo>
                <a:lnTo>
                  <a:pt x="0" y="777875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39546" y="562863"/>
            <a:ext cx="7620000" cy="777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1440">
              <a:lnSpc>
                <a:spcPts val="2820"/>
              </a:lnSpc>
            </a:pP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Le</a:t>
            </a:r>
            <a:r>
              <a:rPr dirty="0" sz="2400" spc="10" b="1">
                <a:solidFill>
                  <a:srgbClr val="181866"/>
                </a:solidFill>
                <a:latin typeface="Arial"/>
                <a:cs typeface="Arial"/>
              </a:rPr>
              <a:t>c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tinology</a:t>
            </a:r>
            <a:r>
              <a:rPr dirty="0" sz="2400" spc="-35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be</a:t>
            </a:r>
            <a:r>
              <a:rPr dirty="0" sz="2400" spc="5" b="1">
                <a:solidFill>
                  <a:srgbClr val="181866"/>
                </a:solidFill>
                <a:latin typeface="Arial"/>
                <a:cs typeface="Arial"/>
              </a:rPr>
              <a:t>i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ng</a:t>
            </a:r>
            <a:r>
              <a:rPr dirty="0" sz="2400" spc="-25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1">
                <a:solidFill>
                  <a:srgbClr val="181866"/>
                </a:solidFill>
                <a:latin typeface="Arial"/>
                <a:cs typeface="Arial"/>
              </a:rPr>
              <a:t>s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t</a:t>
            </a:r>
            <a:r>
              <a:rPr dirty="0" sz="2400" spc="-10" b="1">
                <a:solidFill>
                  <a:srgbClr val="181866"/>
                </a:solidFill>
                <a:latin typeface="Arial"/>
                <a:cs typeface="Arial"/>
              </a:rPr>
              <a:t>u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di</a:t>
            </a:r>
            <a:r>
              <a:rPr dirty="0" sz="2400" spc="5" b="1">
                <a:solidFill>
                  <a:srgbClr val="181866"/>
                </a:solidFill>
                <a:latin typeface="Arial"/>
                <a:cs typeface="Arial"/>
              </a:rPr>
              <a:t>e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d</a:t>
            </a:r>
            <a:r>
              <a:rPr dirty="0" sz="2400" spc="-25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in</a:t>
            </a:r>
            <a:r>
              <a:rPr dirty="0" sz="2400" spc="-20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our</a:t>
            </a:r>
            <a:r>
              <a:rPr dirty="0" sz="2400" spc="-25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l</a:t>
            </a:r>
            <a:r>
              <a:rPr dirty="0" sz="2400" spc="10" b="1">
                <a:solidFill>
                  <a:srgbClr val="181866"/>
                </a:solidFill>
                <a:latin typeface="Arial"/>
                <a:cs typeface="Arial"/>
              </a:rPr>
              <a:t>a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borat</a:t>
            </a:r>
            <a:r>
              <a:rPr dirty="0" sz="2400" spc="-10" b="1">
                <a:solidFill>
                  <a:srgbClr val="181866"/>
                </a:solidFill>
                <a:latin typeface="Arial"/>
                <a:cs typeface="Arial"/>
              </a:rPr>
              <a:t>o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ry</a:t>
            </a:r>
            <a:r>
              <a:rPr dirty="0" sz="2400" spc="-10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5" b="1">
                <a:solidFill>
                  <a:srgbClr val="181866"/>
                </a:solidFill>
                <a:latin typeface="Arial"/>
                <a:cs typeface="Arial"/>
              </a:rPr>
              <a:t>ca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n</a:t>
            </a:r>
            <a:r>
              <a:rPr dirty="0" sz="2400" spc="-25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be</a:t>
            </a:r>
            <a:endParaRPr sz="2400">
              <a:latin typeface="Arial"/>
              <a:cs typeface="Arial"/>
            </a:endParaRPr>
          </a:p>
          <a:p>
            <a:pPr marL="91440">
              <a:lnSpc>
                <a:spcPts val="2820"/>
              </a:lnSpc>
            </a:pP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di</a:t>
            </a:r>
            <a:r>
              <a:rPr dirty="0" sz="2400" spc="-40" b="1">
                <a:solidFill>
                  <a:srgbClr val="181866"/>
                </a:solidFill>
                <a:latin typeface="Arial"/>
                <a:cs typeface="Arial"/>
              </a:rPr>
              <a:t>v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id</a:t>
            </a:r>
            <a:r>
              <a:rPr dirty="0" sz="2400" spc="5" b="1">
                <a:solidFill>
                  <a:srgbClr val="181866"/>
                </a:solidFill>
                <a:latin typeface="Arial"/>
                <a:cs typeface="Arial"/>
              </a:rPr>
              <a:t>e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d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in</a:t>
            </a:r>
            <a:r>
              <a:rPr dirty="0" sz="2400" spc="-20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181866"/>
                </a:solidFill>
                <a:latin typeface="Arial"/>
                <a:cs typeface="Arial"/>
              </a:rPr>
              <a:t>t</a:t>
            </a:r>
            <a:r>
              <a:rPr dirty="0" sz="2400" spc="45" b="1">
                <a:solidFill>
                  <a:srgbClr val="181866"/>
                </a:solidFill>
                <a:latin typeface="Arial"/>
                <a:cs typeface="Arial"/>
              </a:rPr>
              <a:t>w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o</a:t>
            </a:r>
            <a:r>
              <a:rPr dirty="0" sz="2400" spc="-50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m</a:t>
            </a:r>
            <a:r>
              <a:rPr dirty="0" sz="2400" spc="5" b="1">
                <a:solidFill>
                  <a:srgbClr val="181866"/>
                </a:solidFill>
                <a:latin typeface="Arial"/>
                <a:cs typeface="Arial"/>
              </a:rPr>
              <a:t>a</a:t>
            </a:r>
            <a:r>
              <a:rPr dirty="0" sz="2400" spc="-20" b="1">
                <a:solidFill>
                  <a:srgbClr val="181866"/>
                </a:solidFill>
                <a:latin typeface="Arial"/>
                <a:cs typeface="Arial"/>
              </a:rPr>
              <a:t>j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or</a:t>
            </a:r>
            <a:r>
              <a:rPr dirty="0" sz="2400" spc="10" b="1">
                <a:solidFill>
                  <a:srgbClr val="181866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dir</a:t>
            </a:r>
            <a:r>
              <a:rPr dirty="0" sz="2400" spc="5" b="1">
                <a:solidFill>
                  <a:srgbClr val="181866"/>
                </a:solidFill>
                <a:latin typeface="Arial"/>
                <a:cs typeface="Arial"/>
              </a:rPr>
              <a:t>e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c</a:t>
            </a:r>
            <a:r>
              <a:rPr dirty="0" sz="2400" spc="-10" b="1">
                <a:solidFill>
                  <a:srgbClr val="181866"/>
                </a:solidFill>
                <a:latin typeface="Arial"/>
                <a:cs typeface="Arial"/>
              </a:rPr>
              <a:t>t</a:t>
            </a:r>
            <a:r>
              <a:rPr dirty="0" sz="2400" b="1">
                <a:solidFill>
                  <a:srgbClr val="181866"/>
                </a:solidFill>
                <a:latin typeface="Arial"/>
                <a:cs typeface="Arial"/>
              </a:rPr>
              <a:t>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01079" y="2204877"/>
            <a:ext cx="1070218" cy="1557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96380" y="2200148"/>
            <a:ext cx="1084580" cy="1567180"/>
          </a:xfrm>
          <a:custGeom>
            <a:avLst/>
            <a:gdLst/>
            <a:ahLst/>
            <a:cxnLst/>
            <a:rect l="l" t="t" r="r" b="b"/>
            <a:pathLst>
              <a:path w="1084579" h="1567179">
                <a:moveTo>
                  <a:pt x="0" y="1567179"/>
                </a:moveTo>
                <a:lnTo>
                  <a:pt x="1084072" y="1567179"/>
                </a:lnTo>
                <a:lnTo>
                  <a:pt x="1084072" y="0"/>
                </a:lnTo>
                <a:lnTo>
                  <a:pt x="0" y="0"/>
                </a:lnTo>
                <a:lnTo>
                  <a:pt x="0" y="1567179"/>
                </a:lnTo>
                <a:close/>
              </a:path>
            </a:pathLst>
          </a:custGeom>
          <a:ln w="9525">
            <a:solidFill>
              <a:srgbClr val="0066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101079" y="4509134"/>
            <a:ext cx="1169504" cy="1595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086217" y="44576"/>
            <a:ext cx="1022350" cy="1066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339583" y="4447032"/>
            <a:ext cx="1347216" cy="17830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959" y="441959"/>
            <a:ext cx="7411084" cy="7073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85"/>
              </a:lnSpc>
            </a:pPr>
            <a:r>
              <a:rPr dirty="0" sz="2400" spc="-175"/>
              <a:t>T</a:t>
            </a:r>
            <a:r>
              <a:rPr dirty="0" sz="2400"/>
              <a:t>o ob</a:t>
            </a:r>
            <a:r>
              <a:rPr dirty="0" sz="2400" spc="-15"/>
              <a:t>t</a:t>
            </a:r>
            <a:r>
              <a:rPr dirty="0" sz="2400" spc="5"/>
              <a:t>a</a:t>
            </a:r>
            <a:r>
              <a:rPr dirty="0" sz="2400"/>
              <a:t>in</a:t>
            </a:r>
            <a:r>
              <a:rPr dirty="0" sz="2400" spc="-20"/>
              <a:t> </a:t>
            </a:r>
            <a:r>
              <a:rPr dirty="0" sz="2400"/>
              <a:t>a</a:t>
            </a:r>
            <a:r>
              <a:rPr dirty="0" sz="2400" spc="-15"/>
              <a:t> </a:t>
            </a:r>
            <a:r>
              <a:rPr dirty="0" sz="2400" spc="5"/>
              <a:t>c</a:t>
            </a:r>
            <a:r>
              <a:rPr dirty="0" sz="2400"/>
              <a:t>ompr</a:t>
            </a:r>
            <a:r>
              <a:rPr dirty="0" sz="2400" spc="5"/>
              <a:t>e</a:t>
            </a:r>
            <a:r>
              <a:rPr dirty="0" sz="2400"/>
              <a:t>hen</a:t>
            </a:r>
            <a:r>
              <a:rPr dirty="0" sz="2400" spc="10"/>
              <a:t>s</a:t>
            </a:r>
            <a:r>
              <a:rPr dirty="0" sz="2400"/>
              <a:t>i</a:t>
            </a:r>
            <a:r>
              <a:rPr dirty="0" sz="2400" spc="-35"/>
              <a:t>v</a:t>
            </a:r>
            <a:r>
              <a:rPr dirty="0" sz="2400"/>
              <a:t>e</a:t>
            </a:r>
            <a:r>
              <a:rPr dirty="0" sz="2400" spc="-15"/>
              <a:t> </a:t>
            </a:r>
            <a:r>
              <a:rPr dirty="0" sz="2400"/>
              <a:t>r</a:t>
            </a:r>
            <a:r>
              <a:rPr dirty="0" sz="2400" spc="5"/>
              <a:t>ec</a:t>
            </a:r>
            <a:r>
              <a:rPr dirty="0" sz="2400"/>
              <a:t>ogni</a:t>
            </a:r>
            <a:r>
              <a:rPr dirty="0" sz="2400" spc="-10"/>
              <a:t>t</a:t>
            </a:r>
            <a:r>
              <a:rPr dirty="0" sz="2400"/>
              <a:t>ion</a:t>
            </a:r>
            <a:r>
              <a:rPr dirty="0" sz="2400" spc="-20"/>
              <a:t> </a:t>
            </a:r>
            <a:r>
              <a:rPr dirty="0" sz="2400"/>
              <a:t>pro</a:t>
            </a:r>
            <a:r>
              <a:rPr dirty="0" sz="2400" spc="-10"/>
              <a:t>f</a:t>
            </a:r>
            <a:r>
              <a:rPr dirty="0" sz="2400"/>
              <a:t>i</a:t>
            </a:r>
            <a:r>
              <a:rPr dirty="0" sz="2400" spc="5"/>
              <a:t>l</a:t>
            </a:r>
            <a:r>
              <a:rPr dirty="0" sz="2400"/>
              <a:t>e</a:t>
            </a:r>
            <a:r>
              <a:rPr dirty="0" sz="2400" spc="-15"/>
              <a:t> </a:t>
            </a:r>
            <a:r>
              <a:rPr dirty="0" sz="2400"/>
              <a:t>of</a:t>
            </a:r>
            <a:r>
              <a:rPr dirty="0" sz="2400" spc="-30"/>
              <a:t> </a:t>
            </a:r>
            <a:r>
              <a:rPr dirty="0" sz="2400"/>
              <a:t>a</a:t>
            </a:r>
            <a:endParaRPr sz="2400"/>
          </a:p>
          <a:p>
            <a:pPr marL="18415">
              <a:lnSpc>
                <a:spcPts val="2785"/>
              </a:lnSpc>
            </a:pPr>
            <a:r>
              <a:rPr dirty="0" sz="2400"/>
              <a:t>l</a:t>
            </a:r>
            <a:r>
              <a:rPr dirty="0" sz="2400" spc="5"/>
              <a:t>e</a:t>
            </a:r>
            <a:r>
              <a:rPr dirty="0" sz="2400"/>
              <a:t>c</a:t>
            </a:r>
            <a:r>
              <a:rPr dirty="0" sz="2400" spc="-10"/>
              <a:t>t</a:t>
            </a:r>
            <a:r>
              <a:rPr dirty="0" sz="2400"/>
              <a:t>in</a:t>
            </a:r>
            <a:r>
              <a:rPr dirty="0" sz="2400" spc="-20"/>
              <a:t> </a:t>
            </a:r>
            <a:r>
              <a:rPr dirty="0" sz="2400" spc="-10"/>
              <a:t>t</a:t>
            </a:r>
            <a:r>
              <a:rPr dirty="0" sz="2400"/>
              <a:t>he</a:t>
            </a:r>
            <a:r>
              <a:rPr dirty="0" sz="2400" spc="-15"/>
              <a:t> </a:t>
            </a:r>
            <a:r>
              <a:rPr dirty="0" sz="2400" spc="-10"/>
              <a:t>f</a:t>
            </a:r>
            <a:r>
              <a:rPr dirty="0" sz="2400"/>
              <a:t>ollo</a:t>
            </a:r>
            <a:r>
              <a:rPr dirty="0" sz="2400" spc="45"/>
              <a:t>w</a:t>
            </a:r>
            <a:r>
              <a:rPr dirty="0" sz="2400"/>
              <a:t>ing</a:t>
            </a:r>
            <a:r>
              <a:rPr dirty="0" sz="2400" spc="-100"/>
              <a:t> </a:t>
            </a:r>
            <a:r>
              <a:rPr dirty="0" sz="2400"/>
              <a:t>aspe</a:t>
            </a:r>
            <a:r>
              <a:rPr dirty="0" sz="2400" spc="5"/>
              <a:t>c</a:t>
            </a:r>
            <a:r>
              <a:rPr dirty="0" sz="2400" spc="-10"/>
              <a:t>t</a:t>
            </a:r>
            <a:r>
              <a:rPr dirty="0" sz="2400"/>
              <a:t>s</a:t>
            </a:r>
            <a:r>
              <a:rPr dirty="0" sz="2400" spc="-15"/>
              <a:t> </a:t>
            </a:r>
            <a:r>
              <a:rPr dirty="0" sz="2400"/>
              <a:t>ha</a:t>
            </a:r>
            <a:r>
              <a:rPr dirty="0" sz="2400" spc="-40"/>
              <a:t>v</a:t>
            </a:r>
            <a:r>
              <a:rPr dirty="0" sz="2400"/>
              <a:t>e</a:t>
            </a:r>
            <a:r>
              <a:rPr dirty="0" sz="2400" spc="30"/>
              <a:t> </a:t>
            </a:r>
            <a:r>
              <a:rPr dirty="0" sz="2400" spc="-10"/>
              <a:t>t</a:t>
            </a:r>
            <a:r>
              <a:rPr dirty="0" sz="2400"/>
              <a:t>o</a:t>
            </a:r>
            <a:r>
              <a:rPr dirty="0" sz="2400" spc="-25"/>
              <a:t> </a:t>
            </a:r>
            <a:r>
              <a:rPr dirty="0" sz="2400"/>
              <a:t>be</a:t>
            </a:r>
            <a:r>
              <a:rPr dirty="0" sz="2400" spc="5"/>
              <a:t> </a:t>
            </a:r>
            <a:r>
              <a:rPr dirty="0" sz="2400"/>
              <a:t>co</a:t>
            </a:r>
            <a:r>
              <a:rPr dirty="0" sz="2400" spc="-10"/>
              <a:t>n</a:t>
            </a:r>
            <a:r>
              <a:rPr dirty="0" sz="2400"/>
              <a:t>sid</a:t>
            </a:r>
            <a:r>
              <a:rPr dirty="0" sz="2400" spc="5"/>
              <a:t>e</a:t>
            </a:r>
            <a:r>
              <a:rPr dirty="0" sz="2400"/>
              <a:t>r</a:t>
            </a:r>
            <a:r>
              <a:rPr dirty="0" sz="2400" spc="5"/>
              <a:t>e</a:t>
            </a:r>
            <a:r>
              <a:rPr dirty="0" sz="2400"/>
              <a:t>d: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543559" y="1335278"/>
            <a:ext cx="3830954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I.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Fr</a:t>
            </a:r>
            <a:r>
              <a:rPr dirty="0" sz="1800" spc="10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m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h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-15">
                <a:latin typeface="Arial"/>
                <a:cs typeface="Arial"/>
              </a:rPr>
              <a:t>y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tr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l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p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ts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472" y="2844672"/>
            <a:ext cx="33274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5">
                <a:latin typeface="Arial"/>
                <a:cs typeface="Arial"/>
              </a:rPr>
              <a:t>iii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136" y="4592066"/>
            <a:ext cx="34226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v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136" y="1774571"/>
            <a:ext cx="7506334" cy="3825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09270" indent="-472440">
              <a:lnSpc>
                <a:spcPct val="100000"/>
              </a:lnSpc>
              <a:buAutoNum type="romanLcParenBoth"/>
              <a:tabLst>
                <a:tab pos="509905" algn="l"/>
              </a:tabLst>
            </a:pPr>
            <a:r>
              <a:rPr dirty="0" sz="1800">
                <a:latin typeface="Arial"/>
                <a:cs typeface="Arial"/>
              </a:rPr>
              <a:t>Ep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m</a:t>
            </a:r>
            <a:r>
              <a:rPr dirty="0" sz="1800">
                <a:latin typeface="Arial"/>
                <a:cs typeface="Arial"/>
              </a:rPr>
              <a:t>ers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an</a:t>
            </a:r>
            <a:r>
              <a:rPr dirty="0" sz="1800">
                <a:latin typeface="Arial"/>
                <a:cs typeface="Arial"/>
              </a:rPr>
              <a:t>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ano</a:t>
            </a:r>
            <a:r>
              <a:rPr dirty="0" sz="1800" spc="5">
                <a:latin typeface="Arial"/>
                <a:cs typeface="Arial"/>
              </a:rPr>
              <a:t>m</a:t>
            </a:r>
            <a:r>
              <a:rPr dirty="0" sz="1800">
                <a:latin typeface="Arial"/>
                <a:cs typeface="Arial"/>
              </a:rPr>
              <a:t>ers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ugar</a:t>
            </a:r>
            <a:endParaRPr sz="1800">
              <a:latin typeface="Arial"/>
              <a:cs typeface="Arial"/>
            </a:endParaRPr>
          </a:p>
          <a:p>
            <a:pPr marL="520065" indent="-507365">
              <a:lnSpc>
                <a:spcPct val="100000"/>
              </a:lnSpc>
              <a:spcBef>
                <a:spcPts val="885"/>
              </a:spcBef>
              <a:buAutoNum type="romanLcParenBoth"/>
              <a:tabLst>
                <a:tab pos="520700" algn="l"/>
              </a:tabLst>
            </a:pPr>
            <a:r>
              <a:rPr dirty="0" sz="1800" spc="-35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h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p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f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-20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ty</a:t>
            </a:r>
            <a:endParaRPr sz="1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530"/>
              </a:spcBef>
            </a:pP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,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1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,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lc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1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,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M</a:t>
            </a:r>
            <a:r>
              <a:rPr dirty="0" sz="1800">
                <a:latin typeface="Arial"/>
                <a:cs typeface="Arial"/>
              </a:rPr>
              <a:t>an,</a:t>
            </a:r>
            <a:r>
              <a:rPr dirty="0" sz="1800" spc="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F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,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and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Sia</a:t>
            </a:r>
            <a:r>
              <a:rPr dirty="0" sz="1800" spc="5">
                <a:latin typeface="Arial"/>
                <a:cs typeface="Arial"/>
              </a:rPr>
              <a:t>li</a:t>
            </a:r>
            <a:r>
              <a:rPr dirty="0" sz="1800">
                <a:latin typeface="Arial"/>
                <a:cs typeface="Arial"/>
              </a:rPr>
              <a:t>c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ci</a:t>
            </a:r>
            <a:r>
              <a:rPr dirty="0" sz="1800">
                <a:latin typeface="Arial"/>
                <a:cs typeface="Arial"/>
              </a:rPr>
              <a:t>d)</a:t>
            </a:r>
            <a:endParaRPr sz="1800">
              <a:latin typeface="Arial"/>
              <a:cs typeface="Arial"/>
            </a:endParaRPr>
          </a:p>
          <a:p>
            <a:pPr marL="530860">
              <a:lnSpc>
                <a:spcPts val="1825"/>
              </a:lnSpc>
              <a:spcBef>
                <a:spcPts val="525"/>
              </a:spcBef>
            </a:pPr>
            <a:r>
              <a:rPr dirty="0" sz="1800">
                <a:latin typeface="Arial"/>
                <a:cs typeface="Arial"/>
              </a:rPr>
              <a:t>Re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-15">
                <a:latin typeface="Arial"/>
                <a:cs typeface="Arial"/>
              </a:rPr>
              <a:t>v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-30">
                <a:latin typeface="Arial"/>
                <a:cs typeface="Arial"/>
              </a:rPr>
              <a:t>w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rd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mm</a:t>
            </a:r>
            <a:r>
              <a:rPr dirty="0" sz="1800" spc="5">
                <a:latin typeface="Arial"/>
                <a:cs typeface="Arial"/>
              </a:rPr>
              <a:t>ali</a:t>
            </a:r>
            <a:r>
              <a:rPr dirty="0" sz="1800" spc="-20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di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cc</a:t>
            </a:r>
            <a:r>
              <a:rPr dirty="0" sz="1800" spc="5">
                <a:latin typeface="Arial"/>
                <a:cs typeface="Arial"/>
              </a:rPr>
              <a:t>ha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-1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de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an</a:t>
            </a:r>
            <a:r>
              <a:rPr dirty="0" sz="1800">
                <a:latin typeface="Arial"/>
                <a:cs typeface="Arial"/>
              </a:rPr>
              <a:t>d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Tn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tr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l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uni</a:t>
            </a:r>
            <a:r>
              <a:rPr dirty="0" sz="1800">
                <a:latin typeface="Arial"/>
                <a:cs typeface="Arial"/>
              </a:rPr>
              <a:t>ts</a:t>
            </a:r>
            <a:endParaRPr sz="1800">
              <a:latin typeface="Arial"/>
              <a:cs typeface="Arial"/>
            </a:endParaRPr>
          </a:p>
          <a:p>
            <a:pPr marL="1118870">
              <a:lnSpc>
                <a:spcPts val="1825"/>
              </a:lnSpc>
            </a:pP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de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rea</a:t>
            </a:r>
            <a:r>
              <a:rPr dirty="0" sz="1800" spc="5">
                <a:latin typeface="Arial"/>
                <a:cs typeface="Arial"/>
              </a:rPr>
              <a:t>si</a:t>
            </a:r>
            <a:r>
              <a:rPr dirty="0" sz="1800">
                <a:latin typeface="Arial"/>
                <a:cs typeface="Arial"/>
              </a:rPr>
              <a:t>ng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order)</a:t>
            </a:r>
            <a:endParaRPr sz="1800">
              <a:latin typeface="Arial"/>
              <a:cs typeface="Arial"/>
            </a:endParaRPr>
          </a:p>
          <a:p>
            <a:pPr marL="533400" indent="-520700">
              <a:lnSpc>
                <a:spcPct val="100000"/>
              </a:lnSpc>
              <a:spcBef>
                <a:spcPts val="525"/>
              </a:spcBef>
              <a:buAutoNum type="romanLcParenBoth" startAt="4"/>
              <a:tabLst>
                <a:tab pos="534035" algn="l"/>
              </a:tabLst>
            </a:pPr>
            <a:r>
              <a:rPr dirty="0" sz="1800" spc="-2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h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-15">
                <a:latin typeface="Arial"/>
                <a:cs typeface="Arial"/>
              </a:rPr>
              <a:t>v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  <a:p>
            <a:pPr marL="573405" indent="-560705">
              <a:lnSpc>
                <a:spcPts val="1835"/>
              </a:lnSpc>
              <a:spcBef>
                <a:spcPts val="530"/>
              </a:spcBef>
              <a:buAutoNum type="romanLcParenBoth" startAt="4"/>
              <a:tabLst>
                <a:tab pos="574040" algn="l"/>
              </a:tabLst>
            </a:pPr>
            <a:r>
              <a:rPr dirty="0" sz="1800">
                <a:latin typeface="Arial"/>
                <a:cs typeface="Arial"/>
              </a:rPr>
              <a:t>Si</a:t>
            </a:r>
            <a:r>
              <a:rPr dirty="0" sz="1800" spc="5">
                <a:latin typeface="Arial"/>
                <a:cs typeface="Arial"/>
              </a:rPr>
              <a:t>m</a:t>
            </a:r>
            <a:r>
              <a:rPr dirty="0" sz="1800">
                <a:latin typeface="Arial"/>
                <a:cs typeface="Arial"/>
              </a:rPr>
              <a:t>p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m</a:t>
            </a:r>
            <a:r>
              <a:rPr dirty="0" sz="1800">
                <a:latin typeface="Arial"/>
                <a:cs typeface="Arial"/>
              </a:rPr>
              <a:t>u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-15">
                <a:latin typeface="Arial"/>
                <a:cs typeface="Arial"/>
              </a:rPr>
              <a:t>v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ent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or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u</a:t>
            </a:r>
            <a:r>
              <a:rPr dirty="0" sz="1800" spc="5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25">
                <a:latin typeface="Arial"/>
                <a:cs typeface="Arial"/>
              </a:rPr>
              <a:t>f</a:t>
            </a:r>
            <a:r>
              <a:rPr dirty="0" sz="1800">
                <a:latin typeface="Arial"/>
                <a:cs typeface="Arial"/>
              </a:rPr>
              <a:t>f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arboh</a:t>
            </a:r>
            <a:r>
              <a:rPr dirty="0" sz="1800" spc="-15">
                <a:latin typeface="Arial"/>
                <a:cs typeface="Arial"/>
              </a:rPr>
              <a:t>y</a:t>
            </a:r>
            <a:r>
              <a:rPr dirty="0" sz="1800">
                <a:latin typeface="Arial"/>
                <a:cs typeface="Arial"/>
              </a:rPr>
              <a:t>drate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tr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>
                <a:latin typeface="Arial"/>
                <a:cs typeface="Arial"/>
              </a:rPr>
              <a:t>red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un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  <a:p>
            <a:pPr marL="573405">
              <a:lnSpc>
                <a:spcPts val="1835"/>
              </a:lnSpc>
            </a:pP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h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525"/>
              </a:spcBef>
            </a:pPr>
            <a:r>
              <a:rPr dirty="0" sz="1800" b="1">
                <a:latin typeface="Arial"/>
                <a:cs typeface="Arial"/>
              </a:rPr>
              <a:t>Tn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gl</a:t>
            </a:r>
            <a:r>
              <a:rPr dirty="0" sz="1800" spc="-15">
                <a:latin typeface="Arial"/>
                <a:cs typeface="Arial"/>
              </a:rPr>
              <a:t>y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opep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d</a:t>
            </a:r>
            <a:r>
              <a:rPr dirty="0" sz="1800" spc="-20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an</a:t>
            </a:r>
            <a:r>
              <a:rPr dirty="0" sz="1800">
                <a:latin typeface="Arial"/>
                <a:cs typeface="Arial"/>
              </a:rPr>
              <a:t>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ul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20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5">
                <a:latin typeface="Arial"/>
                <a:cs typeface="Arial"/>
              </a:rPr>
              <a:t>an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-20">
                <a:latin typeface="Arial"/>
                <a:cs typeface="Arial"/>
              </a:rPr>
              <a:t>n</a:t>
            </a:r>
            <a:r>
              <a:rPr dirty="0" sz="1800" spc="5">
                <a:latin typeface="Arial"/>
                <a:cs typeface="Arial"/>
              </a:rPr>
              <a:t>na</a:t>
            </a:r>
            <a:r>
              <a:rPr dirty="0" sz="1800">
                <a:latin typeface="Arial"/>
                <a:cs typeface="Arial"/>
              </a:rPr>
              <a:t>ry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gl</a:t>
            </a:r>
            <a:r>
              <a:rPr dirty="0" sz="1800" spc="-15">
                <a:latin typeface="Arial"/>
                <a:cs typeface="Arial"/>
              </a:rPr>
              <a:t>y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ope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nhibi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bindin</a:t>
            </a:r>
            <a:r>
              <a:rPr dirty="0" sz="180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  <a:p>
            <a:pPr marL="573405" marR="40640" indent="11430">
              <a:lnSpc>
                <a:spcPct val="68900"/>
              </a:lnSpc>
              <a:spcBef>
                <a:spcPts val="1200"/>
              </a:spcBef>
            </a:pPr>
            <a:r>
              <a:rPr dirty="0" sz="1800">
                <a:latin typeface="Arial"/>
                <a:cs typeface="Arial"/>
              </a:rPr>
              <a:t>Co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ple</a:t>
            </a:r>
            <a:r>
              <a:rPr dirty="0" sz="1800">
                <a:latin typeface="Arial"/>
                <a:cs typeface="Arial"/>
              </a:rPr>
              <a:t>x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pol</a:t>
            </a:r>
            <a:r>
              <a:rPr dirty="0" sz="1800" spc="-15">
                <a:latin typeface="Arial"/>
                <a:cs typeface="Arial"/>
              </a:rPr>
              <a:t>yv</a:t>
            </a:r>
            <a:r>
              <a:rPr dirty="0" sz="1800" spc="5">
                <a:latin typeface="Arial"/>
                <a:cs typeface="Arial"/>
              </a:rPr>
              <a:t>alen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ul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3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-20">
                <a:latin typeface="Arial"/>
                <a:cs typeface="Arial"/>
              </a:rPr>
              <a:t>f</a:t>
            </a:r>
            <a:r>
              <a:rPr dirty="0" sz="1800">
                <a:latin typeface="Arial"/>
                <a:cs typeface="Arial"/>
              </a:rPr>
              <a:t>f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ts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p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en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ole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-20">
                <a:latin typeface="Arial"/>
                <a:cs typeface="Arial"/>
              </a:rPr>
              <a:t>u</a:t>
            </a:r>
            <a:r>
              <a:rPr dirty="0" sz="1800" spc="5">
                <a:latin typeface="Arial"/>
                <a:cs typeface="Arial"/>
              </a:rPr>
              <a:t>le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30">
                <a:latin typeface="Arial"/>
                <a:cs typeface="Arial"/>
              </a:rPr>
              <a:t>w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th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k</a:t>
            </a:r>
            <a:r>
              <a:rPr dirty="0" sz="1800" spc="5">
                <a:latin typeface="Arial"/>
                <a:cs typeface="Arial"/>
              </a:rPr>
              <a:t>no</a:t>
            </a:r>
            <a:r>
              <a:rPr dirty="0" sz="1800" spc="-30">
                <a:latin typeface="Arial"/>
                <a:cs typeface="Arial"/>
              </a:rPr>
              <a:t>w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gl</a:t>
            </a:r>
            <a:r>
              <a:rPr dirty="0" sz="1800" spc="-15">
                <a:latin typeface="Arial"/>
                <a:cs typeface="Arial"/>
              </a:rPr>
              <a:t>y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ope</a:t>
            </a:r>
            <a:r>
              <a:rPr dirty="0" sz="180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622300">
              <a:lnSpc>
                <a:spcPts val="1835"/>
              </a:lnSpc>
              <a:spcBef>
                <a:spcPts val="530"/>
              </a:spcBef>
            </a:pP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-15">
                <a:latin typeface="Arial"/>
                <a:cs typeface="Arial"/>
              </a:rPr>
              <a:t>y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 spc="10">
                <a:latin typeface="Arial"/>
                <a:cs typeface="Arial"/>
              </a:rPr>
              <a:t>o</a:t>
            </a:r>
            <a:r>
              <a:rPr dirty="0" sz="1800" spc="-5">
                <a:latin typeface="Arial"/>
                <a:cs typeface="Arial"/>
              </a:rPr>
              <a:t>-</a:t>
            </a:r>
            <a:r>
              <a:rPr dirty="0" sz="1800" spc="5">
                <a:latin typeface="Arial"/>
                <a:cs typeface="Arial"/>
              </a:rPr>
              <a:t>m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ro</a:t>
            </a:r>
            <a:r>
              <a:rPr dirty="0" sz="1800" spc="5">
                <a:latin typeface="Arial"/>
                <a:cs typeface="Arial"/>
              </a:rPr>
              <a:t>m</a:t>
            </a:r>
            <a:r>
              <a:rPr dirty="0" sz="1800">
                <a:latin typeface="Arial"/>
                <a:cs typeface="Arial"/>
              </a:rPr>
              <a:t>o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1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u</a:t>
            </a:r>
            <a:r>
              <a:rPr dirty="0" sz="1800" spc="-20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5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,</a:t>
            </a:r>
            <a:r>
              <a:rPr dirty="0" sz="1800" spc="-9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u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h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as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T</a:t>
            </a:r>
            <a:r>
              <a:rPr dirty="0" sz="1800">
                <a:latin typeface="Arial"/>
                <a:cs typeface="Arial"/>
              </a:rPr>
              <a:t>H</a:t>
            </a:r>
            <a:r>
              <a:rPr dirty="0" sz="1800" spc="-20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P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(po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-15">
                <a:latin typeface="Arial"/>
                <a:cs typeface="Arial"/>
              </a:rPr>
              <a:t>yv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ent</a:t>
            </a:r>
            <a:r>
              <a:rPr dirty="0" sz="1800" spc="2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1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β1→4)</a:t>
            </a:r>
            <a:endParaRPr sz="1800">
              <a:latin typeface="Arial"/>
              <a:cs typeface="Arial"/>
            </a:endParaRPr>
          </a:p>
          <a:p>
            <a:pPr marL="1118870">
              <a:lnSpc>
                <a:spcPts val="1835"/>
              </a:lnSpc>
            </a:pPr>
            <a:r>
              <a:rPr dirty="0" sz="1800" spc="5">
                <a:latin typeface="Arial"/>
                <a:cs typeface="Arial"/>
              </a:rPr>
              <a:t>an</a:t>
            </a:r>
            <a:r>
              <a:rPr dirty="0" sz="1800">
                <a:latin typeface="Arial"/>
                <a:cs typeface="Arial"/>
              </a:rPr>
              <a:t>d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sial</a:t>
            </a:r>
            <a:r>
              <a:rPr dirty="0" sz="1800">
                <a:latin typeface="Arial"/>
                <a:cs typeface="Arial"/>
              </a:rPr>
              <a:t>o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PSM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5">
                <a:latin typeface="Arial"/>
                <a:cs typeface="Arial"/>
              </a:rPr>
              <a:t>pol</a:t>
            </a:r>
            <a:r>
              <a:rPr dirty="0" sz="1800" spc="-15">
                <a:latin typeface="Arial"/>
                <a:cs typeface="Arial"/>
              </a:rPr>
              <a:t>yv</a:t>
            </a:r>
            <a:r>
              <a:rPr dirty="0" sz="1800" spc="5">
                <a:latin typeface="Arial"/>
                <a:cs typeface="Arial"/>
              </a:rPr>
              <a:t>alen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</a:t>
            </a:r>
            <a:r>
              <a:rPr dirty="0" sz="1800">
                <a:latin typeface="Arial"/>
                <a:cs typeface="Arial"/>
              </a:rPr>
              <a:t>/</a:t>
            </a:r>
            <a:r>
              <a:rPr dirty="0" sz="1800" b="1">
                <a:latin typeface="Arial"/>
                <a:cs typeface="Arial"/>
              </a:rPr>
              <a:t>T</a:t>
            </a:r>
            <a:r>
              <a:rPr dirty="0" sz="1800" spc="5" b="1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3080" y="5739790"/>
            <a:ext cx="7499350" cy="500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4320" marR="5080" indent="-262255">
              <a:lnSpc>
                <a:spcPts val="1939"/>
              </a:lnSpc>
            </a:pPr>
            <a:r>
              <a:rPr dirty="0" sz="1800">
                <a:latin typeface="Arial"/>
                <a:cs typeface="Arial"/>
              </a:rPr>
              <a:t>II.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Fr</a:t>
            </a:r>
            <a:r>
              <a:rPr dirty="0" sz="1800" spc="10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m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h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h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d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u</a:t>
            </a:r>
            <a:r>
              <a:rPr dirty="0" sz="1800" spc="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y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p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-15">
                <a:latin typeface="Arial"/>
                <a:cs typeface="Arial"/>
              </a:rPr>
              <a:t>v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d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-20">
                <a:latin typeface="Arial"/>
                <a:cs typeface="Arial"/>
              </a:rPr>
              <a:t>f</a:t>
            </a:r>
            <a:r>
              <a:rPr dirty="0" sz="1800">
                <a:latin typeface="Arial"/>
                <a:cs typeface="Arial"/>
              </a:rPr>
              <a:t>f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 spc="5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d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v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-30">
                <a:latin typeface="Arial"/>
                <a:cs typeface="Arial"/>
              </a:rPr>
              <a:t>w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 to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k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to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b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5">
                <a:latin typeface="Arial"/>
                <a:cs typeface="Arial"/>
              </a:rPr>
              <a:t>h</a:t>
            </a:r>
            <a:r>
              <a:rPr dirty="0" sz="1800" spc="-15">
                <a:latin typeface="Arial"/>
                <a:cs typeface="Arial"/>
              </a:rPr>
              <a:t>y</a:t>
            </a:r>
            <a:r>
              <a:rPr dirty="0" sz="1800" spc="5">
                <a:latin typeface="Arial"/>
                <a:cs typeface="Arial"/>
              </a:rPr>
              <a:t>d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40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-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-15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t</a:t>
            </a:r>
            <a:r>
              <a:rPr dirty="0" sz="1800" spc="10">
                <a:latin typeface="Arial"/>
                <a:cs typeface="Arial"/>
              </a:rPr>
              <a:t>i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 spc="5">
                <a:latin typeface="Arial"/>
                <a:cs typeface="Arial"/>
              </a:rPr>
              <a:t>n</a:t>
            </a:r>
            <a:r>
              <a:rPr dirty="0" sz="1800" spc="-15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77200" y="762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12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4800" y="1371600"/>
            <a:ext cx="8432800" cy="5102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1000" y="1447863"/>
            <a:ext cx="508000" cy="513080"/>
          </a:xfrm>
          <a:custGeom>
            <a:avLst/>
            <a:gdLst/>
            <a:ahLst/>
            <a:cxnLst/>
            <a:rect l="l" t="t" r="r" b="b"/>
            <a:pathLst>
              <a:path w="508000" h="513080">
                <a:moveTo>
                  <a:pt x="0" y="512762"/>
                </a:moveTo>
                <a:lnTo>
                  <a:pt x="508000" y="512762"/>
                </a:lnTo>
                <a:lnTo>
                  <a:pt x="508000" y="0"/>
                </a:lnTo>
                <a:lnTo>
                  <a:pt x="0" y="0"/>
                </a:lnTo>
                <a:lnTo>
                  <a:pt x="0" y="5127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324600" y="1066800"/>
            <a:ext cx="2641600" cy="1924050"/>
          </a:xfrm>
          <a:custGeom>
            <a:avLst/>
            <a:gdLst/>
            <a:ahLst/>
            <a:cxnLst/>
            <a:rect l="l" t="t" r="r" b="b"/>
            <a:pathLst>
              <a:path w="2641600" h="1924050">
                <a:moveTo>
                  <a:pt x="0" y="1924050"/>
                </a:moveTo>
                <a:lnTo>
                  <a:pt x="2641600" y="1924050"/>
                </a:lnTo>
                <a:lnTo>
                  <a:pt x="2641600" y="0"/>
                </a:lnTo>
                <a:lnTo>
                  <a:pt x="0" y="0"/>
                </a:lnTo>
                <a:lnTo>
                  <a:pt x="0" y="1924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34644" y="1955419"/>
            <a:ext cx="291465" cy="345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60" b="1">
                <a:latin typeface="Arial"/>
                <a:cs typeface="Arial"/>
              </a:rPr>
              <a:t>A.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68297" y="1955419"/>
            <a:ext cx="4528185" cy="8458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1145">
              <a:lnSpc>
                <a:spcPct val="100000"/>
              </a:lnSpc>
            </a:pPr>
            <a:r>
              <a:rPr dirty="0" sz="2200" spc="-155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radi</a:t>
            </a:r>
            <a:r>
              <a:rPr dirty="0" sz="2200" spc="10" b="1">
                <a:latin typeface="Arial"/>
                <a:cs typeface="Arial"/>
              </a:rPr>
              <a:t>t</a:t>
            </a:r>
            <a:r>
              <a:rPr dirty="0" sz="2200" spc="5" b="1">
                <a:latin typeface="Arial"/>
                <a:cs typeface="Arial"/>
              </a:rPr>
              <a:t>i</a:t>
            </a:r>
            <a:r>
              <a:rPr dirty="0" sz="2200" b="1">
                <a:latin typeface="Arial"/>
                <a:cs typeface="Arial"/>
              </a:rPr>
              <a:t>o</a:t>
            </a:r>
            <a:r>
              <a:rPr dirty="0" sz="2200" spc="-15" b="1">
                <a:latin typeface="Arial"/>
                <a:cs typeface="Arial"/>
              </a:rPr>
              <a:t>n</a:t>
            </a:r>
            <a:r>
              <a:rPr dirty="0" sz="2200" b="1">
                <a:latin typeface="Arial"/>
                <a:cs typeface="Arial"/>
              </a:rPr>
              <a:t>al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(</a:t>
            </a:r>
            <a:r>
              <a:rPr dirty="0" sz="2200" b="1">
                <a:latin typeface="Arial"/>
                <a:cs typeface="Arial"/>
              </a:rPr>
              <a:t>classica</a:t>
            </a:r>
            <a:r>
              <a:rPr dirty="0" sz="2200" spc="5" b="1">
                <a:latin typeface="Arial"/>
                <a:cs typeface="Arial"/>
              </a:rPr>
              <a:t>l</a:t>
            </a:r>
            <a:r>
              <a:rPr dirty="0" sz="2200" b="1">
                <a:latin typeface="Arial"/>
                <a:cs typeface="Arial"/>
              </a:rPr>
              <a:t>)</a:t>
            </a:r>
            <a:r>
              <a:rPr dirty="0" sz="2200" spc="-3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me</a:t>
            </a:r>
            <a:r>
              <a:rPr dirty="0" sz="2200" spc="5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h</a:t>
            </a:r>
            <a:r>
              <a:rPr dirty="0" sz="2200" spc="-15" b="1">
                <a:latin typeface="Arial"/>
                <a:cs typeface="Arial"/>
              </a:rPr>
              <a:t>o</a:t>
            </a:r>
            <a:r>
              <a:rPr dirty="0" sz="2200" b="1">
                <a:latin typeface="Arial"/>
                <a:cs typeface="Arial"/>
              </a:rPr>
              <a:t>ds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.</a:t>
            </a:r>
            <a:r>
              <a:rPr dirty="0" sz="2400" spc="-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H</a:t>
            </a:r>
            <a:r>
              <a:rPr dirty="0" sz="2400" spc="-2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m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 spc="-25">
                <a:latin typeface="Times New Roman"/>
                <a:cs typeface="Times New Roman"/>
              </a:rPr>
              <a:t>g</a:t>
            </a:r>
            <a:r>
              <a:rPr dirty="0" sz="2400" spc="-25">
                <a:latin typeface="Times New Roman"/>
                <a:cs typeface="Times New Roman"/>
              </a:rPr>
              <a:t>g</a:t>
            </a:r>
            <a:r>
              <a:rPr dirty="0" sz="2400">
                <a:latin typeface="Times New Roman"/>
                <a:cs typeface="Times New Roman"/>
              </a:rPr>
              <a:t>lut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tio</a:t>
            </a:r>
            <a:r>
              <a:rPr dirty="0" sz="2400" spc="5">
                <a:latin typeface="Times New Roman"/>
                <a:cs typeface="Times New Roman"/>
              </a:rPr>
              <a:t>n</a:t>
            </a:r>
            <a:r>
              <a:rPr dirty="0" sz="2400" spc="-10">
                <a:latin typeface="Times New Roman"/>
                <a:cs typeface="Times New Roman"/>
              </a:rPr>
              <a:t>-</a:t>
            </a:r>
            <a:r>
              <a:rPr dirty="0" sz="2400">
                <a:latin typeface="Times New Roman"/>
                <a:cs typeface="Times New Roman"/>
              </a:rPr>
              <a:t>inhib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tion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ss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4644" y="2782696"/>
            <a:ext cx="7376159" cy="3714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05180">
              <a:lnSpc>
                <a:spcPct val="100000"/>
              </a:lnSpc>
            </a:pPr>
            <a:r>
              <a:rPr dirty="0" sz="2000" spc="-35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t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Ka</a:t>
            </a:r>
            <a:r>
              <a:rPr dirty="0" sz="2000" spc="5">
                <a:latin typeface="Times New Roman"/>
                <a:cs typeface="Times New Roman"/>
              </a:rPr>
              <a:t>b</a:t>
            </a:r>
            <a:r>
              <a:rPr dirty="0" sz="2000" spc="-5">
                <a:latin typeface="Times New Roman"/>
                <a:cs typeface="Times New Roman"/>
              </a:rPr>
              <a:t>at</a:t>
            </a:r>
            <a:r>
              <a:rPr dirty="0" sz="2000" spc="-140">
                <a:latin typeface="Times New Roman"/>
                <a:cs typeface="Times New Roman"/>
              </a:rPr>
              <a:t>’</a:t>
            </a:r>
            <a:r>
              <a:rPr dirty="0" sz="2000" spc="-5">
                <a:latin typeface="Times New Roman"/>
                <a:cs typeface="Times New Roman"/>
              </a:rPr>
              <a:t>s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lab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d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60">
                <a:latin typeface="Times New Roman"/>
                <a:cs typeface="Times New Roman"/>
              </a:rPr>
              <a:t>w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5">
                <a:latin typeface="Times New Roman"/>
                <a:cs typeface="Times New Roman"/>
              </a:rPr>
              <a:t>l</a:t>
            </a:r>
            <a:r>
              <a:rPr dirty="0" sz="2000">
                <a:latin typeface="Times New Roman"/>
                <a:cs typeface="Times New Roman"/>
              </a:rPr>
              <a:t>d</a:t>
            </a:r>
            <a:r>
              <a:rPr dirty="0" sz="2000" spc="-60">
                <a:latin typeface="Times New Roman"/>
                <a:cs typeface="Times New Roman"/>
              </a:rPr>
              <a:t>w</a:t>
            </a:r>
            <a:r>
              <a:rPr dirty="0" sz="2000" spc="-5">
                <a:latin typeface="Times New Roman"/>
                <a:cs typeface="Times New Roman"/>
              </a:rPr>
              <a:t>i</a:t>
            </a:r>
            <a:r>
              <a:rPr dirty="0" sz="2000">
                <a:latin typeface="Times New Roman"/>
                <a:cs typeface="Times New Roman"/>
              </a:rPr>
              <a:t>d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f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r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hun</a:t>
            </a:r>
            <a:r>
              <a:rPr dirty="0" sz="2000" spc="0">
                <a:latin typeface="Times New Roman"/>
                <a:cs typeface="Times New Roman"/>
              </a:rPr>
              <a:t>d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5">
                <a:latin typeface="Times New Roman"/>
                <a:cs typeface="Times New Roman"/>
              </a:rPr>
              <a:t>ed</a:t>
            </a:r>
            <a:r>
              <a:rPr dirty="0" sz="2000" spc="35">
                <a:latin typeface="Times New Roman"/>
                <a:cs typeface="Times New Roman"/>
              </a:rPr>
              <a:t> </a:t>
            </a:r>
            <a:r>
              <a:rPr dirty="0" sz="2000" spc="-45">
                <a:latin typeface="Times New Roman"/>
                <a:cs typeface="Times New Roman"/>
              </a:rPr>
              <a:t>y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>
                <a:latin typeface="Times New Roman"/>
                <a:cs typeface="Times New Roman"/>
              </a:rPr>
              <a:t>ar</a:t>
            </a:r>
            <a:r>
              <a:rPr dirty="0" sz="2000" spc="30">
                <a:latin typeface="Times New Roman"/>
                <a:cs typeface="Times New Roman"/>
              </a:rPr>
              <a:t>s</a:t>
            </a:r>
            <a:r>
              <a:rPr dirty="0" sz="2000" spc="-5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820419">
              <a:lnSpc>
                <a:spcPts val="2435"/>
              </a:lnSpc>
              <a:spcBef>
                <a:spcPts val="780"/>
              </a:spcBef>
            </a:pP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-1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e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tur</a:t>
            </a:r>
            <a:r>
              <a:rPr dirty="0" sz="2400" spc="-2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-10">
                <a:latin typeface="Times New Roman"/>
                <a:cs typeface="Times New Roman"/>
              </a:rPr>
              <a:t>n</a:t>
            </a:r>
            <a:r>
              <a:rPr dirty="0" sz="2400">
                <a:latin typeface="Times New Roman"/>
                <a:cs typeface="Times New Roman"/>
              </a:rPr>
              <a:t>d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 spc="15">
                <a:latin typeface="Times New Roman"/>
                <a:cs typeface="Times New Roman"/>
              </a:rPr>
              <a:t>x</a:t>
            </a:r>
            <a:r>
              <a:rPr dirty="0" sz="2400">
                <a:latin typeface="Times New Roman"/>
                <a:cs typeface="Times New Roman"/>
              </a:rPr>
              <a:t>p</a:t>
            </a:r>
            <a:r>
              <a:rPr dirty="0" sz="2400" spc="-15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nsive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</a:t>
            </a:r>
            <a:r>
              <a:rPr dirty="0" sz="2400" spc="-20">
                <a:latin typeface="Times New Roman"/>
                <a:cs typeface="Times New Roman"/>
              </a:rPr>
              <a:t>a</a:t>
            </a:r>
            <a:r>
              <a:rPr dirty="0" sz="2400" spc="-75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s</a:t>
            </a:r>
            <a:r>
              <a:rPr dirty="0" sz="2400" spc="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to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study</a:t>
            </a:r>
            <a:endParaRPr sz="2400">
              <a:latin typeface="Times New Roman"/>
              <a:cs typeface="Times New Roman"/>
            </a:endParaRPr>
          </a:p>
          <a:p>
            <a:pPr marL="805180">
              <a:lnSpc>
                <a:spcPts val="2435"/>
              </a:lnSpc>
            </a:pPr>
            <a:r>
              <a:rPr dirty="0" sz="2400">
                <a:latin typeface="Times New Roman"/>
                <a:cs typeface="Times New Roman"/>
              </a:rPr>
              <a:t>pol</a:t>
            </a:r>
            <a:r>
              <a:rPr dirty="0" sz="2400" spc="-70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v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len</a:t>
            </a:r>
            <a:r>
              <a:rPr dirty="0" sz="2400" spc="5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  <a:p>
            <a:pPr marL="546100">
              <a:lnSpc>
                <a:spcPts val="2850"/>
              </a:lnSpc>
              <a:spcBef>
                <a:spcPts val="1010"/>
              </a:spcBef>
            </a:pPr>
            <a:r>
              <a:rPr dirty="0" sz="2400">
                <a:latin typeface="Times New Roman"/>
                <a:cs typeface="Times New Roman"/>
              </a:rPr>
              <a:t>b.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Q</a:t>
            </a:r>
            <a:r>
              <a:rPr dirty="0" sz="2400">
                <a:latin typeface="Times New Roman"/>
                <a:cs typeface="Times New Roman"/>
              </a:rPr>
              <a:t>u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nti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tive</a:t>
            </a:r>
            <a:r>
              <a:rPr dirty="0" sz="2400" spc="-4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ipi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tion/p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ipi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i</a:t>
            </a:r>
            <a:r>
              <a:rPr dirty="0" sz="2400" spc="20">
                <a:latin typeface="Times New Roman"/>
                <a:cs typeface="Times New Roman"/>
              </a:rPr>
              <a:t>n</a:t>
            </a:r>
            <a:r>
              <a:rPr dirty="0" sz="2400" spc="-10">
                <a:latin typeface="Times New Roman"/>
                <a:cs typeface="Times New Roman"/>
              </a:rPr>
              <a:t>-</a:t>
            </a:r>
            <a:r>
              <a:rPr dirty="0" sz="2400">
                <a:latin typeface="Times New Roman"/>
                <a:cs typeface="Times New Roman"/>
              </a:rPr>
              <a:t>inhib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tion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ss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 spc="-75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marL="805180">
              <a:lnSpc>
                <a:spcPts val="2370"/>
              </a:lnSpc>
            </a:pP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-10">
                <a:latin typeface="Times New Roman"/>
                <a:cs typeface="Times New Roman"/>
              </a:rPr>
              <a:t>Q</a:t>
            </a:r>
            <a:r>
              <a:rPr dirty="0" sz="2000" spc="-175">
                <a:latin typeface="Times New Roman"/>
                <a:cs typeface="Times New Roman"/>
              </a:rPr>
              <a:t>P</a:t>
            </a:r>
            <a:r>
              <a:rPr dirty="0" sz="2000" spc="-35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/QQ</a:t>
            </a:r>
            <a:r>
              <a:rPr dirty="0" sz="2000" spc="10">
                <a:latin typeface="Times New Roman"/>
                <a:cs typeface="Times New Roman"/>
              </a:rPr>
              <a:t>P</a:t>
            </a: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35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r>
              <a:rPr dirty="0" sz="2000" spc="55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196</a:t>
            </a:r>
            <a:r>
              <a:rPr dirty="0" sz="2000" spc="25">
                <a:latin typeface="Times New Roman"/>
                <a:cs typeface="Times New Roman"/>
              </a:rPr>
              <a:t>0</a:t>
            </a:r>
            <a:r>
              <a:rPr dirty="0" sz="2000" spc="-25">
                <a:latin typeface="Times New Roman"/>
                <a:cs typeface="Times New Roman"/>
              </a:rPr>
              <a:t>-</a:t>
            </a:r>
            <a:r>
              <a:rPr dirty="0" sz="2000" spc="0">
                <a:latin typeface="Times New Roman"/>
                <a:cs typeface="Times New Roman"/>
              </a:rPr>
              <a:t>199</a:t>
            </a:r>
            <a:r>
              <a:rPr dirty="0" sz="2000" spc="-5">
                <a:latin typeface="Times New Roman"/>
                <a:cs typeface="Times New Roman"/>
              </a:rPr>
              <a:t>5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(</a:t>
            </a:r>
            <a:r>
              <a:rPr dirty="0" sz="2000" spc="-5">
                <a:latin typeface="Times New Roman"/>
                <a:cs typeface="Times New Roman"/>
              </a:rPr>
              <a:t>Ka</a:t>
            </a:r>
            <a:r>
              <a:rPr dirty="0" sz="2000" spc="5">
                <a:latin typeface="Times New Roman"/>
                <a:cs typeface="Times New Roman"/>
              </a:rPr>
              <a:t>b</a:t>
            </a:r>
            <a:r>
              <a:rPr dirty="0" sz="2000" spc="-5">
                <a:latin typeface="Times New Roman"/>
                <a:cs typeface="Times New Roman"/>
              </a:rPr>
              <a:t>at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 spc="-15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d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70">
                <a:latin typeface="Times New Roman"/>
                <a:cs typeface="Times New Roman"/>
              </a:rPr>
              <a:t>W</a:t>
            </a:r>
            <a:r>
              <a:rPr dirty="0" sz="2000" spc="-20">
                <a:latin typeface="Times New Roman"/>
                <a:cs typeface="Times New Roman"/>
              </a:rPr>
              <a:t>u</a:t>
            </a:r>
            <a:r>
              <a:rPr dirty="0" sz="2000" spc="-145">
                <a:latin typeface="Times New Roman"/>
                <a:cs typeface="Times New Roman"/>
              </a:rPr>
              <a:t>’</a:t>
            </a:r>
            <a:r>
              <a:rPr dirty="0" sz="2000" spc="-5">
                <a:latin typeface="Times New Roman"/>
                <a:cs typeface="Times New Roman"/>
              </a:rPr>
              <a:t>s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</a:t>
            </a:r>
            <a:r>
              <a:rPr dirty="0" sz="2000" spc="0">
                <a:latin typeface="Times New Roman"/>
                <a:cs typeface="Times New Roman"/>
              </a:rPr>
              <a:t>b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  <a:tabLst>
                <a:tab pos="679450" algn="l"/>
              </a:tabLst>
            </a:pPr>
            <a:r>
              <a:rPr dirty="0" sz="2200" spc="-10" b="1">
                <a:latin typeface="Arial"/>
                <a:cs typeface="Arial"/>
              </a:rPr>
              <a:t>B</a:t>
            </a:r>
            <a:r>
              <a:rPr dirty="0" sz="2200" b="1">
                <a:latin typeface="Arial"/>
                <a:cs typeface="Arial"/>
              </a:rPr>
              <a:t>.</a:t>
            </a:r>
            <a:r>
              <a:rPr dirty="0" sz="2200" b="1">
                <a:latin typeface="Arial"/>
                <a:cs typeface="Arial"/>
              </a:rPr>
              <a:t>	</a:t>
            </a:r>
            <a:r>
              <a:rPr dirty="0" sz="2200" spc="-10" b="1">
                <a:latin typeface="Arial"/>
                <a:cs typeface="Arial"/>
              </a:rPr>
              <a:t>C</a:t>
            </a:r>
            <a:r>
              <a:rPr dirty="0" sz="2200" b="1">
                <a:latin typeface="Arial"/>
                <a:cs typeface="Arial"/>
              </a:rPr>
              <a:t>urrent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spc="-80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p</a:t>
            </a:r>
            <a:r>
              <a:rPr dirty="0" sz="2200" spc="-15" b="1">
                <a:latin typeface="Arial"/>
                <a:cs typeface="Arial"/>
              </a:rPr>
              <a:t>p</a:t>
            </a:r>
            <a:r>
              <a:rPr dirty="0" sz="2200" b="1">
                <a:latin typeface="Arial"/>
                <a:cs typeface="Arial"/>
              </a:rPr>
              <a:t>roa</a:t>
            </a:r>
            <a:r>
              <a:rPr dirty="0" sz="2200" spc="-10" b="1">
                <a:latin typeface="Arial"/>
                <a:cs typeface="Arial"/>
              </a:rPr>
              <a:t>c</a:t>
            </a:r>
            <a:r>
              <a:rPr dirty="0" sz="2200" b="1">
                <a:latin typeface="Arial"/>
                <a:cs typeface="Arial"/>
              </a:rPr>
              <a:t>h</a:t>
            </a:r>
            <a:endParaRPr sz="2200">
              <a:latin typeface="Arial"/>
              <a:cs typeface="Arial"/>
            </a:endParaRPr>
          </a:p>
          <a:p>
            <a:pPr marL="546100">
              <a:lnSpc>
                <a:spcPts val="2865"/>
              </a:lnSpc>
              <a:spcBef>
                <a:spcPts val="1050"/>
              </a:spcBef>
            </a:pPr>
            <a:r>
              <a:rPr dirty="0" sz="2400" spc="-5">
                <a:solidFill>
                  <a:srgbClr val="FF3300"/>
                </a:solidFill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 spc="5">
                <a:latin typeface="Times New Roman"/>
                <a:cs typeface="Times New Roman"/>
              </a:rPr>
              <a:t>z</a:t>
            </a:r>
            <a:r>
              <a:rPr dirty="0" sz="2400" spc="-75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m</a:t>
            </a:r>
            <a:r>
              <a:rPr dirty="0" sz="2400" spc="-5">
                <a:latin typeface="Times New Roman"/>
                <a:cs typeface="Times New Roman"/>
              </a:rPr>
              <a:t>e</a:t>
            </a:r>
            <a:r>
              <a:rPr dirty="0" sz="2400" spc="-10">
                <a:latin typeface="Times New Roman"/>
                <a:cs typeface="Times New Roman"/>
              </a:rPr>
              <a:t>-</a:t>
            </a:r>
            <a:r>
              <a:rPr dirty="0" sz="2400" spc="-55">
                <a:solidFill>
                  <a:srgbClr val="FF3300"/>
                </a:solidFill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ink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d</a:t>
            </a:r>
            <a:r>
              <a:rPr dirty="0" sz="2400" spc="95">
                <a:latin typeface="Times New Roman"/>
                <a:cs typeface="Times New Roman"/>
              </a:rPr>
              <a:t> </a:t>
            </a:r>
            <a:r>
              <a:rPr dirty="0" sz="2400" spc="-55">
                <a:solidFill>
                  <a:srgbClr val="FF3300"/>
                </a:solidFill>
                <a:latin typeface="Times New Roman"/>
                <a:cs typeface="Times New Roman"/>
              </a:rPr>
              <a:t>L</a:t>
            </a:r>
            <a:r>
              <a:rPr dirty="0" sz="2400" spc="-10">
                <a:latin typeface="Times New Roman"/>
                <a:cs typeface="Times New Roman"/>
              </a:rPr>
              <a:t>ec</a:t>
            </a:r>
            <a:r>
              <a:rPr dirty="0" sz="2400">
                <a:latin typeface="Times New Roman"/>
                <a:cs typeface="Times New Roman"/>
              </a:rPr>
              <a:t>tino</a:t>
            </a:r>
            <a:r>
              <a:rPr dirty="0" sz="2400" spc="5">
                <a:solidFill>
                  <a:srgbClr val="FF3300"/>
                </a:solidFill>
                <a:latin typeface="Times New Roman"/>
                <a:cs typeface="Times New Roman"/>
              </a:rPr>
              <a:t>S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>
                <a:latin typeface="Times New Roman"/>
                <a:cs typeface="Times New Roman"/>
              </a:rPr>
              <a:t>b</a:t>
            </a:r>
            <a:r>
              <a:rPr dirty="0" sz="2400" spc="-15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nt</a:t>
            </a:r>
            <a:r>
              <a:rPr dirty="0" sz="2400" spc="-95">
                <a:latin typeface="Times New Roman"/>
                <a:cs typeface="Times New Roman"/>
              </a:rPr>
              <a:t> </a:t>
            </a:r>
            <a:r>
              <a:rPr dirty="0" sz="2400" spc="-10">
                <a:solidFill>
                  <a:srgbClr val="FF3300"/>
                </a:solidFill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ss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y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(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2400" spc="-6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dirty="0" sz="2400" spc="-55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SA</a:t>
            </a:r>
            <a:r>
              <a:rPr dirty="0" sz="240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805180">
              <a:lnSpc>
                <a:spcPts val="2385"/>
              </a:lnSpc>
            </a:pPr>
            <a:r>
              <a:rPr dirty="0" sz="2000" spc="-5">
                <a:latin typeface="Times New Roman"/>
                <a:cs typeface="Times New Roman"/>
              </a:rPr>
              <a:t>Fr</a:t>
            </a:r>
            <a:r>
              <a:rPr dirty="0" sz="2000" spc="5">
                <a:latin typeface="Times New Roman"/>
                <a:cs typeface="Times New Roman"/>
              </a:rPr>
              <a:t>o</a:t>
            </a:r>
            <a:r>
              <a:rPr dirty="0" sz="2000" spc="-10">
                <a:latin typeface="Times New Roman"/>
                <a:cs typeface="Times New Roman"/>
              </a:rPr>
              <a:t>m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199</a:t>
            </a:r>
            <a:r>
              <a:rPr dirty="0" sz="2000" spc="-5">
                <a:latin typeface="Times New Roman"/>
                <a:cs typeface="Times New Roman"/>
              </a:rPr>
              <a:t>4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to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p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-5">
                <a:latin typeface="Times New Roman"/>
                <a:cs typeface="Times New Roman"/>
              </a:rPr>
              <a:t>ese</a:t>
            </a:r>
            <a:r>
              <a:rPr dirty="0" sz="2000" spc="-20">
                <a:latin typeface="Times New Roman"/>
                <a:cs typeface="Times New Roman"/>
              </a:rPr>
              <a:t>n</a:t>
            </a:r>
            <a:r>
              <a:rPr dirty="0" sz="2000" spc="-5">
                <a:latin typeface="Times New Roman"/>
                <a:cs typeface="Times New Roman"/>
              </a:rPr>
              <a:t>t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a</a:t>
            </a:r>
            <a:r>
              <a:rPr dirty="0" sz="2000" spc="-5">
                <a:latin typeface="Times New Roman"/>
                <a:cs typeface="Times New Roman"/>
              </a:rPr>
              <a:t>t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 spc="-70">
                <a:latin typeface="Times New Roman"/>
                <a:cs typeface="Times New Roman"/>
              </a:rPr>
              <a:t>W</a:t>
            </a:r>
            <a:r>
              <a:rPr dirty="0" sz="2000" spc="-20">
                <a:latin typeface="Times New Roman"/>
                <a:cs typeface="Times New Roman"/>
              </a:rPr>
              <a:t>u</a:t>
            </a:r>
            <a:r>
              <a:rPr dirty="0" sz="2000" spc="-145">
                <a:latin typeface="Times New Roman"/>
                <a:cs typeface="Times New Roman"/>
              </a:rPr>
              <a:t>’</a:t>
            </a:r>
            <a:r>
              <a:rPr dirty="0" sz="2000" spc="-5">
                <a:latin typeface="Times New Roman"/>
                <a:cs typeface="Times New Roman"/>
              </a:rPr>
              <a:t>s</a:t>
            </a:r>
            <a:r>
              <a:rPr dirty="0" sz="2000" spc="4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lab</a:t>
            </a:r>
            <a:endParaRPr sz="2000">
              <a:latin typeface="Times New Roman"/>
              <a:cs typeface="Times New Roman"/>
            </a:endParaRPr>
          </a:p>
          <a:p>
            <a:pPr marL="725805">
              <a:lnSpc>
                <a:spcPct val="100000"/>
              </a:lnSpc>
              <a:spcBef>
                <a:spcPts val="1570"/>
              </a:spcBef>
            </a:pPr>
            <a:r>
              <a:rPr dirty="0" sz="2400">
                <a:latin typeface="Times New Roman"/>
                <a:cs typeface="Times New Roman"/>
              </a:rPr>
              <a:t>One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 </a:t>
            </a:r>
            <a:r>
              <a:rPr dirty="0" sz="2400" spc="-10">
                <a:latin typeface="Times New Roman"/>
                <a:cs typeface="Times New Roman"/>
              </a:rPr>
              <a:t>ea</a:t>
            </a:r>
            <a:r>
              <a:rPr dirty="0" sz="2400">
                <a:latin typeface="Times New Roman"/>
                <a:cs typeface="Times New Roman"/>
              </a:rPr>
              <a:t>sy 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nd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bud</a:t>
            </a:r>
            <a:r>
              <a:rPr dirty="0" sz="2400" spc="-25">
                <a:latin typeface="Times New Roman"/>
                <a:cs typeface="Times New Roman"/>
              </a:rPr>
              <a:t>g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 spc="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 spc="-75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s</a:t>
            </a:r>
            <a:r>
              <a:rPr dirty="0" sz="2400" spc="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to s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udy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pol</a:t>
            </a:r>
            <a:r>
              <a:rPr dirty="0" sz="2400" spc="-70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v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len</a:t>
            </a:r>
            <a:r>
              <a:rPr dirty="0" sz="2400" spc="5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3444" y="802640"/>
            <a:ext cx="6433185" cy="1016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200" spc="-30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he</a:t>
            </a:r>
            <a:r>
              <a:rPr dirty="0" sz="2200" spc="2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me</a:t>
            </a:r>
            <a:r>
              <a:rPr dirty="0" sz="2200" spc="5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h</a:t>
            </a:r>
            <a:r>
              <a:rPr dirty="0" sz="2200" spc="-15" b="1">
                <a:latin typeface="Arial"/>
                <a:cs typeface="Arial"/>
              </a:rPr>
              <a:t>o</a:t>
            </a:r>
            <a:r>
              <a:rPr dirty="0" sz="2200" b="1">
                <a:latin typeface="Arial"/>
                <a:cs typeface="Arial"/>
              </a:rPr>
              <a:t>ds</a:t>
            </a:r>
            <a:r>
              <a:rPr dirty="0" sz="2200" spc="-2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of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meas</a:t>
            </a:r>
            <a:r>
              <a:rPr dirty="0" sz="2200" spc="-15" b="1">
                <a:latin typeface="Arial"/>
                <a:cs typeface="Arial"/>
              </a:rPr>
              <a:t>u</a:t>
            </a:r>
            <a:r>
              <a:rPr dirty="0" sz="2200" b="1">
                <a:latin typeface="Arial"/>
                <a:cs typeface="Arial"/>
              </a:rPr>
              <a:t>r</a:t>
            </a:r>
            <a:r>
              <a:rPr dirty="0" sz="2200" spc="10" b="1">
                <a:latin typeface="Arial"/>
                <a:cs typeface="Arial"/>
              </a:rPr>
              <a:t>i</a:t>
            </a:r>
            <a:r>
              <a:rPr dirty="0" sz="2200" b="1">
                <a:latin typeface="Arial"/>
                <a:cs typeface="Arial"/>
              </a:rPr>
              <a:t>ng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l</a:t>
            </a:r>
            <a:r>
              <a:rPr dirty="0" sz="2200" b="1">
                <a:latin typeface="Arial"/>
                <a:cs typeface="Arial"/>
              </a:rPr>
              <a:t>e</a:t>
            </a:r>
            <a:r>
              <a:rPr dirty="0" sz="2200" spc="-10" b="1">
                <a:latin typeface="Arial"/>
                <a:cs typeface="Arial"/>
              </a:rPr>
              <a:t>c</a:t>
            </a:r>
            <a:r>
              <a:rPr dirty="0" sz="2200" spc="5" b="1">
                <a:latin typeface="Arial"/>
                <a:cs typeface="Arial"/>
              </a:rPr>
              <a:t>ti</a:t>
            </a:r>
            <a:r>
              <a:rPr dirty="0" sz="2200" spc="20" b="1">
                <a:latin typeface="Arial"/>
                <a:cs typeface="Arial"/>
              </a:rPr>
              <a:t>n</a:t>
            </a:r>
            <a:r>
              <a:rPr dirty="0" sz="2200" spc="5" b="1">
                <a:latin typeface="Arial"/>
                <a:cs typeface="Arial"/>
              </a:rPr>
              <a:t>-</a:t>
            </a:r>
            <a:r>
              <a:rPr dirty="0" sz="2200" b="1">
                <a:latin typeface="Arial"/>
                <a:cs typeface="Arial"/>
              </a:rPr>
              <a:t>c</a:t>
            </a:r>
            <a:r>
              <a:rPr dirty="0" sz="2200" spc="-10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rbo</a:t>
            </a:r>
            <a:r>
              <a:rPr dirty="0" sz="2200" spc="-15" b="1">
                <a:latin typeface="Arial"/>
                <a:cs typeface="Arial"/>
              </a:rPr>
              <a:t>h</a:t>
            </a:r>
            <a:r>
              <a:rPr dirty="0" sz="2200" spc="-55" b="1">
                <a:latin typeface="Arial"/>
                <a:cs typeface="Arial"/>
              </a:rPr>
              <a:t>y</a:t>
            </a:r>
            <a:r>
              <a:rPr dirty="0" sz="2200" b="1">
                <a:latin typeface="Arial"/>
                <a:cs typeface="Arial"/>
              </a:rPr>
              <a:t>drate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i</a:t>
            </a:r>
            <a:r>
              <a:rPr dirty="0" sz="2200" b="1">
                <a:latin typeface="Arial"/>
                <a:cs typeface="Arial"/>
              </a:rPr>
              <a:t>nteract</a:t>
            </a:r>
            <a:r>
              <a:rPr dirty="0" sz="2200" spc="15" b="1">
                <a:latin typeface="Arial"/>
                <a:cs typeface="Arial"/>
              </a:rPr>
              <a:t>i</a:t>
            </a:r>
            <a:r>
              <a:rPr dirty="0" sz="2200" b="1">
                <a:latin typeface="Arial"/>
                <a:cs typeface="Arial"/>
              </a:rPr>
              <a:t>o</a:t>
            </a:r>
            <a:r>
              <a:rPr dirty="0" sz="2200" spc="-15" b="1">
                <a:latin typeface="Arial"/>
                <a:cs typeface="Arial"/>
              </a:rPr>
              <a:t>n</a:t>
            </a:r>
            <a:r>
              <a:rPr dirty="0" sz="2200" b="1">
                <a:latin typeface="Arial"/>
                <a:cs typeface="Arial"/>
              </a:rPr>
              <a:t>s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spc="60" b="1">
                <a:latin typeface="Arial"/>
                <a:cs typeface="Arial"/>
              </a:rPr>
              <a:t>w</a:t>
            </a:r>
            <a:r>
              <a:rPr dirty="0" sz="2200" b="1">
                <a:latin typeface="Arial"/>
                <a:cs typeface="Arial"/>
              </a:rPr>
              <a:t>hich</a:t>
            </a:r>
            <a:r>
              <a:rPr dirty="0" sz="2200" spc="-6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are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u</a:t>
            </a:r>
            <a:r>
              <a:rPr dirty="0" sz="2200" spc="-10" b="1">
                <a:latin typeface="Arial"/>
                <a:cs typeface="Arial"/>
              </a:rPr>
              <a:t>s</a:t>
            </a:r>
            <a:r>
              <a:rPr dirty="0" sz="2200" b="1">
                <a:latin typeface="Arial"/>
                <a:cs typeface="Arial"/>
              </a:rPr>
              <a:t>ed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f</a:t>
            </a:r>
            <a:r>
              <a:rPr dirty="0" sz="2200" b="1">
                <a:latin typeface="Arial"/>
                <a:cs typeface="Arial"/>
              </a:rPr>
              <a:t>or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d</a:t>
            </a:r>
            <a:r>
              <a:rPr dirty="0" sz="2200" spc="-10" b="1">
                <a:latin typeface="Arial"/>
                <a:cs typeface="Arial"/>
              </a:rPr>
              <a:t>e</a:t>
            </a:r>
            <a:r>
              <a:rPr dirty="0" sz="2200" spc="5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erm</a:t>
            </a:r>
            <a:r>
              <a:rPr dirty="0" sz="2200" spc="15" b="1">
                <a:latin typeface="Arial"/>
                <a:cs typeface="Arial"/>
              </a:rPr>
              <a:t>i</a:t>
            </a:r>
            <a:r>
              <a:rPr dirty="0" sz="2200" b="1">
                <a:latin typeface="Arial"/>
                <a:cs typeface="Arial"/>
              </a:rPr>
              <a:t>n</a:t>
            </a:r>
            <a:r>
              <a:rPr dirty="0" sz="2200" spc="-10" b="1">
                <a:latin typeface="Arial"/>
                <a:cs typeface="Arial"/>
              </a:rPr>
              <a:t>a</a:t>
            </a:r>
            <a:r>
              <a:rPr dirty="0" sz="2200" spc="5" b="1">
                <a:latin typeface="Arial"/>
                <a:cs typeface="Arial"/>
              </a:rPr>
              <a:t>ti</a:t>
            </a:r>
            <a:r>
              <a:rPr dirty="0" sz="2200" b="1">
                <a:latin typeface="Arial"/>
                <a:cs typeface="Arial"/>
              </a:rPr>
              <a:t>on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of</a:t>
            </a:r>
            <a:r>
              <a:rPr dirty="0" sz="2200" b="1">
                <a:latin typeface="Arial"/>
                <a:cs typeface="Arial"/>
              </a:rPr>
              <a:t> c</a:t>
            </a:r>
            <a:r>
              <a:rPr dirty="0" sz="2200" spc="-10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rbo</a:t>
            </a:r>
            <a:r>
              <a:rPr dirty="0" sz="2200" spc="-15" b="1">
                <a:latin typeface="Arial"/>
                <a:cs typeface="Arial"/>
              </a:rPr>
              <a:t>h</a:t>
            </a:r>
            <a:r>
              <a:rPr dirty="0" sz="2200" spc="-55" b="1">
                <a:latin typeface="Arial"/>
                <a:cs typeface="Arial"/>
              </a:rPr>
              <a:t>y</a:t>
            </a:r>
            <a:r>
              <a:rPr dirty="0" sz="2200" b="1">
                <a:latin typeface="Arial"/>
                <a:cs typeface="Arial"/>
              </a:rPr>
              <a:t>drate</a:t>
            </a:r>
            <a:r>
              <a:rPr dirty="0" sz="2200" spc="3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s</a:t>
            </a:r>
            <a:r>
              <a:rPr dirty="0" sz="2200" spc="-10" b="1">
                <a:latin typeface="Arial"/>
                <a:cs typeface="Arial"/>
              </a:rPr>
              <a:t>p</a:t>
            </a:r>
            <a:r>
              <a:rPr dirty="0" sz="2200" b="1">
                <a:latin typeface="Arial"/>
                <a:cs typeface="Arial"/>
              </a:rPr>
              <a:t>e</a:t>
            </a:r>
            <a:r>
              <a:rPr dirty="0" sz="2200" spc="-10" b="1">
                <a:latin typeface="Arial"/>
                <a:cs typeface="Arial"/>
              </a:rPr>
              <a:t>c</a:t>
            </a:r>
            <a:r>
              <a:rPr dirty="0" sz="2200" spc="5" b="1">
                <a:latin typeface="Arial"/>
                <a:cs typeface="Arial"/>
              </a:rPr>
              <a:t>ifi</a:t>
            </a:r>
            <a:r>
              <a:rPr dirty="0" sz="2200" b="1">
                <a:latin typeface="Arial"/>
                <a:cs typeface="Arial"/>
              </a:rPr>
              <a:t>ci</a:t>
            </a:r>
            <a:r>
              <a:rPr dirty="0" sz="2200" spc="10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y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of</a:t>
            </a:r>
            <a:r>
              <a:rPr dirty="0" sz="2200" spc="3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l</a:t>
            </a:r>
            <a:r>
              <a:rPr dirty="0" sz="2200" b="1">
                <a:latin typeface="Arial"/>
                <a:cs typeface="Arial"/>
              </a:rPr>
              <a:t>e</a:t>
            </a:r>
            <a:r>
              <a:rPr dirty="0" sz="2200" spc="-10" b="1">
                <a:latin typeface="Arial"/>
                <a:cs typeface="Arial"/>
              </a:rPr>
              <a:t>c</a:t>
            </a:r>
            <a:r>
              <a:rPr dirty="0" sz="2200" spc="5" b="1">
                <a:latin typeface="Arial"/>
                <a:cs typeface="Arial"/>
              </a:rPr>
              <a:t>ti</a:t>
            </a:r>
            <a:r>
              <a:rPr dirty="0" sz="2200" b="1">
                <a:latin typeface="Arial"/>
                <a:cs typeface="Arial"/>
              </a:rPr>
              <a:t>ns</a:t>
            </a:r>
            <a:r>
              <a:rPr dirty="0" sz="2200" spc="-40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are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21735" y="115823"/>
            <a:ext cx="2679191" cy="795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25440" y="115823"/>
            <a:ext cx="576072" cy="795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121660">
              <a:lnSpc>
                <a:spcPct val="100000"/>
              </a:lnSpc>
            </a:pPr>
            <a:r>
              <a:rPr dirty="0" sz="2800" spc="35"/>
              <a:t>M</a:t>
            </a:r>
            <a:r>
              <a:rPr dirty="0" sz="2800"/>
              <a:t>et</a:t>
            </a:r>
            <a:r>
              <a:rPr dirty="0" sz="2800" spc="-15"/>
              <a:t>h</a:t>
            </a:r>
            <a:r>
              <a:rPr dirty="0" sz="2800" spc="-10"/>
              <a:t>odo</a:t>
            </a:r>
            <a:r>
              <a:rPr dirty="0" sz="2800" spc="5"/>
              <a:t>l</a:t>
            </a:r>
            <a:r>
              <a:rPr dirty="0" sz="2800" spc="-10"/>
              <a:t>og</a:t>
            </a:r>
            <a:r>
              <a:rPr dirty="0" sz="2800" spc="5"/>
              <a:t>y</a:t>
            </a:r>
            <a:endParaRPr sz="2800"/>
          </a:p>
        </p:txBody>
      </p:sp>
      <p:sp>
        <p:nvSpPr>
          <p:cNvPr id="14" name="object 14"/>
          <p:cNvSpPr/>
          <p:nvPr/>
        </p:nvSpPr>
        <p:spPr>
          <a:xfrm>
            <a:off x="7696200" y="304800"/>
            <a:ext cx="1022350" cy="1066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822325"/>
            <a:ext cx="4343400" cy="5807075"/>
          </a:xfrm>
          <a:custGeom>
            <a:avLst/>
            <a:gdLst/>
            <a:ahLst/>
            <a:cxnLst/>
            <a:rect l="l" t="t" r="r" b="b"/>
            <a:pathLst>
              <a:path w="4343400" h="5807075">
                <a:moveTo>
                  <a:pt x="0" y="5807075"/>
                </a:moveTo>
                <a:lnTo>
                  <a:pt x="4343400" y="5807075"/>
                </a:lnTo>
                <a:lnTo>
                  <a:pt x="4343400" y="0"/>
                </a:lnTo>
                <a:lnTo>
                  <a:pt x="0" y="0"/>
                </a:lnTo>
                <a:lnTo>
                  <a:pt x="0" y="5807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2444" y="864361"/>
            <a:ext cx="4150360" cy="43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35">
                <a:latin typeface="Arial"/>
                <a:cs typeface="Arial"/>
              </a:rPr>
              <a:t>I</a:t>
            </a:r>
            <a:r>
              <a:rPr dirty="0" sz="1400" spc="65">
                <a:latin typeface="Arial"/>
                <a:cs typeface="Arial"/>
              </a:rPr>
              <a:t>n</a:t>
            </a:r>
            <a:r>
              <a:rPr dirty="0" sz="1400" spc="105">
                <a:latin typeface="Arial"/>
                <a:cs typeface="Arial"/>
              </a:rPr>
              <a:t>t</a:t>
            </a:r>
            <a:r>
              <a:rPr dirty="0" sz="1400" spc="30">
                <a:latin typeface="Arial"/>
                <a:cs typeface="Arial"/>
              </a:rPr>
              <a:t>e</a:t>
            </a:r>
            <a:r>
              <a:rPr dirty="0" sz="1400" spc="105">
                <a:latin typeface="Arial"/>
                <a:cs typeface="Arial"/>
              </a:rPr>
              <a:t>r</a:t>
            </a:r>
            <a:r>
              <a:rPr dirty="0" sz="1400" spc="30">
                <a:latin typeface="Arial"/>
                <a:cs typeface="Arial"/>
              </a:rPr>
              <a:t>a</a:t>
            </a:r>
            <a:r>
              <a:rPr dirty="0" sz="1400" spc="110">
                <a:latin typeface="Arial"/>
                <a:cs typeface="Arial"/>
              </a:rPr>
              <a:t>c</a:t>
            </a:r>
            <a:r>
              <a:rPr dirty="0" sz="1400" spc="105">
                <a:latin typeface="Arial"/>
                <a:cs typeface="Arial"/>
              </a:rPr>
              <a:t>t</a:t>
            </a:r>
            <a:r>
              <a:rPr dirty="0" sz="1400" spc="70">
                <a:latin typeface="Arial"/>
                <a:cs typeface="Arial"/>
              </a:rPr>
              <a:t>i</a:t>
            </a:r>
            <a:r>
              <a:rPr dirty="0" sz="1400" spc="60">
                <a:latin typeface="Arial"/>
                <a:cs typeface="Arial"/>
              </a:rPr>
              <a:t>on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65">
                <a:latin typeface="Arial"/>
                <a:cs typeface="Arial"/>
              </a:rPr>
              <a:t>of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l</a:t>
            </a:r>
            <a:r>
              <a:rPr dirty="0" sz="1400" spc="30">
                <a:latin typeface="Arial"/>
                <a:cs typeface="Arial"/>
              </a:rPr>
              <a:t>e</a:t>
            </a:r>
            <a:r>
              <a:rPr dirty="0" sz="1400" spc="110">
                <a:latin typeface="Arial"/>
                <a:cs typeface="Arial"/>
              </a:rPr>
              <a:t>c</a:t>
            </a:r>
            <a:r>
              <a:rPr dirty="0" sz="1400" spc="105">
                <a:latin typeface="Arial"/>
                <a:cs typeface="Arial"/>
              </a:rPr>
              <a:t>t</a:t>
            </a:r>
            <a:r>
              <a:rPr dirty="0" sz="1400" spc="70">
                <a:latin typeface="Arial"/>
                <a:cs typeface="Arial"/>
              </a:rPr>
              <a:t>i</a:t>
            </a:r>
            <a:r>
              <a:rPr dirty="0" sz="1400" spc="55">
                <a:latin typeface="Arial"/>
                <a:cs typeface="Arial"/>
              </a:rPr>
              <a:t>ns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110">
                <a:latin typeface="Arial"/>
                <a:cs typeface="Arial"/>
              </a:rPr>
              <a:t>wi</a:t>
            </a:r>
            <a:r>
              <a:rPr dirty="0" sz="1400" spc="75">
                <a:latin typeface="Arial"/>
                <a:cs typeface="Arial"/>
              </a:rPr>
              <a:t>t</a:t>
            </a:r>
            <a:r>
              <a:rPr dirty="0" sz="1400" spc="60">
                <a:latin typeface="Arial"/>
                <a:cs typeface="Arial"/>
              </a:rPr>
              <a:t>h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</a:t>
            </a:r>
            <a:r>
              <a:rPr dirty="0" sz="1400" spc="15">
                <a:latin typeface="Arial"/>
                <a:cs typeface="Arial"/>
              </a:rPr>
              <a:t>HG</a:t>
            </a:r>
            <a:r>
              <a:rPr dirty="0" sz="1400" spc="20">
                <a:latin typeface="Arial"/>
                <a:cs typeface="Arial"/>
              </a:rPr>
              <a:t>P</a:t>
            </a:r>
            <a:r>
              <a:rPr dirty="0" sz="1400" spc="65">
                <a:latin typeface="Arial"/>
                <a:cs typeface="Arial"/>
              </a:rPr>
              <a:t>*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30">
                <a:latin typeface="Arial"/>
                <a:cs typeface="Arial"/>
              </a:rPr>
              <a:t>a</a:t>
            </a:r>
            <a:r>
              <a:rPr dirty="0" sz="1400" spc="55">
                <a:latin typeface="Arial"/>
                <a:cs typeface="Arial"/>
              </a:rPr>
              <a:t>n</a:t>
            </a:r>
            <a:r>
              <a:rPr dirty="0" sz="1400" spc="40">
                <a:latin typeface="Arial"/>
                <a:cs typeface="Arial"/>
              </a:rPr>
              <a:t>a</a:t>
            </a:r>
            <a:r>
              <a:rPr dirty="0" sz="1400" spc="70">
                <a:latin typeface="Arial"/>
                <a:cs typeface="Arial"/>
              </a:rPr>
              <a:t>l</a:t>
            </a:r>
            <a:r>
              <a:rPr dirty="0" sz="1400" spc="35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z</a:t>
            </a:r>
            <a:r>
              <a:rPr dirty="0" sz="1400" spc="30">
                <a:latin typeface="Arial"/>
                <a:cs typeface="Arial"/>
              </a:rPr>
              <a:t>e</a:t>
            </a:r>
            <a:r>
              <a:rPr dirty="0" sz="1400" spc="90">
                <a:latin typeface="Arial"/>
                <a:cs typeface="Arial"/>
              </a:rPr>
              <a:t>d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b</a:t>
            </a:r>
            <a:r>
              <a:rPr dirty="0" sz="1400" spc="50">
                <a:latin typeface="Arial"/>
                <a:cs typeface="Arial"/>
              </a:rPr>
              <a:t>y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60">
                <a:latin typeface="Arial"/>
                <a:cs typeface="Arial"/>
              </a:rPr>
              <a:t>L</a:t>
            </a:r>
            <a:r>
              <a:rPr dirty="0" sz="1400" spc="5">
                <a:latin typeface="Arial"/>
                <a:cs typeface="Arial"/>
              </a:rPr>
              <a:t>L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6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R</a:t>
            </a:r>
            <a:r>
              <a:rPr dirty="0" sz="1400" spc="30">
                <a:latin typeface="Arial"/>
                <a:cs typeface="Arial"/>
              </a:rPr>
              <a:t>ea</a:t>
            </a:r>
            <a:r>
              <a:rPr dirty="0" sz="1400" spc="90">
                <a:latin typeface="Arial"/>
                <a:cs typeface="Arial"/>
              </a:rPr>
              <a:t>d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a</a:t>
            </a:r>
            <a:r>
              <a:rPr dirty="0" sz="1400" spc="100">
                <a:latin typeface="Arial"/>
                <a:cs typeface="Arial"/>
              </a:rPr>
              <a:t>t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30">
                <a:latin typeface="Arial"/>
                <a:cs typeface="Arial"/>
              </a:rPr>
              <a:t>3</a:t>
            </a:r>
            <a:r>
              <a:rPr dirty="0" sz="1400" spc="45">
                <a:latin typeface="Arial"/>
                <a:cs typeface="Arial"/>
              </a:rPr>
              <a:t>0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m</a:t>
            </a:r>
            <a:r>
              <a:rPr dirty="0" sz="1400" spc="70">
                <a:latin typeface="Arial"/>
                <a:cs typeface="Arial"/>
              </a:rPr>
              <a:t>i</a:t>
            </a:r>
            <a:r>
              <a:rPr dirty="0" sz="1400" spc="50">
                <a:latin typeface="Arial"/>
                <a:cs typeface="Arial"/>
              </a:rPr>
              <a:t>n,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L</a:t>
            </a:r>
            <a:r>
              <a:rPr dirty="0" sz="1400" spc="40">
                <a:latin typeface="Arial"/>
                <a:cs typeface="Arial"/>
              </a:rPr>
              <a:t>e</a:t>
            </a:r>
            <a:r>
              <a:rPr dirty="0" sz="1400" spc="110">
                <a:latin typeface="Arial"/>
                <a:cs typeface="Arial"/>
              </a:rPr>
              <a:t>c</a:t>
            </a:r>
            <a:r>
              <a:rPr dirty="0" sz="1400" spc="105">
                <a:latin typeface="Arial"/>
                <a:cs typeface="Arial"/>
              </a:rPr>
              <a:t>t</a:t>
            </a:r>
            <a:r>
              <a:rPr dirty="0" sz="1400" spc="70">
                <a:latin typeface="Arial"/>
                <a:cs typeface="Arial"/>
              </a:rPr>
              <a:t>i</a:t>
            </a:r>
            <a:r>
              <a:rPr dirty="0" sz="1400" spc="60">
                <a:latin typeface="Arial"/>
                <a:cs typeface="Arial"/>
              </a:rPr>
              <a:t>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110">
                <a:latin typeface="Arial"/>
                <a:cs typeface="Arial"/>
              </a:rPr>
              <a:t>c</a:t>
            </a:r>
            <a:r>
              <a:rPr dirty="0" sz="1400" spc="85">
                <a:latin typeface="Arial"/>
                <a:cs typeface="Arial"/>
              </a:rPr>
              <a:t>on</a:t>
            </a:r>
            <a:r>
              <a:rPr dirty="0" sz="1400" spc="-15">
                <a:latin typeface="Arial"/>
                <a:cs typeface="Arial"/>
              </a:rPr>
              <a:t>c</a:t>
            </a:r>
            <a:r>
              <a:rPr dirty="0" sz="1400" spc="25">
                <a:latin typeface="Arial"/>
                <a:cs typeface="Arial"/>
              </a:rPr>
              <a:t>.=</a:t>
            </a:r>
            <a:r>
              <a:rPr dirty="0" sz="1400" spc="20">
                <a:latin typeface="Arial"/>
                <a:cs typeface="Arial"/>
              </a:rPr>
              <a:t>0</a:t>
            </a:r>
            <a:r>
              <a:rPr dirty="0" sz="1400" spc="30">
                <a:latin typeface="Arial"/>
                <a:cs typeface="Arial"/>
              </a:rPr>
              <a:t>.</a:t>
            </a:r>
            <a:r>
              <a:rPr dirty="0" sz="1400" spc="65">
                <a:latin typeface="Arial"/>
                <a:cs typeface="Arial"/>
              </a:rPr>
              <a:t>0</a:t>
            </a:r>
            <a:r>
              <a:rPr dirty="0" sz="1400" spc="45">
                <a:latin typeface="Arial"/>
                <a:cs typeface="Arial"/>
              </a:rPr>
              <a:t>5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15" i="1">
                <a:latin typeface="Symbol"/>
                <a:cs typeface="Symbol"/>
              </a:rPr>
              <a:t>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/</a:t>
            </a:r>
            <a:r>
              <a:rPr dirty="0" sz="1400" spc="-35">
                <a:latin typeface="Arial"/>
                <a:cs typeface="Arial"/>
              </a:rPr>
              <a:t>w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ll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81600" y="2162175"/>
            <a:ext cx="3429000" cy="238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3400" y="1446275"/>
            <a:ext cx="4030726" cy="51069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737609" y="3695192"/>
            <a:ext cx="429259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r>
              <a:rPr dirty="0" sz="1600" spc="-120" b="1">
                <a:latin typeface="Times New Roman"/>
                <a:cs typeface="Times New Roman"/>
              </a:rPr>
              <a:t>P</a:t>
            </a:r>
            <a:r>
              <a:rPr dirty="0" sz="1600" spc="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33800" y="5633249"/>
            <a:ext cx="231775" cy="156845"/>
          </a:xfrm>
          <a:custGeom>
            <a:avLst/>
            <a:gdLst/>
            <a:ahLst/>
            <a:cxnLst/>
            <a:rect l="l" t="t" r="r" b="b"/>
            <a:pathLst>
              <a:path w="231775" h="156845">
                <a:moveTo>
                  <a:pt x="42290" y="82397"/>
                </a:moveTo>
                <a:lnTo>
                  <a:pt x="0" y="156362"/>
                </a:lnTo>
                <a:lnTo>
                  <a:pt x="84582" y="145796"/>
                </a:lnTo>
                <a:lnTo>
                  <a:pt x="70773" y="125095"/>
                </a:lnTo>
                <a:lnTo>
                  <a:pt x="55499" y="125095"/>
                </a:lnTo>
                <a:lnTo>
                  <a:pt x="50164" y="117170"/>
                </a:lnTo>
                <a:lnTo>
                  <a:pt x="60770" y="110100"/>
                </a:lnTo>
                <a:lnTo>
                  <a:pt x="42290" y="82397"/>
                </a:lnTo>
                <a:close/>
              </a:path>
              <a:path w="231775" h="156845">
                <a:moveTo>
                  <a:pt x="60770" y="110100"/>
                </a:moveTo>
                <a:lnTo>
                  <a:pt x="50164" y="117170"/>
                </a:lnTo>
                <a:lnTo>
                  <a:pt x="55499" y="125095"/>
                </a:lnTo>
                <a:lnTo>
                  <a:pt x="66071" y="118047"/>
                </a:lnTo>
                <a:lnTo>
                  <a:pt x="60770" y="110100"/>
                </a:lnTo>
                <a:close/>
              </a:path>
              <a:path w="231775" h="156845">
                <a:moveTo>
                  <a:pt x="66071" y="118047"/>
                </a:moveTo>
                <a:lnTo>
                  <a:pt x="55499" y="125095"/>
                </a:lnTo>
                <a:lnTo>
                  <a:pt x="70773" y="125095"/>
                </a:lnTo>
                <a:lnTo>
                  <a:pt x="66071" y="118047"/>
                </a:lnTo>
                <a:close/>
              </a:path>
              <a:path w="231775" h="156845">
                <a:moveTo>
                  <a:pt x="225933" y="0"/>
                </a:moveTo>
                <a:lnTo>
                  <a:pt x="60770" y="110100"/>
                </a:lnTo>
                <a:lnTo>
                  <a:pt x="66071" y="118047"/>
                </a:lnTo>
                <a:lnTo>
                  <a:pt x="231266" y="7924"/>
                </a:lnTo>
                <a:lnTo>
                  <a:pt x="2259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382000" cy="457200"/>
          </a:xfrm>
          <a:prstGeom prst="rect"/>
          <a:solidFill>
            <a:srgbClr val="FFFF99"/>
          </a:solidFill>
        </p:spPr>
        <p:txBody>
          <a:bodyPr wrap="square" lIns="0" tIns="3683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dirty="0" sz="2400"/>
              <a:t>T</a:t>
            </a:r>
            <a:r>
              <a:rPr dirty="0" sz="2400" spc="-10"/>
              <a:t>h</a:t>
            </a:r>
            <a:r>
              <a:rPr dirty="0" sz="2400"/>
              <a:t>e</a:t>
            </a:r>
            <a:r>
              <a:rPr dirty="0" sz="2400" spc="-15"/>
              <a:t> </a:t>
            </a:r>
            <a:r>
              <a:rPr dirty="0" sz="2400"/>
              <a:t>in</a:t>
            </a:r>
            <a:r>
              <a:rPr dirty="0" sz="2400" spc="-10"/>
              <a:t>t</a:t>
            </a:r>
            <a:r>
              <a:rPr dirty="0" sz="2400"/>
              <a:t>er</a:t>
            </a:r>
            <a:r>
              <a:rPr dirty="0" sz="2400" spc="5"/>
              <a:t>a</a:t>
            </a:r>
            <a:r>
              <a:rPr dirty="0" sz="2400"/>
              <a:t>c</a:t>
            </a:r>
            <a:r>
              <a:rPr dirty="0" sz="2400" spc="-10"/>
              <a:t>t</a:t>
            </a:r>
            <a:r>
              <a:rPr dirty="0" sz="2400"/>
              <a:t>ion</a:t>
            </a:r>
            <a:r>
              <a:rPr dirty="0" sz="2400" spc="-25"/>
              <a:t> </a:t>
            </a:r>
            <a:r>
              <a:rPr dirty="0" sz="2400"/>
              <a:t>pro</a:t>
            </a:r>
            <a:r>
              <a:rPr dirty="0" sz="2400" spc="-15"/>
              <a:t>f</a:t>
            </a:r>
            <a:r>
              <a:rPr dirty="0" sz="2400"/>
              <a:t>ile</a:t>
            </a:r>
            <a:r>
              <a:rPr dirty="0" sz="2400" spc="-15"/>
              <a:t> </a:t>
            </a:r>
            <a:r>
              <a:rPr dirty="0" sz="2400"/>
              <a:t>of</a:t>
            </a:r>
            <a:r>
              <a:rPr dirty="0" sz="2400" spc="-35"/>
              <a:t> </a:t>
            </a:r>
            <a:r>
              <a:rPr dirty="0" sz="2400"/>
              <a:t>ELLSA</a:t>
            </a:r>
            <a:r>
              <a:rPr dirty="0" sz="2400" spc="-100"/>
              <a:t> </a:t>
            </a:r>
            <a:r>
              <a:rPr dirty="0" sz="2400"/>
              <a:t>is</a:t>
            </a:r>
            <a:r>
              <a:rPr dirty="0" sz="2400" spc="-10"/>
              <a:t> </a:t>
            </a:r>
            <a:r>
              <a:rPr dirty="0" sz="2400"/>
              <a:t>sim</a:t>
            </a:r>
            <a:r>
              <a:rPr dirty="0" sz="2400" spc="5"/>
              <a:t>i</a:t>
            </a:r>
            <a:r>
              <a:rPr dirty="0" sz="2400"/>
              <a:t>l</a:t>
            </a:r>
            <a:r>
              <a:rPr dirty="0" sz="2400" spc="5"/>
              <a:t>a</a:t>
            </a:r>
            <a:r>
              <a:rPr dirty="0" sz="2400"/>
              <a:t>r</a:t>
            </a:r>
            <a:r>
              <a:rPr dirty="0" sz="2400" spc="-45"/>
              <a:t> </a:t>
            </a:r>
            <a:r>
              <a:rPr dirty="0" sz="2400" spc="-10"/>
              <a:t>t</a:t>
            </a:r>
            <a:r>
              <a:rPr dirty="0" sz="2400"/>
              <a:t>o</a:t>
            </a:r>
            <a:r>
              <a:rPr dirty="0" sz="2400"/>
              <a:t> </a:t>
            </a:r>
            <a:r>
              <a:rPr dirty="0" sz="2400" spc="-10"/>
              <a:t>t</a:t>
            </a:r>
            <a:r>
              <a:rPr dirty="0" sz="2400"/>
              <a:t>hat</a:t>
            </a:r>
            <a:r>
              <a:rPr dirty="0" sz="2400"/>
              <a:t> </a:t>
            </a:r>
            <a:r>
              <a:rPr dirty="0" sz="2400"/>
              <a:t>of</a:t>
            </a:r>
            <a:r>
              <a:rPr dirty="0" sz="2400" spc="-15"/>
              <a:t> </a:t>
            </a:r>
            <a:r>
              <a:rPr dirty="0" sz="2400"/>
              <a:t>Q</a:t>
            </a:r>
            <a:r>
              <a:rPr dirty="0" sz="2400" spc="-160"/>
              <a:t>P</a:t>
            </a:r>
            <a:r>
              <a:rPr dirty="0" sz="2400"/>
              <a:t>A</a:t>
            </a:r>
            <a:endParaRPr sz="2400"/>
          </a:p>
        </p:txBody>
      </p:sp>
      <p:sp>
        <p:nvSpPr>
          <p:cNvPr id="9" name="object 9"/>
          <p:cNvSpPr/>
          <p:nvPr/>
        </p:nvSpPr>
        <p:spPr>
          <a:xfrm>
            <a:off x="5181600" y="4524375"/>
            <a:ext cx="3429000" cy="581025"/>
          </a:xfrm>
          <a:custGeom>
            <a:avLst/>
            <a:gdLst/>
            <a:ahLst/>
            <a:cxnLst/>
            <a:rect l="l" t="t" r="r" b="b"/>
            <a:pathLst>
              <a:path w="3429000" h="581025">
                <a:moveTo>
                  <a:pt x="0" y="581025"/>
                </a:moveTo>
                <a:lnTo>
                  <a:pt x="3429000" y="581025"/>
                </a:lnTo>
                <a:lnTo>
                  <a:pt x="3429000" y="0"/>
                </a:lnTo>
                <a:lnTo>
                  <a:pt x="0" y="0"/>
                </a:lnTo>
                <a:lnTo>
                  <a:pt x="0" y="581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661409" y="4564126"/>
            <a:ext cx="4743450" cy="1184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12900">
              <a:lnSpc>
                <a:spcPct val="100000"/>
              </a:lnSpc>
            </a:pP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T</a:t>
            </a:r>
            <a:r>
              <a:rPr dirty="0" sz="1600" spc="-5" b="1">
                <a:solidFill>
                  <a:srgbClr val="CC3300"/>
                </a:solidFill>
                <a:latin typeface="Times New Roman"/>
                <a:cs typeface="Times New Roman"/>
              </a:rPr>
              <a:t>h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e</a:t>
            </a:r>
            <a:r>
              <a:rPr dirty="0" sz="1600" spc="-15" b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600" spc="-40" b="1">
                <a:solidFill>
                  <a:srgbClr val="CC3300"/>
                </a:solidFill>
                <a:latin typeface="Times New Roman"/>
                <a:cs typeface="Times New Roman"/>
              </a:rPr>
              <a:t>m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ai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n</a:t>
            </a:r>
            <a:r>
              <a:rPr dirty="0" sz="1600" spc="-5" b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z</a:t>
            </a:r>
            <a:r>
              <a:rPr dirty="0" sz="1600" spc="10" b="1">
                <a:solidFill>
                  <a:srgbClr val="CC3300"/>
                </a:solidFill>
                <a:latin typeface="Times New Roman"/>
                <a:cs typeface="Times New Roman"/>
              </a:rPr>
              <a:t>o</a:t>
            </a:r>
            <a:r>
              <a:rPr dirty="0" sz="1600" spc="-5" b="1">
                <a:solidFill>
                  <a:srgbClr val="CC3300"/>
                </a:solidFill>
                <a:latin typeface="Times New Roman"/>
                <a:cs typeface="Times New Roman"/>
              </a:rPr>
              <a:t>n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es</a:t>
            </a:r>
            <a:r>
              <a:rPr dirty="0" sz="1600" spc="-45" b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600" spc="10" b="1">
                <a:solidFill>
                  <a:srgbClr val="CC3300"/>
                </a:solidFill>
                <a:latin typeface="Times New Roman"/>
                <a:cs typeface="Times New Roman"/>
              </a:rPr>
              <a:t>o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f</a:t>
            </a:r>
            <a:r>
              <a:rPr dirty="0" sz="1600" spc="-5" b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600" spc="10" b="1">
                <a:solidFill>
                  <a:srgbClr val="CC3300"/>
                </a:solidFill>
                <a:latin typeface="Times New Roman"/>
                <a:cs typeface="Times New Roman"/>
              </a:rPr>
              <a:t>a</a:t>
            </a:r>
            <a:r>
              <a:rPr dirty="0" sz="1600" spc="-10" b="1">
                <a:solidFill>
                  <a:srgbClr val="CC3300"/>
                </a:solidFill>
                <a:latin typeface="Times New Roman"/>
                <a:cs typeface="Times New Roman"/>
              </a:rPr>
              <a:t>nt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ig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e</a:t>
            </a:r>
            <a:r>
              <a:rPr dirty="0" sz="1600" spc="25" b="1">
                <a:solidFill>
                  <a:srgbClr val="CC3300"/>
                </a:solidFill>
                <a:latin typeface="Times New Roman"/>
                <a:cs typeface="Times New Roman"/>
              </a:rPr>
              <a:t>n</a:t>
            </a:r>
            <a:r>
              <a:rPr dirty="0" sz="1600" spc="-10" b="1">
                <a:solidFill>
                  <a:srgbClr val="CC3300"/>
                </a:solidFill>
                <a:latin typeface="Times New Roman"/>
                <a:cs typeface="Times New Roman"/>
              </a:rPr>
              <a:t>-</a:t>
            </a:r>
            <a:r>
              <a:rPr dirty="0" sz="1600" spc="10" b="1">
                <a:solidFill>
                  <a:srgbClr val="CC3300"/>
                </a:solidFill>
                <a:latin typeface="Times New Roman"/>
                <a:cs typeface="Times New Roman"/>
              </a:rPr>
              <a:t>a</a:t>
            </a:r>
            <a:r>
              <a:rPr dirty="0" sz="1600" spc="-10" b="1">
                <a:solidFill>
                  <a:srgbClr val="CC3300"/>
                </a:solidFill>
                <a:latin typeface="Times New Roman"/>
                <a:cs typeface="Times New Roman"/>
              </a:rPr>
              <a:t>nt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i</a:t>
            </a:r>
            <a:r>
              <a:rPr dirty="0" sz="1600" spc="-5" b="1">
                <a:solidFill>
                  <a:srgbClr val="CC3300"/>
                </a:solidFill>
                <a:latin typeface="Times New Roman"/>
                <a:cs typeface="Times New Roman"/>
              </a:rPr>
              <a:t>b</a:t>
            </a:r>
            <a:r>
              <a:rPr dirty="0" sz="1600" spc="10" b="1">
                <a:solidFill>
                  <a:srgbClr val="CC3300"/>
                </a:solidFill>
                <a:latin typeface="Times New Roman"/>
                <a:cs typeface="Times New Roman"/>
              </a:rPr>
              <a:t>o</a:t>
            </a:r>
            <a:r>
              <a:rPr dirty="0" sz="1600" spc="-5" b="1">
                <a:solidFill>
                  <a:srgbClr val="CC3300"/>
                </a:solidFill>
                <a:latin typeface="Times New Roman"/>
                <a:cs typeface="Times New Roman"/>
              </a:rPr>
              <a:t>d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  <a:p>
            <a:pPr marL="1612900">
              <a:lnSpc>
                <a:spcPct val="100000"/>
              </a:lnSpc>
            </a:pPr>
            <a:r>
              <a:rPr dirty="0" sz="1600" spc="-20" b="1">
                <a:solidFill>
                  <a:srgbClr val="CC3300"/>
                </a:solidFill>
                <a:latin typeface="Times New Roman"/>
                <a:cs typeface="Times New Roman"/>
              </a:rPr>
              <a:t>r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e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a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c</a:t>
            </a:r>
            <a:r>
              <a:rPr dirty="0" sz="1600" spc="-10" b="1">
                <a:solidFill>
                  <a:srgbClr val="CC3300"/>
                </a:solidFill>
                <a:latin typeface="Times New Roman"/>
                <a:cs typeface="Times New Roman"/>
              </a:rPr>
              <a:t>t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io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n</a:t>
            </a:r>
            <a:r>
              <a:rPr dirty="0" sz="1600" spc="-75" b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i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n</a:t>
            </a:r>
            <a:r>
              <a:rPr dirty="0" sz="1600" b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Q</a:t>
            </a:r>
            <a:r>
              <a:rPr dirty="0" sz="1600" spc="-125" b="1">
                <a:solidFill>
                  <a:srgbClr val="CC3300"/>
                </a:solidFill>
                <a:latin typeface="Times New Roman"/>
                <a:cs typeface="Times New Roman"/>
              </a:rPr>
              <a:t>P</a:t>
            </a:r>
            <a:r>
              <a:rPr dirty="0" sz="1600" spc="5" b="1">
                <a:solidFill>
                  <a:srgbClr val="CC3300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ts val="1860"/>
              </a:lnSpc>
            </a:pPr>
            <a:r>
              <a:rPr dirty="0" sz="1600" spc="-10" b="1">
                <a:latin typeface="Times New Roman"/>
                <a:cs typeface="Times New Roman"/>
              </a:rPr>
              <a:t>RC</a:t>
            </a:r>
            <a:r>
              <a:rPr dirty="0" sz="1600" spc="-5" b="1">
                <a:latin typeface="Times New Roman"/>
                <a:cs typeface="Times New Roman"/>
              </a:rPr>
              <a:t>A</a:t>
            </a:r>
            <a:r>
              <a:rPr dirty="0" sz="1000" b="1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 marL="317500">
              <a:lnSpc>
                <a:spcPts val="1860"/>
              </a:lnSpc>
            </a:pPr>
            <a:r>
              <a:rPr dirty="0" sz="1600" b="1">
                <a:latin typeface="Times New Roman"/>
                <a:cs typeface="Times New Roman"/>
              </a:rPr>
              <a:t>P</a:t>
            </a:r>
            <a:r>
              <a:rPr dirty="0" sz="1600" spc="-5" b="1">
                <a:latin typeface="Times New Roman"/>
                <a:cs typeface="Times New Roman"/>
              </a:rPr>
              <a:t>N</a:t>
            </a:r>
            <a:r>
              <a:rPr dirty="0" sz="1600" spc="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88027" y="6309321"/>
            <a:ext cx="843280" cy="0"/>
          </a:xfrm>
          <a:custGeom>
            <a:avLst/>
            <a:gdLst/>
            <a:ahLst/>
            <a:cxnLst/>
            <a:rect l="l" t="t" r="r" b="b"/>
            <a:pathLst>
              <a:path w="843279" h="0">
                <a:moveTo>
                  <a:pt x="0" y="0"/>
                </a:moveTo>
                <a:lnTo>
                  <a:pt x="843152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033517" y="6462481"/>
            <a:ext cx="251333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15"/>
              </a:lnSpc>
            </a:pPr>
            <a:r>
              <a:rPr dirty="0" sz="1200">
                <a:latin typeface="Arial"/>
                <a:cs typeface="Arial"/>
              </a:rPr>
              <a:t>*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35">
                <a:latin typeface="Arial"/>
                <a:cs typeface="Arial"/>
              </a:rPr>
              <a:t>T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40">
                <a:latin typeface="Arial"/>
                <a:cs typeface="Arial"/>
              </a:rPr>
              <a:t>m</a:t>
            </a:r>
            <a:r>
              <a:rPr dirty="0" sz="1200" spc="-45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 spc="-5">
                <a:latin typeface="Arial"/>
                <a:cs typeface="Arial"/>
              </a:rPr>
              <a:t>H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sfa</a:t>
            </a:r>
            <a:r>
              <a:rPr dirty="0" sz="1200" spc="20">
                <a:latin typeface="Arial"/>
                <a:cs typeface="Arial"/>
              </a:rPr>
              <a:t>l</a:t>
            </a:r>
            <a:r>
              <a:rPr dirty="0" sz="1200">
                <a:latin typeface="Arial"/>
                <a:cs typeface="Arial"/>
              </a:rPr>
              <a:t>l</a:t>
            </a:r>
            <a:r>
              <a:rPr dirty="0" sz="1200" spc="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 spc="5">
                <a:latin typeface="Arial"/>
                <a:cs typeface="Arial"/>
              </a:rPr>
              <a:t>ar</a:t>
            </a:r>
            <a:r>
              <a:rPr dirty="0" sz="1200">
                <a:latin typeface="Arial"/>
                <a:cs typeface="Arial"/>
              </a:rPr>
              <a:t>y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</a:t>
            </a:r>
            <a:r>
              <a:rPr dirty="0" sz="1200" spc="20">
                <a:latin typeface="Arial"/>
                <a:cs typeface="Arial"/>
              </a:rPr>
              <a:t>l</a:t>
            </a:r>
            <a:r>
              <a:rPr dirty="0" sz="1200">
                <a:latin typeface="Arial"/>
                <a:cs typeface="Arial"/>
              </a:rPr>
              <a:t>ycop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otein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444" y="801242"/>
            <a:ext cx="6683375" cy="12198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000" spc="-5" b="0">
                <a:latin typeface="Arial"/>
                <a:cs typeface="Arial"/>
              </a:rPr>
              <a:t>Ho</a:t>
            </a:r>
            <a:r>
              <a:rPr dirty="0" sz="2000" spc="-35" b="0">
                <a:latin typeface="Arial"/>
                <a:cs typeface="Arial"/>
              </a:rPr>
              <a:t>w</a:t>
            </a:r>
            <a:r>
              <a:rPr dirty="0" sz="2000" spc="-5" b="0">
                <a:latin typeface="Arial"/>
                <a:cs typeface="Arial"/>
              </a:rPr>
              <a:t>e</a:t>
            </a:r>
            <a:r>
              <a:rPr dirty="0" sz="2000" spc="-25" b="0">
                <a:latin typeface="Arial"/>
                <a:cs typeface="Arial"/>
              </a:rPr>
              <a:t>v</a:t>
            </a:r>
            <a:r>
              <a:rPr dirty="0" sz="2000" spc="-5" b="0">
                <a:latin typeface="Arial"/>
                <a:cs typeface="Arial"/>
              </a:rPr>
              <a:t>e</a:t>
            </a:r>
            <a:r>
              <a:rPr dirty="0" sz="2000" spc="-125" b="0">
                <a:latin typeface="Arial"/>
                <a:cs typeface="Arial"/>
              </a:rPr>
              <a:t>r</a:t>
            </a:r>
            <a:r>
              <a:rPr dirty="0" sz="2000" spc="-5" b="0">
                <a:latin typeface="Arial"/>
                <a:cs typeface="Arial"/>
              </a:rPr>
              <a:t>,</a:t>
            </a:r>
            <a:r>
              <a:rPr dirty="0" sz="2000" spc="6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d</a:t>
            </a:r>
            <a:r>
              <a:rPr dirty="0" sz="2000" spc="-25" b="0">
                <a:latin typeface="Arial"/>
                <a:cs typeface="Arial"/>
              </a:rPr>
              <a:t>i</a:t>
            </a:r>
            <a:r>
              <a:rPr dirty="0" sz="2000" spc="-35" b="0">
                <a:latin typeface="Arial"/>
                <a:cs typeface="Arial"/>
              </a:rPr>
              <a:t>f</a:t>
            </a:r>
            <a:r>
              <a:rPr dirty="0" sz="2000" spc="10" b="0">
                <a:latin typeface="Arial"/>
                <a:cs typeface="Arial"/>
              </a:rPr>
              <a:t>f</a:t>
            </a:r>
            <a:r>
              <a:rPr dirty="0" sz="2000" spc="-5" b="0">
                <a:latin typeface="Arial"/>
                <a:cs typeface="Arial"/>
              </a:rPr>
              <a:t>ere</a:t>
            </a:r>
            <a:r>
              <a:rPr dirty="0" sz="2000" spc="-15" b="0">
                <a:latin typeface="Arial"/>
                <a:cs typeface="Arial"/>
              </a:rPr>
              <a:t>n</a:t>
            </a:r>
            <a:r>
              <a:rPr dirty="0" sz="2000" spc="-5" b="0">
                <a:latin typeface="Arial"/>
                <a:cs typeface="Arial"/>
              </a:rPr>
              <a:t>t</a:t>
            </a:r>
            <a:r>
              <a:rPr dirty="0" sz="2000" spc="-5" b="0">
                <a:latin typeface="Arial"/>
                <a:cs typeface="Arial"/>
              </a:rPr>
              <a:t> </a:t>
            </a:r>
            <a:r>
              <a:rPr dirty="0" sz="2000" spc="-15" b="0">
                <a:latin typeface="Arial"/>
                <a:cs typeface="Arial"/>
              </a:rPr>
              <a:t>l</a:t>
            </a:r>
            <a:r>
              <a:rPr dirty="0" sz="2000" spc="-5" b="0">
                <a:latin typeface="Arial"/>
                <a:cs typeface="Arial"/>
              </a:rPr>
              <a:t>ect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ns</a:t>
            </a:r>
            <a:r>
              <a:rPr dirty="0" sz="2000" spc="50" b="0">
                <a:latin typeface="Arial"/>
                <a:cs typeface="Arial"/>
              </a:rPr>
              <a:t> </a:t>
            </a:r>
            <a:r>
              <a:rPr dirty="0" sz="2000" spc="-30" b="0">
                <a:latin typeface="Arial"/>
                <a:cs typeface="Arial"/>
              </a:rPr>
              <a:t>w</a:t>
            </a:r>
            <a:r>
              <a:rPr dirty="0" sz="2000" spc="-5" b="0">
                <a:latin typeface="Arial"/>
                <a:cs typeface="Arial"/>
              </a:rPr>
              <a:t>ere</a:t>
            </a:r>
            <a:r>
              <a:rPr dirty="0" sz="2000" spc="15" b="0">
                <a:latin typeface="Arial"/>
                <a:cs typeface="Arial"/>
              </a:rPr>
              <a:t> </a:t>
            </a:r>
            <a:r>
              <a:rPr dirty="0" sz="2000" spc="10" b="0">
                <a:latin typeface="Arial"/>
                <a:cs typeface="Arial"/>
              </a:rPr>
              <a:t>f</a:t>
            </a:r>
            <a:r>
              <a:rPr dirty="0" sz="2000" spc="-5" b="0">
                <a:latin typeface="Arial"/>
                <a:cs typeface="Arial"/>
              </a:rPr>
              <a:t>o</a:t>
            </a:r>
            <a:r>
              <a:rPr dirty="0" sz="2000" spc="-15" b="0">
                <a:latin typeface="Arial"/>
                <a:cs typeface="Arial"/>
              </a:rPr>
              <a:t>u</a:t>
            </a:r>
            <a:r>
              <a:rPr dirty="0" sz="2000" spc="-5" b="0">
                <a:latin typeface="Arial"/>
                <a:cs typeface="Arial"/>
              </a:rPr>
              <a:t>nd</a:t>
            </a:r>
            <a:r>
              <a:rPr dirty="0" sz="2000" spc="5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to</a:t>
            </a:r>
            <a:r>
              <a:rPr dirty="0" sz="2000" spc="-1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re</a:t>
            </a:r>
            <a:r>
              <a:rPr dirty="0" sz="2000" spc="0" b="0">
                <a:latin typeface="Arial"/>
                <a:cs typeface="Arial"/>
              </a:rPr>
              <a:t>c</a:t>
            </a:r>
            <a:r>
              <a:rPr dirty="0" sz="2000" spc="-5" b="0">
                <a:latin typeface="Arial"/>
                <a:cs typeface="Arial"/>
              </a:rPr>
              <a:t>o</a:t>
            </a:r>
            <a:r>
              <a:rPr dirty="0" sz="2000" spc="-15" b="0">
                <a:latin typeface="Arial"/>
                <a:cs typeface="Arial"/>
              </a:rPr>
              <a:t>g</a:t>
            </a:r>
            <a:r>
              <a:rPr dirty="0" sz="2000" spc="-5" b="0">
                <a:latin typeface="Arial"/>
                <a:cs typeface="Arial"/>
              </a:rPr>
              <a:t>n</a:t>
            </a:r>
            <a:r>
              <a:rPr dirty="0" sz="2000" spc="-25" b="0">
                <a:latin typeface="Arial"/>
                <a:cs typeface="Arial"/>
              </a:rPr>
              <a:t>i</a:t>
            </a:r>
            <a:r>
              <a:rPr dirty="0" sz="2000" spc="-45" b="0">
                <a:latin typeface="Arial"/>
                <a:cs typeface="Arial"/>
              </a:rPr>
              <a:t>z</a:t>
            </a:r>
            <a:r>
              <a:rPr dirty="0" sz="2000" spc="-5" b="0">
                <a:latin typeface="Arial"/>
                <a:cs typeface="Arial"/>
              </a:rPr>
              <a:t>e</a:t>
            </a:r>
            <a:r>
              <a:rPr dirty="0" sz="2000" spc="6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d</a:t>
            </a:r>
            <a:r>
              <a:rPr dirty="0" sz="2000" spc="-25" b="0">
                <a:latin typeface="Arial"/>
                <a:cs typeface="Arial"/>
              </a:rPr>
              <a:t>i</a:t>
            </a:r>
            <a:r>
              <a:rPr dirty="0" sz="2000" spc="-35" b="0">
                <a:latin typeface="Arial"/>
                <a:cs typeface="Arial"/>
              </a:rPr>
              <a:t>f</a:t>
            </a:r>
            <a:r>
              <a:rPr dirty="0" sz="2000" spc="10" b="0">
                <a:latin typeface="Arial"/>
                <a:cs typeface="Arial"/>
              </a:rPr>
              <a:t>f</a:t>
            </a:r>
            <a:r>
              <a:rPr dirty="0" sz="2000" spc="-5" b="0">
                <a:latin typeface="Arial"/>
                <a:cs typeface="Arial"/>
              </a:rPr>
              <a:t>ere</a:t>
            </a:r>
            <a:r>
              <a:rPr dirty="0" sz="2000" spc="-15" b="0">
                <a:latin typeface="Arial"/>
                <a:cs typeface="Arial"/>
              </a:rPr>
              <a:t>n</a:t>
            </a:r>
            <a:r>
              <a:rPr dirty="0" sz="2000" spc="-5" b="0">
                <a:latin typeface="Arial"/>
                <a:cs typeface="Arial"/>
              </a:rPr>
              <a:t>t</a:t>
            </a:r>
            <a:r>
              <a:rPr dirty="0" sz="2000" spc="-5" b="0">
                <a:latin typeface="Arial"/>
                <a:cs typeface="Arial"/>
              </a:rPr>
              <a:t> </a:t>
            </a:r>
            <a:r>
              <a:rPr dirty="0" sz="2000" spc="0" b="0">
                <a:latin typeface="Arial"/>
                <a:cs typeface="Arial"/>
              </a:rPr>
              <a:t>s</a:t>
            </a:r>
            <a:r>
              <a:rPr dirty="0" sz="2000" spc="-5" b="0">
                <a:latin typeface="Arial"/>
                <a:cs typeface="Arial"/>
              </a:rPr>
              <a:t>a</a:t>
            </a:r>
            <a:r>
              <a:rPr dirty="0" sz="2000" b="0">
                <a:latin typeface="Arial"/>
                <a:cs typeface="Arial"/>
              </a:rPr>
              <a:t>c</a:t>
            </a:r>
            <a:r>
              <a:rPr dirty="0" sz="2000" spc="0" b="0">
                <a:latin typeface="Arial"/>
                <a:cs typeface="Arial"/>
              </a:rPr>
              <a:t>c</a:t>
            </a:r>
            <a:r>
              <a:rPr dirty="0" sz="2000" spc="-5" b="0">
                <a:latin typeface="Arial"/>
                <a:cs typeface="Arial"/>
              </a:rPr>
              <a:t>h</a:t>
            </a:r>
            <a:r>
              <a:rPr dirty="0" sz="2000" spc="-15" b="0">
                <a:latin typeface="Arial"/>
                <a:cs typeface="Arial"/>
              </a:rPr>
              <a:t>a</a:t>
            </a:r>
            <a:r>
              <a:rPr dirty="0" sz="2000" b="0">
                <a:latin typeface="Arial"/>
                <a:cs typeface="Arial"/>
              </a:rPr>
              <a:t>r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de</a:t>
            </a:r>
            <a:r>
              <a:rPr dirty="0" sz="2000" spc="5" b="0">
                <a:latin typeface="Arial"/>
                <a:cs typeface="Arial"/>
              </a:rPr>
              <a:t> </a:t>
            </a:r>
            <a:r>
              <a:rPr dirty="0" sz="2000" spc="0" b="0">
                <a:latin typeface="Arial"/>
                <a:cs typeface="Arial"/>
              </a:rPr>
              <a:t>s</a:t>
            </a:r>
            <a:r>
              <a:rPr dirty="0" sz="2000" spc="-5" b="0">
                <a:latin typeface="Arial"/>
                <a:cs typeface="Arial"/>
              </a:rPr>
              <a:t>e</a:t>
            </a:r>
            <a:r>
              <a:rPr dirty="0" sz="2000" spc="-15" b="0">
                <a:latin typeface="Arial"/>
                <a:cs typeface="Arial"/>
              </a:rPr>
              <a:t>q</a:t>
            </a:r>
            <a:r>
              <a:rPr dirty="0" sz="2000" spc="-5" b="0">
                <a:latin typeface="Arial"/>
                <a:cs typeface="Arial"/>
              </a:rPr>
              <a:t>u</a:t>
            </a:r>
            <a:r>
              <a:rPr dirty="0" sz="2000" spc="-15" b="0">
                <a:latin typeface="Arial"/>
                <a:cs typeface="Arial"/>
              </a:rPr>
              <a:t>e</a:t>
            </a:r>
            <a:r>
              <a:rPr dirty="0" sz="2000" spc="-5" b="0">
                <a:latin typeface="Arial"/>
                <a:cs typeface="Arial"/>
              </a:rPr>
              <a:t>n</a:t>
            </a:r>
            <a:r>
              <a:rPr dirty="0" sz="2000" b="0">
                <a:latin typeface="Arial"/>
                <a:cs typeface="Arial"/>
              </a:rPr>
              <a:t>c</a:t>
            </a:r>
            <a:r>
              <a:rPr dirty="0" sz="2000" spc="-5" b="0">
                <a:latin typeface="Arial"/>
                <a:cs typeface="Arial"/>
              </a:rPr>
              <a:t>es</a:t>
            </a:r>
            <a:r>
              <a:rPr dirty="0" sz="2000" spc="2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as</a:t>
            </a:r>
            <a:r>
              <a:rPr dirty="0" sz="200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t</a:t>
            </a:r>
            <a:r>
              <a:rPr dirty="0" sz="2000" spc="-15" b="0">
                <a:latin typeface="Arial"/>
                <a:cs typeface="Arial"/>
              </a:rPr>
              <a:t>h</a:t>
            </a:r>
            <a:r>
              <a:rPr dirty="0" sz="2000" spc="-5" b="0">
                <a:latin typeface="Arial"/>
                <a:cs typeface="Arial"/>
              </a:rPr>
              <a:t>e</a:t>
            </a:r>
            <a:r>
              <a:rPr dirty="0" sz="2000" spc="-20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r</a:t>
            </a:r>
            <a:r>
              <a:rPr dirty="0" sz="2000" spc="2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o</a:t>
            </a:r>
            <a:r>
              <a:rPr dirty="0" sz="2000" spc="-40" b="0">
                <a:latin typeface="Arial"/>
                <a:cs typeface="Arial"/>
              </a:rPr>
              <a:t>w</a:t>
            </a:r>
            <a:r>
              <a:rPr dirty="0" sz="2000" spc="-5" b="0">
                <a:latin typeface="Arial"/>
                <a:cs typeface="Arial"/>
              </a:rPr>
              <a:t>n</a:t>
            </a:r>
            <a:r>
              <a:rPr dirty="0" sz="2000" spc="35" b="0">
                <a:latin typeface="Arial"/>
                <a:cs typeface="Arial"/>
              </a:rPr>
              <a:t> </a:t>
            </a:r>
            <a:r>
              <a:rPr dirty="0" sz="2000" b="0">
                <a:latin typeface="Arial"/>
                <a:cs typeface="Arial"/>
              </a:rPr>
              <a:t>r</a:t>
            </a:r>
            <a:r>
              <a:rPr dirty="0" sz="2000" spc="-5" b="0">
                <a:latin typeface="Arial"/>
                <a:cs typeface="Arial"/>
              </a:rPr>
              <a:t>e</a:t>
            </a:r>
            <a:r>
              <a:rPr dirty="0" sz="2000" b="0">
                <a:latin typeface="Arial"/>
                <a:cs typeface="Arial"/>
              </a:rPr>
              <a:t>c</a:t>
            </a:r>
            <a:r>
              <a:rPr dirty="0" sz="2000" spc="-5" b="0">
                <a:latin typeface="Arial"/>
                <a:cs typeface="Arial"/>
              </a:rPr>
              <a:t>e</a:t>
            </a:r>
            <a:r>
              <a:rPr dirty="0" sz="2000" spc="-15" b="0">
                <a:latin typeface="Arial"/>
                <a:cs typeface="Arial"/>
              </a:rPr>
              <a:t>p</a:t>
            </a:r>
            <a:r>
              <a:rPr dirty="0" sz="2000" spc="-5" b="0">
                <a:latin typeface="Arial"/>
                <a:cs typeface="Arial"/>
              </a:rPr>
              <a:t>tor</a:t>
            </a:r>
            <a:r>
              <a:rPr dirty="0" sz="2000" spc="-5" b="0">
                <a:latin typeface="Arial"/>
                <a:cs typeface="Arial"/>
              </a:rPr>
              <a:t> </a:t>
            </a:r>
            <a:r>
              <a:rPr dirty="0" sz="2000" spc="0" b="0">
                <a:latin typeface="Arial"/>
                <a:cs typeface="Arial"/>
              </a:rPr>
              <a:t>s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tes,</a:t>
            </a:r>
            <a:r>
              <a:rPr dirty="0" sz="2000" spc="-5" b="0">
                <a:latin typeface="Arial"/>
                <a:cs typeface="Arial"/>
              </a:rPr>
              <a:t> </a:t>
            </a:r>
            <a:r>
              <a:rPr dirty="0" sz="2000" spc="-15" b="0">
                <a:latin typeface="Arial"/>
                <a:cs typeface="Arial"/>
              </a:rPr>
              <a:t>al</a:t>
            </a:r>
            <a:r>
              <a:rPr dirty="0" sz="2000" spc="-5" b="0">
                <a:latin typeface="Arial"/>
                <a:cs typeface="Arial"/>
              </a:rPr>
              <a:t>th</a:t>
            </a:r>
            <a:r>
              <a:rPr dirty="0" sz="2000" spc="-15" b="0">
                <a:latin typeface="Arial"/>
                <a:cs typeface="Arial"/>
              </a:rPr>
              <a:t>o</a:t>
            </a:r>
            <a:r>
              <a:rPr dirty="0" sz="2000" spc="-5" b="0">
                <a:latin typeface="Arial"/>
                <a:cs typeface="Arial"/>
              </a:rPr>
              <a:t>u</a:t>
            </a:r>
            <a:r>
              <a:rPr dirty="0" sz="2000" spc="-15" b="0">
                <a:latin typeface="Arial"/>
                <a:cs typeface="Arial"/>
              </a:rPr>
              <a:t>g</a:t>
            </a:r>
            <a:r>
              <a:rPr dirty="0" sz="2000" spc="-5" b="0">
                <a:latin typeface="Arial"/>
                <a:cs typeface="Arial"/>
              </a:rPr>
              <a:t>h</a:t>
            </a:r>
            <a:r>
              <a:rPr dirty="0" sz="2000" spc="-5" b="0">
                <a:latin typeface="Arial"/>
                <a:cs typeface="Arial"/>
              </a:rPr>
              <a:t> th</a:t>
            </a:r>
            <a:r>
              <a:rPr dirty="0" sz="2000" spc="-15" b="0">
                <a:latin typeface="Arial"/>
                <a:cs typeface="Arial"/>
              </a:rPr>
              <a:t>e</a:t>
            </a:r>
            <a:r>
              <a:rPr dirty="0" sz="2000" spc="-5" b="0">
                <a:latin typeface="Arial"/>
                <a:cs typeface="Arial"/>
              </a:rPr>
              <a:t>y</a:t>
            </a:r>
            <a:r>
              <a:rPr dirty="0" sz="2000" spc="5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are</a:t>
            </a:r>
            <a:r>
              <a:rPr dirty="0" sz="2000" spc="-5" b="0">
                <a:latin typeface="Arial"/>
                <a:cs typeface="Arial"/>
              </a:rPr>
              <a:t> </a:t>
            </a:r>
            <a:r>
              <a:rPr dirty="0" sz="2000" spc="0" b="0">
                <a:latin typeface="Arial"/>
                <a:cs typeface="Arial"/>
              </a:rPr>
              <a:t>c</a:t>
            </a:r>
            <a:r>
              <a:rPr dirty="0" sz="2000" spc="-5" b="0">
                <a:latin typeface="Arial"/>
                <a:cs typeface="Arial"/>
              </a:rPr>
              <a:t>o</a:t>
            </a:r>
            <a:r>
              <a:rPr dirty="0" sz="2000" spc="-15" b="0">
                <a:latin typeface="Arial"/>
                <a:cs typeface="Arial"/>
              </a:rPr>
              <a:t>n</a:t>
            </a:r>
            <a:r>
              <a:rPr dirty="0" sz="2000" spc="0" b="0">
                <a:latin typeface="Arial"/>
                <a:cs typeface="Arial"/>
              </a:rPr>
              <a:t>s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d</a:t>
            </a:r>
            <a:r>
              <a:rPr dirty="0" sz="2000" spc="-15" b="0">
                <a:latin typeface="Arial"/>
                <a:cs typeface="Arial"/>
              </a:rPr>
              <a:t>e</a:t>
            </a:r>
            <a:r>
              <a:rPr dirty="0" sz="2000" b="0">
                <a:latin typeface="Arial"/>
                <a:cs typeface="Arial"/>
              </a:rPr>
              <a:t>r</a:t>
            </a:r>
            <a:r>
              <a:rPr dirty="0" sz="2000" spc="-5" b="0">
                <a:latin typeface="Arial"/>
                <a:cs typeface="Arial"/>
              </a:rPr>
              <a:t>ed</a:t>
            </a:r>
            <a:r>
              <a:rPr dirty="0" sz="2000" spc="3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to</a:t>
            </a:r>
            <a:r>
              <a:rPr dirty="0" sz="2000" spc="-15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be</a:t>
            </a:r>
            <a:r>
              <a:rPr dirty="0" sz="2000" spc="5" b="0">
                <a:latin typeface="Arial"/>
                <a:cs typeface="Arial"/>
              </a:rPr>
              <a:t> 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d</a:t>
            </a:r>
            <a:r>
              <a:rPr dirty="0" sz="2000" spc="-15" b="0">
                <a:latin typeface="Arial"/>
                <a:cs typeface="Arial"/>
              </a:rPr>
              <a:t>e</a:t>
            </a:r>
            <a:r>
              <a:rPr dirty="0" sz="2000" spc="-5" b="0">
                <a:latin typeface="Arial"/>
                <a:cs typeface="Arial"/>
              </a:rPr>
              <a:t>nt</a:t>
            </a:r>
            <a:r>
              <a:rPr dirty="0" sz="2000" spc="-25" b="0">
                <a:latin typeface="Arial"/>
                <a:cs typeface="Arial"/>
              </a:rPr>
              <a:t>i</a:t>
            </a:r>
            <a:r>
              <a:rPr dirty="0" sz="2000" spc="0" b="0">
                <a:latin typeface="Arial"/>
                <a:cs typeface="Arial"/>
              </a:rPr>
              <a:t>c</a:t>
            </a:r>
            <a:r>
              <a:rPr dirty="0" sz="2000" spc="-5" b="0">
                <a:latin typeface="Arial"/>
                <a:cs typeface="Arial"/>
              </a:rPr>
              <a:t>al</a:t>
            </a:r>
            <a:r>
              <a:rPr dirty="0" sz="2000" spc="50" b="0">
                <a:latin typeface="Arial"/>
                <a:cs typeface="Arial"/>
              </a:rPr>
              <a:t> 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n</a:t>
            </a:r>
            <a:r>
              <a:rPr dirty="0" sz="2000" spc="10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ter</a:t>
            </a:r>
            <a:r>
              <a:rPr dirty="0" sz="2000" spc="30" b="0">
                <a:latin typeface="Arial"/>
                <a:cs typeface="Arial"/>
              </a:rPr>
              <a:t>m</a:t>
            </a:r>
            <a:r>
              <a:rPr dirty="0" sz="2000" spc="-5" b="0">
                <a:latin typeface="Arial"/>
                <a:cs typeface="Arial"/>
              </a:rPr>
              <a:t>s</a:t>
            </a:r>
            <a:r>
              <a:rPr dirty="0" sz="2000" spc="-45" b="0">
                <a:latin typeface="Arial"/>
                <a:cs typeface="Arial"/>
              </a:rPr>
              <a:t> </a:t>
            </a:r>
            <a:r>
              <a:rPr dirty="0" sz="2000" spc="-5" b="0">
                <a:latin typeface="Arial"/>
                <a:cs typeface="Arial"/>
              </a:rPr>
              <a:t>of</a:t>
            </a:r>
            <a:r>
              <a:rPr dirty="0" sz="2000" spc="-5" b="0">
                <a:latin typeface="Arial"/>
                <a:cs typeface="Arial"/>
              </a:rPr>
              <a:t> </a:t>
            </a:r>
            <a:r>
              <a:rPr dirty="0" sz="2000" spc="25" b="0">
                <a:latin typeface="Arial"/>
                <a:cs typeface="Arial"/>
              </a:rPr>
              <a:t>m</a:t>
            </a:r>
            <a:r>
              <a:rPr dirty="0" sz="2000" spc="-5" b="0">
                <a:latin typeface="Arial"/>
                <a:cs typeface="Arial"/>
              </a:rPr>
              <a:t>o</a:t>
            </a:r>
            <a:r>
              <a:rPr dirty="0" sz="2000" spc="-15" b="0">
                <a:latin typeface="Arial"/>
                <a:cs typeface="Arial"/>
              </a:rPr>
              <a:t>n</a:t>
            </a:r>
            <a:r>
              <a:rPr dirty="0" sz="2000" spc="-5" b="0">
                <a:latin typeface="Arial"/>
                <a:cs typeface="Arial"/>
              </a:rPr>
              <a:t>o</a:t>
            </a:r>
            <a:r>
              <a:rPr dirty="0" sz="2000" b="0">
                <a:latin typeface="Arial"/>
                <a:cs typeface="Arial"/>
              </a:rPr>
              <a:t>s</a:t>
            </a:r>
            <a:r>
              <a:rPr dirty="0" sz="2000" spc="-5" b="0">
                <a:latin typeface="Arial"/>
                <a:cs typeface="Arial"/>
              </a:rPr>
              <a:t>a</a:t>
            </a:r>
            <a:r>
              <a:rPr dirty="0" sz="2000" b="0">
                <a:latin typeface="Arial"/>
                <a:cs typeface="Arial"/>
              </a:rPr>
              <a:t>c</a:t>
            </a:r>
            <a:r>
              <a:rPr dirty="0" sz="2000" spc="0" b="0">
                <a:latin typeface="Arial"/>
                <a:cs typeface="Arial"/>
              </a:rPr>
              <a:t>c</a:t>
            </a:r>
            <a:r>
              <a:rPr dirty="0" sz="2000" spc="-5" b="0">
                <a:latin typeface="Arial"/>
                <a:cs typeface="Arial"/>
              </a:rPr>
              <a:t>h</a:t>
            </a:r>
            <a:r>
              <a:rPr dirty="0" sz="2000" spc="-15" b="0">
                <a:latin typeface="Arial"/>
                <a:cs typeface="Arial"/>
              </a:rPr>
              <a:t>a</a:t>
            </a:r>
            <a:r>
              <a:rPr dirty="0" sz="2000" b="0">
                <a:latin typeface="Arial"/>
                <a:cs typeface="Arial"/>
              </a:rPr>
              <a:t>r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de</a:t>
            </a:r>
            <a:r>
              <a:rPr dirty="0" sz="2000" spc="-15" b="0">
                <a:latin typeface="Arial"/>
                <a:cs typeface="Arial"/>
              </a:rPr>
              <a:t> </a:t>
            </a:r>
            <a:r>
              <a:rPr dirty="0" sz="2000" b="0">
                <a:latin typeface="Arial"/>
                <a:cs typeface="Arial"/>
              </a:rPr>
              <a:t>s</a:t>
            </a:r>
            <a:r>
              <a:rPr dirty="0" sz="2000" spc="-5" b="0">
                <a:latin typeface="Arial"/>
                <a:cs typeface="Arial"/>
              </a:rPr>
              <a:t>p</a:t>
            </a:r>
            <a:r>
              <a:rPr dirty="0" sz="2000" spc="-15" b="0">
                <a:latin typeface="Arial"/>
                <a:cs typeface="Arial"/>
              </a:rPr>
              <a:t>e</a:t>
            </a:r>
            <a:r>
              <a:rPr dirty="0" sz="2000" spc="0" b="0">
                <a:latin typeface="Arial"/>
                <a:cs typeface="Arial"/>
              </a:rPr>
              <a:t>c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10" b="0">
                <a:latin typeface="Arial"/>
                <a:cs typeface="Arial"/>
              </a:rPr>
              <a:t>f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0" b="0">
                <a:latin typeface="Arial"/>
                <a:cs typeface="Arial"/>
              </a:rPr>
              <a:t>c</a:t>
            </a:r>
            <a:r>
              <a:rPr dirty="0" sz="2000" spc="-15" b="0">
                <a:latin typeface="Arial"/>
                <a:cs typeface="Arial"/>
              </a:rPr>
              <a:t>i</a:t>
            </a:r>
            <a:r>
              <a:rPr dirty="0" sz="2000" spc="-5" b="0">
                <a:latin typeface="Arial"/>
                <a:cs typeface="Arial"/>
              </a:rPr>
              <a:t>ty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72400" y="3048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17244" y="2245486"/>
            <a:ext cx="6097905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223135" algn="l"/>
              </a:tabLst>
            </a:pPr>
            <a:r>
              <a:rPr dirty="0" sz="1800">
                <a:latin typeface="Arial"/>
                <a:cs typeface="Arial"/>
              </a:rPr>
              <a:t>F</a:t>
            </a:r>
            <a:r>
              <a:rPr dirty="0" sz="1800" spc="5">
                <a:latin typeface="Arial"/>
                <a:cs typeface="Arial"/>
              </a:rPr>
              <a:t>o</a:t>
            </a:r>
            <a:r>
              <a:rPr dirty="0" sz="1800">
                <a:latin typeface="Arial"/>
                <a:cs typeface="Arial"/>
              </a:rPr>
              <a:t>r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 spc="-40">
                <a:latin typeface="Arial"/>
                <a:cs typeface="Arial"/>
              </a:rPr>
              <a:t>x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m</a:t>
            </a:r>
            <a:r>
              <a:rPr dirty="0" sz="1800" spc="5">
                <a:latin typeface="Arial"/>
                <a:cs typeface="Arial"/>
              </a:rPr>
              <a:t>ple</a:t>
            </a:r>
            <a:r>
              <a:rPr dirty="0" sz="1800">
                <a:latin typeface="Arial"/>
                <a:cs typeface="Arial"/>
              </a:rPr>
              <a:t>,	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1800" spc="-10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al</a:t>
            </a:r>
            <a:r>
              <a:rPr dirty="0" sz="1800" spc="65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sz="1800" spc="-15" b="1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dirty="0" sz="1800" spc="-5" b="1" i="1">
                <a:solidFill>
                  <a:srgbClr val="FF0000"/>
                </a:solidFill>
                <a:latin typeface="Symbol"/>
                <a:cs typeface="Symbol"/>
              </a:rPr>
              <a:t>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dirty="0" sz="1800" spc="-10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lN</a:t>
            </a:r>
            <a:r>
              <a:rPr dirty="0" sz="1800" spc="-3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800" spc="10" b="1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dirty="0" sz="1800" spc="-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ec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if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dirty="0" sz="180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ec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ti</a:t>
            </a:r>
            <a:r>
              <a:rPr dirty="0" sz="1800" spc="5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044" y="5675477"/>
            <a:ext cx="267271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Arial"/>
                <a:cs typeface="Arial"/>
              </a:rPr>
              <a:t>(</a:t>
            </a:r>
            <a:r>
              <a:rPr dirty="0" sz="1600" spc="-10">
                <a:latin typeface="Arial"/>
                <a:cs typeface="Arial"/>
              </a:rPr>
              <a:t>4</a:t>
            </a:r>
            <a:r>
              <a:rPr dirty="0" sz="1600">
                <a:latin typeface="Arial"/>
                <a:cs typeface="Arial"/>
              </a:rPr>
              <a:t>)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A</a:t>
            </a:r>
            <a:r>
              <a:rPr dirty="0" sz="1600" b="1" i="1">
                <a:latin typeface="Arial"/>
                <a:cs typeface="Arial"/>
              </a:rPr>
              <a:t>brus</a:t>
            </a:r>
            <a:r>
              <a:rPr dirty="0" sz="1600" spc="-45" b="1" i="1">
                <a:latin typeface="Arial"/>
                <a:cs typeface="Arial"/>
              </a:rPr>
              <a:t> </a:t>
            </a:r>
            <a:r>
              <a:rPr dirty="0" sz="1600" b="1" i="1">
                <a:latin typeface="Arial"/>
                <a:cs typeface="Arial"/>
              </a:rPr>
              <a:t>pr</a:t>
            </a:r>
            <a:r>
              <a:rPr dirty="0" sz="1600" spc="-10" b="1" i="1">
                <a:latin typeface="Arial"/>
                <a:cs typeface="Arial"/>
              </a:rPr>
              <a:t>e</a:t>
            </a:r>
            <a:r>
              <a:rPr dirty="0" sz="1600" spc="-10" b="1" i="1">
                <a:latin typeface="Arial"/>
                <a:cs typeface="Arial"/>
              </a:rPr>
              <a:t>c</a:t>
            </a:r>
            <a:r>
              <a:rPr dirty="0" sz="1600" spc="-10" b="1" i="1">
                <a:latin typeface="Arial"/>
                <a:cs typeface="Arial"/>
              </a:rPr>
              <a:t>a</a:t>
            </a:r>
            <a:r>
              <a:rPr dirty="0" sz="1600" spc="-10" b="1" i="1">
                <a:latin typeface="Arial"/>
                <a:cs typeface="Arial"/>
              </a:rPr>
              <a:t>t</a:t>
            </a:r>
            <a:r>
              <a:rPr dirty="0" sz="1600" b="1" i="1">
                <a:latin typeface="Arial"/>
                <a:cs typeface="Arial"/>
              </a:rPr>
              <a:t>or</a:t>
            </a:r>
            <a:r>
              <a:rPr dirty="0" sz="1600" spc="5" b="1" i="1">
                <a:latin typeface="Arial"/>
                <a:cs typeface="Arial"/>
              </a:rPr>
              <a:t>i</a:t>
            </a:r>
            <a:r>
              <a:rPr dirty="0" sz="1600" b="1" i="1">
                <a:latin typeface="Arial"/>
                <a:cs typeface="Arial"/>
              </a:rPr>
              <a:t>us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(</a:t>
            </a:r>
            <a:r>
              <a:rPr dirty="0" sz="1600" spc="-80" b="1">
                <a:latin typeface="Arial"/>
                <a:cs typeface="Arial"/>
              </a:rPr>
              <a:t>A</a:t>
            </a:r>
            <a:r>
              <a:rPr dirty="0" sz="1600" spc="-85" b="1">
                <a:latin typeface="Arial"/>
                <a:cs typeface="Arial"/>
              </a:rPr>
              <a:t>P</a:t>
            </a:r>
            <a:r>
              <a:rPr dirty="0" sz="1600" spc="-8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01251" y="5675477"/>
            <a:ext cx="131508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5" b="1">
                <a:latin typeface="Arial"/>
                <a:cs typeface="Arial"/>
              </a:rPr>
              <a:t>G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l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&gt;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G</a:t>
            </a:r>
            <a:r>
              <a:rPr dirty="0" sz="1600" spc="-10" b="1">
                <a:latin typeface="Arial"/>
                <a:cs typeface="Arial"/>
              </a:rPr>
              <a:t>a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sz="1600" spc="-5" b="1">
                <a:latin typeface="Arial"/>
                <a:cs typeface="Arial"/>
              </a:rPr>
              <a:t>N</a:t>
            </a:r>
            <a:r>
              <a:rPr dirty="0" sz="1600" spc="-80" b="1">
                <a:latin typeface="Arial"/>
                <a:cs typeface="Arial"/>
              </a:rPr>
              <a:t>A</a:t>
            </a:r>
            <a:r>
              <a:rPr dirty="0" sz="1600" b="1"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2409" y="5675477"/>
            <a:ext cx="14478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48753" y="5675477"/>
            <a:ext cx="50101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++++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0009" y="3420236"/>
            <a:ext cx="1521460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15">
                <a:latin typeface="Arial"/>
                <a:cs typeface="Arial"/>
              </a:rPr>
              <a:t>M</a:t>
            </a:r>
            <a:r>
              <a:rPr dirty="0" sz="1600">
                <a:latin typeface="Arial"/>
                <a:cs typeface="Arial"/>
              </a:rPr>
              <a:t>o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o</a:t>
            </a:r>
            <a:r>
              <a:rPr dirty="0" sz="1600" spc="5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5">
                <a:latin typeface="Arial"/>
                <a:cs typeface="Arial"/>
              </a:rPr>
              <a:t>cc</a:t>
            </a:r>
            <a:r>
              <a:rPr dirty="0" sz="1600">
                <a:latin typeface="Arial"/>
                <a:cs typeface="Arial"/>
              </a:rPr>
              <a:t>h</a:t>
            </a:r>
            <a:r>
              <a:rPr dirty="0" sz="1600" spc="-10">
                <a:latin typeface="Arial"/>
                <a:cs typeface="Arial"/>
              </a:rPr>
              <a:t>ar</a:t>
            </a:r>
            <a:r>
              <a:rPr dirty="0" sz="1600">
                <a:latin typeface="Arial"/>
                <a:cs typeface="Arial"/>
              </a:rPr>
              <a:t>ide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10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p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5">
                <a:latin typeface="Arial"/>
                <a:cs typeface="Arial"/>
              </a:rPr>
              <a:t>f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10">
                <a:latin typeface="Arial"/>
                <a:cs typeface="Arial"/>
              </a:rPr>
              <a:t>c</a:t>
            </a:r>
            <a:r>
              <a:rPr dirty="0" sz="1600" spc="-25">
                <a:latin typeface="Arial"/>
                <a:cs typeface="Arial"/>
              </a:rPr>
              <a:t>i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ies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53098" y="2876423"/>
            <a:ext cx="1978025" cy="875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2225">
              <a:lnSpc>
                <a:spcPts val="3600"/>
              </a:lnSpc>
              <a:tabLst>
                <a:tab pos="1360170" algn="l"/>
              </a:tabLst>
            </a:pPr>
            <a:r>
              <a:rPr dirty="0" sz="1600" spc="10">
                <a:latin typeface="Arial"/>
                <a:cs typeface="Arial"/>
              </a:rPr>
              <a:t>B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r</a:t>
            </a:r>
            <a:r>
              <a:rPr dirty="0" sz="1600">
                <a:latin typeface="Arial"/>
                <a:cs typeface="Arial"/>
              </a:rPr>
              <a:t>ib</a:t>
            </a:r>
            <a:r>
              <a:rPr dirty="0" sz="1600" spc="-10">
                <a:latin typeface="Arial"/>
                <a:cs typeface="Arial"/>
              </a:rPr>
              <a:t>u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io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 G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c</a:t>
            </a:r>
            <a:r>
              <a:rPr dirty="0" sz="1600">
                <a:latin typeface="Arial"/>
                <a:cs typeface="Arial"/>
              </a:rPr>
              <a:t>	</a:t>
            </a:r>
            <a:r>
              <a:rPr dirty="0" sz="1600">
                <a:latin typeface="Arial"/>
                <a:cs typeface="Arial"/>
              </a:rPr>
              <a:t>Gal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1044" y="4106417"/>
            <a:ext cx="2599055" cy="635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68935" indent="-356235">
              <a:lnSpc>
                <a:spcPct val="100000"/>
              </a:lnSpc>
              <a:buFont typeface="Arial"/>
              <a:buAutoNum type="arabicParenBoth"/>
              <a:tabLst>
                <a:tab pos="369570" algn="l"/>
              </a:tabLst>
            </a:pPr>
            <a:r>
              <a:rPr dirty="0" sz="1600" spc="10" i="1">
                <a:latin typeface="Arial"/>
                <a:cs typeface="Arial"/>
              </a:rPr>
              <a:t>A</a:t>
            </a:r>
            <a:r>
              <a:rPr dirty="0" sz="1600" spc="-10" i="1">
                <a:latin typeface="Arial"/>
                <a:cs typeface="Arial"/>
              </a:rPr>
              <a:t>g</a:t>
            </a:r>
            <a:r>
              <a:rPr dirty="0" sz="1600" spc="-10" i="1">
                <a:latin typeface="Arial"/>
                <a:cs typeface="Arial"/>
              </a:rPr>
              <a:t>a</a:t>
            </a:r>
            <a:r>
              <a:rPr dirty="0" sz="1600" spc="-10" i="1">
                <a:latin typeface="Arial"/>
                <a:cs typeface="Arial"/>
              </a:rPr>
              <a:t>r</a:t>
            </a:r>
            <a:r>
              <a:rPr dirty="0" sz="1600" i="1">
                <a:latin typeface="Arial"/>
                <a:cs typeface="Arial"/>
              </a:rPr>
              <a:t>i</a:t>
            </a:r>
            <a:r>
              <a:rPr dirty="0" sz="1600" spc="10" i="1">
                <a:latin typeface="Arial"/>
                <a:cs typeface="Arial"/>
              </a:rPr>
              <a:t>c</a:t>
            </a:r>
            <a:r>
              <a:rPr dirty="0" sz="1600" spc="-10" i="1">
                <a:latin typeface="Arial"/>
                <a:cs typeface="Arial"/>
              </a:rPr>
              <a:t>u</a:t>
            </a:r>
            <a:r>
              <a:rPr dirty="0" sz="1600" i="1">
                <a:latin typeface="Arial"/>
                <a:cs typeface="Arial"/>
              </a:rPr>
              <a:t>s</a:t>
            </a:r>
            <a:r>
              <a:rPr dirty="0" sz="1600" spc="-5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b</a:t>
            </a:r>
            <a:r>
              <a:rPr dirty="0" sz="1600" i="1">
                <a:latin typeface="Arial"/>
                <a:cs typeface="Arial"/>
              </a:rPr>
              <a:t>i</a:t>
            </a:r>
            <a:r>
              <a:rPr dirty="0" sz="1600" spc="10" i="1">
                <a:latin typeface="Arial"/>
                <a:cs typeface="Arial"/>
              </a:rPr>
              <a:t>s</a:t>
            </a:r>
            <a:r>
              <a:rPr dirty="0" sz="1600" spc="-10" i="1">
                <a:latin typeface="Arial"/>
                <a:cs typeface="Arial"/>
              </a:rPr>
              <a:t>p</a:t>
            </a:r>
            <a:r>
              <a:rPr dirty="0" sz="1600" spc="-10" i="1">
                <a:latin typeface="Arial"/>
                <a:cs typeface="Arial"/>
              </a:rPr>
              <a:t>o</a:t>
            </a:r>
            <a:r>
              <a:rPr dirty="0" sz="1600" spc="-10" i="1">
                <a:latin typeface="Arial"/>
                <a:cs typeface="Arial"/>
              </a:rPr>
              <a:t>r</a:t>
            </a:r>
            <a:r>
              <a:rPr dirty="0" sz="1600" spc="-10" i="1">
                <a:latin typeface="Arial"/>
                <a:cs typeface="Arial"/>
              </a:rPr>
              <a:t>u</a:t>
            </a:r>
            <a:r>
              <a:rPr dirty="0" sz="1600" i="1">
                <a:latin typeface="Arial"/>
                <a:cs typeface="Arial"/>
              </a:rPr>
              <a:t>s</a:t>
            </a:r>
            <a:r>
              <a:rPr dirty="0" sz="1600" spc="15" i="1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(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 spc="10">
                <a:latin typeface="Arial"/>
                <a:cs typeface="Arial"/>
              </a:rPr>
              <a:t>B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  <a:p>
            <a:pPr marL="320040" indent="-307340">
              <a:lnSpc>
                <a:spcPct val="100000"/>
              </a:lnSpc>
              <a:spcBef>
                <a:spcPts val="1080"/>
              </a:spcBef>
              <a:buFont typeface="Arial"/>
              <a:buAutoNum type="arabicParenBoth"/>
              <a:tabLst>
                <a:tab pos="320675" algn="l"/>
              </a:tabLst>
            </a:pPr>
            <a:r>
              <a:rPr dirty="0" sz="1600" spc="5" i="1">
                <a:latin typeface="Arial"/>
                <a:cs typeface="Arial"/>
              </a:rPr>
              <a:t>Ma</a:t>
            </a:r>
            <a:r>
              <a:rPr dirty="0" sz="1600" spc="5" i="1">
                <a:latin typeface="Arial"/>
                <a:cs typeface="Arial"/>
              </a:rPr>
              <a:t>c</a:t>
            </a:r>
            <a:r>
              <a:rPr dirty="0" sz="1600" i="1">
                <a:latin typeface="Arial"/>
                <a:cs typeface="Arial"/>
              </a:rPr>
              <a:t>lu</a:t>
            </a:r>
            <a:r>
              <a:rPr dirty="0" sz="1600" spc="-15" i="1">
                <a:latin typeface="Arial"/>
                <a:cs typeface="Arial"/>
              </a:rPr>
              <a:t>r</a:t>
            </a:r>
            <a:r>
              <a:rPr dirty="0" sz="1600" i="1">
                <a:latin typeface="Arial"/>
                <a:cs typeface="Arial"/>
              </a:rPr>
              <a:t>a</a:t>
            </a:r>
            <a:r>
              <a:rPr dirty="0" sz="1600" spc="-4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p</a:t>
            </a:r>
            <a:r>
              <a:rPr dirty="0" sz="1600" spc="-10" i="1">
                <a:latin typeface="Arial"/>
                <a:cs typeface="Arial"/>
              </a:rPr>
              <a:t>o</a:t>
            </a:r>
            <a:r>
              <a:rPr dirty="0" sz="1600" spc="-15" i="1">
                <a:latin typeface="Arial"/>
                <a:cs typeface="Arial"/>
              </a:rPr>
              <a:t>m</a:t>
            </a:r>
            <a:r>
              <a:rPr dirty="0" sz="1600" i="1">
                <a:latin typeface="Arial"/>
                <a:cs typeface="Arial"/>
              </a:rPr>
              <a:t>i</a:t>
            </a:r>
            <a:r>
              <a:rPr dirty="0" sz="1600" spc="5" i="1">
                <a:latin typeface="Arial"/>
                <a:cs typeface="Arial"/>
              </a:rPr>
              <a:t>f</a:t>
            </a:r>
            <a:r>
              <a:rPr dirty="0" sz="1600" spc="-10" i="1">
                <a:latin typeface="Arial"/>
                <a:cs typeface="Arial"/>
              </a:rPr>
              <a:t>e</a:t>
            </a:r>
            <a:r>
              <a:rPr dirty="0" sz="1600" spc="-10" i="1">
                <a:latin typeface="Arial"/>
                <a:cs typeface="Arial"/>
              </a:rPr>
              <a:t>r</a:t>
            </a:r>
            <a:r>
              <a:rPr dirty="0" sz="1600" i="1">
                <a:latin typeface="Arial"/>
                <a:cs typeface="Arial"/>
              </a:rPr>
              <a:t>a</a:t>
            </a:r>
            <a:r>
              <a:rPr dirty="0" sz="1600" spc="15" i="1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(</a:t>
            </a:r>
            <a:r>
              <a:rPr dirty="0" sz="1600" spc="-15">
                <a:latin typeface="Arial"/>
                <a:cs typeface="Arial"/>
              </a:rPr>
              <a:t>M</a:t>
            </a:r>
            <a:r>
              <a:rPr dirty="0" sz="1600" spc="-110">
                <a:latin typeface="Arial"/>
                <a:cs typeface="Arial"/>
              </a:rPr>
              <a:t>P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06847" y="3969136"/>
            <a:ext cx="1393190" cy="773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5240">
              <a:lnSpc>
                <a:spcPct val="156300"/>
              </a:lnSpc>
            </a:pPr>
            <a:r>
              <a:rPr dirty="0" sz="1600" spc="5">
                <a:latin typeface="Arial"/>
                <a:cs typeface="Arial"/>
              </a:rPr>
              <a:t>G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c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&gt;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G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>
                <a:latin typeface="Arial"/>
                <a:cs typeface="Arial"/>
              </a:rPr>
              <a:t> G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c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&gt;&gt;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G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2873" y="4106417"/>
            <a:ext cx="632460" cy="635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">
              <a:lnSpc>
                <a:spcPct val="100000"/>
              </a:lnSpc>
            </a:pPr>
            <a:r>
              <a:rPr dirty="0" sz="1600">
                <a:latin typeface="Arial"/>
                <a:cs typeface="Arial"/>
              </a:rPr>
              <a:t>+</a:t>
            </a:r>
            <a:r>
              <a:rPr dirty="0" sz="1600" spc="-10">
                <a:latin typeface="Arial"/>
                <a:cs typeface="Arial"/>
              </a:rPr>
              <a:t>+</a:t>
            </a:r>
            <a:r>
              <a:rPr dirty="0" sz="1600">
                <a:latin typeface="Arial"/>
                <a:cs typeface="Arial"/>
              </a:rPr>
              <a:t>+</a:t>
            </a:r>
            <a:r>
              <a:rPr dirty="0" sz="1600" spc="-10">
                <a:latin typeface="Arial"/>
                <a:cs typeface="Arial"/>
              </a:rPr>
              <a:t>+</a:t>
            </a:r>
            <a:r>
              <a:rPr dirty="0" sz="1600"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600">
                <a:latin typeface="Arial"/>
                <a:cs typeface="Arial"/>
              </a:rPr>
              <a:t>+</a:t>
            </a:r>
            <a:r>
              <a:rPr dirty="0" sz="1600" spc="-10">
                <a:latin typeface="Arial"/>
                <a:cs typeface="Arial"/>
              </a:rPr>
              <a:t>+</a:t>
            </a:r>
            <a:r>
              <a:rPr dirty="0" sz="1600">
                <a:latin typeface="Arial"/>
                <a:cs typeface="Arial"/>
              </a:rPr>
              <a:t>++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1542" y="4106417"/>
            <a:ext cx="144780" cy="635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6830">
              <a:lnSpc>
                <a:spcPct val="100000"/>
              </a:lnSpc>
            </a:pPr>
            <a:r>
              <a:rPr dirty="0" sz="160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600"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1044" y="4944871"/>
            <a:ext cx="256286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Arial"/>
                <a:cs typeface="Arial"/>
              </a:rPr>
              <a:t>(</a:t>
            </a:r>
            <a:r>
              <a:rPr dirty="0" sz="1600" spc="-10">
                <a:latin typeface="Arial"/>
                <a:cs typeface="Arial"/>
              </a:rPr>
              <a:t>3</a:t>
            </a:r>
            <a:r>
              <a:rPr dirty="0" sz="1600">
                <a:latin typeface="Arial"/>
                <a:cs typeface="Arial"/>
              </a:rPr>
              <a:t>)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10" i="1">
                <a:latin typeface="Arial"/>
                <a:cs typeface="Arial"/>
              </a:rPr>
              <a:t>A</a:t>
            </a:r>
            <a:r>
              <a:rPr dirty="0" sz="1600" spc="-10" i="1">
                <a:latin typeface="Arial"/>
                <a:cs typeface="Arial"/>
              </a:rPr>
              <a:t>r</a:t>
            </a:r>
            <a:r>
              <a:rPr dirty="0" sz="1600" spc="-10" i="1">
                <a:latin typeface="Arial"/>
                <a:cs typeface="Arial"/>
              </a:rPr>
              <a:t>a</a:t>
            </a:r>
            <a:r>
              <a:rPr dirty="0" sz="1600" spc="5" i="1">
                <a:latin typeface="Arial"/>
                <a:cs typeface="Arial"/>
              </a:rPr>
              <a:t>c</a:t>
            </a:r>
            <a:r>
              <a:rPr dirty="0" sz="1600" spc="-10" i="1">
                <a:latin typeface="Arial"/>
                <a:cs typeface="Arial"/>
              </a:rPr>
              <a:t>h</a:t>
            </a:r>
            <a:r>
              <a:rPr dirty="0" sz="1600" i="1">
                <a:latin typeface="Arial"/>
                <a:cs typeface="Arial"/>
              </a:rPr>
              <a:t>is</a:t>
            </a:r>
            <a:r>
              <a:rPr dirty="0" sz="1600" spc="-2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h</a:t>
            </a:r>
            <a:r>
              <a:rPr dirty="0" sz="1600" spc="5" i="1">
                <a:latin typeface="Arial"/>
                <a:cs typeface="Arial"/>
              </a:rPr>
              <a:t>y</a:t>
            </a:r>
            <a:r>
              <a:rPr dirty="0" sz="1600" spc="-10" i="1">
                <a:latin typeface="Arial"/>
                <a:cs typeface="Arial"/>
              </a:rPr>
              <a:t>p</a:t>
            </a:r>
            <a:r>
              <a:rPr dirty="0" sz="1600" spc="-10" i="1">
                <a:latin typeface="Arial"/>
                <a:cs typeface="Arial"/>
              </a:rPr>
              <a:t>o</a:t>
            </a:r>
            <a:r>
              <a:rPr dirty="0" sz="1600" spc="-10" i="1">
                <a:latin typeface="Arial"/>
                <a:cs typeface="Arial"/>
              </a:rPr>
              <a:t>g</a:t>
            </a:r>
            <a:r>
              <a:rPr dirty="0" sz="1600" spc="-10" i="1">
                <a:latin typeface="Arial"/>
                <a:cs typeface="Arial"/>
              </a:rPr>
              <a:t>a</a:t>
            </a:r>
            <a:r>
              <a:rPr dirty="0" sz="1600" spc="-10" i="1">
                <a:latin typeface="Arial"/>
                <a:cs typeface="Arial"/>
              </a:rPr>
              <a:t>e</a:t>
            </a:r>
            <a:r>
              <a:rPr dirty="0" sz="1600" i="1">
                <a:latin typeface="Arial"/>
                <a:cs typeface="Arial"/>
              </a:rPr>
              <a:t>a</a:t>
            </a:r>
            <a:r>
              <a:rPr dirty="0" sz="1600" spc="-5" i="1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(</a:t>
            </a:r>
            <a:r>
              <a:rPr dirty="0" sz="1600" spc="10">
                <a:latin typeface="Arial"/>
                <a:cs typeface="Arial"/>
              </a:rPr>
              <a:t>P</a:t>
            </a: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47586" y="4944871"/>
            <a:ext cx="9398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57896" y="4944871"/>
            <a:ext cx="61976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+++++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88632" y="4944871"/>
            <a:ext cx="1557655" cy="4832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60"/>
              </a:lnSpc>
            </a:pPr>
            <a:r>
              <a:rPr dirty="0" sz="1600" spc="5">
                <a:latin typeface="Arial"/>
                <a:cs typeface="Arial"/>
              </a:rPr>
              <a:t>G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&gt;</a:t>
            </a:r>
            <a:r>
              <a:rPr dirty="0" sz="1600" spc="-10">
                <a:latin typeface="Arial"/>
                <a:cs typeface="Arial"/>
              </a:rPr>
              <a:t>&gt;</a:t>
            </a:r>
            <a:r>
              <a:rPr dirty="0" sz="1600">
                <a:latin typeface="Arial"/>
                <a:cs typeface="Arial"/>
              </a:rPr>
              <a:t>&gt;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G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5">
                <a:latin typeface="Arial"/>
                <a:cs typeface="Arial"/>
              </a:rPr>
              <a:t>N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  <a:p>
            <a:pPr marL="852169">
              <a:lnSpc>
                <a:spcPts val="1860"/>
              </a:lnSpc>
            </a:pP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 spc="5">
                <a:latin typeface="Arial"/>
                <a:cs typeface="Arial"/>
              </a:rPr>
              <a:t>ct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-10">
                <a:latin typeface="Arial"/>
                <a:cs typeface="Arial"/>
              </a:rPr>
              <a:t>v</a:t>
            </a:r>
            <a:r>
              <a:rPr dirty="0" sz="1600"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733800" y="3377946"/>
            <a:ext cx="4495800" cy="0"/>
          </a:xfrm>
          <a:custGeom>
            <a:avLst/>
            <a:gdLst/>
            <a:ahLst/>
            <a:cxnLst/>
            <a:rect l="l" t="t" r="r" b="b"/>
            <a:pathLst>
              <a:path w="4495800" h="0">
                <a:moveTo>
                  <a:pt x="0" y="0"/>
                </a:moveTo>
                <a:lnTo>
                  <a:pt x="4495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14400" y="3987546"/>
            <a:ext cx="7315200" cy="0"/>
          </a:xfrm>
          <a:custGeom>
            <a:avLst/>
            <a:gdLst/>
            <a:ahLst/>
            <a:cxnLst/>
            <a:rect l="l" t="t" r="r" b="b"/>
            <a:pathLst>
              <a:path w="7315200" h="0">
                <a:moveTo>
                  <a:pt x="0" y="0"/>
                </a:moveTo>
                <a:lnTo>
                  <a:pt x="7315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38200" y="6044946"/>
            <a:ext cx="7391400" cy="0"/>
          </a:xfrm>
          <a:custGeom>
            <a:avLst/>
            <a:gdLst/>
            <a:ahLst/>
            <a:cxnLst/>
            <a:rect l="l" t="t" r="r" b="b"/>
            <a:pathLst>
              <a:path w="7391400" h="0">
                <a:moveTo>
                  <a:pt x="0" y="0"/>
                </a:moveTo>
                <a:lnTo>
                  <a:pt x="7391400" y="1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14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644" y="1407033"/>
            <a:ext cx="7568565" cy="8629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5" b="0">
                <a:latin typeface="Arial"/>
                <a:cs typeface="Arial"/>
              </a:rPr>
              <a:t>E</a:t>
            </a:r>
            <a:r>
              <a:rPr dirty="0" sz="2800" spc="-35" b="0">
                <a:latin typeface="Arial"/>
                <a:cs typeface="Arial"/>
              </a:rPr>
              <a:t>x</a:t>
            </a:r>
            <a:r>
              <a:rPr dirty="0" sz="2800" spc="5" b="0">
                <a:latin typeface="Arial"/>
                <a:cs typeface="Arial"/>
              </a:rPr>
              <a:t>pres</a:t>
            </a:r>
            <a:r>
              <a:rPr dirty="0" sz="2800" spc="15" b="0">
                <a:latin typeface="Arial"/>
                <a:cs typeface="Arial"/>
              </a:rPr>
              <a:t>s</a:t>
            </a:r>
            <a:r>
              <a:rPr dirty="0" sz="2800" b="0">
                <a:latin typeface="Arial"/>
                <a:cs typeface="Arial"/>
              </a:rPr>
              <a:t>ion</a:t>
            </a:r>
            <a:r>
              <a:rPr dirty="0" sz="2800" spc="-20" b="0">
                <a:latin typeface="Arial"/>
                <a:cs typeface="Arial"/>
              </a:rPr>
              <a:t> </a:t>
            </a:r>
            <a:r>
              <a:rPr dirty="0" sz="2800" b="0">
                <a:latin typeface="Arial"/>
                <a:cs typeface="Arial"/>
              </a:rPr>
              <a:t>of</a:t>
            </a:r>
            <a:r>
              <a:rPr dirty="0" sz="2800" b="0">
                <a:latin typeface="Arial"/>
                <a:cs typeface="Arial"/>
              </a:rPr>
              <a:t> </a:t>
            </a:r>
            <a:r>
              <a:rPr dirty="0" sz="2800" b="0">
                <a:latin typeface="Arial"/>
                <a:cs typeface="Arial"/>
              </a:rPr>
              <a:t>the</a:t>
            </a:r>
            <a:r>
              <a:rPr dirty="0" sz="2800" spc="-15" b="0">
                <a:latin typeface="Arial"/>
                <a:cs typeface="Arial"/>
              </a:rPr>
              <a:t> </a:t>
            </a:r>
            <a:r>
              <a:rPr dirty="0" sz="2800" spc="-10" b="0">
                <a:latin typeface="Arial"/>
                <a:cs typeface="Arial"/>
              </a:rPr>
              <a:t>R</a:t>
            </a:r>
            <a:r>
              <a:rPr dirty="0" sz="2800" spc="5" b="0">
                <a:latin typeface="Arial"/>
                <a:cs typeface="Arial"/>
              </a:rPr>
              <a:t>ecogni</a:t>
            </a:r>
            <a:r>
              <a:rPr dirty="0" sz="2800" spc="5" b="0">
                <a:latin typeface="Arial"/>
                <a:cs typeface="Arial"/>
              </a:rPr>
              <a:t>t</a:t>
            </a:r>
            <a:r>
              <a:rPr dirty="0" sz="2800" b="0">
                <a:latin typeface="Arial"/>
                <a:cs typeface="Arial"/>
              </a:rPr>
              <a:t>ion</a:t>
            </a:r>
            <a:r>
              <a:rPr dirty="0" sz="2800" spc="-20" b="0">
                <a:latin typeface="Arial"/>
                <a:cs typeface="Arial"/>
              </a:rPr>
              <a:t> </a:t>
            </a:r>
            <a:r>
              <a:rPr dirty="0" sz="2800" b="0">
                <a:latin typeface="Arial"/>
                <a:cs typeface="Arial"/>
              </a:rPr>
              <a:t>profile</a:t>
            </a:r>
            <a:r>
              <a:rPr dirty="0" sz="2800" spc="-10" b="0">
                <a:latin typeface="Arial"/>
                <a:cs typeface="Arial"/>
              </a:rPr>
              <a:t> </a:t>
            </a:r>
            <a:r>
              <a:rPr dirty="0" sz="2800" b="0">
                <a:latin typeface="Arial"/>
                <a:cs typeface="Arial"/>
              </a:rPr>
              <a:t>of</a:t>
            </a:r>
            <a:r>
              <a:rPr dirty="0" sz="2800" b="0">
                <a:latin typeface="Arial"/>
                <a:cs typeface="Arial"/>
              </a:rPr>
              <a:t> </a:t>
            </a:r>
            <a:r>
              <a:rPr dirty="0" sz="2800" spc="5" b="0">
                <a:latin typeface="Arial"/>
                <a:cs typeface="Arial"/>
              </a:rPr>
              <a:t>G</a:t>
            </a:r>
            <a:r>
              <a:rPr dirty="0" sz="2800" spc="-10" b="0">
                <a:latin typeface="Arial"/>
                <a:cs typeface="Arial"/>
              </a:rPr>
              <a:t>a</a:t>
            </a:r>
            <a:r>
              <a:rPr dirty="0" sz="2800" b="0">
                <a:latin typeface="Arial"/>
                <a:cs typeface="Arial"/>
              </a:rPr>
              <a:t>l</a:t>
            </a:r>
            <a:r>
              <a:rPr dirty="0" sz="2800" spc="-15" b="0">
                <a:latin typeface="Arial"/>
                <a:cs typeface="Arial"/>
              </a:rPr>
              <a:t> </a:t>
            </a:r>
            <a:r>
              <a:rPr dirty="0" sz="2800" spc="5" b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00" b="0">
                <a:latin typeface="Arial"/>
                <a:cs typeface="Arial"/>
              </a:rPr>
              <a:t>Gal</a:t>
            </a:r>
            <a:r>
              <a:rPr dirty="0" sz="2800" spc="-10" b="0">
                <a:latin typeface="Arial"/>
                <a:cs typeface="Arial"/>
              </a:rPr>
              <a:t>N</a:t>
            </a:r>
            <a:r>
              <a:rPr dirty="0" sz="2800" b="0">
                <a:latin typeface="Arial"/>
                <a:cs typeface="Arial"/>
              </a:rPr>
              <a:t>Ac</a:t>
            </a:r>
            <a:r>
              <a:rPr dirty="0" sz="2800" spc="-30" b="0">
                <a:latin typeface="Arial"/>
                <a:cs typeface="Arial"/>
              </a:rPr>
              <a:t> </a:t>
            </a:r>
            <a:r>
              <a:rPr dirty="0" sz="2800" spc="-10" b="0">
                <a:latin typeface="Arial"/>
                <a:cs typeface="Arial"/>
              </a:rPr>
              <a:t>R</a:t>
            </a:r>
            <a:r>
              <a:rPr dirty="0" sz="2800" b="0">
                <a:latin typeface="Arial"/>
                <a:cs typeface="Arial"/>
              </a:rPr>
              <a:t>ea</a:t>
            </a:r>
            <a:r>
              <a:rPr dirty="0" sz="2800" spc="5" b="0">
                <a:latin typeface="Arial"/>
                <a:cs typeface="Arial"/>
              </a:rPr>
              <a:t>ct</a:t>
            </a:r>
            <a:r>
              <a:rPr dirty="0" sz="2800" b="0">
                <a:latin typeface="Arial"/>
                <a:cs typeface="Arial"/>
              </a:rPr>
              <a:t>i</a:t>
            </a:r>
            <a:r>
              <a:rPr dirty="0" sz="2800" spc="-40" b="0">
                <a:latin typeface="Arial"/>
                <a:cs typeface="Arial"/>
              </a:rPr>
              <a:t>v</a:t>
            </a:r>
            <a:r>
              <a:rPr dirty="0" sz="2800" b="0">
                <a:latin typeface="Arial"/>
                <a:cs typeface="Arial"/>
              </a:rPr>
              <a:t>e</a:t>
            </a:r>
            <a:r>
              <a:rPr dirty="0" sz="2800" spc="10" b="0">
                <a:latin typeface="Arial"/>
                <a:cs typeface="Arial"/>
              </a:rPr>
              <a:t> </a:t>
            </a:r>
            <a:r>
              <a:rPr dirty="0" sz="2800" b="0">
                <a:latin typeface="Arial"/>
                <a:cs typeface="Arial"/>
              </a:rPr>
              <a:t>Le</a:t>
            </a:r>
            <a:r>
              <a:rPr dirty="0" sz="2800" spc="5" b="0">
                <a:latin typeface="Arial"/>
                <a:cs typeface="Arial"/>
              </a:rPr>
              <a:t>ct</a:t>
            </a:r>
            <a:r>
              <a:rPr dirty="0" sz="2800" b="0">
                <a:latin typeface="Arial"/>
                <a:cs typeface="Arial"/>
              </a:rPr>
              <a:t>ins</a:t>
            </a:r>
            <a:r>
              <a:rPr dirty="0" sz="2800" b="0">
                <a:latin typeface="Arial"/>
                <a:cs typeface="Arial"/>
              </a:rPr>
              <a:t> </a:t>
            </a:r>
            <a:r>
              <a:rPr dirty="0" sz="2800" spc="5" b="0">
                <a:latin typeface="Arial"/>
                <a:cs typeface="Arial"/>
              </a:rPr>
              <a:t>—</a:t>
            </a:r>
            <a:r>
              <a:rPr dirty="0" sz="2800" spc="-10" b="0">
                <a:latin typeface="Arial"/>
                <a:cs typeface="Arial"/>
              </a:rPr>
              <a:t> </a:t>
            </a:r>
            <a:r>
              <a:rPr dirty="0" sz="2800" spc="-10" b="0">
                <a:latin typeface="Arial"/>
                <a:cs typeface="Arial"/>
              </a:rPr>
              <a:t>H</a:t>
            </a:r>
            <a:r>
              <a:rPr dirty="0" sz="2800" b="0">
                <a:latin typeface="Arial"/>
                <a:cs typeface="Arial"/>
              </a:rPr>
              <a:t>i</a:t>
            </a:r>
            <a:r>
              <a:rPr dirty="0" sz="2800" spc="5" b="0">
                <a:latin typeface="Arial"/>
                <a:cs typeface="Arial"/>
              </a:rPr>
              <a:t>st</a:t>
            </a:r>
            <a:r>
              <a:rPr dirty="0" sz="2800" b="0">
                <a:latin typeface="Arial"/>
                <a:cs typeface="Arial"/>
              </a:rPr>
              <a:t>ori</a:t>
            </a:r>
            <a:r>
              <a:rPr dirty="0" sz="2800" spc="5" b="0">
                <a:latin typeface="Arial"/>
                <a:cs typeface="Arial"/>
              </a:rPr>
              <a:t>c</a:t>
            </a:r>
            <a:r>
              <a:rPr dirty="0" sz="2800" b="0">
                <a:latin typeface="Arial"/>
                <a:cs typeface="Arial"/>
              </a:rPr>
              <a:t>al</a:t>
            </a:r>
            <a:r>
              <a:rPr dirty="0" sz="2800" spc="-185" b="0">
                <a:latin typeface="Arial"/>
                <a:cs typeface="Arial"/>
              </a:rPr>
              <a:t> </a:t>
            </a:r>
            <a:r>
              <a:rPr dirty="0" sz="2800" spc="5" b="0">
                <a:latin typeface="Arial"/>
                <a:cs typeface="Arial"/>
              </a:rPr>
              <a:t>A</a:t>
            </a:r>
            <a:r>
              <a:rPr dirty="0" sz="2800" spc="5" b="0">
                <a:latin typeface="Arial"/>
                <a:cs typeface="Arial"/>
              </a:rPr>
              <a:t>s</a:t>
            </a:r>
            <a:r>
              <a:rPr dirty="0" sz="2800" b="0">
                <a:latin typeface="Arial"/>
                <a:cs typeface="Arial"/>
              </a:rPr>
              <a:t>pe</a:t>
            </a:r>
            <a:r>
              <a:rPr dirty="0" sz="2800" spc="5" b="0">
                <a:latin typeface="Arial"/>
                <a:cs typeface="Arial"/>
              </a:rPr>
              <a:t>c</a:t>
            </a:r>
            <a:r>
              <a:rPr dirty="0" sz="2800" b="0"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48600" y="228600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51356" y="2859532"/>
            <a:ext cx="6744970" cy="2449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latin typeface="Arial"/>
                <a:cs typeface="Arial"/>
              </a:rPr>
              <a:t>Un</a:t>
            </a:r>
            <a:r>
              <a:rPr dirty="0" sz="2000" spc="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il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he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e</a:t>
            </a:r>
            <a:r>
              <a:rPr dirty="0" sz="2000" spc="-5" b="1">
                <a:latin typeface="Arial"/>
                <a:cs typeface="Arial"/>
              </a:rPr>
              <a:t>a</a:t>
            </a:r>
            <a:r>
              <a:rPr dirty="0" sz="2000" spc="-20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ly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s</a:t>
            </a:r>
            <a:r>
              <a:rPr dirty="0" sz="2000" spc="-15" b="1">
                <a:latin typeface="Arial"/>
                <a:cs typeface="Arial"/>
              </a:rPr>
              <a:t>e</a:t>
            </a:r>
            <a:r>
              <a:rPr dirty="0" sz="2000" spc="5" b="1">
                <a:latin typeface="Arial"/>
                <a:cs typeface="Arial"/>
              </a:rPr>
              <a:t>v</a:t>
            </a:r>
            <a:r>
              <a:rPr dirty="0" sz="2000" spc="-5" b="1">
                <a:latin typeface="Arial"/>
                <a:cs typeface="Arial"/>
              </a:rPr>
              <a:t>en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i</a:t>
            </a:r>
            <a:r>
              <a:rPr dirty="0" sz="2000" spc="-15" b="1">
                <a:latin typeface="Arial"/>
                <a:cs typeface="Arial"/>
              </a:rPr>
              <a:t>e</a:t>
            </a:r>
            <a:r>
              <a:rPr dirty="0" sz="2000" spc="-5" b="1">
                <a:latin typeface="Arial"/>
                <a:cs typeface="Arial"/>
              </a:rPr>
              <a:t>s,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t</a:t>
            </a:r>
            <a:r>
              <a:rPr dirty="0" sz="2000" b="1">
                <a:latin typeface="Arial"/>
                <a:cs typeface="Arial"/>
              </a:rPr>
              <a:t>h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c</a:t>
            </a:r>
            <a:r>
              <a:rPr dirty="0" sz="2000" spc="-15" b="1">
                <a:latin typeface="Arial"/>
                <a:cs typeface="Arial"/>
              </a:rPr>
              <a:t>ar</a:t>
            </a:r>
            <a:r>
              <a:rPr dirty="0" sz="2000" spc="-5" b="1">
                <a:latin typeface="Arial"/>
                <a:cs typeface="Arial"/>
              </a:rPr>
              <a:t>b</a:t>
            </a:r>
            <a:r>
              <a:rPr dirty="0" sz="2000" b="1">
                <a:latin typeface="Arial"/>
                <a:cs typeface="Arial"/>
              </a:rPr>
              <a:t>o</a:t>
            </a:r>
            <a:r>
              <a:rPr dirty="0" sz="2000" spc="-5" b="1">
                <a:latin typeface="Arial"/>
                <a:cs typeface="Arial"/>
              </a:rPr>
              <a:t>h</a:t>
            </a:r>
            <a:r>
              <a:rPr dirty="0" sz="2000" spc="-30" b="1">
                <a:latin typeface="Arial"/>
                <a:cs typeface="Arial"/>
              </a:rPr>
              <a:t>y</a:t>
            </a:r>
            <a:r>
              <a:rPr dirty="0" sz="2000" spc="-5" b="1">
                <a:latin typeface="Arial"/>
                <a:cs typeface="Arial"/>
              </a:rPr>
              <a:t>dr</a:t>
            </a:r>
            <a:r>
              <a:rPr dirty="0" sz="2000" spc="-15" b="1">
                <a:latin typeface="Arial"/>
                <a:cs typeface="Arial"/>
              </a:rPr>
              <a:t>a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spc="6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spe</a:t>
            </a:r>
            <a:r>
              <a:rPr dirty="0" sz="2000" spc="-15" b="1">
                <a:latin typeface="Arial"/>
                <a:cs typeface="Arial"/>
              </a:rPr>
              <a:t>c</a:t>
            </a:r>
            <a:r>
              <a:rPr dirty="0" sz="2000" spc="-5" b="1">
                <a:latin typeface="Arial"/>
                <a:cs typeface="Arial"/>
              </a:rPr>
              <a:t>ificity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dirty="0" sz="2000" spc="-5" b="1">
                <a:latin typeface="Arial"/>
                <a:cs typeface="Arial"/>
              </a:rPr>
              <a:t>le</a:t>
            </a:r>
            <a:r>
              <a:rPr dirty="0" sz="2000" spc="-15" b="1">
                <a:latin typeface="Arial"/>
                <a:cs typeface="Arial"/>
              </a:rPr>
              <a:t>c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ins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20" b="1">
                <a:latin typeface="Arial"/>
                <a:cs typeface="Arial"/>
              </a:rPr>
              <a:t>w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spc="-15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mainly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determined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by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he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bility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marL="12700" marR="407034">
              <a:lnSpc>
                <a:spcPct val="150000"/>
              </a:lnSpc>
            </a:pPr>
            <a:r>
              <a:rPr dirty="0" sz="2000" spc="25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onos</a:t>
            </a:r>
            <a:r>
              <a:rPr dirty="0" sz="2000" spc="-1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dirty="0" sz="2000" spc="-15" b="1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ha</a:t>
            </a:r>
            <a:r>
              <a:rPr dirty="0" sz="2000" spc="-15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ide</a:t>
            </a:r>
            <a:r>
              <a:rPr dirty="0" sz="2000" spc="10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000" spc="-5" b="1">
                <a:latin typeface="Arial"/>
                <a:cs typeface="Arial"/>
              </a:rPr>
              <a:t>: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al,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alN</a:t>
            </a:r>
            <a:r>
              <a:rPr dirty="0" sz="2000" spc="-85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c,</a:t>
            </a:r>
            <a:r>
              <a:rPr dirty="0" sz="2000" spc="9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lcN</a:t>
            </a:r>
            <a:r>
              <a:rPr dirty="0" sz="2000" spc="-85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c,</a:t>
            </a:r>
            <a:r>
              <a:rPr dirty="0" sz="2000" spc="85" b="1">
                <a:latin typeface="Arial"/>
                <a:cs typeface="Arial"/>
              </a:rPr>
              <a:t> </a:t>
            </a:r>
            <a:r>
              <a:rPr dirty="0" sz="2000" spc="25" b="1">
                <a:latin typeface="Arial"/>
                <a:cs typeface="Arial"/>
              </a:rPr>
              <a:t>M</a:t>
            </a:r>
            <a:r>
              <a:rPr dirty="0" sz="2000" spc="-5" b="1">
                <a:latin typeface="Arial"/>
                <a:cs typeface="Arial"/>
              </a:rPr>
              <a:t>an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an</a:t>
            </a:r>
            <a:r>
              <a:rPr dirty="0" sz="2000" b="1">
                <a:latin typeface="Arial"/>
                <a:cs typeface="Arial"/>
              </a:rPr>
              <a:t>d</a:t>
            </a:r>
            <a:r>
              <a:rPr dirty="0" sz="2000" spc="-5" b="1">
                <a:latin typeface="Arial"/>
                <a:cs typeface="Arial"/>
              </a:rPr>
              <a:t>/or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spc="2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heir</a:t>
            </a:r>
            <a:r>
              <a:rPr dirty="0" sz="20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gl</a:t>
            </a:r>
            <a:r>
              <a:rPr dirty="0" sz="2000" spc="-30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coside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000" spc="-5" b="1">
                <a:latin typeface="Arial"/>
                <a:cs typeface="Arial"/>
              </a:rPr>
              <a:t>:</a:t>
            </a:r>
            <a:r>
              <a:rPr dirty="0" sz="2000" spc="45" b="1">
                <a:latin typeface="Arial"/>
                <a:cs typeface="Arial"/>
              </a:rPr>
              <a:t> </a:t>
            </a:r>
            <a:r>
              <a:rPr dirty="0" sz="2000" spc="25" b="1">
                <a:latin typeface="Arial"/>
                <a:cs typeface="Arial"/>
              </a:rPr>
              <a:t>M</a:t>
            </a:r>
            <a:r>
              <a:rPr dirty="0" sz="2000" b="1">
                <a:latin typeface="Arial"/>
                <a:cs typeface="Arial"/>
              </a:rPr>
              <a:t>e-</a:t>
            </a:r>
            <a:r>
              <a:rPr dirty="0" sz="2000" spc="-15" b="1" i="1">
                <a:latin typeface="Symbol"/>
                <a:cs typeface="Symbol"/>
              </a:rPr>
              <a:t></a:t>
            </a:r>
            <a:r>
              <a:rPr dirty="0" sz="2000" spc="-5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</a:t>
            </a:r>
            <a:r>
              <a:rPr dirty="0" sz="2000" spc="-10" b="1">
                <a:latin typeface="Arial"/>
                <a:cs typeface="Arial"/>
              </a:rPr>
              <a:t>l</a:t>
            </a:r>
            <a:r>
              <a:rPr dirty="0" sz="2000" spc="-5" b="1">
                <a:latin typeface="Arial"/>
                <a:cs typeface="Arial"/>
              </a:rPr>
              <a:t>,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25" b="1">
                <a:latin typeface="Arial"/>
                <a:cs typeface="Arial"/>
              </a:rPr>
              <a:t>M</a:t>
            </a:r>
            <a:r>
              <a:rPr dirty="0" sz="2000" spc="-10" b="1">
                <a:latin typeface="Arial"/>
                <a:cs typeface="Arial"/>
              </a:rPr>
              <a:t>e</a:t>
            </a:r>
            <a:r>
              <a:rPr dirty="0" sz="2000" spc="-25" b="1">
                <a:latin typeface="Arial"/>
                <a:cs typeface="Arial"/>
              </a:rPr>
              <a:t>-</a:t>
            </a:r>
            <a:r>
              <a:rPr dirty="0" sz="2000" spc="50" b="1" i="1">
                <a:latin typeface="Symbol"/>
                <a:cs typeface="Symbol"/>
              </a:rPr>
              <a:t></a:t>
            </a:r>
            <a:r>
              <a:rPr dirty="0" sz="2000" spc="-5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</a:t>
            </a:r>
            <a:r>
              <a:rPr dirty="0" sz="2000" spc="-10" b="1">
                <a:latin typeface="Arial"/>
                <a:cs typeface="Arial"/>
              </a:rPr>
              <a:t>l</a:t>
            </a:r>
            <a:r>
              <a:rPr dirty="0" sz="2000" spc="-5" b="1">
                <a:latin typeface="Arial"/>
                <a:cs typeface="Arial"/>
              </a:rPr>
              <a:t>,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b="1" i="1">
                <a:latin typeface="Arial"/>
                <a:cs typeface="Arial"/>
              </a:rPr>
              <a:t>p</a:t>
            </a:r>
            <a:r>
              <a:rPr dirty="0" sz="2000" b="1">
                <a:latin typeface="Arial"/>
                <a:cs typeface="Arial"/>
              </a:rPr>
              <a:t>-</a:t>
            </a:r>
            <a:r>
              <a:rPr dirty="0" sz="2000" spc="-10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O</a:t>
            </a:r>
            <a:r>
              <a:rPr dirty="0" sz="1400" spc="-15" b="1">
                <a:latin typeface="Arial"/>
                <a:cs typeface="Arial"/>
              </a:rPr>
              <a:t>2</a:t>
            </a:r>
            <a:r>
              <a:rPr dirty="0" sz="2000" spc="-20" b="1">
                <a:latin typeface="Arial"/>
                <a:cs typeface="Arial"/>
              </a:rPr>
              <a:t>P</a:t>
            </a:r>
            <a:r>
              <a:rPr dirty="0" sz="2000" b="1">
                <a:latin typeface="Arial"/>
                <a:cs typeface="Arial"/>
              </a:rPr>
              <a:t>h-</a:t>
            </a:r>
            <a:r>
              <a:rPr dirty="0" sz="2000" spc="-15" b="1" i="1">
                <a:latin typeface="Symbol"/>
                <a:cs typeface="Symbol"/>
              </a:rPr>
              <a:t></a:t>
            </a:r>
            <a:r>
              <a:rPr dirty="0" sz="2000" spc="-5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al</a:t>
            </a:r>
            <a:r>
              <a:rPr dirty="0" sz="2000" spc="-15" b="1">
                <a:latin typeface="Arial"/>
                <a:cs typeface="Arial"/>
              </a:rPr>
              <a:t>,</a:t>
            </a:r>
            <a:r>
              <a:rPr dirty="0" sz="2000" spc="-5" b="1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algn="ctr" marR="262255">
              <a:lnSpc>
                <a:spcPct val="100000"/>
              </a:lnSpc>
              <a:spcBef>
                <a:spcPts val="1200"/>
              </a:spcBef>
            </a:pPr>
            <a:r>
              <a:rPr dirty="0" sz="2000" b="1" i="1">
                <a:latin typeface="Arial"/>
                <a:cs typeface="Arial"/>
              </a:rPr>
              <a:t>p</a:t>
            </a:r>
            <a:r>
              <a:rPr dirty="0" sz="2000" b="1">
                <a:latin typeface="Arial"/>
                <a:cs typeface="Arial"/>
              </a:rPr>
              <a:t>-</a:t>
            </a:r>
            <a:r>
              <a:rPr dirty="0" sz="2000" spc="-10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O</a:t>
            </a:r>
            <a:r>
              <a:rPr dirty="0" sz="1400" spc="-15" b="1">
                <a:latin typeface="Arial"/>
                <a:cs typeface="Arial"/>
              </a:rPr>
              <a:t>2</a:t>
            </a:r>
            <a:r>
              <a:rPr dirty="0" sz="2000" spc="-20" b="1">
                <a:latin typeface="Arial"/>
                <a:cs typeface="Arial"/>
              </a:rPr>
              <a:t>P</a:t>
            </a:r>
            <a:r>
              <a:rPr dirty="0" sz="2000" b="1">
                <a:latin typeface="Arial"/>
                <a:cs typeface="Arial"/>
              </a:rPr>
              <a:t>h-</a:t>
            </a:r>
            <a:r>
              <a:rPr dirty="0" sz="2000" spc="75" b="1" i="1">
                <a:latin typeface="Symbol"/>
                <a:cs typeface="Symbol"/>
              </a:rPr>
              <a:t></a:t>
            </a:r>
            <a:r>
              <a:rPr dirty="0" sz="2000" spc="-5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al</a:t>
            </a:r>
            <a:endParaRPr sz="2000">
              <a:latin typeface="Arial"/>
              <a:cs typeface="Arial"/>
            </a:endParaRPr>
          </a:p>
          <a:p>
            <a:pPr marL="1478915">
              <a:lnSpc>
                <a:spcPct val="100000"/>
              </a:lnSpc>
              <a:spcBef>
                <a:spcPts val="1200"/>
              </a:spcBef>
            </a:pP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o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in</a:t>
            </a:r>
            <a:r>
              <a:rPr dirty="0" sz="2000" spc="0" b="1">
                <a:latin typeface="Arial"/>
                <a:cs typeface="Arial"/>
              </a:rPr>
              <a:t>h</a:t>
            </a:r>
            <a:r>
              <a:rPr dirty="0" sz="2000" spc="-5" b="1">
                <a:latin typeface="Arial"/>
                <a:cs typeface="Arial"/>
              </a:rPr>
              <a:t>ibit</a:t>
            </a:r>
            <a:r>
              <a:rPr dirty="0" sz="2000" spc="-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</a:t>
            </a:r>
            <a:r>
              <a:rPr dirty="0" sz="2000" spc="-15" b="1">
                <a:latin typeface="Arial"/>
                <a:cs typeface="Arial"/>
              </a:rPr>
              <a:t>e</a:t>
            </a:r>
            <a:r>
              <a:rPr dirty="0" sz="2000" spc="-5" b="1">
                <a:latin typeface="Arial"/>
                <a:cs typeface="Arial"/>
              </a:rPr>
              <a:t>cti</a:t>
            </a:r>
            <a:r>
              <a:rPr dirty="0" sz="2000" spc="5" b="1">
                <a:latin typeface="Arial"/>
                <a:cs typeface="Arial"/>
              </a:rPr>
              <a:t>n</a:t>
            </a:r>
            <a:r>
              <a:rPr dirty="0" sz="2000" b="1">
                <a:latin typeface="Arial"/>
                <a:cs typeface="Arial"/>
              </a:rPr>
              <a:t>-</a:t>
            </a:r>
            <a:r>
              <a:rPr dirty="0" sz="2000" spc="-5" b="1">
                <a:latin typeface="Arial"/>
                <a:cs typeface="Arial"/>
              </a:rPr>
              <a:t>in</a:t>
            </a:r>
            <a:r>
              <a:rPr dirty="0" sz="2000" b="1">
                <a:latin typeface="Arial"/>
                <a:cs typeface="Arial"/>
              </a:rPr>
              <a:t>d</a:t>
            </a:r>
            <a:r>
              <a:rPr dirty="0" sz="2000" spc="-5" b="1">
                <a:latin typeface="Arial"/>
                <a:cs typeface="Arial"/>
              </a:rPr>
              <a:t>uced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hemag</a:t>
            </a:r>
            <a:r>
              <a:rPr dirty="0" sz="2000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lu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inati</a:t>
            </a:r>
            <a:r>
              <a:rPr dirty="0" sz="2000" b="1">
                <a:latin typeface="Arial"/>
                <a:cs typeface="Arial"/>
              </a:rPr>
              <a:t>o</a:t>
            </a:r>
            <a:r>
              <a:rPr dirty="0" sz="2000" spc="-5" b="1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14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4112" y="777240"/>
            <a:ext cx="8887968" cy="5602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5470" y="808570"/>
            <a:ext cx="8786749" cy="5500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5470" y="808570"/>
            <a:ext cx="8787130" cy="5501005"/>
          </a:xfrm>
          <a:custGeom>
            <a:avLst/>
            <a:gdLst/>
            <a:ahLst/>
            <a:cxnLst/>
            <a:rect l="l" t="t" r="r" b="b"/>
            <a:pathLst>
              <a:path w="8787130" h="5501005">
                <a:moveTo>
                  <a:pt x="0" y="5500751"/>
                </a:moveTo>
                <a:lnTo>
                  <a:pt x="8786749" y="5500751"/>
                </a:lnTo>
                <a:lnTo>
                  <a:pt x="8786749" y="0"/>
                </a:lnTo>
                <a:lnTo>
                  <a:pt x="0" y="0"/>
                </a:lnTo>
                <a:lnTo>
                  <a:pt x="0" y="5500751"/>
                </a:lnTo>
                <a:close/>
              </a:path>
            </a:pathLst>
          </a:custGeom>
          <a:ln w="9525">
            <a:solidFill>
              <a:srgbClr val="00CC9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1444" y="2492895"/>
            <a:ext cx="8001000" cy="3143250"/>
          </a:xfrm>
          <a:custGeom>
            <a:avLst/>
            <a:gdLst/>
            <a:ahLst/>
            <a:cxnLst/>
            <a:rect l="l" t="t" r="r" b="b"/>
            <a:pathLst>
              <a:path w="8001000" h="3143250">
                <a:moveTo>
                  <a:pt x="0" y="3143250"/>
                </a:moveTo>
                <a:lnTo>
                  <a:pt x="8001000" y="3143250"/>
                </a:lnTo>
                <a:lnTo>
                  <a:pt x="8001000" y="0"/>
                </a:lnTo>
                <a:lnTo>
                  <a:pt x="0" y="0"/>
                </a:lnTo>
                <a:lnTo>
                  <a:pt x="0" y="3143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1444" y="2492895"/>
            <a:ext cx="8001000" cy="3143250"/>
          </a:xfrm>
          <a:custGeom>
            <a:avLst/>
            <a:gdLst/>
            <a:ahLst/>
            <a:cxnLst/>
            <a:rect l="l" t="t" r="r" b="b"/>
            <a:pathLst>
              <a:path w="8001000" h="3143250">
                <a:moveTo>
                  <a:pt x="0" y="3143250"/>
                </a:moveTo>
                <a:lnTo>
                  <a:pt x="8001000" y="3143250"/>
                </a:lnTo>
                <a:lnTo>
                  <a:pt x="8001000" y="0"/>
                </a:lnTo>
                <a:lnTo>
                  <a:pt x="0" y="0"/>
                </a:lnTo>
                <a:lnTo>
                  <a:pt x="0" y="314325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10311" y="2532760"/>
            <a:ext cx="7682865" cy="2781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600" spc="165">
                <a:latin typeface="Arial"/>
                <a:cs typeface="Arial"/>
              </a:rPr>
              <a:t>Du</a:t>
            </a:r>
            <a:r>
              <a:rPr dirty="0" sz="2600" spc="75">
                <a:latin typeface="Arial"/>
                <a:cs typeface="Arial"/>
              </a:rPr>
              <a:t>r</a:t>
            </a:r>
            <a:r>
              <a:rPr dirty="0" sz="2600" spc="70">
                <a:latin typeface="Arial"/>
                <a:cs typeface="Arial"/>
              </a:rPr>
              <a:t>i</a:t>
            </a:r>
            <a:r>
              <a:rPr dirty="0" sz="2600" spc="160">
                <a:latin typeface="Arial"/>
                <a:cs typeface="Arial"/>
              </a:rPr>
              <a:t>n</a:t>
            </a:r>
            <a:r>
              <a:rPr dirty="0" sz="2600" spc="170">
                <a:latin typeface="Arial"/>
                <a:cs typeface="Arial"/>
              </a:rPr>
              <a:t>g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190">
                <a:latin typeface="Arial"/>
                <a:cs typeface="Arial"/>
              </a:rPr>
              <a:t>h</a:t>
            </a:r>
            <a:r>
              <a:rPr dirty="0" sz="2600" spc="90">
                <a:latin typeface="Arial"/>
                <a:cs typeface="Arial"/>
              </a:rPr>
              <a:t>e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p</a:t>
            </a:r>
            <a:r>
              <a:rPr dirty="0" sz="2600" spc="150">
                <a:latin typeface="Arial"/>
                <a:cs typeface="Arial"/>
              </a:rPr>
              <a:t>as</a:t>
            </a:r>
            <a:r>
              <a:rPr dirty="0" sz="2600" spc="80">
                <a:latin typeface="Arial"/>
                <a:cs typeface="Arial"/>
              </a:rPr>
              <a:t>t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190">
                <a:latin typeface="Arial"/>
                <a:cs typeface="Arial"/>
              </a:rPr>
              <a:t>h</a:t>
            </a:r>
            <a:r>
              <a:rPr dirty="0" sz="2600" spc="135">
                <a:latin typeface="Arial"/>
                <a:cs typeface="Arial"/>
              </a:rPr>
              <a:t>r</a:t>
            </a:r>
            <a:r>
              <a:rPr dirty="0" sz="2600" spc="210">
                <a:latin typeface="Arial"/>
                <a:cs typeface="Arial"/>
              </a:rPr>
              <a:t>e</a:t>
            </a:r>
            <a:r>
              <a:rPr dirty="0" sz="2600" spc="90">
                <a:latin typeface="Arial"/>
                <a:cs typeface="Arial"/>
              </a:rPr>
              <a:t>e</a:t>
            </a:r>
            <a:r>
              <a:rPr dirty="0" sz="2600" spc="-15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d</a:t>
            </a:r>
            <a:r>
              <a:rPr dirty="0" sz="2600" spc="135">
                <a:latin typeface="Arial"/>
                <a:cs typeface="Arial"/>
              </a:rPr>
              <a:t>ec</a:t>
            </a:r>
            <a:r>
              <a:rPr dirty="0" sz="2600" spc="130">
                <a:latin typeface="Arial"/>
                <a:cs typeface="Arial"/>
              </a:rPr>
              <a:t>a</a:t>
            </a:r>
            <a:r>
              <a:rPr dirty="0" sz="2600" spc="175">
                <a:latin typeface="Arial"/>
                <a:cs typeface="Arial"/>
              </a:rPr>
              <a:t>d</a:t>
            </a:r>
            <a:r>
              <a:rPr dirty="0" sz="2600" spc="105">
                <a:latin typeface="Arial"/>
                <a:cs typeface="Arial"/>
              </a:rPr>
              <a:t>es</a:t>
            </a:r>
            <a:r>
              <a:rPr dirty="0" sz="2600" spc="60">
                <a:latin typeface="Arial"/>
                <a:cs typeface="Arial"/>
              </a:rPr>
              <a:t>,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it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h</a:t>
            </a:r>
            <a:r>
              <a:rPr dirty="0" sz="2600" spc="90">
                <a:latin typeface="Arial"/>
                <a:cs typeface="Arial"/>
              </a:rPr>
              <a:t>a</a:t>
            </a:r>
            <a:r>
              <a:rPr dirty="0" sz="2600" spc="100">
                <a:latin typeface="Arial"/>
                <a:cs typeface="Arial"/>
              </a:rPr>
              <a:t>s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b</a:t>
            </a:r>
            <a:r>
              <a:rPr dirty="0" sz="2600" spc="95">
                <a:latin typeface="Arial"/>
                <a:cs typeface="Arial"/>
              </a:rPr>
              <a:t>een</a:t>
            </a:r>
            <a:r>
              <a:rPr dirty="0" sz="2600" spc="4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ob</a:t>
            </a:r>
            <a:r>
              <a:rPr dirty="0" sz="2600" spc="135">
                <a:latin typeface="Arial"/>
                <a:cs typeface="Arial"/>
              </a:rPr>
              <a:t>s</a:t>
            </a:r>
            <a:r>
              <a:rPr dirty="0" sz="2600" spc="220">
                <a:latin typeface="Arial"/>
                <a:cs typeface="Arial"/>
              </a:rPr>
              <a:t>e</a:t>
            </a:r>
            <a:r>
              <a:rPr dirty="0" sz="2600" spc="120">
                <a:latin typeface="Arial"/>
                <a:cs typeface="Arial"/>
              </a:rPr>
              <a:t>r</a:t>
            </a:r>
            <a:r>
              <a:rPr dirty="0" sz="2600" spc="110">
                <a:latin typeface="Arial"/>
                <a:cs typeface="Arial"/>
              </a:rPr>
              <a:t>v</a:t>
            </a:r>
            <a:r>
              <a:rPr dirty="0" sz="2600" spc="130">
                <a:latin typeface="Arial"/>
                <a:cs typeface="Arial"/>
              </a:rPr>
              <a:t>e</a:t>
            </a:r>
            <a:r>
              <a:rPr dirty="0" sz="2600" spc="135">
                <a:latin typeface="Arial"/>
                <a:cs typeface="Arial"/>
              </a:rPr>
              <a:t>d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195">
                <a:latin typeface="Arial"/>
                <a:cs typeface="Arial"/>
              </a:rPr>
              <a:t>h</a:t>
            </a:r>
            <a:r>
              <a:rPr dirty="0" sz="2600" spc="185">
                <a:latin typeface="Arial"/>
                <a:cs typeface="Arial"/>
              </a:rPr>
              <a:t>a</a:t>
            </a:r>
            <a:r>
              <a:rPr dirty="0" sz="2600" spc="95">
                <a:latin typeface="Arial"/>
                <a:cs typeface="Arial"/>
              </a:rPr>
              <a:t>t</a:t>
            </a:r>
            <a:r>
              <a:rPr dirty="0" sz="2600" spc="-1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m</a:t>
            </a:r>
            <a:r>
              <a:rPr dirty="0" sz="2600" spc="100">
                <a:latin typeface="Arial"/>
                <a:cs typeface="Arial"/>
              </a:rPr>
              <a:t>a</a:t>
            </a:r>
            <a:r>
              <a:rPr dirty="0" sz="2600" spc="90">
                <a:latin typeface="Arial"/>
                <a:cs typeface="Arial"/>
              </a:rPr>
              <a:t>n</a:t>
            </a:r>
            <a:r>
              <a:rPr dirty="0" sz="2600" spc="105">
                <a:latin typeface="Arial"/>
                <a:cs typeface="Arial"/>
              </a:rPr>
              <a:t>y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m</a:t>
            </a:r>
            <a:r>
              <a:rPr dirty="0" sz="2600" spc="175">
                <a:latin typeface="Arial"/>
                <a:cs typeface="Arial"/>
              </a:rPr>
              <a:t>u</a:t>
            </a:r>
            <a:r>
              <a:rPr dirty="0" sz="2600" spc="55">
                <a:latin typeface="Arial"/>
                <a:cs typeface="Arial"/>
              </a:rPr>
              <a:t>l</a:t>
            </a:r>
            <a:r>
              <a:rPr dirty="0" sz="2600" spc="175">
                <a:latin typeface="Arial"/>
                <a:cs typeface="Arial"/>
              </a:rPr>
              <a:t>t</a:t>
            </a:r>
            <a:r>
              <a:rPr dirty="0" sz="2600" spc="150">
                <a:latin typeface="Arial"/>
                <a:cs typeface="Arial"/>
              </a:rPr>
              <a:t>i</a:t>
            </a:r>
            <a:r>
              <a:rPr dirty="0" sz="2600" spc="-5">
                <a:latin typeface="Arial"/>
                <a:cs typeface="Arial"/>
              </a:rPr>
              <a:t>-</a:t>
            </a:r>
            <a:r>
              <a:rPr dirty="0" sz="2600" spc="180">
                <a:latin typeface="Arial"/>
                <a:cs typeface="Arial"/>
              </a:rPr>
              <a:t>b</a:t>
            </a:r>
            <a:r>
              <a:rPr dirty="0" sz="2600" spc="260">
                <a:latin typeface="Arial"/>
                <a:cs typeface="Arial"/>
              </a:rPr>
              <a:t>r</a:t>
            </a:r>
            <a:r>
              <a:rPr dirty="0" sz="2600" spc="100">
                <a:latin typeface="Arial"/>
                <a:cs typeface="Arial"/>
              </a:rPr>
              <a:t>a</a:t>
            </a:r>
            <a:r>
              <a:rPr dirty="0" sz="2600" spc="90">
                <a:latin typeface="Arial"/>
                <a:cs typeface="Arial"/>
              </a:rPr>
              <a:t>n</a:t>
            </a:r>
            <a:r>
              <a:rPr dirty="0" sz="2600" spc="165">
                <a:latin typeface="Arial"/>
                <a:cs typeface="Arial"/>
              </a:rPr>
              <a:t>c</a:t>
            </a:r>
            <a:r>
              <a:rPr dirty="0" sz="2600" spc="175">
                <a:latin typeface="Arial"/>
                <a:cs typeface="Arial"/>
              </a:rPr>
              <a:t>h</a:t>
            </a:r>
            <a:r>
              <a:rPr dirty="0" sz="2600" spc="130">
                <a:latin typeface="Arial"/>
                <a:cs typeface="Arial"/>
              </a:rPr>
              <a:t>ed</a:t>
            </a:r>
            <a:r>
              <a:rPr dirty="0" sz="2600" spc="60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o</a:t>
            </a:r>
            <a:r>
              <a:rPr dirty="0" sz="2600" spc="55">
                <a:latin typeface="Arial"/>
                <a:cs typeface="Arial"/>
              </a:rPr>
              <a:t>l</a:t>
            </a:r>
            <a:r>
              <a:rPr dirty="0" sz="2600" spc="125">
                <a:latin typeface="Arial"/>
                <a:cs typeface="Arial"/>
              </a:rPr>
              <a:t>igo</a:t>
            </a:r>
            <a:r>
              <a:rPr dirty="0" sz="2600" spc="145">
                <a:latin typeface="Arial"/>
                <a:cs typeface="Arial"/>
              </a:rPr>
              <a:t>s</a:t>
            </a:r>
            <a:r>
              <a:rPr dirty="0" sz="2600" spc="190">
                <a:latin typeface="Arial"/>
                <a:cs typeface="Arial"/>
              </a:rPr>
              <a:t>ac</a:t>
            </a:r>
            <a:r>
              <a:rPr dirty="0" sz="2600" spc="165">
                <a:latin typeface="Arial"/>
                <a:cs typeface="Arial"/>
              </a:rPr>
              <a:t>c</a:t>
            </a:r>
            <a:r>
              <a:rPr dirty="0" sz="2600" spc="105">
                <a:latin typeface="Arial"/>
                <a:cs typeface="Arial"/>
              </a:rPr>
              <a:t>h</a:t>
            </a:r>
            <a:r>
              <a:rPr dirty="0" sz="2600" spc="90">
                <a:latin typeface="Arial"/>
                <a:cs typeface="Arial"/>
              </a:rPr>
              <a:t>a</a:t>
            </a:r>
            <a:r>
              <a:rPr dirty="0" sz="2600" spc="235">
                <a:latin typeface="Arial"/>
                <a:cs typeface="Arial"/>
              </a:rPr>
              <a:t>r</a:t>
            </a:r>
            <a:r>
              <a:rPr dirty="0" sz="2600" spc="140">
                <a:latin typeface="Arial"/>
                <a:cs typeface="Arial"/>
              </a:rPr>
              <a:t>i</a:t>
            </a:r>
            <a:r>
              <a:rPr dirty="0" sz="2600" spc="175">
                <a:latin typeface="Arial"/>
                <a:cs typeface="Arial"/>
              </a:rPr>
              <a:t>d</a:t>
            </a:r>
            <a:r>
              <a:rPr dirty="0" sz="2600" spc="100">
                <a:latin typeface="Arial"/>
                <a:cs typeface="Arial"/>
              </a:rPr>
              <a:t>e</a:t>
            </a:r>
            <a:r>
              <a:rPr dirty="0" sz="2600" spc="90">
                <a:latin typeface="Arial"/>
                <a:cs typeface="Arial"/>
              </a:rPr>
              <a:t>s</a:t>
            </a:r>
            <a:r>
              <a:rPr dirty="0" sz="2600" spc="50">
                <a:latin typeface="Arial"/>
                <a:cs typeface="Arial"/>
              </a:rPr>
              <a:t> </a:t>
            </a:r>
            <a:r>
              <a:rPr dirty="0" sz="2600" spc="70">
                <a:latin typeface="Arial"/>
                <a:cs typeface="Arial"/>
              </a:rPr>
              <a:t>e</a:t>
            </a:r>
            <a:r>
              <a:rPr dirty="0" sz="2600" spc="50">
                <a:latin typeface="Arial"/>
                <a:cs typeface="Arial"/>
              </a:rPr>
              <a:t>x</a:t>
            </a:r>
            <a:r>
              <a:rPr dirty="0" sz="2600" spc="175">
                <a:latin typeface="Arial"/>
                <a:cs typeface="Arial"/>
              </a:rPr>
              <a:t>h</a:t>
            </a:r>
            <a:r>
              <a:rPr dirty="0" sz="2600" spc="55">
                <a:latin typeface="Arial"/>
                <a:cs typeface="Arial"/>
              </a:rPr>
              <a:t>i</a:t>
            </a:r>
            <a:r>
              <a:rPr dirty="0" sz="2600" spc="175">
                <a:latin typeface="Arial"/>
                <a:cs typeface="Arial"/>
              </a:rPr>
              <a:t>b</a:t>
            </a:r>
            <a:r>
              <a:rPr dirty="0" sz="2600" spc="160">
                <a:latin typeface="Arial"/>
                <a:cs typeface="Arial"/>
              </a:rPr>
              <a:t>it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 spc="90">
                <a:latin typeface="Arial"/>
                <a:cs typeface="Arial"/>
              </a:rPr>
              <a:t>a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s</a:t>
            </a:r>
            <a:r>
              <a:rPr dirty="0" sz="2600" spc="140">
                <a:latin typeface="Arial"/>
                <a:cs typeface="Arial"/>
              </a:rPr>
              <a:t>ignif</a:t>
            </a:r>
            <a:r>
              <a:rPr dirty="0" sz="2600" spc="70">
                <a:latin typeface="Arial"/>
                <a:cs typeface="Arial"/>
              </a:rPr>
              <a:t>i</a:t>
            </a:r>
            <a:r>
              <a:rPr dirty="0" sz="2600" spc="140">
                <a:latin typeface="Arial"/>
                <a:cs typeface="Arial"/>
              </a:rPr>
              <a:t>ca</a:t>
            </a:r>
            <a:r>
              <a:rPr dirty="0" sz="2600" spc="140">
                <a:latin typeface="Arial"/>
                <a:cs typeface="Arial"/>
              </a:rPr>
              <a:t>n</a:t>
            </a:r>
            <a:r>
              <a:rPr dirty="0" sz="2600" spc="190">
                <a:latin typeface="Arial"/>
                <a:cs typeface="Arial"/>
              </a:rPr>
              <a:t>t</a:t>
            </a:r>
            <a:r>
              <a:rPr dirty="0" sz="2600" spc="-10">
                <a:latin typeface="Arial"/>
                <a:cs typeface="Arial"/>
              </a:rPr>
              <a:t> </a:t>
            </a:r>
            <a:r>
              <a:rPr dirty="0" sz="2600" spc="70">
                <a:latin typeface="Arial"/>
                <a:cs typeface="Arial"/>
              </a:rPr>
              <a:t>i</a:t>
            </a:r>
            <a:r>
              <a:rPr dirty="0" sz="2600" spc="160">
                <a:latin typeface="Arial"/>
                <a:cs typeface="Arial"/>
              </a:rPr>
              <a:t>n</a:t>
            </a:r>
            <a:r>
              <a:rPr dirty="0" sz="2600" spc="300">
                <a:latin typeface="Arial"/>
                <a:cs typeface="Arial"/>
              </a:rPr>
              <a:t>c</a:t>
            </a:r>
            <a:r>
              <a:rPr dirty="0" sz="2600" spc="185">
                <a:latin typeface="Arial"/>
                <a:cs typeface="Arial"/>
              </a:rPr>
              <a:t>r</a:t>
            </a:r>
            <a:r>
              <a:rPr dirty="0" sz="2600" spc="80">
                <a:latin typeface="Arial"/>
                <a:cs typeface="Arial"/>
              </a:rPr>
              <a:t>e</a:t>
            </a:r>
            <a:r>
              <a:rPr dirty="0" sz="2600" spc="135">
                <a:latin typeface="Arial"/>
                <a:cs typeface="Arial"/>
              </a:rPr>
              <a:t>m</a:t>
            </a:r>
            <a:r>
              <a:rPr dirty="0" sz="2600" spc="100">
                <a:latin typeface="Arial"/>
                <a:cs typeface="Arial"/>
              </a:rPr>
              <a:t>e</a:t>
            </a:r>
            <a:r>
              <a:rPr dirty="0" sz="2600" spc="90">
                <a:latin typeface="Arial"/>
                <a:cs typeface="Arial"/>
              </a:rPr>
              <a:t>n</a:t>
            </a:r>
            <a:r>
              <a:rPr dirty="0" sz="2600" spc="190">
                <a:latin typeface="Arial"/>
                <a:cs typeface="Arial"/>
              </a:rPr>
              <a:t>t</a:t>
            </a:r>
            <a:r>
              <a:rPr dirty="0" sz="2600" spc="190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in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60">
                <a:latin typeface="Arial"/>
                <a:cs typeface="Arial"/>
              </a:rPr>
              <a:t>l</a:t>
            </a:r>
            <a:r>
              <a:rPr dirty="0" sz="2600" spc="140">
                <a:latin typeface="Arial"/>
                <a:cs typeface="Arial"/>
              </a:rPr>
              <a:t>e</a:t>
            </a:r>
            <a:r>
              <a:rPr dirty="0" sz="2600" spc="275">
                <a:latin typeface="Arial"/>
                <a:cs typeface="Arial"/>
              </a:rPr>
              <a:t>c</a:t>
            </a:r>
            <a:r>
              <a:rPr dirty="0" sz="2600" spc="140">
                <a:latin typeface="Arial"/>
                <a:cs typeface="Arial"/>
              </a:rPr>
              <a:t>t</a:t>
            </a:r>
            <a:r>
              <a:rPr dirty="0" sz="2600" spc="120">
                <a:latin typeface="Arial"/>
                <a:cs typeface="Arial"/>
              </a:rPr>
              <a:t>in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 spc="180">
                <a:latin typeface="Arial"/>
                <a:cs typeface="Arial"/>
              </a:rPr>
              <a:t>b</a:t>
            </a:r>
            <a:r>
              <a:rPr dirty="0" sz="2600" spc="70">
                <a:latin typeface="Arial"/>
                <a:cs typeface="Arial"/>
              </a:rPr>
              <a:t>i</a:t>
            </a:r>
            <a:r>
              <a:rPr dirty="0" sz="2600" spc="160">
                <a:latin typeface="Arial"/>
                <a:cs typeface="Arial"/>
              </a:rPr>
              <a:t>n</a:t>
            </a:r>
            <a:r>
              <a:rPr dirty="0" sz="2600" spc="180">
                <a:latin typeface="Arial"/>
                <a:cs typeface="Arial"/>
              </a:rPr>
              <a:t>d</a:t>
            </a:r>
            <a:r>
              <a:rPr dirty="0" sz="2600" spc="70">
                <a:latin typeface="Arial"/>
                <a:cs typeface="Arial"/>
              </a:rPr>
              <a:t>i</a:t>
            </a:r>
            <a:r>
              <a:rPr dirty="0" sz="2600" spc="160">
                <a:latin typeface="Arial"/>
                <a:cs typeface="Arial"/>
              </a:rPr>
              <a:t>n</a:t>
            </a:r>
            <a:r>
              <a:rPr dirty="0" sz="2600" spc="175">
                <a:latin typeface="Arial"/>
                <a:cs typeface="Arial"/>
              </a:rPr>
              <a:t>g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260">
                <a:latin typeface="Arial"/>
                <a:cs typeface="Arial"/>
              </a:rPr>
              <a:t>r</a:t>
            </a:r>
            <a:r>
              <a:rPr dirty="0" sz="2600" spc="90">
                <a:latin typeface="Arial"/>
                <a:cs typeface="Arial"/>
              </a:rPr>
              <a:t>e</a:t>
            </a:r>
            <a:r>
              <a:rPr dirty="0" sz="2600" spc="80">
                <a:latin typeface="Arial"/>
                <a:cs typeface="Arial"/>
              </a:rPr>
              <a:t>a</a:t>
            </a:r>
            <a:r>
              <a:rPr dirty="0" sz="2600" spc="275">
                <a:latin typeface="Arial"/>
                <a:cs typeface="Arial"/>
              </a:rPr>
              <a:t>c</a:t>
            </a:r>
            <a:r>
              <a:rPr dirty="0" sz="2600" spc="140">
                <a:latin typeface="Arial"/>
                <a:cs typeface="Arial"/>
              </a:rPr>
              <a:t>t</a:t>
            </a:r>
            <a:r>
              <a:rPr dirty="0" sz="2600" spc="140">
                <a:latin typeface="Arial"/>
                <a:cs typeface="Arial"/>
              </a:rPr>
              <a:t>ivi</a:t>
            </a:r>
            <a:r>
              <a:rPr dirty="0" sz="2600" spc="110">
                <a:latin typeface="Arial"/>
                <a:cs typeface="Arial"/>
              </a:rPr>
              <a:t>t</a:t>
            </a:r>
            <a:r>
              <a:rPr dirty="0" sz="2600" spc="105">
                <a:latin typeface="Arial"/>
                <a:cs typeface="Arial"/>
              </a:rPr>
              <a:t>y</a:t>
            </a:r>
            <a:r>
              <a:rPr dirty="0" sz="2600" spc="25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a</a:t>
            </a:r>
            <a:r>
              <a:rPr dirty="0" sz="2600" spc="95">
                <a:latin typeface="Arial"/>
                <a:cs typeface="Arial"/>
              </a:rPr>
              <a:t>s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c</a:t>
            </a:r>
            <a:r>
              <a:rPr dirty="0" sz="2600" spc="180">
                <a:latin typeface="Arial"/>
                <a:cs typeface="Arial"/>
              </a:rPr>
              <a:t>o</a:t>
            </a:r>
            <a:r>
              <a:rPr dirty="0" sz="2600" spc="130">
                <a:latin typeface="Arial"/>
                <a:cs typeface="Arial"/>
              </a:rPr>
              <a:t>m</a:t>
            </a:r>
            <a:r>
              <a:rPr dirty="0" sz="2600" spc="180">
                <a:latin typeface="Arial"/>
                <a:cs typeface="Arial"/>
              </a:rPr>
              <a:t>p</a:t>
            </a:r>
            <a:r>
              <a:rPr dirty="0" sz="2600" spc="220">
                <a:latin typeface="Arial"/>
                <a:cs typeface="Arial"/>
              </a:rPr>
              <a:t>a</a:t>
            </a:r>
            <a:r>
              <a:rPr dirty="0" sz="2600" spc="120">
                <a:latin typeface="Arial"/>
                <a:cs typeface="Arial"/>
              </a:rPr>
              <a:t>r</a:t>
            </a:r>
            <a:r>
              <a:rPr dirty="0" sz="2600" spc="130">
                <a:latin typeface="Arial"/>
                <a:cs typeface="Arial"/>
              </a:rPr>
              <a:t>e</a:t>
            </a:r>
            <a:r>
              <a:rPr dirty="0" sz="2600" spc="135">
                <a:latin typeface="Arial"/>
                <a:cs typeface="Arial"/>
              </a:rPr>
              <a:t>d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to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195">
                <a:latin typeface="Arial"/>
                <a:cs typeface="Arial"/>
              </a:rPr>
              <a:t>h</a:t>
            </a:r>
            <a:r>
              <a:rPr dirty="0" sz="2600" spc="150">
                <a:latin typeface="Arial"/>
                <a:cs typeface="Arial"/>
              </a:rPr>
              <a:t>e</a:t>
            </a:r>
            <a:r>
              <a:rPr dirty="0" sz="2600" spc="45">
                <a:latin typeface="Arial"/>
                <a:cs typeface="Arial"/>
              </a:rPr>
              <a:t>i</a:t>
            </a:r>
            <a:r>
              <a:rPr dirty="0" sz="2600" spc="270">
                <a:latin typeface="Arial"/>
                <a:cs typeface="Arial"/>
              </a:rPr>
              <a:t>r</a:t>
            </a:r>
            <a:r>
              <a:rPr dirty="0" sz="2600" spc="225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l</a:t>
            </a:r>
            <a:r>
              <a:rPr dirty="0" sz="2600" spc="110">
                <a:latin typeface="Arial"/>
                <a:cs typeface="Arial"/>
              </a:rPr>
              <a:t>i</a:t>
            </a:r>
            <a:r>
              <a:rPr dirty="0" sz="2600" spc="105">
                <a:latin typeface="Arial"/>
                <a:cs typeface="Arial"/>
              </a:rPr>
              <a:t>n</a:t>
            </a:r>
            <a:r>
              <a:rPr dirty="0" sz="2600" spc="90">
                <a:latin typeface="Arial"/>
                <a:cs typeface="Arial"/>
              </a:rPr>
              <a:t>e</a:t>
            </a:r>
            <a:r>
              <a:rPr dirty="0" sz="2600" spc="220">
                <a:latin typeface="Arial"/>
                <a:cs typeface="Arial"/>
              </a:rPr>
              <a:t>a</a:t>
            </a:r>
            <a:r>
              <a:rPr dirty="0" sz="2600" spc="135">
                <a:latin typeface="Arial"/>
                <a:cs typeface="Arial"/>
              </a:rPr>
              <a:t>r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c</a:t>
            </a:r>
            <a:r>
              <a:rPr dirty="0" sz="2600" spc="170">
                <a:latin typeface="Arial"/>
                <a:cs typeface="Arial"/>
              </a:rPr>
              <a:t>o</a:t>
            </a:r>
            <a:r>
              <a:rPr dirty="0" sz="2600" spc="120">
                <a:latin typeface="Arial"/>
                <a:cs typeface="Arial"/>
              </a:rPr>
              <a:t>u</a:t>
            </a:r>
            <a:r>
              <a:rPr dirty="0" sz="2600" spc="105">
                <a:latin typeface="Arial"/>
                <a:cs typeface="Arial"/>
              </a:rPr>
              <a:t>n</a:t>
            </a:r>
            <a:r>
              <a:rPr dirty="0" sz="2600" spc="95">
                <a:latin typeface="Arial"/>
                <a:cs typeface="Arial"/>
              </a:rPr>
              <a:t>t</a:t>
            </a:r>
            <a:r>
              <a:rPr dirty="0" sz="2600" spc="175">
                <a:latin typeface="Arial"/>
                <a:cs typeface="Arial"/>
              </a:rPr>
              <a:t>e</a:t>
            </a:r>
            <a:r>
              <a:rPr dirty="0" sz="2600" spc="215">
                <a:latin typeface="Arial"/>
                <a:cs typeface="Arial"/>
              </a:rPr>
              <a:t>rpar</a:t>
            </a:r>
            <a:r>
              <a:rPr dirty="0" sz="2600" spc="120">
                <a:latin typeface="Arial"/>
                <a:cs typeface="Arial"/>
              </a:rPr>
              <a:t>t</a:t>
            </a:r>
            <a:r>
              <a:rPr dirty="0" sz="2600" spc="105">
                <a:latin typeface="Arial"/>
                <a:cs typeface="Arial"/>
              </a:rPr>
              <a:t>s</a:t>
            </a:r>
            <a:r>
              <a:rPr dirty="0" sz="2600" spc="85">
                <a:latin typeface="Arial"/>
                <a:cs typeface="Arial"/>
              </a:rPr>
              <a:t>.</a:t>
            </a:r>
            <a:r>
              <a:rPr dirty="0" sz="2600" spc="4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B</a:t>
            </a:r>
            <a:r>
              <a:rPr dirty="0" sz="2600" spc="110">
                <a:latin typeface="Arial"/>
                <a:cs typeface="Arial"/>
              </a:rPr>
              <a:t>ase</a:t>
            </a:r>
            <a:r>
              <a:rPr dirty="0" sz="2600" spc="120">
                <a:latin typeface="Arial"/>
                <a:cs typeface="Arial"/>
              </a:rPr>
              <a:t>d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on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190">
                <a:latin typeface="Arial"/>
                <a:cs typeface="Arial"/>
              </a:rPr>
              <a:t>h</a:t>
            </a:r>
            <a:r>
              <a:rPr dirty="0" sz="2600" spc="90">
                <a:latin typeface="Arial"/>
                <a:cs typeface="Arial"/>
              </a:rPr>
              <a:t>e</a:t>
            </a:r>
            <a:r>
              <a:rPr dirty="0" sz="2600" spc="-3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r</a:t>
            </a:r>
            <a:r>
              <a:rPr dirty="0" sz="2600" spc="210">
                <a:latin typeface="Arial"/>
                <a:cs typeface="Arial"/>
              </a:rPr>
              <a:t>e</a:t>
            </a:r>
            <a:r>
              <a:rPr dirty="0" sz="2600" spc="105">
                <a:latin typeface="Arial"/>
                <a:cs typeface="Arial"/>
              </a:rPr>
              <a:t>s</a:t>
            </a:r>
            <a:r>
              <a:rPr dirty="0" sz="2600" spc="175">
                <a:latin typeface="Arial"/>
                <a:cs typeface="Arial"/>
              </a:rPr>
              <a:t>u</a:t>
            </a:r>
            <a:r>
              <a:rPr dirty="0" sz="2600" spc="55">
                <a:latin typeface="Arial"/>
                <a:cs typeface="Arial"/>
              </a:rPr>
              <a:t>l</a:t>
            </a:r>
            <a:r>
              <a:rPr dirty="0" sz="2600" spc="145">
                <a:latin typeface="Arial"/>
                <a:cs typeface="Arial"/>
              </a:rPr>
              <a:t>ts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of</a:t>
            </a:r>
            <a:r>
              <a:rPr dirty="0" sz="2600" spc="85">
                <a:latin typeface="Arial"/>
                <a:cs typeface="Arial"/>
              </a:rPr>
              <a:t> </a:t>
            </a:r>
            <a:r>
              <a:rPr dirty="0" sz="2600" spc="180">
                <a:latin typeface="Arial"/>
                <a:cs typeface="Arial"/>
              </a:rPr>
              <a:t>p</a:t>
            </a:r>
            <a:r>
              <a:rPr dirty="0" sz="2600" spc="260">
                <a:latin typeface="Arial"/>
                <a:cs typeface="Arial"/>
              </a:rPr>
              <a:t>r</a:t>
            </a:r>
            <a:r>
              <a:rPr dirty="0" sz="2600" spc="95">
                <a:latin typeface="Arial"/>
                <a:cs typeface="Arial"/>
              </a:rPr>
              <a:t>evi</a:t>
            </a:r>
            <a:r>
              <a:rPr dirty="0" sz="2600" spc="125">
                <a:latin typeface="Arial"/>
                <a:cs typeface="Arial"/>
              </a:rPr>
              <a:t>o</a:t>
            </a:r>
            <a:r>
              <a:rPr dirty="0" sz="2600" spc="110">
                <a:latin typeface="Arial"/>
                <a:cs typeface="Arial"/>
              </a:rPr>
              <a:t>us</a:t>
            </a:r>
            <a:r>
              <a:rPr dirty="0" sz="2600" spc="-30">
                <a:latin typeface="Arial"/>
                <a:cs typeface="Arial"/>
              </a:rPr>
              <a:t> </a:t>
            </a:r>
            <a:r>
              <a:rPr dirty="0" sz="2600" spc="110">
                <a:latin typeface="Arial"/>
                <a:cs typeface="Arial"/>
              </a:rPr>
              <a:t>s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195">
                <a:latin typeface="Arial"/>
                <a:cs typeface="Arial"/>
              </a:rPr>
              <a:t>u</a:t>
            </a:r>
            <a:r>
              <a:rPr dirty="0" sz="2600" spc="180">
                <a:latin typeface="Arial"/>
                <a:cs typeface="Arial"/>
              </a:rPr>
              <a:t>d</a:t>
            </a:r>
            <a:r>
              <a:rPr dirty="0" sz="2600" spc="60">
                <a:latin typeface="Arial"/>
                <a:cs typeface="Arial"/>
              </a:rPr>
              <a:t>i</a:t>
            </a:r>
            <a:r>
              <a:rPr dirty="0" sz="2600" spc="140">
                <a:latin typeface="Arial"/>
                <a:cs typeface="Arial"/>
              </a:rPr>
              <a:t>e</a:t>
            </a:r>
            <a:r>
              <a:rPr dirty="0" sz="2600" spc="110">
                <a:latin typeface="Arial"/>
                <a:cs typeface="Arial"/>
              </a:rPr>
              <a:t>s</a:t>
            </a:r>
            <a:r>
              <a:rPr dirty="0" sz="2600" spc="85">
                <a:latin typeface="Arial"/>
                <a:cs typeface="Arial"/>
              </a:rPr>
              <a:t>,</a:t>
            </a:r>
            <a:r>
              <a:rPr dirty="0" sz="2600" spc="-50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195">
                <a:latin typeface="Arial"/>
                <a:cs typeface="Arial"/>
              </a:rPr>
              <a:t>h</a:t>
            </a:r>
            <a:r>
              <a:rPr dirty="0" sz="2600" spc="95">
                <a:latin typeface="Arial"/>
                <a:cs typeface="Arial"/>
              </a:rPr>
              <a:t>e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c</a:t>
            </a:r>
            <a:r>
              <a:rPr dirty="0" sz="2600" spc="175">
                <a:latin typeface="Arial"/>
                <a:cs typeface="Arial"/>
              </a:rPr>
              <a:t>o</a:t>
            </a:r>
            <a:r>
              <a:rPr dirty="0" sz="2600" spc="190">
                <a:latin typeface="Arial"/>
                <a:cs typeface="Arial"/>
              </a:rPr>
              <a:t>n</a:t>
            </a:r>
            <a:r>
              <a:rPr dirty="0" sz="2600" spc="155">
                <a:latin typeface="Arial"/>
                <a:cs typeface="Arial"/>
              </a:rPr>
              <a:t>c</a:t>
            </a:r>
            <a:r>
              <a:rPr dirty="0" sz="2600" spc="180">
                <a:latin typeface="Arial"/>
                <a:cs typeface="Arial"/>
              </a:rPr>
              <a:t>ep</a:t>
            </a:r>
            <a:r>
              <a:rPr dirty="0" sz="2600" spc="90">
                <a:latin typeface="Arial"/>
                <a:cs typeface="Arial"/>
              </a:rPr>
              <a:t>t</a:t>
            </a:r>
            <a:r>
              <a:rPr dirty="0" sz="2600" spc="-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of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180">
                <a:latin typeface="Arial"/>
                <a:cs typeface="Arial"/>
              </a:rPr>
              <a:t>g</a:t>
            </a:r>
            <a:r>
              <a:rPr dirty="0" sz="2600" spc="135">
                <a:latin typeface="Arial"/>
                <a:cs typeface="Arial"/>
              </a:rPr>
              <a:t>lyc</a:t>
            </a:r>
            <a:r>
              <a:rPr dirty="0" sz="2600" spc="170">
                <a:latin typeface="Arial"/>
                <a:cs typeface="Arial"/>
              </a:rPr>
              <a:t>o</a:t>
            </a:r>
            <a:r>
              <a:rPr dirty="0" sz="2600" spc="110">
                <a:latin typeface="Arial"/>
                <a:cs typeface="Arial"/>
              </a:rPr>
              <a:t>s</a:t>
            </a:r>
            <a:r>
              <a:rPr dirty="0" sz="2600" spc="130">
                <a:latin typeface="Arial"/>
                <a:cs typeface="Arial"/>
              </a:rPr>
              <a:t>ide</a:t>
            </a:r>
            <a:r>
              <a:rPr dirty="0" sz="2600" spc="80">
                <a:latin typeface="Arial"/>
                <a:cs typeface="Arial"/>
              </a:rPr>
              <a:t> </a:t>
            </a:r>
            <a:r>
              <a:rPr dirty="0" sz="2600" spc="245">
                <a:latin typeface="Arial"/>
                <a:cs typeface="Arial"/>
              </a:rPr>
              <a:t>c</a:t>
            </a:r>
            <a:r>
              <a:rPr dirty="0" sz="2600" spc="95">
                <a:latin typeface="Arial"/>
                <a:cs typeface="Arial"/>
              </a:rPr>
              <a:t>l</a:t>
            </a:r>
            <a:r>
              <a:rPr dirty="0" sz="2600" spc="155">
                <a:latin typeface="Arial"/>
                <a:cs typeface="Arial"/>
              </a:rPr>
              <a:t>uster</a:t>
            </a:r>
            <a:r>
              <a:rPr dirty="0" sz="2600" spc="-2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effe</a:t>
            </a:r>
            <a:r>
              <a:rPr dirty="0" sz="2600" spc="150">
                <a:latin typeface="Arial"/>
                <a:cs typeface="Arial"/>
              </a:rPr>
              <a:t>c</a:t>
            </a:r>
            <a:r>
              <a:rPr dirty="0" sz="2600" spc="190">
                <a:latin typeface="Arial"/>
                <a:cs typeface="Arial"/>
              </a:rPr>
              <a:t>t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ca</a:t>
            </a:r>
            <a:r>
              <a:rPr dirty="0" sz="2600" spc="155">
                <a:latin typeface="Arial"/>
                <a:cs typeface="Arial"/>
              </a:rPr>
              <a:t>n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b</a:t>
            </a:r>
            <a:r>
              <a:rPr dirty="0" sz="2600" spc="90">
                <a:latin typeface="Arial"/>
                <a:cs typeface="Arial"/>
              </a:rPr>
              <a:t>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245">
                <a:latin typeface="Arial"/>
                <a:cs typeface="Arial"/>
              </a:rPr>
              <a:t>c</a:t>
            </a:r>
            <a:r>
              <a:rPr dirty="0" sz="2600" spc="95">
                <a:latin typeface="Arial"/>
                <a:cs typeface="Arial"/>
              </a:rPr>
              <a:t>l</a:t>
            </a:r>
            <a:r>
              <a:rPr dirty="0" sz="2600" spc="95">
                <a:latin typeface="Arial"/>
                <a:cs typeface="Arial"/>
              </a:rPr>
              <a:t>as</a:t>
            </a:r>
            <a:r>
              <a:rPr dirty="0" sz="2600" spc="105">
                <a:latin typeface="Arial"/>
                <a:cs typeface="Arial"/>
              </a:rPr>
              <a:t>s</a:t>
            </a:r>
            <a:r>
              <a:rPr dirty="0" sz="2600" spc="135">
                <a:latin typeface="Arial"/>
                <a:cs typeface="Arial"/>
              </a:rPr>
              <a:t>if</a:t>
            </a:r>
            <a:r>
              <a:rPr dirty="0" sz="2600" spc="105">
                <a:latin typeface="Arial"/>
                <a:cs typeface="Arial"/>
              </a:rPr>
              <a:t>i</a:t>
            </a:r>
            <a:r>
              <a:rPr dirty="0" sz="2600" spc="125">
                <a:latin typeface="Arial"/>
                <a:cs typeface="Arial"/>
              </a:rPr>
              <a:t>e</a:t>
            </a:r>
            <a:r>
              <a:rPr dirty="0" sz="2600" spc="130">
                <a:latin typeface="Arial"/>
                <a:cs typeface="Arial"/>
              </a:rPr>
              <a:t>d</a:t>
            </a:r>
            <a:r>
              <a:rPr dirty="0" sz="2600" spc="-25">
                <a:latin typeface="Arial"/>
                <a:cs typeface="Arial"/>
              </a:rPr>
              <a:t> </a:t>
            </a:r>
            <a:r>
              <a:rPr dirty="0" sz="2600" spc="70">
                <a:latin typeface="Arial"/>
                <a:cs typeface="Arial"/>
              </a:rPr>
              <a:t>i</a:t>
            </a:r>
            <a:r>
              <a:rPr dirty="0" sz="2600" spc="160">
                <a:latin typeface="Arial"/>
                <a:cs typeface="Arial"/>
              </a:rPr>
              <a:t>n</a:t>
            </a:r>
            <a:r>
              <a:rPr dirty="0" sz="2600" spc="155">
                <a:latin typeface="Arial"/>
                <a:cs typeface="Arial"/>
              </a:rPr>
              <a:t>to</a:t>
            </a:r>
            <a:r>
              <a:rPr dirty="0" sz="2600" spc="-40">
                <a:latin typeface="Arial"/>
                <a:cs typeface="Arial"/>
              </a:rPr>
              <a:t> </a:t>
            </a:r>
            <a:r>
              <a:rPr dirty="0" sz="2600" spc="180">
                <a:latin typeface="Arial"/>
                <a:cs typeface="Arial"/>
              </a:rPr>
              <a:t>two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g</a:t>
            </a:r>
            <a:r>
              <a:rPr dirty="0" sz="2600" spc="145">
                <a:latin typeface="Arial"/>
                <a:cs typeface="Arial"/>
              </a:rPr>
              <a:t>r</a:t>
            </a:r>
            <a:r>
              <a:rPr dirty="0" sz="2600" spc="225">
                <a:latin typeface="Arial"/>
                <a:cs typeface="Arial"/>
              </a:rPr>
              <a:t>o</a:t>
            </a:r>
            <a:r>
              <a:rPr dirty="0" sz="2600" spc="135">
                <a:latin typeface="Arial"/>
                <a:cs typeface="Arial"/>
              </a:rPr>
              <a:t>up</a:t>
            </a:r>
            <a:r>
              <a:rPr dirty="0" sz="2600" spc="130">
                <a:latin typeface="Arial"/>
                <a:cs typeface="Arial"/>
              </a:rPr>
              <a:t>s</a:t>
            </a:r>
            <a:r>
              <a:rPr dirty="0" sz="2600" spc="85">
                <a:latin typeface="Arial"/>
                <a:cs typeface="Arial"/>
              </a:rPr>
              <a:t>: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0825" y="1178750"/>
            <a:ext cx="8358505" cy="954405"/>
          </a:xfrm>
          <a:custGeom>
            <a:avLst/>
            <a:gdLst/>
            <a:ahLst/>
            <a:cxnLst/>
            <a:rect l="l" t="t" r="r" b="b"/>
            <a:pathLst>
              <a:path w="8358505" h="954405">
                <a:moveTo>
                  <a:pt x="0" y="954087"/>
                </a:moveTo>
                <a:lnTo>
                  <a:pt x="8358251" y="954087"/>
                </a:lnTo>
                <a:lnTo>
                  <a:pt x="8358251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930895" y="1533144"/>
            <a:ext cx="597407" cy="795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0825" y="1178750"/>
            <a:ext cx="8358505" cy="95440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454659">
              <a:lnSpc>
                <a:spcPct val="100000"/>
              </a:lnSpc>
              <a:spcBef>
                <a:spcPts val="180"/>
              </a:spcBef>
              <a:tabLst>
                <a:tab pos="2301875" algn="l"/>
                <a:tab pos="5287010" algn="l"/>
              </a:tabLst>
            </a:pPr>
            <a:r>
              <a:rPr dirty="0" sz="2800" spc="10" b="1" i="1">
                <a:solidFill>
                  <a:srgbClr val="181866"/>
                </a:solidFill>
                <a:latin typeface="Arial Black"/>
                <a:cs typeface="Arial Black"/>
              </a:rPr>
              <a:t>E</a:t>
            </a:r>
            <a:r>
              <a:rPr dirty="0" sz="2800" spc="75" b="1" i="1">
                <a:solidFill>
                  <a:srgbClr val="181866"/>
                </a:solidFill>
                <a:latin typeface="Arial Black"/>
                <a:cs typeface="Arial Black"/>
              </a:rPr>
              <a:t>f</a:t>
            </a:r>
            <a:r>
              <a:rPr dirty="0" sz="2800" spc="-15" b="1" i="1">
                <a:solidFill>
                  <a:srgbClr val="181866"/>
                </a:solidFill>
                <a:latin typeface="Arial Black"/>
                <a:cs typeface="Arial Black"/>
              </a:rPr>
              <a:t>f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ect</a:t>
            </a:r>
            <a:r>
              <a:rPr dirty="0" sz="2800" spc="-75" b="1" i="1">
                <a:solidFill>
                  <a:srgbClr val="181866"/>
                </a:solidFill>
                <a:latin typeface="Arial Black"/>
                <a:cs typeface="Arial Black"/>
              </a:rPr>
              <a:t> 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o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f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	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po</a:t>
            </a:r>
            <a:r>
              <a:rPr dirty="0" sz="2800" spc="45" b="1" i="1">
                <a:solidFill>
                  <a:srgbClr val="181866"/>
                </a:solidFill>
                <a:latin typeface="Arial Black"/>
                <a:cs typeface="Arial Black"/>
              </a:rPr>
              <a:t>l</a:t>
            </a:r>
            <a:r>
              <a:rPr dirty="0" sz="2800" spc="10" b="1" i="1">
                <a:solidFill>
                  <a:srgbClr val="181866"/>
                </a:solidFill>
                <a:latin typeface="Arial Black"/>
                <a:cs typeface="Arial Black"/>
              </a:rPr>
              <a:t>y</a:t>
            </a:r>
            <a:r>
              <a:rPr dirty="0" sz="2800" spc="-105" b="1" i="1">
                <a:solidFill>
                  <a:srgbClr val="181866"/>
                </a:solidFill>
                <a:latin typeface="Arial Black"/>
                <a:cs typeface="Arial Black"/>
              </a:rPr>
              <a:t>v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al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e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n</a:t>
            </a:r>
            <a:r>
              <a:rPr dirty="0" sz="2800" spc="-25" b="1" i="1">
                <a:solidFill>
                  <a:srgbClr val="181866"/>
                </a:solidFill>
                <a:latin typeface="Arial Black"/>
                <a:cs typeface="Arial Black"/>
              </a:rPr>
              <a:t>c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y</a:t>
            </a:r>
            <a:r>
              <a:rPr dirty="0" sz="2800" spc="-65" b="1" i="1">
                <a:solidFill>
                  <a:srgbClr val="181866"/>
                </a:solidFill>
                <a:latin typeface="Arial Black"/>
                <a:cs typeface="Arial Black"/>
              </a:rPr>
              <a:t> 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o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f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	</a:t>
            </a:r>
            <a:r>
              <a:rPr dirty="0" sz="2800" spc="45" b="1" i="1">
                <a:solidFill>
                  <a:srgbClr val="181866"/>
                </a:solidFill>
                <a:latin typeface="Arial Black"/>
                <a:cs typeface="Arial Black"/>
              </a:rPr>
              <a:t>g</a:t>
            </a:r>
            <a:r>
              <a:rPr dirty="0" sz="2800" spc="45" b="1" i="1">
                <a:solidFill>
                  <a:srgbClr val="181866"/>
                </a:solidFill>
                <a:latin typeface="Arial Black"/>
                <a:cs typeface="Arial Black"/>
              </a:rPr>
              <a:t>l</a:t>
            </a:r>
            <a:r>
              <a:rPr dirty="0" sz="2800" spc="-80" b="1" i="1">
                <a:solidFill>
                  <a:srgbClr val="181866"/>
                </a:solidFill>
                <a:latin typeface="Arial Black"/>
                <a:cs typeface="Arial Black"/>
              </a:rPr>
              <a:t>y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c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otop</a:t>
            </a:r>
            <a:r>
              <a:rPr dirty="0" sz="2800" spc="-10" b="1" i="1">
                <a:solidFill>
                  <a:srgbClr val="181866"/>
                </a:solidFill>
                <a:latin typeface="Arial Black"/>
                <a:cs typeface="Arial Black"/>
              </a:rPr>
              <a:t>e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s</a:t>
            </a:r>
            <a:r>
              <a:rPr dirty="0" sz="2800" spc="-45" b="1" i="1">
                <a:solidFill>
                  <a:srgbClr val="181866"/>
                </a:solidFill>
                <a:latin typeface="Arial Black"/>
                <a:cs typeface="Arial Black"/>
              </a:rPr>
              <a:t> 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i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n</a:t>
            </a:r>
            <a:endParaRPr sz="2800">
              <a:latin typeface="Arial Black"/>
              <a:cs typeface="Arial Black"/>
            </a:endParaRPr>
          </a:p>
          <a:p>
            <a:pPr marL="454659">
              <a:lnSpc>
                <a:spcPct val="100000"/>
              </a:lnSpc>
            </a:pPr>
            <a:r>
              <a:rPr dirty="0" sz="2800" spc="45" b="1" i="1">
                <a:solidFill>
                  <a:srgbClr val="181866"/>
                </a:solidFill>
                <a:latin typeface="Arial Black"/>
                <a:cs typeface="Arial Black"/>
              </a:rPr>
              <a:t>gl</a:t>
            </a:r>
            <a:r>
              <a:rPr dirty="0" sz="2800" spc="-85" b="1" i="1">
                <a:solidFill>
                  <a:srgbClr val="181866"/>
                </a:solidFill>
                <a:latin typeface="Arial Black"/>
                <a:cs typeface="Arial Black"/>
              </a:rPr>
              <a:t>y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c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an</a:t>
            </a:r>
            <a:r>
              <a:rPr dirty="0" sz="2800" spc="-60" b="1" i="1">
                <a:solidFill>
                  <a:srgbClr val="181866"/>
                </a:solidFill>
                <a:latin typeface="Arial Black"/>
                <a:cs typeface="Arial Black"/>
              </a:rPr>
              <a:t> </a:t>
            </a:r>
            <a:r>
              <a:rPr dirty="0" sz="2800" spc="25" b="1" i="1">
                <a:solidFill>
                  <a:srgbClr val="181866"/>
                </a:solidFill>
                <a:latin typeface="Arial Black"/>
                <a:cs typeface="Arial Black"/>
              </a:rPr>
              <a:t>o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n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 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l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ec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ti</a:t>
            </a:r>
            <a:r>
              <a:rPr dirty="0" sz="2800" spc="15" b="1" i="1">
                <a:solidFill>
                  <a:srgbClr val="181866"/>
                </a:solidFill>
                <a:latin typeface="Arial Black"/>
                <a:cs typeface="Arial Black"/>
              </a:rPr>
              <a:t>n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-</a:t>
            </a:r>
            <a:r>
              <a:rPr dirty="0" sz="2800" spc="50" b="1" i="1">
                <a:solidFill>
                  <a:srgbClr val="181866"/>
                </a:solidFill>
                <a:latin typeface="Arial Black"/>
                <a:cs typeface="Arial Black"/>
              </a:rPr>
              <a:t>g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l</a:t>
            </a:r>
            <a:r>
              <a:rPr dirty="0" sz="2800" spc="-110" b="1" i="1">
                <a:solidFill>
                  <a:srgbClr val="181866"/>
                </a:solidFill>
                <a:latin typeface="Arial Black"/>
                <a:cs typeface="Arial Black"/>
              </a:rPr>
              <a:t>y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co</a:t>
            </a:r>
            <a:r>
              <a:rPr dirty="0" sz="2800" spc="-15" b="1" i="1">
                <a:solidFill>
                  <a:srgbClr val="181866"/>
                </a:solidFill>
                <a:latin typeface="Arial Black"/>
                <a:cs typeface="Arial Black"/>
              </a:rPr>
              <a:t>f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o</a:t>
            </a:r>
            <a:r>
              <a:rPr dirty="0" sz="2800" spc="90" b="1" i="1">
                <a:solidFill>
                  <a:srgbClr val="181866"/>
                </a:solidFill>
                <a:latin typeface="Arial Black"/>
                <a:cs typeface="Arial Black"/>
              </a:rPr>
              <a:t>r</a:t>
            </a:r>
            <a:r>
              <a:rPr dirty="0" sz="2800" spc="5" b="1" i="1">
                <a:solidFill>
                  <a:srgbClr val="181866"/>
                </a:solidFill>
                <a:latin typeface="Arial Black"/>
                <a:cs typeface="Arial Black"/>
              </a:rPr>
              <a:t>m</a:t>
            </a:r>
            <a:r>
              <a:rPr dirty="0" sz="2800" spc="-85" b="1" i="1">
                <a:solidFill>
                  <a:srgbClr val="181866"/>
                </a:solidFill>
                <a:latin typeface="Arial Black"/>
                <a:cs typeface="Arial Black"/>
              </a:rPr>
              <a:t> 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i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n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t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e</a:t>
            </a:r>
            <a:r>
              <a:rPr dirty="0" sz="2800" spc="20" b="1" i="1">
                <a:solidFill>
                  <a:srgbClr val="181866"/>
                </a:solidFill>
                <a:latin typeface="Arial Black"/>
                <a:cs typeface="Arial Black"/>
              </a:rPr>
              <a:t>r</a:t>
            </a:r>
            <a:r>
              <a:rPr dirty="0" sz="2800" b="1" i="1">
                <a:solidFill>
                  <a:srgbClr val="181866"/>
                </a:solidFill>
                <a:latin typeface="Arial Black"/>
                <a:cs typeface="Arial Black"/>
              </a:rPr>
              <a:t>action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01000" y="116586"/>
            <a:ext cx="1022350" cy="1066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14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7576" y="1021080"/>
            <a:ext cx="8308848" cy="4806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68808" y="999744"/>
            <a:ext cx="8418576" cy="4770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8312" y="1052575"/>
            <a:ext cx="8207375" cy="47036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8312" y="1052575"/>
            <a:ext cx="8207375" cy="4704080"/>
          </a:xfrm>
          <a:custGeom>
            <a:avLst/>
            <a:gdLst/>
            <a:ahLst/>
            <a:cxnLst/>
            <a:rect l="l" t="t" r="r" b="b"/>
            <a:pathLst>
              <a:path w="8207375" h="4704080">
                <a:moveTo>
                  <a:pt x="0" y="4703699"/>
                </a:moveTo>
                <a:lnTo>
                  <a:pt x="8207375" y="4703699"/>
                </a:lnTo>
                <a:lnTo>
                  <a:pt x="8207375" y="0"/>
                </a:lnTo>
                <a:lnTo>
                  <a:pt x="0" y="0"/>
                </a:lnTo>
                <a:lnTo>
                  <a:pt x="0" y="4703699"/>
                </a:lnTo>
                <a:close/>
              </a:path>
            </a:pathLst>
          </a:custGeom>
          <a:ln w="9525">
            <a:solidFill>
              <a:srgbClr val="00CC9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47217" y="1462277"/>
            <a:ext cx="7985759" cy="409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indent="-457200">
              <a:lnSpc>
                <a:spcPts val="2390"/>
              </a:lnSpc>
              <a:buFont typeface="Arial"/>
              <a:buAutoNum type="alphaLcParenBoth"/>
              <a:tabLst>
                <a:tab pos="470534" algn="l"/>
              </a:tabLst>
            </a:pPr>
            <a:r>
              <a:rPr dirty="0" sz="2000" spc="60">
                <a:latin typeface="Arial"/>
                <a:cs typeface="Arial"/>
              </a:rPr>
              <a:t>The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55">
                <a:latin typeface="Arial"/>
                <a:cs typeface="Arial"/>
              </a:rPr>
              <a:t>‘</a:t>
            </a:r>
            <a:r>
              <a:rPr dirty="0" sz="2000" spc="204">
                <a:latin typeface="Arial"/>
                <a:cs typeface="Arial"/>
              </a:rPr>
              <a:t>m</a:t>
            </a:r>
            <a:r>
              <a:rPr dirty="0" sz="2000" spc="135">
                <a:latin typeface="Arial"/>
                <a:cs typeface="Arial"/>
              </a:rPr>
              <a:t>u</a:t>
            </a:r>
            <a:r>
              <a:rPr dirty="0" sz="2000" spc="30">
                <a:latin typeface="Arial"/>
                <a:cs typeface="Arial"/>
              </a:rPr>
              <a:t>l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85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60">
                <a:latin typeface="Arial"/>
                <a:cs typeface="Arial"/>
              </a:rPr>
              <a:t>n</a:t>
            </a:r>
            <a:r>
              <a:rPr dirty="0" sz="2000" spc="65">
                <a:latin typeface="Arial"/>
                <a:cs typeface="Arial"/>
              </a:rPr>
              <a:t>t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00">
                <a:latin typeface="Arial"/>
                <a:cs typeface="Arial"/>
              </a:rPr>
              <a:t>n</a:t>
            </a:r>
            <a:r>
              <a:rPr dirty="0" sz="2000" spc="80">
                <a:latin typeface="Arial"/>
                <a:cs typeface="Arial"/>
              </a:rPr>
              <a:t>n</a:t>
            </a:r>
            <a:r>
              <a:rPr dirty="0" sz="2000" spc="85">
                <a:latin typeface="Arial"/>
                <a:cs typeface="Arial"/>
              </a:rPr>
              <a:t>a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80">
                <a:latin typeface="Arial"/>
                <a:cs typeface="Arial"/>
              </a:rPr>
              <a:t>y</a:t>
            </a:r>
            <a:r>
              <a:rPr dirty="0" sz="2000" spc="60">
                <a:latin typeface="Arial"/>
                <a:cs typeface="Arial"/>
              </a:rPr>
              <a:t> </a:t>
            </a:r>
            <a:r>
              <a:rPr dirty="0" sz="2000" spc="150">
                <a:latin typeface="Arial"/>
                <a:cs typeface="Arial"/>
              </a:rPr>
              <a:t>or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120">
                <a:latin typeface="Arial"/>
                <a:cs typeface="Arial"/>
              </a:rPr>
              <a:t>s</a:t>
            </a:r>
            <a:r>
              <a:rPr dirty="0" sz="2000" spc="35">
                <a:latin typeface="Arial"/>
                <a:cs typeface="Arial"/>
              </a:rPr>
              <a:t>i</a:t>
            </a:r>
            <a:r>
              <a:rPr dirty="0" sz="2000" spc="80">
                <a:latin typeface="Arial"/>
                <a:cs typeface="Arial"/>
              </a:rPr>
              <a:t>m</a:t>
            </a:r>
            <a:r>
              <a:rPr dirty="0" sz="2000" spc="165">
                <a:latin typeface="Arial"/>
                <a:cs typeface="Arial"/>
              </a:rPr>
              <a:t>p</a:t>
            </a:r>
            <a:r>
              <a:rPr dirty="0" sz="2000" spc="50">
                <a:latin typeface="Arial"/>
                <a:cs typeface="Arial"/>
              </a:rPr>
              <a:t>l</a:t>
            </a:r>
            <a:r>
              <a:rPr dirty="0" sz="2000" spc="70">
                <a:latin typeface="Arial"/>
                <a:cs typeface="Arial"/>
              </a:rPr>
              <a:t>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165">
                <a:latin typeface="Arial"/>
                <a:cs typeface="Arial"/>
              </a:rPr>
              <a:t>g</a:t>
            </a:r>
            <a:r>
              <a:rPr dirty="0" sz="2000" spc="50">
                <a:latin typeface="Arial"/>
                <a:cs typeface="Arial"/>
              </a:rPr>
              <a:t>l</a:t>
            </a:r>
            <a:r>
              <a:rPr dirty="0" sz="2000" spc="130">
                <a:latin typeface="Arial"/>
                <a:cs typeface="Arial"/>
              </a:rPr>
              <a:t>y</a:t>
            </a:r>
            <a:r>
              <a:rPr dirty="0" sz="2000" spc="120">
                <a:latin typeface="Arial"/>
                <a:cs typeface="Arial"/>
              </a:rPr>
              <a:t>c</a:t>
            </a:r>
            <a:r>
              <a:rPr dirty="0" sz="2000" spc="110">
                <a:latin typeface="Arial"/>
                <a:cs typeface="Arial"/>
              </a:rPr>
              <a:t>os</a:t>
            </a:r>
            <a:r>
              <a:rPr dirty="0" sz="2000" spc="25">
                <a:latin typeface="Arial"/>
                <a:cs typeface="Arial"/>
              </a:rPr>
              <a:t>i</a:t>
            </a:r>
            <a:r>
              <a:rPr dirty="0" sz="2000" spc="100">
                <a:latin typeface="Arial"/>
                <a:cs typeface="Arial"/>
              </a:rPr>
              <a:t>de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125">
                <a:latin typeface="Arial"/>
                <a:cs typeface="Arial"/>
              </a:rPr>
              <a:t>us</a:t>
            </a:r>
            <a:r>
              <a:rPr dirty="0" sz="2000" spc="45">
                <a:latin typeface="Arial"/>
                <a:cs typeface="Arial"/>
              </a:rPr>
              <a:t>t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204">
                <a:latin typeface="Arial"/>
                <a:cs typeface="Arial"/>
              </a:rPr>
              <a:t>r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10">
                <a:latin typeface="Arial"/>
                <a:cs typeface="Arial"/>
              </a:rPr>
              <a:t>f</a:t>
            </a:r>
            <a:r>
              <a:rPr dirty="0" sz="2000" spc="110">
                <a:latin typeface="Arial"/>
                <a:cs typeface="Arial"/>
              </a:rPr>
              <a:t>f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180">
                <a:latin typeface="Arial"/>
                <a:cs typeface="Arial"/>
              </a:rPr>
              <a:t>’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80">
                <a:latin typeface="Arial"/>
                <a:cs typeface="Arial"/>
              </a:rPr>
              <a:t>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L="469900" marR="5080">
              <a:lnSpc>
                <a:spcPct val="99400"/>
              </a:lnSpc>
              <a:spcBef>
                <a:spcPts val="15"/>
              </a:spcBef>
            </a:pP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60">
                <a:latin typeface="Arial"/>
                <a:cs typeface="Arial"/>
              </a:rPr>
              <a:t>ea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on</a:t>
            </a:r>
            <a:r>
              <a:rPr dirty="0" sz="2000" spc="35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of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125">
                <a:latin typeface="Arial"/>
                <a:cs typeface="Arial"/>
              </a:rPr>
              <a:t>ga</a:t>
            </a:r>
            <a:r>
              <a:rPr dirty="0" sz="2000" spc="3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110">
                <a:latin typeface="Arial"/>
                <a:cs typeface="Arial"/>
              </a:rPr>
              <a:t>os</a:t>
            </a:r>
            <a:r>
              <a:rPr dirty="0" sz="2000" spc="3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des</a:t>
            </a:r>
            <a:r>
              <a:rPr dirty="0" sz="2000" spc="45">
                <a:latin typeface="Arial"/>
                <a:cs typeface="Arial"/>
              </a:rPr>
              <a:t> </a:t>
            </a:r>
            <a:r>
              <a:rPr dirty="0" sz="2000" spc="160">
                <a:latin typeface="Arial"/>
                <a:cs typeface="Arial"/>
              </a:rPr>
              <a:t>w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90">
                <a:latin typeface="Arial"/>
                <a:cs typeface="Arial"/>
              </a:rPr>
              <a:t>h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65">
                <a:latin typeface="Arial"/>
                <a:cs typeface="Arial"/>
              </a:rPr>
              <a:t>e</a:t>
            </a:r>
            <a:r>
              <a:rPr dirty="0" sz="2000" spc="140">
                <a:latin typeface="Arial"/>
                <a:cs typeface="Arial"/>
              </a:rPr>
              <a:t>pa</a:t>
            </a:r>
            <a:r>
              <a:rPr dirty="0" sz="2000" spc="5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80">
                <a:latin typeface="Arial"/>
                <a:cs typeface="Arial"/>
              </a:rPr>
              <a:t>c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10">
                <a:latin typeface="Arial"/>
                <a:cs typeface="Arial"/>
              </a:rPr>
              <a:t>nd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85">
                <a:latin typeface="Arial"/>
                <a:cs typeface="Arial"/>
              </a:rPr>
              <a:t>i</a:t>
            </a:r>
            <a:r>
              <a:rPr dirty="0" sz="2000" spc="0">
                <a:latin typeface="Arial"/>
                <a:cs typeface="Arial"/>
              </a:rPr>
              <a:t>-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60">
                <a:latin typeface="Arial"/>
                <a:cs typeface="Arial"/>
              </a:rPr>
              <a:t>n</a:t>
            </a:r>
            <a:r>
              <a:rPr dirty="0" sz="2000" spc="65">
                <a:latin typeface="Arial"/>
                <a:cs typeface="Arial"/>
              </a:rPr>
              <a:t>t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80">
                <a:latin typeface="Arial"/>
                <a:cs typeface="Arial"/>
              </a:rPr>
              <a:t>n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215">
                <a:latin typeface="Arial"/>
                <a:cs typeface="Arial"/>
              </a:rPr>
              <a:t>r</a:t>
            </a:r>
            <a:r>
              <a:rPr dirty="0" sz="2000" spc="75">
                <a:latin typeface="Arial"/>
                <a:cs typeface="Arial"/>
              </a:rPr>
              <a:t>y</a:t>
            </a:r>
            <a:r>
              <a:rPr dirty="0" sz="2000" spc="40">
                <a:latin typeface="Arial"/>
                <a:cs typeface="Arial"/>
              </a:rPr>
              <a:t> </a:t>
            </a:r>
            <a:r>
              <a:rPr dirty="0" sz="2000" spc="80" b="1">
                <a:latin typeface="Arial"/>
                <a:cs typeface="Arial"/>
              </a:rPr>
              <a:t>I</a:t>
            </a:r>
            <a:r>
              <a:rPr dirty="0" sz="2000" spc="65" b="1">
                <a:latin typeface="Arial"/>
                <a:cs typeface="Arial"/>
              </a:rPr>
              <a:t>I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70">
                <a:latin typeface="Arial"/>
                <a:cs typeface="Arial"/>
              </a:rPr>
              <a:t>s</a:t>
            </a:r>
            <a:r>
              <a:rPr dirty="0" sz="2000" spc="65">
                <a:latin typeface="Arial"/>
                <a:cs typeface="Arial"/>
              </a:rPr>
              <a:t>e</a:t>
            </a:r>
            <a:r>
              <a:rPr dirty="0" sz="2000" spc="100">
                <a:latin typeface="Arial"/>
                <a:cs typeface="Arial"/>
              </a:rPr>
              <a:t>qu</a:t>
            </a:r>
            <a:r>
              <a:rPr dirty="0" sz="2000" spc="85">
                <a:latin typeface="Arial"/>
                <a:cs typeface="Arial"/>
              </a:rPr>
              <a:t>e</a:t>
            </a:r>
            <a:r>
              <a:rPr dirty="0" sz="2000" spc="145">
                <a:latin typeface="Arial"/>
                <a:cs typeface="Arial"/>
              </a:rPr>
              <a:t>n</a:t>
            </a:r>
            <a:r>
              <a:rPr dirty="0" sz="2000" spc="114">
                <a:latin typeface="Arial"/>
                <a:cs typeface="Arial"/>
              </a:rPr>
              <a:t>c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80">
                <a:latin typeface="Arial"/>
                <a:cs typeface="Arial"/>
              </a:rPr>
              <a:t>s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60">
                <a:latin typeface="Arial"/>
                <a:cs typeface="Arial"/>
              </a:rPr>
              <a:t>ea</a:t>
            </a:r>
            <a:r>
              <a:rPr dirty="0" sz="2000" spc="175">
                <a:latin typeface="Arial"/>
                <a:cs typeface="Arial"/>
              </a:rPr>
              <a:t>c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75">
                <a:latin typeface="Arial"/>
                <a:cs typeface="Arial"/>
              </a:rPr>
              <a:t>ve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 spc="160">
                <a:latin typeface="Arial"/>
                <a:cs typeface="Arial"/>
              </a:rPr>
              <a:t>w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90">
                <a:latin typeface="Arial"/>
                <a:cs typeface="Arial"/>
              </a:rPr>
              <a:t>h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70">
                <a:latin typeface="Arial"/>
                <a:cs typeface="Arial"/>
              </a:rPr>
              <a:t>a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g</a:t>
            </a:r>
            <a:r>
              <a:rPr dirty="0" sz="2000" spc="90">
                <a:latin typeface="Arial"/>
                <a:cs typeface="Arial"/>
              </a:rPr>
              <a:t>a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75">
                <a:latin typeface="Arial"/>
                <a:cs typeface="Arial"/>
              </a:rPr>
              <a:t>c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35">
                <a:latin typeface="Arial"/>
                <a:cs typeface="Arial"/>
              </a:rPr>
              <a:t> </a:t>
            </a:r>
            <a:r>
              <a:rPr dirty="0" sz="2000" spc="110">
                <a:latin typeface="Arial"/>
                <a:cs typeface="Arial"/>
              </a:rPr>
              <a:t>f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95">
                <a:latin typeface="Arial"/>
                <a:cs typeface="Arial"/>
              </a:rPr>
              <a:t>om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175">
                <a:latin typeface="Arial"/>
                <a:cs typeface="Arial"/>
              </a:rPr>
              <a:t>c</a:t>
            </a:r>
            <a:r>
              <a:rPr dirty="0" sz="2000" spc="135">
                <a:latin typeface="Arial"/>
                <a:cs typeface="Arial"/>
              </a:rPr>
              <a:t>h</a:t>
            </a:r>
            <a:r>
              <a:rPr dirty="0" sz="2000" spc="30">
                <a:latin typeface="Arial"/>
                <a:cs typeface="Arial"/>
              </a:rPr>
              <a:t>i</a:t>
            </a:r>
            <a:r>
              <a:rPr dirty="0" sz="2000" spc="175">
                <a:latin typeface="Arial"/>
                <a:cs typeface="Arial"/>
              </a:rPr>
              <a:t>c</a:t>
            </a:r>
            <a:r>
              <a:rPr dirty="0" sz="2000" spc="145">
                <a:latin typeface="Arial"/>
                <a:cs typeface="Arial"/>
              </a:rPr>
              <a:t>k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li</a:t>
            </a:r>
            <a:r>
              <a:rPr dirty="0" sz="2000" spc="70">
                <a:latin typeface="Arial"/>
                <a:cs typeface="Arial"/>
              </a:rPr>
              <a:t>v</a:t>
            </a:r>
            <a:r>
              <a:rPr dirty="0" sz="2000" spc="65">
                <a:latin typeface="Arial"/>
                <a:cs typeface="Arial"/>
              </a:rPr>
              <a:t>e</a:t>
            </a:r>
            <a:r>
              <a:rPr dirty="0" sz="2000" spc="204">
                <a:latin typeface="Arial"/>
                <a:cs typeface="Arial"/>
              </a:rPr>
              <a:t>r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30">
                <a:latin typeface="Arial"/>
                <a:cs typeface="Arial"/>
              </a:rPr>
              <a:t>(</a:t>
            </a:r>
            <a:r>
              <a:rPr dirty="0" sz="2000" spc="15">
                <a:latin typeface="Arial"/>
                <a:cs typeface="Arial"/>
              </a:rPr>
              <a:t>C</a:t>
            </a:r>
            <a:r>
              <a:rPr dirty="0" sz="2000" spc="30">
                <a:latin typeface="Arial"/>
                <a:cs typeface="Arial"/>
              </a:rPr>
              <a:t>G</a:t>
            </a:r>
            <a:r>
              <a:rPr dirty="0" sz="2000" spc="-5">
                <a:latin typeface="Arial"/>
                <a:cs typeface="Arial"/>
              </a:rPr>
              <a:t>-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16</a:t>
            </a:r>
            <a:r>
              <a:rPr dirty="0" sz="2000" spc="25">
                <a:latin typeface="Arial"/>
                <a:cs typeface="Arial"/>
              </a:rPr>
              <a:t>)</a:t>
            </a:r>
            <a:r>
              <a:rPr dirty="0" sz="2000" spc="65">
                <a:latin typeface="Arial"/>
                <a:cs typeface="Arial"/>
              </a:rPr>
              <a:t>,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145">
                <a:latin typeface="Arial"/>
                <a:cs typeface="Arial"/>
              </a:rPr>
              <a:t>or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25" b="1">
                <a:latin typeface="Arial"/>
                <a:cs typeface="Arial"/>
              </a:rPr>
              <a:t>T</a:t>
            </a:r>
            <a:r>
              <a:rPr dirty="0" sz="2000" b="1">
                <a:latin typeface="Arial"/>
                <a:cs typeface="Arial"/>
              </a:rPr>
              <a:t>n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160">
                <a:latin typeface="Arial"/>
                <a:cs typeface="Arial"/>
              </a:rPr>
              <a:t>g</a:t>
            </a:r>
            <a:r>
              <a:rPr dirty="0" sz="2000" spc="55">
                <a:latin typeface="Arial"/>
                <a:cs typeface="Arial"/>
              </a:rPr>
              <a:t>l</a:t>
            </a:r>
            <a:r>
              <a:rPr dirty="0" sz="2000" spc="130">
                <a:latin typeface="Arial"/>
                <a:cs typeface="Arial"/>
              </a:rPr>
              <a:t>y</a:t>
            </a:r>
            <a:r>
              <a:rPr dirty="0" sz="2000" spc="120">
                <a:latin typeface="Arial"/>
                <a:cs typeface="Arial"/>
              </a:rPr>
              <a:t>c</a:t>
            </a:r>
            <a:r>
              <a:rPr dirty="0" sz="2000" spc="95">
                <a:latin typeface="Arial"/>
                <a:cs typeface="Arial"/>
              </a:rPr>
              <a:t>op</a:t>
            </a:r>
            <a:r>
              <a:rPr dirty="0" sz="2000" spc="85">
                <a:latin typeface="Arial"/>
                <a:cs typeface="Arial"/>
              </a:rPr>
              <a:t>e</a:t>
            </a:r>
            <a:r>
              <a:rPr dirty="0" sz="2000" spc="185">
                <a:latin typeface="Arial"/>
                <a:cs typeface="Arial"/>
              </a:rPr>
              <a:t>p</a:t>
            </a:r>
            <a:r>
              <a:rPr dirty="0" sz="2000" spc="80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des</a:t>
            </a:r>
            <a:r>
              <a:rPr dirty="0" sz="2000" spc="3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The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m</a:t>
            </a:r>
            <a:r>
              <a:rPr dirty="0" sz="2000" spc="130">
                <a:latin typeface="Arial"/>
                <a:cs typeface="Arial"/>
              </a:rPr>
              <a:t>o</a:t>
            </a:r>
            <a:r>
              <a:rPr dirty="0" sz="2000" spc="3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30">
                <a:latin typeface="Arial"/>
                <a:cs typeface="Arial"/>
              </a:rPr>
              <a:t>u</a:t>
            </a:r>
            <a:r>
              <a:rPr dirty="0" sz="2000" spc="3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204">
                <a:latin typeface="Arial"/>
                <a:cs typeface="Arial"/>
              </a:rPr>
              <a:t>r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 spc="120">
                <a:latin typeface="Arial"/>
                <a:cs typeface="Arial"/>
              </a:rPr>
              <a:t>s</a:t>
            </a:r>
            <a:r>
              <a:rPr dirty="0" sz="2000" spc="35">
                <a:latin typeface="Arial"/>
                <a:cs typeface="Arial"/>
              </a:rPr>
              <a:t>i</a:t>
            </a:r>
            <a:r>
              <a:rPr dirty="0" sz="2000" spc="50">
                <a:latin typeface="Arial"/>
                <a:cs typeface="Arial"/>
              </a:rPr>
              <a:t>z</a:t>
            </a:r>
            <a:r>
              <a:rPr dirty="0" sz="2000" spc="40">
                <a:latin typeface="Arial"/>
                <a:cs typeface="Arial"/>
              </a:rPr>
              <a:t>e</a:t>
            </a:r>
            <a:r>
              <a:rPr dirty="0" sz="2000" spc="75">
                <a:latin typeface="Arial"/>
                <a:cs typeface="Arial"/>
              </a:rPr>
              <a:t>s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of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65">
                <a:latin typeface="Arial"/>
                <a:cs typeface="Arial"/>
              </a:rPr>
              <a:t>e</a:t>
            </a:r>
            <a:r>
              <a:rPr dirty="0" sz="2000" spc="75">
                <a:latin typeface="Arial"/>
                <a:cs typeface="Arial"/>
              </a:rPr>
              <a:t>se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li</a:t>
            </a:r>
            <a:r>
              <a:rPr dirty="0" sz="2000" spc="95">
                <a:latin typeface="Arial"/>
                <a:cs typeface="Arial"/>
              </a:rPr>
              <a:t>ga</a:t>
            </a:r>
            <a:r>
              <a:rPr dirty="0" sz="2000" spc="85">
                <a:latin typeface="Arial"/>
                <a:cs typeface="Arial"/>
              </a:rPr>
              <a:t>n</a:t>
            </a:r>
            <a:r>
              <a:rPr dirty="0" sz="2000" spc="105">
                <a:latin typeface="Arial"/>
                <a:cs typeface="Arial"/>
              </a:rPr>
              <a:t>ds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70">
                <a:latin typeface="Arial"/>
                <a:cs typeface="Arial"/>
              </a:rPr>
              <a:t>e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us</a:t>
            </a:r>
            <a:r>
              <a:rPr dirty="0" sz="2000" spc="80">
                <a:latin typeface="Arial"/>
                <a:cs typeface="Arial"/>
              </a:rPr>
              <a:t>u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80">
                <a:latin typeface="Arial"/>
                <a:cs typeface="Arial"/>
              </a:rPr>
              <a:t>ll</a:t>
            </a:r>
            <a:r>
              <a:rPr dirty="0" sz="2000" spc="75">
                <a:latin typeface="Arial"/>
                <a:cs typeface="Arial"/>
              </a:rPr>
              <a:t>y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75">
                <a:latin typeface="Arial"/>
                <a:cs typeface="Arial"/>
              </a:rPr>
              <a:t>ss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65">
                <a:latin typeface="Arial"/>
                <a:cs typeface="Arial"/>
              </a:rPr>
              <a:t>a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1</a:t>
            </a:r>
            <a:r>
              <a:rPr dirty="0" sz="2000" spc="45">
                <a:latin typeface="Arial"/>
                <a:cs typeface="Arial"/>
              </a:rPr>
              <a:t>.</a:t>
            </a:r>
            <a:r>
              <a:rPr dirty="0" sz="2000" spc="100">
                <a:latin typeface="Arial"/>
                <a:cs typeface="Arial"/>
              </a:rPr>
              <a:t>5</a:t>
            </a:r>
            <a:r>
              <a:rPr dirty="0" sz="2000" spc="0">
                <a:latin typeface="PMingLiU"/>
                <a:cs typeface="PMingLiU"/>
              </a:rPr>
              <a:t>×</a:t>
            </a:r>
            <a:r>
              <a:rPr dirty="0" sz="2000" spc="60">
                <a:latin typeface="Arial"/>
                <a:cs typeface="Arial"/>
              </a:rPr>
              <a:t>10</a:t>
            </a:r>
            <a:r>
              <a:rPr dirty="0" baseline="24691" sz="2025" spc="52">
                <a:latin typeface="Arial"/>
                <a:cs typeface="Arial"/>
              </a:rPr>
              <a:t>4</a:t>
            </a:r>
            <a:r>
              <a:rPr dirty="0" sz="2000" spc="65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50">
              <a:latin typeface="Times New Roman"/>
              <a:cs typeface="Times New Roman"/>
            </a:endParaRPr>
          </a:p>
          <a:p>
            <a:pPr marL="469900" marR="82550" indent="-457200">
              <a:lnSpc>
                <a:spcPct val="100000"/>
              </a:lnSpc>
              <a:buFont typeface="Arial"/>
              <a:buAutoNum type="alphaLcParenBoth" startAt="2"/>
              <a:tabLst>
                <a:tab pos="470534" algn="l"/>
              </a:tabLst>
            </a:pPr>
            <a:r>
              <a:rPr dirty="0" sz="2000" spc="60">
                <a:latin typeface="Arial"/>
                <a:cs typeface="Arial"/>
              </a:rPr>
              <a:t>The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140">
                <a:latin typeface="Arial"/>
                <a:cs typeface="Arial"/>
              </a:rPr>
              <a:t>‘h</a:t>
            </a:r>
            <a:r>
              <a:rPr dirty="0" sz="2000" spc="65">
                <a:latin typeface="Arial"/>
                <a:cs typeface="Arial"/>
              </a:rPr>
              <a:t>i</a:t>
            </a:r>
            <a:r>
              <a:rPr dirty="0" sz="2000" spc="110">
                <a:latin typeface="Arial"/>
                <a:cs typeface="Arial"/>
              </a:rPr>
              <a:t>gh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95">
                <a:latin typeface="Arial"/>
                <a:cs typeface="Arial"/>
              </a:rPr>
              <a:t>de</a:t>
            </a:r>
            <a:r>
              <a:rPr dirty="0" sz="2000" spc="85">
                <a:latin typeface="Arial"/>
                <a:cs typeface="Arial"/>
              </a:rPr>
              <a:t>n</a:t>
            </a:r>
            <a:r>
              <a:rPr dirty="0" sz="2000" spc="120">
                <a:latin typeface="Arial"/>
                <a:cs typeface="Arial"/>
              </a:rPr>
              <a:t>s</a:t>
            </a:r>
            <a:r>
              <a:rPr dirty="0" sz="2000" spc="35">
                <a:latin typeface="Arial"/>
                <a:cs typeface="Arial"/>
              </a:rPr>
              <a:t>i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75">
                <a:latin typeface="Arial"/>
                <a:cs typeface="Arial"/>
              </a:rPr>
              <a:t>y</a:t>
            </a:r>
            <a:r>
              <a:rPr dirty="0" sz="2000" spc="40">
                <a:latin typeface="Arial"/>
                <a:cs typeface="Arial"/>
              </a:rPr>
              <a:t> </a:t>
            </a:r>
            <a:r>
              <a:rPr dirty="0" sz="2000" spc="130">
                <a:latin typeface="Arial"/>
                <a:cs typeface="Arial"/>
              </a:rPr>
              <a:t>po</a:t>
            </a:r>
            <a:r>
              <a:rPr dirty="0" sz="2000" spc="35">
                <a:latin typeface="Arial"/>
                <a:cs typeface="Arial"/>
              </a:rPr>
              <a:t>l</a:t>
            </a:r>
            <a:r>
              <a:rPr dirty="0" sz="2000" spc="70">
                <a:latin typeface="Arial"/>
                <a:cs typeface="Arial"/>
              </a:rPr>
              <a:t>yv</a:t>
            </a:r>
            <a:r>
              <a:rPr dirty="0" sz="2000" spc="70">
                <a:latin typeface="Arial"/>
                <a:cs typeface="Arial"/>
              </a:rPr>
              <a:t>a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20">
                <a:latin typeface="Arial"/>
                <a:cs typeface="Arial"/>
              </a:rPr>
              <a:t>nt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 spc="145">
                <a:latin typeface="Arial"/>
                <a:cs typeface="Arial"/>
              </a:rPr>
              <a:t>or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75">
                <a:latin typeface="Arial"/>
                <a:cs typeface="Arial"/>
              </a:rPr>
              <a:t>o</a:t>
            </a:r>
            <a:r>
              <a:rPr dirty="0" sz="2000" spc="95">
                <a:latin typeface="Arial"/>
                <a:cs typeface="Arial"/>
              </a:rPr>
              <a:t>m</a:t>
            </a:r>
            <a:r>
              <a:rPr dirty="0" sz="2000" spc="160">
                <a:latin typeface="Arial"/>
                <a:cs typeface="Arial"/>
              </a:rPr>
              <a:t>p</a:t>
            </a:r>
            <a:r>
              <a:rPr dirty="0" sz="2000" spc="55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35">
                <a:latin typeface="Arial"/>
                <a:cs typeface="Arial"/>
              </a:rPr>
              <a:t>x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 spc="160">
                <a:latin typeface="Arial"/>
                <a:cs typeface="Arial"/>
              </a:rPr>
              <a:t>g</a:t>
            </a:r>
            <a:r>
              <a:rPr dirty="0" sz="2000" spc="55">
                <a:latin typeface="Arial"/>
                <a:cs typeface="Arial"/>
              </a:rPr>
              <a:t>l</a:t>
            </a:r>
            <a:r>
              <a:rPr dirty="0" sz="2000" spc="130">
                <a:latin typeface="Arial"/>
                <a:cs typeface="Arial"/>
              </a:rPr>
              <a:t>y</a:t>
            </a:r>
            <a:r>
              <a:rPr dirty="0" sz="2000" spc="120">
                <a:latin typeface="Arial"/>
                <a:cs typeface="Arial"/>
              </a:rPr>
              <a:t>c</a:t>
            </a:r>
            <a:r>
              <a:rPr dirty="0" sz="2000" spc="110">
                <a:latin typeface="Arial"/>
                <a:cs typeface="Arial"/>
              </a:rPr>
              <a:t>os</a:t>
            </a:r>
            <a:r>
              <a:rPr dirty="0" sz="2000" spc="30">
                <a:latin typeface="Arial"/>
                <a:cs typeface="Arial"/>
              </a:rPr>
              <a:t>i</a:t>
            </a:r>
            <a:r>
              <a:rPr dirty="0" sz="2000" spc="100">
                <a:latin typeface="Arial"/>
                <a:cs typeface="Arial"/>
              </a:rPr>
              <a:t>de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125">
                <a:latin typeface="Arial"/>
                <a:cs typeface="Arial"/>
              </a:rPr>
              <a:t>us</a:t>
            </a:r>
            <a:r>
              <a:rPr dirty="0" sz="2000" spc="50">
                <a:latin typeface="Arial"/>
                <a:cs typeface="Arial"/>
              </a:rPr>
              <a:t>t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204">
                <a:latin typeface="Arial"/>
                <a:cs typeface="Arial"/>
              </a:rPr>
              <a:t>r</a:t>
            </a:r>
            <a:r>
              <a:rPr dirty="0" sz="2000" spc="17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10">
                <a:latin typeface="Arial"/>
                <a:cs typeface="Arial"/>
              </a:rPr>
              <a:t>f</a:t>
            </a:r>
            <a:r>
              <a:rPr dirty="0" sz="2000" spc="110">
                <a:latin typeface="Arial"/>
                <a:cs typeface="Arial"/>
              </a:rPr>
              <a:t>f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120">
                <a:latin typeface="Arial"/>
                <a:cs typeface="Arial"/>
              </a:rPr>
              <a:t>’,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120">
                <a:latin typeface="Arial"/>
                <a:cs typeface="Arial"/>
              </a:rPr>
              <a:t>su</a:t>
            </a:r>
            <a:r>
              <a:rPr dirty="0" sz="2000" spc="100">
                <a:latin typeface="Arial"/>
                <a:cs typeface="Arial"/>
              </a:rPr>
              <a:t>c</a:t>
            </a:r>
            <a:r>
              <a:rPr dirty="0" sz="2000" spc="90">
                <a:latin typeface="Arial"/>
                <a:cs typeface="Arial"/>
              </a:rPr>
              <a:t>h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75">
                <a:latin typeface="Arial"/>
                <a:cs typeface="Arial"/>
              </a:rPr>
              <a:t>s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130">
                <a:latin typeface="Arial"/>
                <a:cs typeface="Arial"/>
              </a:rPr>
              <a:t>po</a:t>
            </a:r>
            <a:r>
              <a:rPr dirty="0" sz="2000" spc="35">
                <a:latin typeface="Arial"/>
                <a:cs typeface="Arial"/>
              </a:rPr>
              <a:t>l</a:t>
            </a:r>
            <a:r>
              <a:rPr dirty="0" sz="2000" spc="70">
                <a:latin typeface="Arial"/>
                <a:cs typeface="Arial"/>
              </a:rPr>
              <a:t>yv</a:t>
            </a:r>
            <a:r>
              <a:rPr dirty="0" sz="2000" spc="70">
                <a:latin typeface="Arial"/>
                <a:cs typeface="Arial"/>
              </a:rPr>
              <a:t>a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20">
                <a:latin typeface="Arial"/>
                <a:cs typeface="Arial"/>
              </a:rPr>
              <a:t>nt</a:t>
            </a:r>
            <a:r>
              <a:rPr dirty="0" sz="2000" spc="50">
                <a:latin typeface="Arial"/>
                <a:cs typeface="Arial"/>
              </a:rPr>
              <a:t> </a:t>
            </a:r>
            <a:r>
              <a:rPr dirty="0" sz="2000" spc="25" b="1">
                <a:latin typeface="Arial"/>
                <a:cs typeface="Arial"/>
              </a:rPr>
              <a:t>T</a:t>
            </a:r>
            <a:r>
              <a:rPr dirty="0" sz="2000" b="1">
                <a:latin typeface="Arial"/>
                <a:cs typeface="Arial"/>
              </a:rPr>
              <a:t>n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20">
                <a:latin typeface="Arial"/>
                <a:cs typeface="Arial"/>
              </a:rPr>
              <a:t>s</a:t>
            </a:r>
            <a:r>
              <a:rPr dirty="0" sz="2000" spc="35">
                <a:latin typeface="Arial"/>
                <a:cs typeface="Arial"/>
              </a:rPr>
              <a:t>i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90">
                <a:latin typeface="Arial"/>
                <a:cs typeface="Arial"/>
              </a:rPr>
              <a:t>o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20">
                <a:latin typeface="Arial"/>
                <a:cs typeface="Arial"/>
              </a:rPr>
              <a:t>O</a:t>
            </a:r>
            <a:r>
              <a:rPr dirty="0" sz="2000" spc="-20">
                <a:latin typeface="Arial"/>
                <a:cs typeface="Arial"/>
              </a:rPr>
              <a:t>S</a:t>
            </a:r>
            <a:r>
              <a:rPr dirty="0" sz="2000" spc="-10">
                <a:latin typeface="Arial"/>
                <a:cs typeface="Arial"/>
              </a:rPr>
              <a:t>M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160">
                <a:latin typeface="Arial"/>
                <a:cs typeface="Arial"/>
              </a:rPr>
              <a:t>w</a:t>
            </a:r>
            <a:r>
              <a:rPr dirty="0" sz="2000" spc="130">
                <a:latin typeface="Arial"/>
                <a:cs typeface="Arial"/>
              </a:rPr>
              <a:t>h</a:t>
            </a:r>
            <a:r>
              <a:rPr dirty="0" sz="2000" spc="30">
                <a:latin typeface="Arial"/>
                <a:cs typeface="Arial"/>
              </a:rPr>
              <a:t>i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90">
                <a:latin typeface="Arial"/>
                <a:cs typeface="Arial"/>
              </a:rPr>
              <a:t>h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ge</a:t>
            </a:r>
            <a:r>
              <a:rPr dirty="0" sz="2000" spc="85">
                <a:latin typeface="Arial"/>
                <a:cs typeface="Arial"/>
              </a:rPr>
              <a:t>n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75">
                <a:latin typeface="Arial"/>
                <a:cs typeface="Arial"/>
              </a:rPr>
              <a:t>s</a:t>
            </a:r>
            <a:r>
              <a:rPr dirty="0" sz="2000" spc="4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40">
                <a:latin typeface="Arial"/>
                <a:cs typeface="Arial"/>
              </a:rPr>
              <a:t>n</a:t>
            </a:r>
            <a:r>
              <a:rPr dirty="0" sz="2000" spc="114">
                <a:latin typeface="Arial"/>
                <a:cs typeface="Arial"/>
              </a:rPr>
              <a:t>c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85">
                <a:latin typeface="Arial"/>
                <a:cs typeface="Arial"/>
              </a:rPr>
              <a:t>m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00">
                <a:latin typeface="Arial"/>
                <a:cs typeface="Arial"/>
              </a:rPr>
              <a:t>n</a:t>
            </a:r>
            <a:r>
              <a:rPr dirty="0" sz="2000" spc="145">
                <a:latin typeface="Arial"/>
                <a:cs typeface="Arial"/>
              </a:rPr>
              <a:t>t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10">
                <a:latin typeface="Arial"/>
                <a:cs typeface="Arial"/>
              </a:rPr>
              <a:t>f</a:t>
            </a:r>
            <a:r>
              <a:rPr dirty="0" sz="2000" spc="110">
                <a:latin typeface="Arial"/>
                <a:cs typeface="Arial"/>
              </a:rPr>
              <a:t>f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30">
                <a:latin typeface="Arial"/>
                <a:cs typeface="Arial"/>
              </a:rPr>
              <a:t>n</a:t>
            </a:r>
            <a:r>
              <a:rPr dirty="0" sz="2000" spc="30">
                <a:latin typeface="Arial"/>
                <a:cs typeface="Arial"/>
              </a:rPr>
              <a:t>i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75">
                <a:latin typeface="Arial"/>
                <a:cs typeface="Arial"/>
              </a:rPr>
              <a:t>y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160">
                <a:latin typeface="Arial"/>
                <a:cs typeface="Arial"/>
              </a:rPr>
              <a:t>w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90">
                <a:latin typeface="Arial"/>
                <a:cs typeface="Arial"/>
              </a:rPr>
              <a:t>h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55">
                <a:latin typeface="Arial"/>
                <a:cs typeface="Arial"/>
              </a:rPr>
              <a:t>VV</a:t>
            </a:r>
            <a:r>
              <a:rPr dirty="0" sz="2000" spc="7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100">
                <a:latin typeface="Arial"/>
                <a:cs typeface="Arial"/>
              </a:rPr>
              <a:t>B</a:t>
            </a:r>
            <a:r>
              <a:rPr dirty="0" baseline="-20576" sz="2025" spc="67">
                <a:latin typeface="Arial"/>
                <a:cs typeface="Arial"/>
              </a:rPr>
              <a:t>4</a:t>
            </a:r>
            <a:r>
              <a:rPr dirty="0" baseline="-20576" sz="2025" spc="179">
                <a:latin typeface="Arial"/>
                <a:cs typeface="Arial"/>
              </a:rPr>
              <a:t> </a:t>
            </a:r>
            <a:r>
              <a:rPr dirty="0" sz="2000" spc="105">
                <a:latin typeface="Arial"/>
                <a:cs typeface="Arial"/>
              </a:rPr>
              <a:t>by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3</a:t>
            </a:r>
            <a:r>
              <a:rPr dirty="0" sz="2000" spc="45">
                <a:latin typeface="Arial"/>
                <a:cs typeface="Arial"/>
              </a:rPr>
              <a:t>.</a:t>
            </a:r>
            <a:r>
              <a:rPr dirty="0" sz="2000" spc="85">
                <a:latin typeface="Arial"/>
                <a:cs typeface="Arial"/>
              </a:rPr>
              <a:t>3</a:t>
            </a:r>
            <a:r>
              <a:rPr dirty="0" sz="2000" spc="0">
                <a:latin typeface="PMingLiU"/>
                <a:cs typeface="PMingLiU"/>
              </a:rPr>
              <a:t>×</a:t>
            </a:r>
            <a:r>
              <a:rPr dirty="0" sz="2000" spc="60">
                <a:latin typeface="Arial"/>
                <a:cs typeface="Arial"/>
              </a:rPr>
              <a:t>10</a:t>
            </a:r>
            <a:r>
              <a:rPr dirty="0" baseline="24691" sz="2025" spc="67">
                <a:latin typeface="Arial"/>
                <a:cs typeface="Arial"/>
              </a:rPr>
              <a:t>5</a:t>
            </a:r>
            <a:r>
              <a:rPr dirty="0" baseline="24691" sz="2025" spc="217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10">
                <a:latin typeface="Arial"/>
                <a:cs typeface="Arial"/>
              </a:rPr>
              <a:t>nd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4</a:t>
            </a:r>
            <a:r>
              <a:rPr dirty="0" sz="2000" spc="45">
                <a:latin typeface="Arial"/>
                <a:cs typeface="Arial"/>
              </a:rPr>
              <a:t>.</a:t>
            </a:r>
            <a:r>
              <a:rPr dirty="0" sz="2000" spc="75">
                <a:latin typeface="Arial"/>
                <a:cs typeface="Arial"/>
              </a:rPr>
              <a:t>5</a:t>
            </a:r>
            <a:r>
              <a:rPr dirty="0" sz="2000" spc="0">
                <a:latin typeface="PMingLiU"/>
                <a:cs typeface="PMingLiU"/>
              </a:rPr>
              <a:t>×</a:t>
            </a:r>
            <a:r>
              <a:rPr dirty="0" sz="2000" spc="60">
                <a:latin typeface="Arial"/>
                <a:cs typeface="Arial"/>
              </a:rPr>
              <a:t>10</a:t>
            </a:r>
            <a:r>
              <a:rPr dirty="0" baseline="24691" sz="2025" spc="67">
                <a:latin typeface="Arial"/>
                <a:cs typeface="Arial"/>
              </a:rPr>
              <a:t>3</a:t>
            </a:r>
            <a:r>
              <a:rPr dirty="0" baseline="24691" sz="2025" spc="217">
                <a:latin typeface="Arial"/>
                <a:cs typeface="Arial"/>
              </a:rPr>
              <a:t> 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80">
                <a:latin typeface="Arial"/>
                <a:cs typeface="Arial"/>
              </a:rPr>
              <a:t>m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80">
                <a:latin typeface="Arial"/>
                <a:cs typeface="Arial"/>
              </a:rPr>
              <a:t>s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ov</a:t>
            </a:r>
            <a:r>
              <a:rPr dirty="0" sz="2000" spc="70">
                <a:latin typeface="Arial"/>
                <a:cs typeface="Arial"/>
              </a:rPr>
              <a:t>e</a:t>
            </a:r>
            <a:r>
              <a:rPr dirty="0" sz="2000" spc="204">
                <a:latin typeface="Arial"/>
                <a:cs typeface="Arial"/>
              </a:rPr>
              <a:t>r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Gal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75">
                <a:latin typeface="Arial"/>
                <a:cs typeface="Arial"/>
              </a:rPr>
              <a:t>a</a:t>
            </a:r>
            <a:r>
              <a:rPr dirty="0" sz="2000" spc="70">
                <a:latin typeface="Arial"/>
                <a:cs typeface="Arial"/>
              </a:rPr>
              <a:t>n</a:t>
            </a:r>
            <a:r>
              <a:rPr dirty="0" sz="2000" spc="130">
                <a:latin typeface="Arial"/>
                <a:cs typeface="Arial"/>
              </a:rPr>
              <a:t>d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Ga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 spc="130">
                <a:latin typeface="Arial"/>
                <a:cs typeface="Arial"/>
              </a:rPr>
              <a:t>NA</a:t>
            </a:r>
            <a:r>
              <a:rPr dirty="0" sz="2000" spc="80">
                <a:latin typeface="Arial"/>
                <a:cs typeface="Arial"/>
              </a:rPr>
              <a:t>c</a:t>
            </a:r>
            <a:r>
              <a:rPr dirty="0" sz="2000" spc="65">
                <a:latin typeface="Arial"/>
                <a:cs typeface="Arial"/>
              </a:rPr>
              <a:t>,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90">
                <a:latin typeface="Arial"/>
                <a:cs typeface="Arial"/>
              </a:rPr>
              <a:t>sp</a:t>
            </a:r>
            <a:r>
              <a:rPr dirty="0" sz="2000" spc="85">
                <a:latin typeface="Arial"/>
                <a:cs typeface="Arial"/>
              </a:rPr>
              <a:t>e</a:t>
            </a:r>
            <a:r>
              <a:rPr dirty="0" sz="2000" spc="175">
                <a:latin typeface="Arial"/>
                <a:cs typeface="Arial"/>
              </a:rPr>
              <a:t>c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70">
                <a:latin typeface="Arial"/>
                <a:cs typeface="Arial"/>
              </a:rPr>
              <a:t>v</a:t>
            </a:r>
            <a:r>
              <a:rPr dirty="0" sz="2000" spc="65">
                <a:latin typeface="Arial"/>
                <a:cs typeface="Arial"/>
              </a:rPr>
              <a:t>e</a:t>
            </a:r>
            <a:r>
              <a:rPr dirty="0" sz="2000" spc="80">
                <a:latin typeface="Arial"/>
                <a:cs typeface="Arial"/>
              </a:rPr>
              <a:t>l</a:t>
            </a:r>
            <a:r>
              <a:rPr dirty="0" sz="2000" spc="70">
                <a:latin typeface="Arial"/>
                <a:cs typeface="Arial"/>
              </a:rPr>
              <a:t>y,</a:t>
            </a:r>
            <a:r>
              <a:rPr dirty="0" sz="2000" spc="6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10">
                <a:latin typeface="Arial"/>
                <a:cs typeface="Arial"/>
              </a:rPr>
              <a:t>nd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80">
                <a:latin typeface="Arial"/>
                <a:cs typeface="Arial"/>
              </a:rPr>
              <a:t>s</a:t>
            </a:r>
            <a:r>
              <a:rPr dirty="0" sz="2000" spc="4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14">
                <a:latin typeface="Arial"/>
                <a:cs typeface="Arial"/>
              </a:rPr>
              <a:t>bout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1</a:t>
            </a:r>
            <a:r>
              <a:rPr dirty="0" sz="2000" spc="60">
                <a:latin typeface="Arial"/>
                <a:cs typeface="Arial"/>
              </a:rPr>
              <a:t>0</a:t>
            </a:r>
            <a:r>
              <a:rPr dirty="0" sz="2000" spc="60">
                <a:latin typeface="Arial"/>
                <a:cs typeface="Arial"/>
              </a:rPr>
              <a:t>0</a:t>
            </a:r>
            <a:r>
              <a:rPr dirty="0" sz="2000" spc="70">
                <a:latin typeface="Arial"/>
                <a:cs typeface="Arial"/>
              </a:rPr>
              <a:t>0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85">
                <a:latin typeface="Arial"/>
                <a:cs typeface="Arial"/>
              </a:rPr>
              <a:t>m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75">
                <a:latin typeface="Arial"/>
                <a:cs typeface="Arial"/>
              </a:rPr>
              <a:t>s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m</a:t>
            </a:r>
            <a:r>
              <a:rPr dirty="0" sz="2000" spc="185">
                <a:latin typeface="Arial"/>
                <a:cs typeface="Arial"/>
              </a:rPr>
              <a:t>o</a:t>
            </a:r>
            <a:r>
              <a:rPr dirty="0" sz="2000" spc="95">
                <a:latin typeface="Arial"/>
                <a:cs typeface="Arial"/>
              </a:rPr>
              <a:t>r</a:t>
            </a:r>
            <a:r>
              <a:rPr dirty="0" sz="2000" spc="70">
                <a:latin typeface="Arial"/>
                <a:cs typeface="Arial"/>
              </a:rPr>
              <a:t>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75">
                <a:latin typeface="Arial"/>
                <a:cs typeface="Arial"/>
              </a:rPr>
              <a:t>ve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65">
                <a:latin typeface="Arial"/>
                <a:cs typeface="Arial"/>
              </a:rPr>
              <a:t>a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40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m</a:t>
            </a:r>
            <a:r>
              <a:rPr dirty="0" sz="2000" spc="90">
                <a:latin typeface="Arial"/>
                <a:cs typeface="Arial"/>
              </a:rPr>
              <a:t>o</a:t>
            </a:r>
            <a:r>
              <a:rPr dirty="0" sz="2000" spc="80">
                <a:latin typeface="Arial"/>
                <a:cs typeface="Arial"/>
              </a:rPr>
              <a:t>n</a:t>
            </a:r>
            <a:r>
              <a:rPr dirty="0" sz="2000" spc="75">
                <a:latin typeface="Arial"/>
                <a:cs typeface="Arial"/>
              </a:rPr>
              <a:t>o</a:t>
            </a:r>
            <a:r>
              <a:rPr dirty="0" sz="2000" spc="95">
                <a:latin typeface="Arial"/>
                <a:cs typeface="Arial"/>
              </a:rPr>
              <a:t>m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80">
                <a:latin typeface="Arial"/>
                <a:cs typeface="Arial"/>
              </a:rPr>
              <a:t>c</a:t>
            </a:r>
            <a:r>
              <a:rPr dirty="0" sz="2000" spc="60">
                <a:latin typeface="Arial"/>
                <a:cs typeface="Arial"/>
              </a:rPr>
              <a:t> </a:t>
            </a:r>
            <a:r>
              <a:rPr dirty="0" sz="2000" spc="25" b="1">
                <a:latin typeface="Arial"/>
                <a:cs typeface="Arial"/>
              </a:rPr>
              <a:t>T</a:t>
            </a:r>
            <a:r>
              <a:rPr dirty="0" sz="2000" spc="20" b="1">
                <a:latin typeface="Arial"/>
                <a:cs typeface="Arial"/>
              </a:rPr>
              <a:t>n</a:t>
            </a:r>
            <a:r>
              <a:rPr dirty="0" sz="2000" spc="65">
                <a:latin typeface="Arial"/>
                <a:cs typeface="Arial"/>
              </a:rPr>
              <a:t>.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The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m</a:t>
            </a:r>
            <a:r>
              <a:rPr dirty="0" sz="2000" spc="140">
                <a:latin typeface="Arial"/>
                <a:cs typeface="Arial"/>
              </a:rPr>
              <a:t>u</a:t>
            </a:r>
            <a:r>
              <a:rPr dirty="0" sz="2000" spc="114">
                <a:latin typeface="Arial"/>
                <a:cs typeface="Arial"/>
              </a:rPr>
              <a:t>c</a:t>
            </a:r>
            <a:r>
              <a:rPr dirty="0" sz="2000" spc="90">
                <a:latin typeface="Arial"/>
                <a:cs typeface="Arial"/>
              </a:rPr>
              <a:t>h</a:t>
            </a:r>
            <a:r>
              <a:rPr dirty="0" sz="2000" spc="45">
                <a:latin typeface="Arial"/>
                <a:cs typeface="Arial"/>
              </a:rPr>
              <a:t> </a:t>
            </a:r>
            <a:r>
              <a:rPr dirty="0" sz="2000" spc="145">
                <a:latin typeface="Arial"/>
                <a:cs typeface="Arial"/>
              </a:rPr>
              <a:t>s</a:t>
            </a:r>
            <a:r>
              <a:rPr dirty="0" sz="2000" spc="65">
                <a:latin typeface="Arial"/>
                <a:cs typeface="Arial"/>
              </a:rPr>
              <a:t>t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90">
                <a:latin typeface="Arial"/>
                <a:cs typeface="Arial"/>
              </a:rPr>
              <a:t>o</a:t>
            </a:r>
            <a:r>
              <a:rPr dirty="0" sz="2000" spc="80">
                <a:latin typeface="Arial"/>
                <a:cs typeface="Arial"/>
              </a:rPr>
              <a:t>n</a:t>
            </a:r>
            <a:r>
              <a:rPr dirty="0" sz="2000" spc="100">
                <a:latin typeface="Arial"/>
                <a:cs typeface="Arial"/>
              </a:rPr>
              <a:t>g</a:t>
            </a:r>
            <a:r>
              <a:rPr dirty="0" sz="2000" spc="90">
                <a:latin typeface="Arial"/>
                <a:cs typeface="Arial"/>
              </a:rPr>
              <a:t>e</a:t>
            </a:r>
            <a:r>
              <a:rPr dirty="0" sz="2000" spc="204">
                <a:latin typeface="Arial"/>
                <a:cs typeface="Arial"/>
              </a:rPr>
              <a:t>r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65">
                <a:latin typeface="Arial"/>
                <a:cs typeface="Arial"/>
              </a:rPr>
              <a:t>b</a:t>
            </a:r>
            <a:r>
              <a:rPr dirty="0" sz="2000" spc="50">
                <a:latin typeface="Arial"/>
                <a:cs typeface="Arial"/>
              </a:rPr>
              <a:t>i</a:t>
            </a:r>
            <a:r>
              <a:rPr dirty="0" sz="2000" spc="140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on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of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</a:t>
            </a:r>
            <a:r>
              <a:rPr dirty="0" sz="2000" spc="15">
                <a:latin typeface="Arial"/>
                <a:cs typeface="Arial"/>
              </a:rPr>
              <a:t>C</a:t>
            </a:r>
            <a:r>
              <a:rPr dirty="0" sz="2000" spc="120">
                <a:latin typeface="Arial"/>
                <a:cs typeface="Arial"/>
              </a:rPr>
              <a:t>A</a:t>
            </a:r>
            <a:r>
              <a:rPr dirty="0" baseline="-20576" sz="2025" spc="67">
                <a:latin typeface="Arial"/>
                <a:cs typeface="Arial"/>
              </a:rPr>
              <a:t>1</a:t>
            </a:r>
            <a:r>
              <a:rPr dirty="0" baseline="-20576" sz="2025" spc="142">
                <a:latin typeface="Arial"/>
                <a:cs typeface="Arial"/>
              </a:rPr>
              <a:t> </a:t>
            </a:r>
            <a:r>
              <a:rPr dirty="0" sz="2000" spc="105">
                <a:latin typeface="Arial"/>
                <a:cs typeface="Arial"/>
              </a:rPr>
              <a:t>by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70">
                <a:latin typeface="Arial"/>
                <a:cs typeface="Arial"/>
              </a:rPr>
              <a:t>a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30">
                <a:latin typeface="Arial"/>
                <a:cs typeface="Arial"/>
              </a:rPr>
              <a:t>p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80">
                <a:latin typeface="Arial"/>
                <a:cs typeface="Arial"/>
              </a:rPr>
              <a:t>n</a:t>
            </a:r>
            <a:r>
              <a:rPr dirty="0" sz="2000" spc="65">
                <a:latin typeface="Arial"/>
                <a:cs typeface="Arial"/>
              </a:rPr>
              <a:t>e</a:t>
            </a:r>
            <a:r>
              <a:rPr dirty="0" sz="2000" spc="95">
                <a:latin typeface="Arial"/>
                <a:cs typeface="Arial"/>
              </a:rPr>
              <a:t>l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of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175">
                <a:latin typeface="Arial"/>
                <a:cs typeface="Arial"/>
              </a:rPr>
              <a:t>c</a:t>
            </a:r>
            <a:r>
              <a:rPr dirty="0" sz="2000" spc="100">
                <a:latin typeface="Arial"/>
                <a:cs typeface="Arial"/>
              </a:rPr>
              <a:t>yst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165">
                <a:latin typeface="Arial"/>
                <a:cs typeface="Arial"/>
              </a:rPr>
              <a:t>g</a:t>
            </a:r>
            <a:r>
              <a:rPr dirty="0" sz="2000" spc="50">
                <a:latin typeface="Arial"/>
                <a:cs typeface="Arial"/>
              </a:rPr>
              <a:t>l</a:t>
            </a:r>
            <a:r>
              <a:rPr dirty="0" sz="2000" spc="130">
                <a:latin typeface="Arial"/>
                <a:cs typeface="Arial"/>
              </a:rPr>
              <a:t>y</a:t>
            </a:r>
            <a:r>
              <a:rPr dirty="0" sz="2000" spc="114">
                <a:latin typeface="Arial"/>
                <a:cs typeface="Arial"/>
              </a:rPr>
              <a:t>c</a:t>
            </a:r>
            <a:r>
              <a:rPr dirty="0" sz="2000" spc="165">
                <a:latin typeface="Arial"/>
                <a:cs typeface="Arial"/>
              </a:rPr>
              <a:t>op</a:t>
            </a:r>
            <a:r>
              <a:rPr dirty="0" sz="2000" spc="85">
                <a:latin typeface="Arial"/>
                <a:cs typeface="Arial"/>
              </a:rPr>
              <a:t>r</a:t>
            </a:r>
            <a:r>
              <a:rPr dirty="0" sz="2000" spc="160">
                <a:latin typeface="Arial"/>
                <a:cs typeface="Arial"/>
              </a:rPr>
              <a:t>o</a:t>
            </a:r>
            <a:r>
              <a:rPr dirty="0" sz="2000" spc="65">
                <a:latin typeface="Arial"/>
                <a:cs typeface="Arial"/>
              </a:rPr>
              <a:t>t</a:t>
            </a:r>
            <a:r>
              <a:rPr dirty="0" sz="2000" spc="60">
                <a:latin typeface="Arial"/>
                <a:cs typeface="Arial"/>
              </a:rPr>
              <a:t>e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100">
                <a:latin typeface="Arial"/>
                <a:cs typeface="Arial"/>
              </a:rPr>
              <a:t>n</a:t>
            </a:r>
            <a:r>
              <a:rPr dirty="0" sz="2000" spc="80">
                <a:latin typeface="Arial"/>
                <a:cs typeface="Arial"/>
              </a:rPr>
              <a:t>s</a:t>
            </a:r>
            <a:r>
              <a:rPr dirty="0" sz="2000" spc="45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65">
                <a:latin typeface="Arial"/>
                <a:cs typeface="Arial"/>
              </a:rPr>
              <a:t>a</a:t>
            </a:r>
            <a:r>
              <a:rPr dirty="0" sz="2000" spc="90">
                <a:latin typeface="Arial"/>
                <a:cs typeface="Arial"/>
              </a:rPr>
              <a:t>n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105">
                <a:latin typeface="Arial"/>
                <a:cs typeface="Arial"/>
              </a:rPr>
              <a:t>by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160">
                <a:latin typeface="Arial"/>
                <a:cs typeface="Arial"/>
              </a:rPr>
              <a:t>d</a:t>
            </a:r>
            <a:r>
              <a:rPr dirty="0" sz="2000" spc="55">
                <a:latin typeface="Arial"/>
                <a:cs typeface="Arial"/>
              </a:rPr>
              <a:t>i</a:t>
            </a:r>
            <a:r>
              <a:rPr dirty="0" sz="2000" spc="70">
                <a:latin typeface="Arial"/>
                <a:cs typeface="Arial"/>
              </a:rPr>
              <a:t>s</a:t>
            </a:r>
            <a:r>
              <a:rPr dirty="0" sz="2000" spc="65">
                <a:latin typeface="Arial"/>
                <a:cs typeface="Arial"/>
              </a:rPr>
              <a:t>a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80">
                <a:latin typeface="Arial"/>
                <a:cs typeface="Arial"/>
              </a:rPr>
              <a:t>h</a:t>
            </a:r>
            <a:r>
              <a:rPr dirty="0" sz="2000" spc="65">
                <a:latin typeface="Arial"/>
                <a:cs typeface="Arial"/>
              </a:rPr>
              <a:t>a</a:t>
            </a:r>
            <a:r>
              <a:rPr dirty="0" sz="2000" spc="195">
                <a:latin typeface="Arial"/>
                <a:cs typeface="Arial"/>
              </a:rPr>
              <a:t>r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90">
                <a:latin typeface="Arial"/>
                <a:cs typeface="Arial"/>
              </a:rPr>
              <a:t>des</a:t>
            </a:r>
            <a:r>
              <a:rPr dirty="0" sz="2000" spc="60">
                <a:latin typeface="Arial"/>
                <a:cs typeface="Arial"/>
              </a:rPr>
              <a:t> 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10">
                <a:latin typeface="Arial"/>
                <a:cs typeface="Arial"/>
              </a:rPr>
              <a:t>nd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125">
                <a:latin typeface="Arial"/>
                <a:cs typeface="Arial"/>
              </a:rPr>
              <a:t>ga</a:t>
            </a:r>
            <a:r>
              <a:rPr dirty="0" sz="2000" spc="30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a</a:t>
            </a:r>
            <a:r>
              <a:rPr dirty="0" sz="2000" spc="170">
                <a:latin typeface="Arial"/>
                <a:cs typeface="Arial"/>
              </a:rPr>
              <a:t>c</a:t>
            </a:r>
            <a:r>
              <a:rPr dirty="0" sz="2000" spc="135">
                <a:latin typeface="Arial"/>
                <a:cs typeface="Arial"/>
              </a:rPr>
              <a:t>t</a:t>
            </a:r>
            <a:r>
              <a:rPr dirty="0" sz="2000" spc="80">
                <a:latin typeface="Arial"/>
                <a:cs typeface="Arial"/>
              </a:rPr>
              <a:t>ose</a:t>
            </a:r>
            <a:r>
              <a:rPr dirty="0" sz="2000" spc="40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i</a:t>
            </a:r>
            <a:r>
              <a:rPr dirty="0" sz="2000" spc="75">
                <a:latin typeface="Arial"/>
                <a:cs typeface="Arial"/>
              </a:rPr>
              <a:t>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sh</a:t>
            </a:r>
            <a:r>
              <a:rPr dirty="0" sz="2000" spc="80">
                <a:latin typeface="Arial"/>
                <a:cs typeface="Arial"/>
              </a:rPr>
              <a:t>o</a:t>
            </a:r>
            <a:r>
              <a:rPr dirty="0" sz="2000" spc="160">
                <a:latin typeface="Arial"/>
                <a:cs typeface="Arial"/>
              </a:rPr>
              <a:t>w</a:t>
            </a:r>
            <a:r>
              <a:rPr dirty="0" sz="2000" spc="75">
                <a:latin typeface="Arial"/>
                <a:cs typeface="Arial"/>
              </a:rPr>
              <a:t>n.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01000" y="152400"/>
            <a:ext cx="1022350" cy="1066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14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9009" y="4995036"/>
            <a:ext cx="42170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I</a:t>
            </a:r>
            <a:r>
              <a:rPr dirty="0" sz="1800">
                <a:latin typeface="Arial"/>
                <a:cs typeface="Arial"/>
              </a:rPr>
              <a:t>/</a:t>
            </a:r>
            <a:r>
              <a:rPr dirty="0" sz="1800" b="1">
                <a:latin typeface="Arial"/>
                <a:cs typeface="Arial"/>
              </a:rPr>
              <a:t>II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l</a:t>
            </a:r>
            <a:r>
              <a:rPr dirty="0" sz="1800" spc="40" i="1">
                <a:latin typeface="Symbol"/>
                <a:cs typeface="Symbol"/>
              </a:rPr>
              <a:t>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 spc="5">
                <a:latin typeface="Arial"/>
                <a:cs typeface="Arial"/>
              </a:rPr>
              <a:t>3/4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 spc="-1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),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l</a:t>
            </a:r>
            <a:r>
              <a:rPr dirty="0" sz="1800" spc="40" i="1">
                <a:latin typeface="Symbol"/>
                <a:cs typeface="Symbol"/>
              </a:rPr>
              <a:t>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 spc="5">
                <a:latin typeface="Arial"/>
                <a:cs typeface="Arial"/>
              </a:rPr>
              <a:t>4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lc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01000" y="1524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62711" y="1012444"/>
            <a:ext cx="7286625" cy="37484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2000" spc="-80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b</a:t>
            </a:r>
            <a:r>
              <a:rPr dirty="0" sz="2000" b="1">
                <a:latin typeface="Arial"/>
                <a:cs typeface="Arial"/>
              </a:rPr>
              <a:t>b</a:t>
            </a:r>
            <a:r>
              <a:rPr dirty="0" sz="2000" spc="-15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spc="0" b="1">
                <a:latin typeface="Arial"/>
                <a:cs typeface="Arial"/>
              </a:rPr>
              <a:t>v</a:t>
            </a:r>
            <a:r>
              <a:rPr dirty="0" sz="2000" spc="-5" b="1">
                <a:latin typeface="Arial"/>
                <a:cs typeface="Arial"/>
              </a:rPr>
              <a:t>i</a:t>
            </a:r>
            <a:r>
              <a:rPr dirty="0" sz="2000" spc="-15" b="1">
                <a:latin typeface="Arial"/>
                <a:cs typeface="Arial"/>
              </a:rPr>
              <a:t>a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ion</a:t>
            </a:r>
            <a:r>
              <a:rPr dirty="0" sz="2000" spc="7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and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S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15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uc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ure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of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Di</a:t>
            </a:r>
            <a:r>
              <a:rPr dirty="0" sz="2000" spc="-15" b="1">
                <a:latin typeface="Arial"/>
                <a:cs typeface="Arial"/>
              </a:rPr>
              <a:t>s</a:t>
            </a:r>
            <a:r>
              <a:rPr dirty="0" sz="2000" spc="-5" b="1">
                <a:latin typeface="Arial"/>
                <a:cs typeface="Arial"/>
              </a:rPr>
              <a:t>a</a:t>
            </a:r>
            <a:r>
              <a:rPr dirty="0" sz="2000" spc="-15" b="1">
                <a:latin typeface="Arial"/>
                <a:cs typeface="Arial"/>
              </a:rPr>
              <a:t>c</a:t>
            </a:r>
            <a:r>
              <a:rPr dirty="0" sz="2000" spc="-5" b="1">
                <a:latin typeface="Arial"/>
                <a:cs typeface="Arial"/>
              </a:rPr>
              <a:t>cha</a:t>
            </a:r>
            <a:r>
              <a:rPr dirty="0" sz="2000" spc="-20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ide</a:t>
            </a:r>
            <a:r>
              <a:rPr dirty="0" sz="2000" spc="60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S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15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uc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ur</a:t>
            </a:r>
            <a:r>
              <a:rPr dirty="0" sz="2000" spc="-15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l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Uni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s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and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25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n</a:t>
            </a:r>
            <a:r>
              <a:rPr dirty="0" sz="2000" spc="-20" b="1">
                <a:latin typeface="Arial"/>
                <a:cs typeface="Arial"/>
              </a:rPr>
              <a:t> </a:t>
            </a:r>
            <a:r>
              <a:rPr dirty="0" sz="2000" spc="-20" b="1">
                <a:latin typeface="Arial"/>
                <a:cs typeface="Arial"/>
              </a:rPr>
              <a:t>E</a:t>
            </a:r>
            <a:r>
              <a:rPr dirty="0" sz="2000" spc="-5" b="1">
                <a:latin typeface="Arial"/>
                <a:cs typeface="Arial"/>
              </a:rPr>
              <a:t>pitope</a:t>
            </a:r>
            <a:r>
              <a:rPr dirty="0" sz="2000" spc="2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Used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o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20" b="1">
                <a:latin typeface="Arial"/>
                <a:cs typeface="Arial"/>
              </a:rPr>
              <a:t>E</a:t>
            </a:r>
            <a:r>
              <a:rPr dirty="0" sz="2000" spc="-5" b="1">
                <a:latin typeface="Arial"/>
                <a:cs typeface="Arial"/>
              </a:rPr>
              <a:t>xpr</a:t>
            </a:r>
            <a:r>
              <a:rPr dirty="0" sz="2000" spc="-15" b="1">
                <a:latin typeface="Arial"/>
                <a:cs typeface="Arial"/>
              </a:rPr>
              <a:t>e</a:t>
            </a:r>
            <a:r>
              <a:rPr dirty="0" sz="2000" spc="-5" b="1">
                <a:latin typeface="Arial"/>
                <a:cs typeface="Arial"/>
              </a:rPr>
              <a:t>ss</a:t>
            </a:r>
            <a:r>
              <a:rPr dirty="0" sz="2000" spc="3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Ca</a:t>
            </a:r>
            <a:r>
              <a:rPr dirty="0" sz="2000" spc="-15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boh</a:t>
            </a:r>
            <a:r>
              <a:rPr dirty="0" sz="2000" spc="-35" b="1">
                <a:latin typeface="Arial"/>
                <a:cs typeface="Arial"/>
              </a:rPr>
              <a:t>y</a:t>
            </a:r>
            <a:r>
              <a:rPr dirty="0" sz="2000" spc="-5" b="1">
                <a:latin typeface="Arial"/>
                <a:cs typeface="Arial"/>
              </a:rPr>
              <a:t>d</a:t>
            </a:r>
            <a:r>
              <a:rPr dirty="0" sz="2000" spc="-15" b="1">
                <a:latin typeface="Arial"/>
                <a:cs typeface="Arial"/>
              </a:rPr>
              <a:t>r</a:t>
            </a:r>
            <a:r>
              <a:rPr dirty="0" sz="2000" spc="-5" b="1">
                <a:latin typeface="Arial"/>
                <a:cs typeface="Arial"/>
              </a:rPr>
              <a:t>ate</a:t>
            </a:r>
            <a:r>
              <a:rPr dirty="0" sz="2000" spc="65" b="1">
                <a:latin typeface="Arial"/>
                <a:cs typeface="Arial"/>
              </a:rPr>
              <a:t> </a:t>
            </a:r>
            <a:r>
              <a:rPr dirty="0" sz="2000" spc="-20" b="1">
                <a:latin typeface="Arial"/>
                <a:cs typeface="Arial"/>
              </a:rPr>
              <a:t>S</a:t>
            </a:r>
            <a:r>
              <a:rPr dirty="0" sz="2000" spc="-5" b="1">
                <a:latin typeface="Arial"/>
                <a:cs typeface="Arial"/>
              </a:rPr>
              <a:t>pe</a:t>
            </a:r>
            <a:r>
              <a:rPr dirty="0" sz="2000" spc="-15" b="1">
                <a:latin typeface="Arial"/>
                <a:cs typeface="Arial"/>
              </a:rPr>
              <a:t>c</a:t>
            </a:r>
            <a:r>
              <a:rPr dirty="0" sz="2000" spc="-5" b="1">
                <a:latin typeface="Arial"/>
                <a:cs typeface="Arial"/>
              </a:rPr>
              <a:t>ific</a:t>
            </a:r>
            <a:r>
              <a:rPr dirty="0" sz="2000" spc="-15" b="1">
                <a:latin typeface="Arial"/>
                <a:cs typeface="Arial"/>
              </a:rPr>
              <a:t>i</a:t>
            </a:r>
            <a:r>
              <a:rPr dirty="0" sz="2000" b="1">
                <a:latin typeface="Arial"/>
                <a:cs typeface="Arial"/>
              </a:rPr>
              <a:t>t</a:t>
            </a:r>
            <a:r>
              <a:rPr dirty="0" sz="2000" spc="-5" b="1">
                <a:latin typeface="Arial"/>
                <a:cs typeface="Arial"/>
              </a:rPr>
              <a:t>y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of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al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nd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G</a:t>
            </a:r>
            <a:r>
              <a:rPr dirty="0" sz="2000" spc="-5" b="1">
                <a:latin typeface="Arial"/>
                <a:cs typeface="Arial"/>
              </a:rPr>
              <a:t>a</a:t>
            </a:r>
            <a:r>
              <a:rPr dirty="0" sz="2000" spc="-15" b="1">
                <a:latin typeface="Arial"/>
                <a:cs typeface="Arial"/>
              </a:rPr>
              <a:t>l</a:t>
            </a:r>
            <a:r>
              <a:rPr dirty="0" sz="2000" spc="-5" b="1">
                <a:latin typeface="Arial"/>
                <a:cs typeface="Arial"/>
              </a:rPr>
              <a:t>N</a:t>
            </a:r>
            <a:r>
              <a:rPr dirty="0" sz="2000" spc="-80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c</a:t>
            </a:r>
            <a:r>
              <a:rPr dirty="0" sz="2000" spc="9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Re</a:t>
            </a:r>
            <a:r>
              <a:rPr dirty="0" sz="2000" spc="-15" b="1">
                <a:latin typeface="Arial"/>
                <a:cs typeface="Arial"/>
              </a:rPr>
              <a:t>a</a:t>
            </a:r>
            <a:r>
              <a:rPr dirty="0" sz="2000" spc="-5" b="1">
                <a:latin typeface="Arial"/>
                <a:cs typeface="Arial"/>
              </a:rPr>
              <a:t>cti</a:t>
            </a:r>
            <a:r>
              <a:rPr dirty="0" sz="2000" spc="5" b="1">
                <a:latin typeface="Arial"/>
                <a:cs typeface="Arial"/>
              </a:rPr>
              <a:t>v</a:t>
            </a:r>
            <a:r>
              <a:rPr dirty="0" sz="2000" spc="-5" b="1">
                <a:latin typeface="Arial"/>
                <a:cs typeface="Arial"/>
              </a:rPr>
              <a:t>e</a:t>
            </a:r>
            <a:r>
              <a:rPr dirty="0" sz="2000" spc="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Lectins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Times New Roman"/>
              <a:cs typeface="Times New Roman"/>
            </a:endParaRPr>
          </a:p>
          <a:p>
            <a:pPr marL="700405" indent="-533400">
              <a:lnSpc>
                <a:spcPct val="100000"/>
              </a:lnSpc>
              <a:buSzPct val="112500"/>
              <a:buAutoNum type="arabicParenBoth"/>
              <a:tabLst>
                <a:tab pos="701040" algn="l"/>
                <a:tab pos="5121910" algn="l"/>
              </a:tabLst>
            </a:pP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 spc="-10">
                <a:latin typeface="Arial"/>
                <a:cs typeface="Arial"/>
              </a:rPr>
              <a:t>u</a:t>
            </a:r>
            <a:r>
              <a:rPr dirty="0" sz="1600" spc="30">
                <a:latin typeface="Arial"/>
                <a:cs typeface="Arial"/>
              </a:rPr>
              <a:t>m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10">
                <a:latin typeface="Arial"/>
                <a:cs typeface="Arial"/>
              </a:rPr>
              <a:t>B</a:t>
            </a:r>
            <a:r>
              <a:rPr dirty="0" sz="1600">
                <a:latin typeface="Arial"/>
                <a:cs typeface="Arial"/>
              </a:rPr>
              <a:t>lo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G</a:t>
            </a:r>
            <a:r>
              <a:rPr dirty="0" sz="1600" spc="-15">
                <a:latin typeface="Arial"/>
                <a:cs typeface="Arial"/>
              </a:rPr>
              <a:t>r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 spc="-10">
                <a:latin typeface="Arial"/>
                <a:cs typeface="Arial"/>
              </a:rPr>
              <a:t>u</a:t>
            </a:r>
            <a:r>
              <a:rPr dirty="0" sz="1600" spc="-10">
                <a:latin typeface="Arial"/>
                <a:cs typeface="Arial"/>
              </a:rPr>
              <a:t>p</a:t>
            </a:r>
            <a:r>
              <a:rPr dirty="0" sz="1600" spc="2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15">
                <a:latin typeface="Arial"/>
                <a:cs typeface="Arial"/>
              </a:rPr>
              <a:t>c</a:t>
            </a:r>
            <a:r>
              <a:rPr dirty="0" sz="1800" spc="-35" i="1">
                <a:latin typeface="Symbol"/>
                <a:cs typeface="Symbol"/>
              </a:rPr>
              <a:t>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>
                <a:latin typeface="Arial"/>
                <a:cs typeface="Arial"/>
              </a:rPr>
              <a:t>3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),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b="1">
                <a:latin typeface="Arial"/>
                <a:cs typeface="Arial"/>
              </a:rPr>
              <a:t>B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l</a:t>
            </a:r>
            <a:r>
              <a:rPr dirty="0" sz="1800" spc="-35" i="1">
                <a:latin typeface="Symbol"/>
                <a:cs typeface="Symbol"/>
              </a:rPr>
              <a:t>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>
                <a:latin typeface="Arial"/>
                <a:cs typeface="Arial"/>
              </a:rPr>
              <a:t>3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arenBoth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"/>
              </a:spcBef>
              <a:buFont typeface="Arial"/>
              <a:buAutoNum type="arabicParenBoth"/>
            </a:pPr>
            <a:endParaRPr sz="1500">
              <a:latin typeface="Times New Roman"/>
              <a:cs typeface="Times New Roman"/>
            </a:endParaRPr>
          </a:p>
          <a:p>
            <a:pPr marL="636905" indent="-469900">
              <a:lnSpc>
                <a:spcPct val="100000"/>
              </a:lnSpc>
              <a:buSzPct val="112500"/>
              <a:buAutoNum type="arabicParenBoth"/>
              <a:tabLst>
                <a:tab pos="637540" algn="l"/>
              </a:tabLst>
            </a:pPr>
            <a:r>
              <a:rPr dirty="0" sz="1600" spc="-45">
                <a:latin typeface="Arial"/>
                <a:cs typeface="Arial"/>
              </a:rPr>
              <a:t>T</a:t>
            </a:r>
            <a:r>
              <a:rPr dirty="0" sz="1600" spc="-5">
                <a:latin typeface="Arial"/>
                <a:cs typeface="Arial"/>
              </a:rPr>
              <a:t>u</a:t>
            </a:r>
            <a:r>
              <a:rPr dirty="0" sz="1600" spc="25">
                <a:latin typeface="Arial"/>
                <a:cs typeface="Arial"/>
              </a:rPr>
              <a:t>m</a:t>
            </a:r>
            <a:r>
              <a:rPr dirty="0" sz="1600" spc="-5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M</a:t>
            </a:r>
            <a:r>
              <a:rPr dirty="0" sz="1600" spc="-5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r</a:t>
            </a:r>
            <a:r>
              <a:rPr dirty="0" sz="1600" spc="10">
                <a:latin typeface="Arial"/>
                <a:cs typeface="Arial"/>
              </a:rPr>
              <a:t>k</a:t>
            </a:r>
            <a:r>
              <a:rPr dirty="0" sz="1600" spc="-5">
                <a:latin typeface="Arial"/>
                <a:cs typeface="Arial"/>
              </a:rPr>
              <a:t>e</a:t>
            </a:r>
            <a:r>
              <a:rPr dirty="0" sz="1600" spc="-10">
                <a:latin typeface="Arial"/>
                <a:cs typeface="Arial"/>
              </a:rPr>
              <a:t>r</a:t>
            </a:r>
            <a:r>
              <a:rPr dirty="0" sz="1600" spc="20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15">
                <a:latin typeface="Arial"/>
                <a:cs typeface="Arial"/>
              </a:rPr>
              <a:t>c</a:t>
            </a:r>
            <a:r>
              <a:rPr dirty="0" sz="1800" spc="-35" i="1">
                <a:latin typeface="Symbol"/>
                <a:cs typeface="Symbol"/>
              </a:rPr>
              <a:t>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>
                <a:latin typeface="Arial"/>
                <a:cs typeface="Arial"/>
              </a:rPr>
              <a:t>3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2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),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l</a:t>
            </a:r>
            <a:r>
              <a:rPr dirty="0" sz="1800" spc="40" i="1">
                <a:latin typeface="Symbol"/>
                <a:cs typeface="Symbol"/>
              </a:rPr>
              <a:t>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>
                <a:latin typeface="Arial"/>
                <a:cs typeface="Arial"/>
              </a:rPr>
              <a:t>3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20">
                <a:latin typeface="Arial"/>
                <a:cs typeface="Arial"/>
              </a:rPr>
              <a:t>c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4529455">
              <a:lnSpc>
                <a:spcPct val="100000"/>
              </a:lnSpc>
              <a:spcBef>
                <a:spcPts val="1440"/>
              </a:spcBef>
            </a:pPr>
            <a:r>
              <a:rPr dirty="0" sz="1800" b="1">
                <a:latin typeface="Arial"/>
                <a:cs typeface="Arial"/>
              </a:rPr>
              <a:t>Tn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0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al</a:t>
            </a:r>
            <a:r>
              <a:rPr dirty="0" sz="1800">
                <a:latin typeface="Arial"/>
                <a:cs typeface="Arial"/>
              </a:rPr>
              <a:t>NA</a:t>
            </a:r>
            <a:r>
              <a:rPr dirty="0" sz="1800" spc="10">
                <a:latin typeface="Arial"/>
                <a:cs typeface="Arial"/>
              </a:rPr>
              <a:t>c</a:t>
            </a:r>
            <a:r>
              <a:rPr dirty="0" sz="1800" spc="-35" i="1">
                <a:latin typeface="Symbol"/>
                <a:cs typeface="Symbol"/>
              </a:rPr>
              <a:t>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>
                <a:latin typeface="Arial"/>
                <a:cs typeface="Arial"/>
              </a:rPr>
              <a:t>S</a:t>
            </a:r>
            <a:r>
              <a:rPr dirty="0" sz="1800" spc="5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r/</a:t>
            </a:r>
            <a:r>
              <a:rPr dirty="0" sz="1800" spc="-20">
                <a:latin typeface="Arial"/>
                <a:cs typeface="Arial"/>
              </a:rPr>
              <a:t>T</a:t>
            </a:r>
            <a:r>
              <a:rPr dirty="0" sz="1800" spc="5">
                <a:latin typeface="Arial"/>
                <a:cs typeface="Arial"/>
              </a:rPr>
              <a:t>hr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636905" indent="-469900">
              <a:lnSpc>
                <a:spcPct val="100000"/>
              </a:lnSpc>
              <a:spcBef>
                <a:spcPts val="1285"/>
              </a:spcBef>
              <a:buSzPct val="112500"/>
              <a:buAutoNum type="arabicParenBoth" startAt="3"/>
              <a:tabLst>
                <a:tab pos="637540" algn="l"/>
              </a:tabLst>
            </a:pPr>
            <a:r>
              <a:rPr dirty="0" sz="1600" spc="-170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 spc="-40">
                <a:latin typeface="Arial"/>
                <a:cs typeface="Arial"/>
              </a:rPr>
              <a:t>x</a:t>
            </a:r>
            <a:r>
              <a:rPr dirty="0" sz="1600">
                <a:latin typeface="Arial"/>
                <a:cs typeface="Arial"/>
              </a:rPr>
              <a:t>ic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M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10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r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 spc="-10">
                <a:latin typeface="Arial"/>
                <a:cs typeface="Arial"/>
              </a:rPr>
              <a:t>b</a:t>
            </a:r>
            <a:r>
              <a:rPr dirty="0" sz="1600">
                <a:latin typeface="Arial"/>
                <a:cs typeface="Arial"/>
              </a:rPr>
              <a:t>ial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g</a:t>
            </a:r>
            <a:r>
              <a:rPr dirty="0" sz="1600" spc="-10">
                <a:latin typeface="Arial"/>
                <a:cs typeface="Arial"/>
              </a:rPr>
              <a:t>g</a:t>
            </a:r>
            <a:r>
              <a:rPr dirty="0" sz="1600">
                <a:latin typeface="Arial"/>
                <a:cs typeface="Arial"/>
              </a:rPr>
              <a:t>lutinin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R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-10">
                <a:latin typeface="Arial"/>
                <a:cs typeface="Arial"/>
              </a:rPr>
              <a:t>p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 spc="-10">
                <a:latin typeface="Arial"/>
                <a:cs typeface="Arial"/>
              </a:rPr>
              <a:t>r</a:t>
            </a:r>
            <a:r>
              <a:rPr dirty="0" sz="1600" spc="35">
                <a:latin typeface="Arial"/>
                <a:cs typeface="Arial"/>
              </a:rPr>
              <a:t>s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0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l</a:t>
            </a:r>
            <a:r>
              <a:rPr dirty="0" sz="1800" spc="-35" i="1">
                <a:latin typeface="Symbol"/>
                <a:cs typeface="Symbol"/>
              </a:rPr>
              <a:t>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 spc="5">
                <a:latin typeface="Arial"/>
                <a:cs typeface="Arial"/>
              </a:rPr>
              <a:t>4</a:t>
            </a:r>
            <a:r>
              <a:rPr dirty="0" sz="1800" spc="-10">
                <a:latin typeface="Arial"/>
                <a:cs typeface="Arial"/>
              </a:rPr>
              <a:t>G</a:t>
            </a:r>
            <a:r>
              <a:rPr dirty="0" sz="1800" spc="5">
                <a:latin typeface="Arial"/>
                <a:cs typeface="Arial"/>
              </a:rPr>
              <a:t>a</a:t>
            </a:r>
            <a:r>
              <a:rPr dirty="0" sz="1800" spc="10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4548505">
              <a:lnSpc>
                <a:spcPct val="100000"/>
              </a:lnSpc>
              <a:spcBef>
                <a:spcPts val="840"/>
              </a:spcBef>
            </a:pPr>
            <a:r>
              <a:rPr dirty="0" sz="1800" spc="-5" b="1">
                <a:latin typeface="Arial"/>
                <a:cs typeface="Arial"/>
              </a:rPr>
              <a:t>P</a:t>
            </a:r>
            <a:r>
              <a:rPr dirty="0" sz="1800">
                <a:latin typeface="Arial"/>
                <a:cs typeface="Arial"/>
              </a:rPr>
              <a:t>/</a:t>
            </a:r>
            <a:r>
              <a:rPr dirty="0" sz="1800" b="1">
                <a:latin typeface="Arial"/>
                <a:cs typeface="Arial"/>
              </a:rPr>
              <a:t>S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N</a:t>
            </a:r>
            <a:r>
              <a:rPr dirty="0" sz="1800" spc="-10">
                <a:latin typeface="Arial"/>
                <a:cs typeface="Arial"/>
              </a:rPr>
              <a:t>A</a:t>
            </a:r>
            <a:r>
              <a:rPr dirty="0" sz="1800" spc="15">
                <a:latin typeface="Arial"/>
                <a:cs typeface="Arial"/>
              </a:rPr>
              <a:t>c</a:t>
            </a:r>
            <a:r>
              <a:rPr dirty="0" sz="1800" spc="40" i="1">
                <a:latin typeface="Symbol"/>
                <a:cs typeface="Symbol"/>
              </a:rPr>
              <a:t></a:t>
            </a:r>
            <a:r>
              <a:rPr dirty="0" sz="1800" spc="5">
                <a:latin typeface="Arial"/>
                <a:cs typeface="Arial"/>
              </a:rPr>
              <a:t>1</a:t>
            </a:r>
            <a:r>
              <a:rPr dirty="0" sz="1800" spc="-5" i="1">
                <a:latin typeface="Symbol"/>
                <a:cs typeface="Symbol"/>
              </a:rPr>
              <a:t></a:t>
            </a:r>
            <a:r>
              <a:rPr dirty="0" sz="1800" spc="-20">
                <a:latin typeface="Arial"/>
                <a:cs typeface="Arial"/>
              </a:rPr>
              <a:t>3</a:t>
            </a:r>
            <a:r>
              <a:rPr dirty="0" sz="1800">
                <a:latin typeface="Arial"/>
                <a:cs typeface="Arial"/>
              </a:rPr>
              <a:t>/</a:t>
            </a:r>
            <a:r>
              <a:rPr dirty="0" sz="1800" spc="5">
                <a:latin typeface="Arial"/>
                <a:cs typeface="Arial"/>
              </a:rPr>
              <a:t>4</a:t>
            </a:r>
            <a:r>
              <a:rPr dirty="0" sz="1800" spc="-15">
                <a:latin typeface="Arial"/>
                <a:cs typeface="Arial"/>
              </a:rPr>
              <a:t>G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14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917244" y="5009388"/>
            <a:ext cx="244284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81965" algn="l"/>
              </a:tabLst>
            </a:pPr>
            <a:r>
              <a:rPr dirty="0" sz="1800">
                <a:latin typeface="Arial"/>
                <a:cs typeface="Arial"/>
              </a:rPr>
              <a:t>(4)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600">
                <a:latin typeface="Arial"/>
                <a:cs typeface="Arial"/>
              </a:rPr>
              <a:t>Ot</a:t>
            </a:r>
            <a:r>
              <a:rPr dirty="0" sz="1600" spc="-10">
                <a:latin typeface="Arial"/>
                <a:cs typeface="Arial"/>
              </a:rPr>
              <a:t>h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r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s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r</a:t>
            </a:r>
            <a:r>
              <a:rPr dirty="0" sz="1600" spc="-10">
                <a:latin typeface="Arial"/>
                <a:cs typeface="Arial"/>
              </a:rPr>
              <a:t>u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u</a:t>
            </a:r>
            <a:r>
              <a:rPr dirty="0" sz="1600" spc="-10">
                <a:latin typeface="Arial"/>
                <a:cs typeface="Arial"/>
              </a:rPr>
              <a:t>r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u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5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7175" y="5657799"/>
            <a:ext cx="6830059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>
                <a:latin typeface="Arial"/>
                <a:cs typeface="Arial"/>
              </a:rPr>
              <a:t>All,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</a:t>
            </a:r>
            <a:r>
              <a:rPr dirty="0" sz="1600" spc="-35">
                <a:latin typeface="Arial"/>
                <a:cs typeface="Arial"/>
              </a:rPr>
              <a:t>x</a:t>
            </a:r>
            <a:r>
              <a:rPr dirty="0" sz="1600" spc="-5">
                <a:latin typeface="Arial"/>
                <a:cs typeface="Arial"/>
              </a:rPr>
              <a:t>pe</a:t>
            </a:r>
            <a:r>
              <a:rPr dirty="0" sz="1600" spc="10">
                <a:latin typeface="Arial"/>
                <a:cs typeface="Arial"/>
              </a:rPr>
              <a:t>c</a:t>
            </a:r>
            <a:r>
              <a:rPr dirty="0" sz="1600">
                <a:latin typeface="Arial"/>
                <a:cs typeface="Arial"/>
              </a:rPr>
              <a:t>t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baseline="-21164" sz="1575" spc="60" b="1" i="1">
                <a:latin typeface="Symbol"/>
                <a:cs typeface="Symbol"/>
              </a:rPr>
              <a:t></a:t>
            </a:r>
            <a:r>
              <a:rPr dirty="0" sz="1600" b="1">
                <a:latin typeface="Arial"/>
                <a:cs typeface="Arial"/>
              </a:rPr>
              <a:t>,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P</a:t>
            </a:r>
            <a:r>
              <a:rPr dirty="0" baseline="-21164" sz="1575" spc="7" b="1" i="1">
                <a:latin typeface="Symbol"/>
                <a:cs typeface="Symbol"/>
              </a:rPr>
              <a:t></a:t>
            </a:r>
            <a:r>
              <a:rPr dirty="0" sz="1600" b="1">
                <a:latin typeface="Arial"/>
                <a:cs typeface="Arial"/>
              </a:rPr>
              <a:t>,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F</a:t>
            </a:r>
            <a:r>
              <a:rPr dirty="0" baseline="-21164" sz="1575" b="1" i="1">
                <a:latin typeface="Symbol"/>
                <a:cs typeface="Symbol"/>
              </a:rPr>
              <a:t></a:t>
            </a:r>
            <a:r>
              <a:rPr dirty="0" baseline="-21164" sz="1575" spc="-7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Arial"/>
                <a:cs typeface="Arial"/>
              </a:rPr>
              <a:t>an</a:t>
            </a:r>
            <a:r>
              <a:rPr dirty="0" sz="1600" spc="5">
                <a:latin typeface="Arial"/>
                <a:cs typeface="Arial"/>
              </a:rPr>
              <a:t>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 b="1">
                <a:latin typeface="Arial"/>
                <a:cs typeface="Arial"/>
              </a:rPr>
              <a:t>T</a:t>
            </a:r>
            <a:r>
              <a:rPr dirty="0" baseline="-21164" sz="1575" spc="60" b="1" i="1">
                <a:latin typeface="Symbol"/>
                <a:cs typeface="Symbol"/>
              </a:rPr>
              <a:t></a:t>
            </a:r>
            <a:r>
              <a:rPr dirty="0" sz="1600">
                <a:latin typeface="Arial"/>
                <a:cs typeface="Arial"/>
              </a:rPr>
              <a:t>,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ar</a:t>
            </a:r>
            <a:r>
              <a:rPr dirty="0" sz="1600" spc="5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pre</a:t>
            </a:r>
            <a:r>
              <a:rPr dirty="0" sz="1600" spc="10">
                <a:latin typeface="Arial"/>
                <a:cs typeface="Arial"/>
              </a:rPr>
              <a:t>s</a:t>
            </a:r>
            <a:r>
              <a:rPr dirty="0" sz="1600" spc="-5">
                <a:latin typeface="Arial"/>
                <a:cs typeface="Arial"/>
              </a:rPr>
              <a:t>en</a:t>
            </a:r>
            <a:r>
              <a:rPr dirty="0" sz="1600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G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sz="1600" spc="-75" b="1">
                <a:latin typeface="Arial"/>
                <a:cs typeface="Arial"/>
              </a:rPr>
              <a:t>y</a:t>
            </a:r>
            <a:r>
              <a:rPr dirty="0" sz="1600" spc="-5" b="1">
                <a:latin typeface="Arial"/>
                <a:cs typeface="Arial"/>
              </a:rPr>
              <a:t>c</a:t>
            </a:r>
            <a:r>
              <a:rPr dirty="0" sz="1600" spc="5" b="1">
                <a:latin typeface="Arial"/>
                <a:cs typeface="Arial"/>
              </a:rPr>
              <a:t>opro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" b="1">
                <a:latin typeface="Arial"/>
                <a:cs typeface="Arial"/>
              </a:rPr>
              <a:t>e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5" b="1">
                <a:latin typeface="Arial"/>
                <a:cs typeface="Arial"/>
              </a:rPr>
              <a:t>ns</a:t>
            </a:r>
            <a:r>
              <a:rPr dirty="0" sz="160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730"/>
              </a:lnSpc>
              <a:spcBef>
                <a:spcPts val="405"/>
              </a:spcBef>
            </a:pPr>
            <a:r>
              <a:rPr dirty="0" sz="1600" spc="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ll,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-40">
                <a:latin typeface="Arial"/>
                <a:cs typeface="Arial"/>
              </a:rPr>
              <a:t>x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ep</a:t>
            </a:r>
            <a:r>
              <a:rPr dirty="0" sz="1600">
                <a:latin typeface="Arial"/>
                <a:cs typeface="Arial"/>
              </a:rPr>
              <a:t>t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T</a:t>
            </a:r>
            <a:r>
              <a:rPr dirty="0" sz="1600" b="1">
                <a:latin typeface="Arial"/>
                <a:cs typeface="Arial"/>
              </a:rPr>
              <a:t>n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er</a:t>
            </a:r>
            <a:r>
              <a:rPr dirty="0" sz="1600" spc="30">
                <a:latin typeface="Arial"/>
                <a:cs typeface="Arial"/>
              </a:rPr>
              <a:t>m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an</a:t>
            </a:r>
            <a:r>
              <a:rPr dirty="0" sz="1600" spc="1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T</a:t>
            </a:r>
            <a:r>
              <a:rPr dirty="0" baseline="-21164" sz="1575" b="1" i="1">
                <a:latin typeface="Symbol"/>
                <a:cs typeface="Symbol"/>
              </a:rPr>
              <a:t></a:t>
            </a:r>
            <a:r>
              <a:rPr dirty="0" baseline="-21164" sz="1575" spc="7" b="1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Arial"/>
                <a:cs typeface="Arial"/>
              </a:rPr>
              <a:t>an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</a:t>
            </a:r>
            <a:r>
              <a:rPr dirty="0" baseline="-21164" sz="1575" b="1" i="1">
                <a:latin typeface="Symbol"/>
                <a:cs typeface="Symbol"/>
              </a:rPr>
              <a:t></a:t>
            </a:r>
            <a:r>
              <a:rPr dirty="0" baseline="-21164" sz="1575" b="1" i="1">
                <a:latin typeface="Times New Roman"/>
                <a:cs typeface="Times New Roman"/>
              </a:rPr>
              <a:t> </a:t>
            </a:r>
            <a:r>
              <a:rPr dirty="0" baseline="-21164" sz="1575" spc="-97" b="1" i="1">
                <a:latin typeface="Times New Roman"/>
                <a:cs typeface="Times New Roman"/>
              </a:rPr>
              <a:t> </a:t>
            </a:r>
            <a:r>
              <a:rPr dirty="0" sz="1600">
                <a:latin typeface="Arial"/>
                <a:cs typeface="Arial"/>
              </a:rPr>
              <a:t>,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</a:t>
            </a:r>
            <a:r>
              <a:rPr dirty="0" sz="1600" spc="-15">
                <a:latin typeface="Arial"/>
                <a:cs typeface="Arial"/>
              </a:rPr>
              <a:t>v</a:t>
            </a:r>
            <a:r>
              <a:rPr dirty="0" sz="1600">
                <a:latin typeface="Arial"/>
                <a:cs typeface="Arial"/>
              </a:rPr>
              <a:t>ide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5">
                <a:latin typeface="Arial"/>
                <a:cs typeface="Arial"/>
              </a:rPr>
              <a:t>ss</a:t>
            </a:r>
            <a:r>
              <a:rPr dirty="0" sz="1600" spc="-10">
                <a:latin typeface="Arial"/>
                <a:cs typeface="Arial"/>
              </a:rPr>
              <a:t>en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ial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li</a:t>
            </a:r>
            <a:r>
              <a:rPr dirty="0" sz="1600" spc="-10">
                <a:latin typeface="Arial"/>
                <a:cs typeface="Arial"/>
              </a:rPr>
              <a:t>gand</a:t>
            </a:r>
            <a:r>
              <a:rPr dirty="0" sz="1600">
                <a:latin typeface="Arial"/>
                <a:cs typeface="Arial"/>
              </a:rPr>
              <a:t>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f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r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</a:t>
            </a:r>
            <a:r>
              <a:rPr dirty="0" sz="1600" spc="5">
                <a:latin typeface="Arial"/>
                <a:cs typeface="Arial"/>
              </a:rPr>
              <a:t>ct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ing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ar</a:t>
            </a:r>
            <a:r>
              <a:rPr dirty="0" sz="160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f</a:t>
            </a:r>
            <a:r>
              <a:rPr dirty="0" sz="1600" spc="-10">
                <a:latin typeface="Arial"/>
                <a:cs typeface="Arial"/>
              </a:rPr>
              <a:t>oun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h</a:t>
            </a:r>
            <a:r>
              <a:rPr dirty="0" sz="1600">
                <a:latin typeface="Arial"/>
                <a:cs typeface="Arial"/>
              </a:rPr>
              <a:t>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arb</a:t>
            </a:r>
            <a:r>
              <a:rPr dirty="0" sz="1600" spc="-35">
                <a:latin typeface="Arial"/>
                <a:cs typeface="Arial"/>
              </a:rPr>
              <a:t>o</a:t>
            </a:r>
            <a:r>
              <a:rPr dirty="0" sz="1600" spc="-10">
                <a:latin typeface="Arial"/>
                <a:cs typeface="Arial"/>
              </a:rPr>
              <a:t>h</a:t>
            </a:r>
            <a:r>
              <a:rPr dirty="0" sz="1600" spc="-15">
                <a:latin typeface="Arial"/>
                <a:cs typeface="Arial"/>
              </a:rPr>
              <a:t>y</a:t>
            </a:r>
            <a:r>
              <a:rPr dirty="0" sz="1600" spc="-10">
                <a:latin typeface="Arial"/>
                <a:cs typeface="Arial"/>
              </a:rPr>
              <a:t>dra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30">
                <a:latin typeface="Arial"/>
                <a:cs typeface="Arial"/>
              </a:rPr>
              <a:t>m</a:t>
            </a:r>
            <a:r>
              <a:rPr dirty="0" sz="1600" spc="-35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ieti</a:t>
            </a:r>
            <a:r>
              <a:rPr dirty="0" sz="1600" spc="-3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s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f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G</a:t>
            </a:r>
            <a:r>
              <a:rPr dirty="0" sz="1600" spc="25" b="1">
                <a:latin typeface="Arial"/>
                <a:cs typeface="Arial"/>
              </a:rPr>
              <a:t>l</a:t>
            </a:r>
            <a:r>
              <a:rPr dirty="0" sz="1600" spc="-80" b="1">
                <a:latin typeface="Arial"/>
                <a:cs typeface="Arial"/>
              </a:rPr>
              <a:t>y</a:t>
            </a:r>
            <a:r>
              <a:rPr dirty="0" sz="1600" spc="-10" b="1">
                <a:latin typeface="Arial"/>
                <a:cs typeface="Arial"/>
              </a:rPr>
              <a:t>c</a:t>
            </a:r>
            <a:r>
              <a:rPr dirty="0" sz="1600" b="1">
                <a:latin typeface="Arial"/>
                <a:cs typeface="Arial"/>
              </a:rPr>
              <a:t>osph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b="1">
                <a:latin typeface="Arial"/>
                <a:cs typeface="Arial"/>
              </a:rPr>
              <a:t>n</a:t>
            </a:r>
            <a:r>
              <a:rPr dirty="0" sz="1600" spc="-25" b="1">
                <a:latin typeface="Arial"/>
                <a:cs typeface="Arial"/>
              </a:rPr>
              <a:t>g</a:t>
            </a:r>
            <a:r>
              <a:rPr dirty="0" sz="1600" b="1">
                <a:latin typeface="Arial"/>
                <a:cs typeface="Arial"/>
              </a:rPr>
              <a:t>o</a:t>
            </a:r>
            <a:r>
              <a:rPr dirty="0" sz="1600" spc="5" b="1">
                <a:latin typeface="Arial"/>
                <a:cs typeface="Arial"/>
              </a:rPr>
              <a:t>li</a:t>
            </a:r>
            <a:r>
              <a:rPr dirty="0" sz="1600" b="1">
                <a:latin typeface="Arial"/>
                <a:cs typeface="Arial"/>
              </a:rPr>
              <a:t>p</a:t>
            </a:r>
            <a:r>
              <a:rPr dirty="0" sz="1600" spc="-15" b="1">
                <a:latin typeface="Arial"/>
                <a:cs typeface="Arial"/>
              </a:rPr>
              <a:t>i</a:t>
            </a:r>
            <a:r>
              <a:rPr dirty="0" sz="1600" b="1">
                <a:latin typeface="Arial"/>
                <a:cs typeface="Arial"/>
              </a:rPr>
              <a:t>ds</a:t>
            </a:r>
            <a:r>
              <a:rPr dirty="0" sz="160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9502" rIns="0" bIns="0" rtlCol="0" vert="horz">
            <a:spAutoFit/>
          </a:bodyPr>
          <a:lstStyle/>
          <a:p>
            <a:pPr marL="667385">
              <a:lnSpc>
                <a:spcPct val="100000"/>
              </a:lnSpc>
            </a:pPr>
            <a:r>
              <a:rPr dirty="0" sz="2400"/>
              <a:t>G</a:t>
            </a:r>
            <a:r>
              <a:rPr dirty="0" sz="2400" spc="5"/>
              <a:t>l</a:t>
            </a:r>
            <a:r>
              <a:rPr dirty="0" sz="2400" spc="-65"/>
              <a:t>y</a:t>
            </a:r>
            <a:r>
              <a:rPr dirty="0" sz="2400" spc="5"/>
              <a:t>ca</a:t>
            </a:r>
            <a:r>
              <a:rPr dirty="0" sz="2400"/>
              <a:t>n</a:t>
            </a:r>
            <a:r>
              <a:rPr dirty="0" sz="2400" spc="20"/>
              <a:t> </a:t>
            </a:r>
            <a:r>
              <a:rPr dirty="0" sz="2400" spc="5"/>
              <a:t>s</a:t>
            </a:r>
            <a:r>
              <a:rPr dirty="0" sz="2400"/>
              <a:t>truct</a:t>
            </a:r>
            <a:r>
              <a:rPr dirty="0" sz="2400" spc="-10"/>
              <a:t>u</a:t>
            </a:r>
            <a:r>
              <a:rPr dirty="0" sz="2400"/>
              <a:t>r</a:t>
            </a:r>
            <a:r>
              <a:rPr dirty="0" sz="2400" spc="5"/>
              <a:t>a</a:t>
            </a:r>
            <a:r>
              <a:rPr dirty="0" sz="2400"/>
              <a:t>l</a:t>
            </a:r>
            <a:r>
              <a:rPr dirty="0" sz="2400" spc="-15"/>
              <a:t> </a:t>
            </a:r>
            <a:r>
              <a:rPr dirty="0" sz="2400"/>
              <a:t>units</a:t>
            </a:r>
            <a:r>
              <a:rPr dirty="0" sz="2400" spc="-20"/>
              <a:t> </a:t>
            </a:r>
            <a:r>
              <a:rPr dirty="0" sz="2400" spc="5"/>
              <a:t>a</a:t>
            </a:r>
            <a:r>
              <a:rPr dirty="0" sz="2400"/>
              <a:t>nd</a:t>
            </a:r>
            <a:r>
              <a:rPr dirty="0" sz="2400" spc="-25"/>
              <a:t> </a:t>
            </a:r>
            <a:r>
              <a:rPr dirty="0" sz="2400"/>
              <a:t>r</a:t>
            </a:r>
            <a:r>
              <a:rPr dirty="0" sz="2400" spc="5"/>
              <a:t>ec</a:t>
            </a:r>
            <a:r>
              <a:rPr dirty="0" sz="2400"/>
              <a:t>ogni</a:t>
            </a:r>
            <a:r>
              <a:rPr dirty="0" sz="2400" spc="-10"/>
              <a:t>t</a:t>
            </a:r>
            <a:r>
              <a:rPr dirty="0" sz="2400"/>
              <a:t>ion</a:t>
            </a:r>
            <a:r>
              <a:rPr dirty="0" sz="2400" spc="-20"/>
              <a:t> </a:t>
            </a:r>
            <a:r>
              <a:rPr dirty="0" sz="2400" spc="5"/>
              <a:t>c</a:t>
            </a:r>
            <a:r>
              <a:rPr dirty="0" sz="2400"/>
              <a:t>odes</a:t>
            </a: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1187" y="4437126"/>
            <a:ext cx="2520950" cy="1665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1187" y="1557400"/>
            <a:ext cx="2376424" cy="2125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32201" y="4005326"/>
            <a:ext cx="5595874" cy="18715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03575" y="1916048"/>
            <a:ext cx="2497201" cy="1590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40200" y="3716273"/>
            <a:ext cx="3486150" cy="247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55650" y="1196975"/>
            <a:ext cx="3924300" cy="2000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24525" y="1700148"/>
            <a:ext cx="3019425" cy="19272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11926" y="1484375"/>
            <a:ext cx="409575" cy="2762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348101" y="1557274"/>
            <a:ext cx="276225" cy="152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72400" y="76200"/>
            <a:ext cx="1022350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9079" y="216408"/>
            <a:ext cx="7616952" cy="8077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1647" y="216408"/>
            <a:ext cx="7287768" cy="871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3850" y="260413"/>
            <a:ext cx="7488555" cy="678180"/>
          </a:xfrm>
          <a:custGeom>
            <a:avLst/>
            <a:gdLst/>
            <a:ahLst/>
            <a:cxnLst/>
            <a:rect l="l" t="t" r="r" b="b"/>
            <a:pathLst>
              <a:path w="7488555" h="678180">
                <a:moveTo>
                  <a:pt x="0" y="677862"/>
                </a:moveTo>
                <a:lnTo>
                  <a:pt x="7488301" y="677862"/>
                </a:lnTo>
                <a:lnTo>
                  <a:pt x="7488301" y="0"/>
                </a:lnTo>
                <a:lnTo>
                  <a:pt x="0" y="0"/>
                </a:lnTo>
                <a:lnTo>
                  <a:pt x="0" y="67786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23850" y="260413"/>
            <a:ext cx="7488555" cy="678180"/>
          </a:xfrm>
          <a:prstGeom prst="rect"/>
          <a:solidFill>
            <a:srgbClr val="9BBA58"/>
          </a:solidFill>
        </p:spPr>
        <p:txBody>
          <a:bodyPr wrap="square" lIns="0" tIns="15240" rIns="0" bIns="0" rtlCol="0" vert="horz">
            <a:spAutoFit/>
          </a:bodyPr>
          <a:lstStyle/>
          <a:p>
            <a:pPr marL="91440" marR="531495">
              <a:lnSpc>
                <a:spcPct val="110000"/>
              </a:lnSpc>
              <a:spcBef>
                <a:spcPts val="120"/>
              </a:spcBef>
            </a:pPr>
            <a:r>
              <a:rPr dirty="0" sz="1800">
                <a:solidFill>
                  <a:srgbClr val="FFFFFF"/>
                </a:solidFill>
              </a:rPr>
              <a:t>F</a:t>
            </a:r>
            <a:r>
              <a:rPr dirty="0" sz="1800" spc="5">
                <a:solidFill>
                  <a:srgbClr val="FFFFFF"/>
                </a:solidFill>
              </a:rPr>
              <a:t>i</a:t>
            </a:r>
            <a:r>
              <a:rPr dirty="0" sz="1800">
                <a:solidFill>
                  <a:srgbClr val="FFFFFF"/>
                </a:solidFill>
              </a:rPr>
              <a:t>g</a:t>
            </a:r>
            <a:r>
              <a:rPr dirty="0" sz="1800" spc="5">
                <a:solidFill>
                  <a:srgbClr val="FFFFFF"/>
                </a:solidFill>
              </a:rPr>
              <a:t>u</a:t>
            </a:r>
            <a:r>
              <a:rPr dirty="0" sz="1800">
                <a:solidFill>
                  <a:srgbClr val="FFFFFF"/>
                </a:solidFill>
              </a:rPr>
              <a:t>re</a:t>
            </a:r>
            <a:r>
              <a:rPr dirty="0" sz="1800" spc="-20">
                <a:solidFill>
                  <a:srgbClr val="FFFFFF"/>
                </a:solidFill>
              </a:rPr>
              <a:t> </a:t>
            </a:r>
            <a:r>
              <a:rPr dirty="0" sz="1800" spc="10">
                <a:solidFill>
                  <a:srgbClr val="FFFFFF"/>
                </a:solidFill>
              </a:rPr>
              <a:t>1</a:t>
            </a:r>
            <a:r>
              <a:rPr dirty="0" sz="1800" spc="5" b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800">
                <a:solidFill>
                  <a:srgbClr val="FFFFFF"/>
                </a:solidFill>
              </a:rPr>
              <a:t>.</a:t>
            </a:r>
            <a:r>
              <a:rPr dirty="0" sz="1800" spc="-20">
                <a:solidFill>
                  <a:srgbClr val="FFFFFF"/>
                </a:solidFill>
              </a:rPr>
              <a:t> </a:t>
            </a:r>
            <a:r>
              <a:rPr dirty="0" sz="1800" spc="10">
                <a:solidFill>
                  <a:srgbClr val="FFFFFF"/>
                </a:solidFill>
              </a:rPr>
              <a:t>M</a:t>
            </a:r>
            <a:r>
              <a:rPr dirty="0" sz="1800" spc="5">
                <a:solidFill>
                  <a:srgbClr val="FFFFFF"/>
                </a:solidFill>
              </a:rPr>
              <a:t>amma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5">
                <a:solidFill>
                  <a:srgbClr val="FFFFFF"/>
                </a:solidFill>
              </a:rPr>
              <a:t>ia</a:t>
            </a:r>
            <a:r>
              <a:rPr dirty="0" sz="1800">
                <a:solidFill>
                  <a:srgbClr val="FFFFFF"/>
                </a:solidFill>
              </a:rPr>
              <a:t>n</a:t>
            </a:r>
            <a:r>
              <a:rPr dirty="0" sz="1800" spc="-50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g</a:t>
            </a:r>
            <a:r>
              <a:rPr dirty="0" sz="1800" spc="5">
                <a:solidFill>
                  <a:srgbClr val="FFFFFF"/>
                </a:solidFill>
              </a:rPr>
              <a:t>l</a:t>
            </a:r>
            <a:r>
              <a:rPr dirty="0" sz="1800" spc="-90">
                <a:solidFill>
                  <a:srgbClr val="FFFFFF"/>
                </a:solidFill>
              </a:rPr>
              <a:t>y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o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o</a:t>
            </a:r>
            <a:r>
              <a:rPr dirty="0" sz="1800" spc="5">
                <a:solidFill>
                  <a:srgbClr val="FFFFFF"/>
                </a:solidFill>
              </a:rPr>
              <a:t>n</a:t>
            </a:r>
            <a:r>
              <a:rPr dirty="0" sz="1800">
                <a:solidFill>
                  <a:srgbClr val="FFFFFF"/>
                </a:solidFill>
              </a:rPr>
              <a:t>j</a:t>
            </a:r>
            <a:r>
              <a:rPr dirty="0" sz="1800" spc="5">
                <a:solidFill>
                  <a:srgbClr val="FFFFFF"/>
                </a:solidFill>
              </a:rPr>
              <a:t>u</a:t>
            </a:r>
            <a:r>
              <a:rPr dirty="0" sz="1800">
                <a:solidFill>
                  <a:srgbClr val="FFFFFF"/>
                </a:solidFill>
              </a:rPr>
              <a:t>g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t</a:t>
            </a:r>
            <a:r>
              <a:rPr dirty="0" sz="1800" spc="5">
                <a:solidFill>
                  <a:srgbClr val="FFFFFF"/>
                </a:solidFill>
              </a:rPr>
              <a:t>e</a:t>
            </a:r>
            <a:r>
              <a:rPr dirty="0" sz="1800">
                <a:solidFill>
                  <a:srgbClr val="FFFFFF"/>
                </a:solidFill>
              </a:rPr>
              <a:t>s</a:t>
            </a:r>
            <a:r>
              <a:rPr dirty="0" sz="1800" spc="5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s</a:t>
            </a:r>
            <a:r>
              <a:rPr dirty="0" sz="1800">
                <a:solidFill>
                  <a:srgbClr val="FFFFFF"/>
                </a:solidFill>
              </a:rPr>
              <a:t>tru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tur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-4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u</a:t>
            </a:r>
            <a:r>
              <a:rPr dirty="0" sz="1800" spc="5">
                <a:solidFill>
                  <a:srgbClr val="FFFFFF"/>
                </a:solidFill>
              </a:rPr>
              <a:t>n</a:t>
            </a:r>
            <a:r>
              <a:rPr dirty="0" sz="1800">
                <a:solidFill>
                  <a:srgbClr val="FFFFFF"/>
                </a:solidFill>
              </a:rPr>
              <a:t>its</a:t>
            </a:r>
            <a:r>
              <a:rPr dirty="0" sz="1800" spc="-1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u</a:t>
            </a:r>
            <a:r>
              <a:rPr dirty="0" sz="1800" spc="5">
                <a:solidFill>
                  <a:srgbClr val="FFFFFF"/>
                </a:solidFill>
              </a:rPr>
              <a:t>se</a:t>
            </a:r>
            <a:r>
              <a:rPr dirty="0" sz="1800">
                <a:solidFill>
                  <a:srgbClr val="FFFFFF"/>
                </a:solidFill>
              </a:rPr>
              <a:t>d</a:t>
            </a:r>
            <a:r>
              <a:rPr dirty="0" sz="1800" spc="-20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to</a:t>
            </a:r>
            <a:r>
              <a:rPr dirty="0" sz="180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ex</a:t>
            </a:r>
            <a:r>
              <a:rPr dirty="0" sz="1800">
                <a:solidFill>
                  <a:srgbClr val="FFFFFF"/>
                </a:solidFill>
              </a:rPr>
              <a:t>pr</a:t>
            </a:r>
            <a:r>
              <a:rPr dirty="0" sz="1800" spc="5">
                <a:solidFill>
                  <a:srgbClr val="FFFFFF"/>
                </a:solidFill>
              </a:rPr>
              <a:t>es</a:t>
            </a:r>
            <a:r>
              <a:rPr dirty="0" sz="1800">
                <a:solidFill>
                  <a:srgbClr val="FFFFFF"/>
                </a:solidFill>
              </a:rPr>
              <a:t>s</a:t>
            </a:r>
            <a:r>
              <a:rPr dirty="0" sz="1800" spc="-4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nd</a:t>
            </a:r>
            <a:r>
              <a:rPr dirty="0" sz="1800" spc="-15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5">
                <a:solidFill>
                  <a:srgbClr val="FFFFFF"/>
                </a:solidFill>
              </a:rPr>
              <a:t>ass</a:t>
            </a:r>
            <a:r>
              <a:rPr dirty="0" sz="1800">
                <a:solidFill>
                  <a:srgbClr val="FFFFFF"/>
                </a:solidFill>
              </a:rPr>
              <a:t>ify</a:t>
            </a:r>
            <a:r>
              <a:rPr dirty="0" sz="1800" spc="-3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the</a:t>
            </a:r>
            <a:r>
              <a:rPr dirty="0" sz="1800" spc="1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ca</a:t>
            </a:r>
            <a:r>
              <a:rPr dirty="0" sz="1800">
                <a:solidFill>
                  <a:srgbClr val="FFFFFF"/>
                </a:solidFill>
              </a:rPr>
              <a:t>rbo</a:t>
            </a:r>
            <a:r>
              <a:rPr dirty="0" sz="1800" spc="5">
                <a:solidFill>
                  <a:srgbClr val="FFFFFF"/>
                </a:solidFill>
              </a:rPr>
              <a:t>h</a:t>
            </a:r>
            <a:r>
              <a:rPr dirty="0" sz="1800" spc="-90">
                <a:solidFill>
                  <a:srgbClr val="FFFFFF"/>
                </a:solidFill>
              </a:rPr>
              <a:t>y</a:t>
            </a:r>
            <a:r>
              <a:rPr dirty="0" sz="1800">
                <a:solidFill>
                  <a:srgbClr val="FFFFFF"/>
                </a:solidFill>
              </a:rPr>
              <a:t>dr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te</a:t>
            </a:r>
            <a:r>
              <a:rPr dirty="0" sz="1800" spc="3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s</a:t>
            </a:r>
            <a:r>
              <a:rPr dirty="0" sz="1800">
                <a:solidFill>
                  <a:srgbClr val="FFFFFF"/>
                </a:solidFill>
              </a:rPr>
              <a:t>p</a:t>
            </a:r>
            <a:r>
              <a:rPr dirty="0" sz="1800" spc="5">
                <a:solidFill>
                  <a:srgbClr val="FFFFFF"/>
                </a:solidFill>
              </a:rPr>
              <a:t>ec</a:t>
            </a:r>
            <a:r>
              <a:rPr dirty="0" sz="1800">
                <a:solidFill>
                  <a:srgbClr val="FFFFFF"/>
                </a:solidFill>
              </a:rPr>
              <a:t>if</a:t>
            </a:r>
            <a:r>
              <a:rPr dirty="0" sz="1800" spc="5">
                <a:solidFill>
                  <a:srgbClr val="FFFFFF"/>
                </a:solidFill>
              </a:rPr>
              <a:t>ic</a:t>
            </a:r>
            <a:r>
              <a:rPr dirty="0" sz="1800">
                <a:solidFill>
                  <a:srgbClr val="FFFFFF"/>
                </a:solidFill>
              </a:rPr>
              <a:t>ity</a:t>
            </a:r>
            <a:r>
              <a:rPr dirty="0" sz="1800" spc="-3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of</a:t>
            </a:r>
            <a:r>
              <a:rPr dirty="0" sz="1800" spc="6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5">
                <a:solidFill>
                  <a:srgbClr val="FFFFFF"/>
                </a:solidFill>
              </a:rPr>
              <a:t>ec</a:t>
            </a:r>
            <a:r>
              <a:rPr dirty="0" sz="1800">
                <a:solidFill>
                  <a:srgbClr val="FFFFFF"/>
                </a:solidFill>
              </a:rPr>
              <a:t>ti</a:t>
            </a:r>
            <a:r>
              <a:rPr dirty="0" sz="1800" spc="5">
                <a:solidFill>
                  <a:srgbClr val="FFFFFF"/>
                </a:solidFill>
              </a:rPr>
              <a:t>n</a:t>
            </a:r>
            <a:r>
              <a:rPr dirty="0" sz="1800">
                <a:solidFill>
                  <a:srgbClr val="FFFFFF"/>
                </a:solidFill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20607" y="6461454"/>
            <a:ext cx="2032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305"/>
              </a:lnSpc>
            </a:pPr>
            <a:fld id="{81D60167-4931-47E6-BA6A-407CBD079E47}" type="slidenum">
              <a:rPr dirty="0" sz="1200">
                <a:latin typeface="Times New Roman"/>
                <a:cs typeface="Times New Roman"/>
              </a:rPr>
              <a:t>19</a:t>
            </a:fld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11926" y="2871723"/>
            <a:ext cx="2809875" cy="1771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55650" y="981075"/>
            <a:ext cx="5111750" cy="554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9079" y="216408"/>
            <a:ext cx="7616952" cy="829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1647" y="216408"/>
            <a:ext cx="7287768" cy="8717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3850" y="260350"/>
            <a:ext cx="7488555" cy="701675"/>
          </a:xfrm>
          <a:custGeom>
            <a:avLst/>
            <a:gdLst/>
            <a:ahLst/>
            <a:cxnLst/>
            <a:rect l="l" t="t" r="r" b="b"/>
            <a:pathLst>
              <a:path w="7488555" h="701675">
                <a:moveTo>
                  <a:pt x="0" y="701675"/>
                </a:moveTo>
                <a:lnTo>
                  <a:pt x="7488301" y="701675"/>
                </a:lnTo>
                <a:lnTo>
                  <a:pt x="7488301" y="0"/>
                </a:lnTo>
                <a:lnTo>
                  <a:pt x="0" y="0"/>
                </a:lnTo>
                <a:lnTo>
                  <a:pt x="0" y="701675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3850" y="260350"/>
            <a:ext cx="7488555" cy="701675"/>
          </a:xfrm>
          <a:custGeom>
            <a:avLst/>
            <a:gdLst/>
            <a:ahLst/>
            <a:cxnLst/>
            <a:rect l="l" t="t" r="r" b="b"/>
            <a:pathLst>
              <a:path w="7488555" h="701675">
                <a:moveTo>
                  <a:pt x="0" y="701675"/>
                </a:moveTo>
                <a:lnTo>
                  <a:pt x="7488301" y="701675"/>
                </a:lnTo>
                <a:lnTo>
                  <a:pt x="7488301" y="0"/>
                </a:lnTo>
                <a:lnTo>
                  <a:pt x="0" y="0"/>
                </a:lnTo>
                <a:lnTo>
                  <a:pt x="0" y="70167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91440" marR="531495">
              <a:lnSpc>
                <a:spcPct val="110000"/>
              </a:lnSpc>
              <a:spcBef>
                <a:spcPts val="120"/>
              </a:spcBef>
            </a:pPr>
            <a:r>
              <a:rPr dirty="0" sz="1800">
                <a:solidFill>
                  <a:srgbClr val="FFFFFF"/>
                </a:solidFill>
              </a:rPr>
              <a:t>F</a:t>
            </a:r>
            <a:r>
              <a:rPr dirty="0" sz="1800" spc="5">
                <a:solidFill>
                  <a:srgbClr val="FFFFFF"/>
                </a:solidFill>
              </a:rPr>
              <a:t>i</a:t>
            </a:r>
            <a:r>
              <a:rPr dirty="0" sz="1800">
                <a:solidFill>
                  <a:srgbClr val="FFFFFF"/>
                </a:solidFill>
              </a:rPr>
              <a:t>g</a:t>
            </a:r>
            <a:r>
              <a:rPr dirty="0" sz="1800" spc="5">
                <a:solidFill>
                  <a:srgbClr val="FFFFFF"/>
                </a:solidFill>
              </a:rPr>
              <a:t>u</a:t>
            </a:r>
            <a:r>
              <a:rPr dirty="0" sz="1800">
                <a:solidFill>
                  <a:srgbClr val="FFFFFF"/>
                </a:solidFill>
              </a:rPr>
              <a:t>re</a:t>
            </a:r>
            <a:r>
              <a:rPr dirty="0" sz="1800" spc="-20">
                <a:solidFill>
                  <a:srgbClr val="FFFFFF"/>
                </a:solidFill>
              </a:rPr>
              <a:t> </a:t>
            </a:r>
            <a:r>
              <a:rPr dirty="0" sz="1800" spc="10">
                <a:solidFill>
                  <a:srgbClr val="FFFFFF"/>
                </a:solidFill>
              </a:rPr>
              <a:t>1</a:t>
            </a:r>
            <a:r>
              <a:rPr dirty="0" sz="1800" spc="5" b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800">
                <a:solidFill>
                  <a:srgbClr val="FFFFFF"/>
                </a:solidFill>
              </a:rPr>
              <a:t>.</a:t>
            </a:r>
            <a:r>
              <a:rPr dirty="0" sz="1800" spc="-20">
                <a:solidFill>
                  <a:srgbClr val="FFFFFF"/>
                </a:solidFill>
              </a:rPr>
              <a:t> </a:t>
            </a:r>
            <a:r>
              <a:rPr dirty="0" sz="1800" spc="10">
                <a:solidFill>
                  <a:srgbClr val="FFFFFF"/>
                </a:solidFill>
              </a:rPr>
              <a:t>M</a:t>
            </a:r>
            <a:r>
              <a:rPr dirty="0" sz="1800" spc="5">
                <a:solidFill>
                  <a:srgbClr val="FFFFFF"/>
                </a:solidFill>
              </a:rPr>
              <a:t>amma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5">
                <a:solidFill>
                  <a:srgbClr val="FFFFFF"/>
                </a:solidFill>
              </a:rPr>
              <a:t>ia</a:t>
            </a:r>
            <a:r>
              <a:rPr dirty="0" sz="1800">
                <a:solidFill>
                  <a:srgbClr val="FFFFFF"/>
                </a:solidFill>
              </a:rPr>
              <a:t>n</a:t>
            </a:r>
            <a:r>
              <a:rPr dirty="0" sz="1800" spc="-50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g</a:t>
            </a:r>
            <a:r>
              <a:rPr dirty="0" sz="1800" spc="5">
                <a:solidFill>
                  <a:srgbClr val="FFFFFF"/>
                </a:solidFill>
              </a:rPr>
              <a:t>l</a:t>
            </a:r>
            <a:r>
              <a:rPr dirty="0" sz="1800" spc="-90">
                <a:solidFill>
                  <a:srgbClr val="FFFFFF"/>
                </a:solidFill>
              </a:rPr>
              <a:t>y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o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o</a:t>
            </a:r>
            <a:r>
              <a:rPr dirty="0" sz="1800" spc="5">
                <a:solidFill>
                  <a:srgbClr val="FFFFFF"/>
                </a:solidFill>
              </a:rPr>
              <a:t>n</a:t>
            </a:r>
            <a:r>
              <a:rPr dirty="0" sz="1800">
                <a:solidFill>
                  <a:srgbClr val="FFFFFF"/>
                </a:solidFill>
              </a:rPr>
              <a:t>j</a:t>
            </a:r>
            <a:r>
              <a:rPr dirty="0" sz="1800" spc="5">
                <a:solidFill>
                  <a:srgbClr val="FFFFFF"/>
                </a:solidFill>
              </a:rPr>
              <a:t>u</a:t>
            </a:r>
            <a:r>
              <a:rPr dirty="0" sz="1800">
                <a:solidFill>
                  <a:srgbClr val="FFFFFF"/>
                </a:solidFill>
              </a:rPr>
              <a:t>g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t</a:t>
            </a:r>
            <a:r>
              <a:rPr dirty="0" sz="1800" spc="5">
                <a:solidFill>
                  <a:srgbClr val="FFFFFF"/>
                </a:solidFill>
              </a:rPr>
              <a:t>e</a:t>
            </a:r>
            <a:r>
              <a:rPr dirty="0" sz="1800">
                <a:solidFill>
                  <a:srgbClr val="FFFFFF"/>
                </a:solidFill>
              </a:rPr>
              <a:t>s</a:t>
            </a:r>
            <a:r>
              <a:rPr dirty="0" sz="1800" spc="5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s</a:t>
            </a:r>
            <a:r>
              <a:rPr dirty="0" sz="1800">
                <a:solidFill>
                  <a:srgbClr val="FFFFFF"/>
                </a:solidFill>
              </a:rPr>
              <a:t>tru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tur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-4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u</a:t>
            </a:r>
            <a:r>
              <a:rPr dirty="0" sz="1800" spc="5">
                <a:solidFill>
                  <a:srgbClr val="FFFFFF"/>
                </a:solidFill>
              </a:rPr>
              <a:t>n</a:t>
            </a:r>
            <a:r>
              <a:rPr dirty="0" sz="1800">
                <a:solidFill>
                  <a:srgbClr val="FFFFFF"/>
                </a:solidFill>
              </a:rPr>
              <a:t>its</a:t>
            </a:r>
            <a:r>
              <a:rPr dirty="0" sz="1800" spc="-1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u</a:t>
            </a:r>
            <a:r>
              <a:rPr dirty="0" sz="1800" spc="5">
                <a:solidFill>
                  <a:srgbClr val="FFFFFF"/>
                </a:solidFill>
              </a:rPr>
              <a:t>se</a:t>
            </a:r>
            <a:r>
              <a:rPr dirty="0" sz="1800">
                <a:solidFill>
                  <a:srgbClr val="FFFFFF"/>
                </a:solidFill>
              </a:rPr>
              <a:t>d</a:t>
            </a:r>
            <a:r>
              <a:rPr dirty="0" sz="1800" spc="-20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to</a:t>
            </a:r>
            <a:r>
              <a:rPr dirty="0" sz="180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ex</a:t>
            </a:r>
            <a:r>
              <a:rPr dirty="0" sz="1800">
                <a:solidFill>
                  <a:srgbClr val="FFFFFF"/>
                </a:solidFill>
              </a:rPr>
              <a:t>pr</a:t>
            </a:r>
            <a:r>
              <a:rPr dirty="0" sz="1800" spc="5">
                <a:solidFill>
                  <a:srgbClr val="FFFFFF"/>
                </a:solidFill>
              </a:rPr>
              <a:t>es</a:t>
            </a:r>
            <a:r>
              <a:rPr dirty="0" sz="1800">
                <a:solidFill>
                  <a:srgbClr val="FFFFFF"/>
                </a:solidFill>
              </a:rPr>
              <a:t>s</a:t>
            </a:r>
            <a:r>
              <a:rPr dirty="0" sz="1800" spc="-4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nd</a:t>
            </a:r>
            <a:r>
              <a:rPr dirty="0" sz="1800" spc="-15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c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5">
                <a:solidFill>
                  <a:srgbClr val="FFFFFF"/>
                </a:solidFill>
              </a:rPr>
              <a:t>ass</a:t>
            </a:r>
            <a:r>
              <a:rPr dirty="0" sz="1800">
                <a:solidFill>
                  <a:srgbClr val="FFFFFF"/>
                </a:solidFill>
              </a:rPr>
              <a:t>ify</a:t>
            </a:r>
            <a:r>
              <a:rPr dirty="0" sz="1800" spc="-3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the</a:t>
            </a:r>
            <a:r>
              <a:rPr dirty="0" sz="1800" spc="1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ca</a:t>
            </a:r>
            <a:r>
              <a:rPr dirty="0" sz="1800">
                <a:solidFill>
                  <a:srgbClr val="FFFFFF"/>
                </a:solidFill>
              </a:rPr>
              <a:t>rbo</a:t>
            </a:r>
            <a:r>
              <a:rPr dirty="0" sz="1800" spc="5">
                <a:solidFill>
                  <a:srgbClr val="FFFFFF"/>
                </a:solidFill>
              </a:rPr>
              <a:t>h</a:t>
            </a:r>
            <a:r>
              <a:rPr dirty="0" sz="1800" spc="-90">
                <a:solidFill>
                  <a:srgbClr val="FFFFFF"/>
                </a:solidFill>
              </a:rPr>
              <a:t>y</a:t>
            </a:r>
            <a:r>
              <a:rPr dirty="0" sz="1800">
                <a:solidFill>
                  <a:srgbClr val="FFFFFF"/>
                </a:solidFill>
              </a:rPr>
              <a:t>dr</a:t>
            </a:r>
            <a:r>
              <a:rPr dirty="0" sz="1800" spc="5">
                <a:solidFill>
                  <a:srgbClr val="FFFFFF"/>
                </a:solidFill>
              </a:rPr>
              <a:t>a</a:t>
            </a:r>
            <a:r>
              <a:rPr dirty="0" sz="1800">
                <a:solidFill>
                  <a:srgbClr val="FFFFFF"/>
                </a:solidFill>
              </a:rPr>
              <a:t>te</a:t>
            </a:r>
            <a:r>
              <a:rPr dirty="0" sz="1800" spc="30">
                <a:solidFill>
                  <a:srgbClr val="FFFFFF"/>
                </a:solidFill>
              </a:rPr>
              <a:t> </a:t>
            </a:r>
            <a:r>
              <a:rPr dirty="0" sz="1800" spc="5">
                <a:solidFill>
                  <a:srgbClr val="FFFFFF"/>
                </a:solidFill>
              </a:rPr>
              <a:t>s</a:t>
            </a:r>
            <a:r>
              <a:rPr dirty="0" sz="1800">
                <a:solidFill>
                  <a:srgbClr val="FFFFFF"/>
                </a:solidFill>
              </a:rPr>
              <a:t>p</a:t>
            </a:r>
            <a:r>
              <a:rPr dirty="0" sz="1800" spc="5">
                <a:solidFill>
                  <a:srgbClr val="FFFFFF"/>
                </a:solidFill>
              </a:rPr>
              <a:t>ec</a:t>
            </a:r>
            <a:r>
              <a:rPr dirty="0" sz="1800">
                <a:solidFill>
                  <a:srgbClr val="FFFFFF"/>
                </a:solidFill>
              </a:rPr>
              <a:t>if</a:t>
            </a:r>
            <a:r>
              <a:rPr dirty="0" sz="1800" spc="5">
                <a:solidFill>
                  <a:srgbClr val="FFFFFF"/>
                </a:solidFill>
              </a:rPr>
              <a:t>ic</a:t>
            </a:r>
            <a:r>
              <a:rPr dirty="0" sz="1800">
                <a:solidFill>
                  <a:srgbClr val="FFFFFF"/>
                </a:solidFill>
              </a:rPr>
              <a:t>ity</a:t>
            </a:r>
            <a:r>
              <a:rPr dirty="0" sz="1800" spc="-3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of</a:t>
            </a:r>
            <a:r>
              <a:rPr dirty="0" sz="1800" spc="65">
                <a:solidFill>
                  <a:srgbClr val="FFFFFF"/>
                </a:solidFill>
              </a:rPr>
              <a:t> </a:t>
            </a:r>
            <a:r>
              <a:rPr dirty="0" sz="1800">
                <a:solidFill>
                  <a:srgbClr val="FFFFFF"/>
                </a:solidFill>
              </a:rPr>
              <a:t>l</a:t>
            </a:r>
            <a:r>
              <a:rPr dirty="0" sz="1800" spc="5">
                <a:solidFill>
                  <a:srgbClr val="FFFFFF"/>
                </a:solidFill>
              </a:rPr>
              <a:t>ec</a:t>
            </a:r>
            <a:r>
              <a:rPr dirty="0" sz="1800">
                <a:solidFill>
                  <a:srgbClr val="FFFFFF"/>
                </a:solidFill>
              </a:rPr>
              <a:t>ti</a:t>
            </a:r>
            <a:r>
              <a:rPr dirty="0" sz="1800" spc="5">
                <a:solidFill>
                  <a:srgbClr val="FFFFFF"/>
                </a:solidFill>
              </a:rPr>
              <a:t>n</a:t>
            </a:r>
            <a:r>
              <a:rPr dirty="0" sz="1800">
                <a:solidFill>
                  <a:srgbClr val="FFFFFF"/>
                </a:solidFill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72400" y="76200"/>
            <a:ext cx="1022350" cy="1066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420607" y="6461454"/>
            <a:ext cx="2032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305"/>
              </a:lnSpc>
            </a:pPr>
            <a:fld id="{81D60167-4931-47E6-BA6A-407CBD079E47}" type="slidenum">
              <a:rPr dirty="0" sz="1200">
                <a:latin typeface="Times New Roman"/>
                <a:cs typeface="Times New Roman"/>
              </a:rPr>
              <a:t>19</a:t>
            </a:fld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845" y="195834"/>
            <a:ext cx="6485890" cy="6203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2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able</a:t>
            </a:r>
            <a:r>
              <a:rPr dirty="0" sz="2000" spc="-35">
                <a:solidFill>
                  <a:srgbClr val="CC3300"/>
                </a:solidFill>
              </a:rPr>
              <a:t> </a:t>
            </a:r>
            <a:r>
              <a:rPr dirty="0" sz="2000" spc="-10">
                <a:solidFill>
                  <a:srgbClr val="CC3300"/>
                </a:solidFill>
              </a:rPr>
              <a:t>1</a:t>
            </a:r>
            <a:r>
              <a:rPr dirty="0" sz="2000" spc="-10" b="0">
                <a:solidFill>
                  <a:srgbClr val="CC3300"/>
                </a:solidFill>
                <a:latin typeface="Arial"/>
                <a:cs typeface="Arial"/>
              </a:rPr>
              <a:t>a</a:t>
            </a:r>
            <a:r>
              <a:rPr dirty="0" sz="2000" spc="-5">
                <a:solidFill>
                  <a:srgbClr val="CC3300"/>
                </a:solidFill>
              </a:rPr>
              <a:t>.</a:t>
            </a:r>
            <a:r>
              <a:rPr dirty="0" sz="2000" spc="15">
                <a:solidFill>
                  <a:srgbClr val="CC3300"/>
                </a:solidFill>
              </a:rPr>
              <a:t> </a:t>
            </a:r>
            <a:r>
              <a:rPr dirty="0" sz="2000" spc="-10">
                <a:solidFill>
                  <a:srgbClr val="CC3300"/>
                </a:solidFill>
              </a:rPr>
              <a:t>Ca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boh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d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ate</a:t>
            </a:r>
            <a:r>
              <a:rPr dirty="0" sz="2000" spc="6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struc</a:t>
            </a:r>
            <a:r>
              <a:rPr dirty="0" sz="200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u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al</a:t>
            </a:r>
            <a:r>
              <a:rPr dirty="0" sz="2000" spc="1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units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-1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n</a:t>
            </a:r>
            <a:r>
              <a:rPr dirty="0" sz="2000">
                <a:solidFill>
                  <a:srgbClr val="CC3300"/>
                </a:solidFill>
              </a:rPr>
              <a:t> </a:t>
            </a:r>
            <a:r>
              <a:rPr dirty="0" sz="2000" spc="-10">
                <a:solidFill>
                  <a:srgbClr val="CC3300"/>
                </a:solidFill>
              </a:rPr>
              <a:t>mam</a:t>
            </a:r>
            <a:r>
              <a:rPr dirty="0" sz="2000" spc="-5">
                <a:solidFill>
                  <a:srgbClr val="CC3300"/>
                </a:solidFill>
              </a:rPr>
              <a:t>m</a:t>
            </a:r>
            <a:r>
              <a:rPr dirty="0" sz="2000" spc="-5">
                <a:solidFill>
                  <a:srgbClr val="CC3300"/>
                </a:solidFill>
              </a:rPr>
              <a:t>al</a:t>
            </a:r>
            <a:r>
              <a:rPr dirty="0" sz="2000" spc="-1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an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solidFill>
                  <a:srgbClr val="CC3300"/>
                </a:solidFill>
              </a:rPr>
              <a:t>gl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copro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</a:t>
            </a:r>
            <a:r>
              <a:rPr dirty="0" sz="2000" spc="-1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ns</a:t>
            </a:r>
            <a:r>
              <a:rPr dirty="0" sz="2000" spc="4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and</a:t>
            </a:r>
            <a:r>
              <a:rPr dirty="0" sz="2000" spc="2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gl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cosphin</a:t>
            </a:r>
            <a:r>
              <a:rPr dirty="0" sz="200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olipi</a:t>
            </a:r>
            <a:r>
              <a:rPr dirty="0" sz="2000">
                <a:solidFill>
                  <a:srgbClr val="CC3300"/>
                </a:solidFill>
              </a:rPr>
              <a:t>d</a:t>
            </a:r>
            <a:r>
              <a:rPr dirty="0" sz="2000" spc="-5">
                <a:solidFill>
                  <a:srgbClr val="CC3300"/>
                </a:solidFill>
              </a:rPr>
              <a:t>s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539750" y="981075"/>
            <a:ext cx="1660525" cy="298450"/>
          </a:xfrm>
          <a:custGeom>
            <a:avLst/>
            <a:gdLst/>
            <a:ahLst/>
            <a:cxnLst/>
            <a:rect l="l" t="t" r="r" b="b"/>
            <a:pathLst>
              <a:path w="1660525" h="298450">
                <a:moveTo>
                  <a:pt x="0" y="298450"/>
                </a:moveTo>
                <a:lnTo>
                  <a:pt x="1660525" y="298450"/>
                </a:lnTo>
                <a:lnTo>
                  <a:pt x="16605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00275" y="981075"/>
            <a:ext cx="3565525" cy="298450"/>
          </a:xfrm>
          <a:custGeom>
            <a:avLst/>
            <a:gdLst/>
            <a:ahLst/>
            <a:cxnLst/>
            <a:rect l="l" t="t" r="r" b="b"/>
            <a:pathLst>
              <a:path w="3565525" h="298450">
                <a:moveTo>
                  <a:pt x="0" y="298450"/>
                </a:moveTo>
                <a:lnTo>
                  <a:pt x="3565525" y="298450"/>
                </a:lnTo>
                <a:lnTo>
                  <a:pt x="35655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65800" y="981075"/>
            <a:ext cx="3054350" cy="298450"/>
          </a:xfrm>
          <a:custGeom>
            <a:avLst/>
            <a:gdLst/>
            <a:ahLst/>
            <a:cxnLst/>
            <a:rect l="l" t="t" r="r" b="b"/>
            <a:pathLst>
              <a:path w="3054350" h="298450">
                <a:moveTo>
                  <a:pt x="0" y="298450"/>
                </a:moveTo>
                <a:lnTo>
                  <a:pt x="3054350" y="298450"/>
                </a:lnTo>
                <a:lnTo>
                  <a:pt x="30543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9750" y="1279525"/>
            <a:ext cx="5226050" cy="298450"/>
          </a:xfrm>
          <a:custGeom>
            <a:avLst/>
            <a:gdLst/>
            <a:ahLst/>
            <a:cxnLst/>
            <a:rect l="l" t="t" r="r" b="b"/>
            <a:pathLst>
              <a:path w="5226050" h="298450">
                <a:moveTo>
                  <a:pt x="0" y="298450"/>
                </a:moveTo>
                <a:lnTo>
                  <a:pt x="5226050" y="298450"/>
                </a:lnTo>
                <a:lnTo>
                  <a:pt x="52260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65800" y="1279525"/>
            <a:ext cx="3054350" cy="298450"/>
          </a:xfrm>
          <a:custGeom>
            <a:avLst/>
            <a:gdLst/>
            <a:ahLst/>
            <a:cxnLst/>
            <a:rect l="l" t="t" r="r" b="b"/>
            <a:pathLst>
              <a:path w="3054350" h="298450">
                <a:moveTo>
                  <a:pt x="0" y="298450"/>
                </a:moveTo>
                <a:lnTo>
                  <a:pt x="3054350" y="298450"/>
                </a:lnTo>
                <a:lnTo>
                  <a:pt x="30543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9750" y="1577975"/>
            <a:ext cx="542925" cy="695325"/>
          </a:xfrm>
          <a:custGeom>
            <a:avLst/>
            <a:gdLst/>
            <a:ahLst/>
            <a:cxnLst/>
            <a:rect l="l" t="t" r="r" b="b"/>
            <a:pathLst>
              <a:path w="542925" h="695325">
                <a:moveTo>
                  <a:pt x="0" y="695325"/>
                </a:moveTo>
                <a:lnTo>
                  <a:pt x="542925" y="695325"/>
                </a:lnTo>
                <a:lnTo>
                  <a:pt x="542925" y="0"/>
                </a:lnTo>
                <a:lnTo>
                  <a:pt x="0" y="0"/>
                </a:lnTo>
                <a:lnTo>
                  <a:pt x="0" y="6953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82675" y="1577975"/>
            <a:ext cx="1117600" cy="695325"/>
          </a:xfrm>
          <a:custGeom>
            <a:avLst/>
            <a:gdLst/>
            <a:ahLst/>
            <a:cxnLst/>
            <a:rect l="l" t="t" r="r" b="b"/>
            <a:pathLst>
              <a:path w="1117600" h="695325">
                <a:moveTo>
                  <a:pt x="0" y="695325"/>
                </a:moveTo>
                <a:lnTo>
                  <a:pt x="1117600" y="695325"/>
                </a:lnTo>
                <a:lnTo>
                  <a:pt x="1117600" y="0"/>
                </a:lnTo>
                <a:lnTo>
                  <a:pt x="0" y="0"/>
                </a:lnTo>
                <a:lnTo>
                  <a:pt x="0" y="6953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00275" y="1577975"/>
            <a:ext cx="3565525" cy="695325"/>
          </a:xfrm>
          <a:custGeom>
            <a:avLst/>
            <a:gdLst/>
            <a:ahLst/>
            <a:cxnLst/>
            <a:rect l="l" t="t" r="r" b="b"/>
            <a:pathLst>
              <a:path w="3565525" h="695325">
                <a:moveTo>
                  <a:pt x="0" y="695325"/>
                </a:moveTo>
                <a:lnTo>
                  <a:pt x="3565525" y="695325"/>
                </a:lnTo>
                <a:lnTo>
                  <a:pt x="3565525" y="0"/>
                </a:lnTo>
                <a:lnTo>
                  <a:pt x="0" y="0"/>
                </a:lnTo>
                <a:lnTo>
                  <a:pt x="0" y="6953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65800" y="1577975"/>
            <a:ext cx="3054350" cy="695325"/>
          </a:xfrm>
          <a:custGeom>
            <a:avLst/>
            <a:gdLst/>
            <a:ahLst/>
            <a:cxnLst/>
            <a:rect l="l" t="t" r="r" b="b"/>
            <a:pathLst>
              <a:path w="3054350" h="695325">
                <a:moveTo>
                  <a:pt x="0" y="695325"/>
                </a:moveTo>
                <a:lnTo>
                  <a:pt x="3054350" y="695325"/>
                </a:lnTo>
                <a:lnTo>
                  <a:pt x="3054350" y="0"/>
                </a:lnTo>
                <a:lnTo>
                  <a:pt x="0" y="0"/>
                </a:lnTo>
                <a:lnTo>
                  <a:pt x="0" y="6953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9750" y="2273300"/>
            <a:ext cx="542925" cy="298450"/>
          </a:xfrm>
          <a:custGeom>
            <a:avLst/>
            <a:gdLst/>
            <a:ahLst/>
            <a:cxnLst/>
            <a:rect l="l" t="t" r="r" b="b"/>
            <a:pathLst>
              <a:path w="542925" h="298450">
                <a:moveTo>
                  <a:pt x="0" y="298450"/>
                </a:moveTo>
                <a:lnTo>
                  <a:pt x="542925" y="298450"/>
                </a:lnTo>
                <a:lnTo>
                  <a:pt x="5429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82675" y="2273300"/>
            <a:ext cx="1117600" cy="298450"/>
          </a:xfrm>
          <a:custGeom>
            <a:avLst/>
            <a:gdLst/>
            <a:ahLst/>
            <a:cxnLst/>
            <a:rect l="l" t="t" r="r" b="b"/>
            <a:pathLst>
              <a:path w="1117600" h="298450">
                <a:moveTo>
                  <a:pt x="0" y="298450"/>
                </a:moveTo>
                <a:lnTo>
                  <a:pt x="1117600" y="298450"/>
                </a:lnTo>
                <a:lnTo>
                  <a:pt x="111760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00275" y="2273300"/>
            <a:ext cx="3565525" cy="298450"/>
          </a:xfrm>
          <a:custGeom>
            <a:avLst/>
            <a:gdLst/>
            <a:ahLst/>
            <a:cxnLst/>
            <a:rect l="l" t="t" r="r" b="b"/>
            <a:pathLst>
              <a:path w="3565525" h="298450">
                <a:moveTo>
                  <a:pt x="0" y="298450"/>
                </a:moveTo>
                <a:lnTo>
                  <a:pt x="3565525" y="298450"/>
                </a:lnTo>
                <a:lnTo>
                  <a:pt x="35655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65800" y="2273300"/>
            <a:ext cx="3054350" cy="298450"/>
          </a:xfrm>
          <a:custGeom>
            <a:avLst/>
            <a:gdLst/>
            <a:ahLst/>
            <a:cxnLst/>
            <a:rect l="l" t="t" r="r" b="b"/>
            <a:pathLst>
              <a:path w="3054350" h="298450">
                <a:moveTo>
                  <a:pt x="0" y="298450"/>
                </a:moveTo>
                <a:lnTo>
                  <a:pt x="3054350" y="298450"/>
                </a:lnTo>
                <a:lnTo>
                  <a:pt x="30543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9750" y="2571750"/>
            <a:ext cx="542925" cy="298450"/>
          </a:xfrm>
          <a:custGeom>
            <a:avLst/>
            <a:gdLst/>
            <a:ahLst/>
            <a:cxnLst/>
            <a:rect l="l" t="t" r="r" b="b"/>
            <a:pathLst>
              <a:path w="542925" h="298450">
                <a:moveTo>
                  <a:pt x="0" y="298450"/>
                </a:moveTo>
                <a:lnTo>
                  <a:pt x="542925" y="298450"/>
                </a:lnTo>
                <a:lnTo>
                  <a:pt x="5429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82675" y="2571750"/>
            <a:ext cx="1117600" cy="298450"/>
          </a:xfrm>
          <a:custGeom>
            <a:avLst/>
            <a:gdLst/>
            <a:ahLst/>
            <a:cxnLst/>
            <a:rect l="l" t="t" r="r" b="b"/>
            <a:pathLst>
              <a:path w="1117600" h="298450">
                <a:moveTo>
                  <a:pt x="0" y="298450"/>
                </a:moveTo>
                <a:lnTo>
                  <a:pt x="1117600" y="298450"/>
                </a:lnTo>
                <a:lnTo>
                  <a:pt x="111760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00275" y="2571750"/>
            <a:ext cx="3565525" cy="298450"/>
          </a:xfrm>
          <a:custGeom>
            <a:avLst/>
            <a:gdLst/>
            <a:ahLst/>
            <a:cxnLst/>
            <a:rect l="l" t="t" r="r" b="b"/>
            <a:pathLst>
              <a:path w="3565525" h="298450">
                <a:moveTo>
                  <a:pt x="0" y="298450"/>
                </a:moveTo>
                <a:lnTo>
                  <a:pt x="3565525" y="298450"/>
                </a:lnTo>
                <a:lnTo>
                  <a:pt x="35655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765800" y="2571750"/>
            <a:ext cx="3054350" cy="298450"/>
          </a:xfrm>
          <a:custGeom>
            <a:avLst/>
            <a:gdLst/>
            <a:ahLst/>
            <a:cxnLst/>
            <a:rect l="l" t="t" r="r" b="b"/>
            <a:pathLst>
              <a:path w="3054350" h="298450">
                <a:moveTo>
                  <a:pt x="0" y="298450"/>
                </a:moveTo>
                <a:lnTo>
                  <a:pt x="3054350" y="298450"/>
                </a:lnTo>
                <a:lnTo>
                  <a:pt x="30543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39750" y="2870200"/>
            <a:ext cx="542925" cy="504825"/>
          </a:xfrm>
          <a:custGeom>
            <a:avLst/>
            <a:gdLst/>
            <a:ahLst/>
            <a:cxnLst/>
            <a:rect l="l" t="t" r="r" b="b"/>
            <a:pathLst>
              <a:path w="542925" h="504825">
                <a:moveTo>
                  <a:pt x="0" y="504825"/>
                </a:moveTo>
                <a:lnTo>
                  <a:pt x="542925" y="504825"/>
                </a:lnTo>
                <a:lnTo>
                  <a:pt x="542925" y="0"/>
                </a:lnTo>
                <a:lnTo>
                  <a:pt x="0" y="0"/>
                </a:lnTo>
                <a:lnTo>
                  <a:pt x="0" y="504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82675" y="2870200"/>
            <a:ext cx="1117600" cy="504825"/>
          </a:xfrm>
          <a:custGeom>
            <a:avLst/>
            <a:gdLst/>
            <a:ahLst/>
            <a:cxnLst/>
            <a:rect l="l" t="t" r="r" b="b"/>
            <a:pathLst>
              <a:path w="1117600" h="504825">
                <a:moveTo>
                  <a:pt x="0" y="504825"/>
                </a:moveTo>
                <a:lnTo>
                  <a:pt x="1117600" y="504825"/>
                </a:lnTo>
                <a:lnTo>
                  <a:pt x="1117600" y="0"/>
                </a:lnTo>
                <a:lnTo>
                  <a:pt x="0" y="0"/>
                </a:lnTo>
                <a:lnTo>
                  <a:pt x="0" y="504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200275" y="2870200"/>
            <a:ext cx="3565525" cy="504825"/>
          </a:xfrm>
          <a:custGeom>
            <a:avLst/>
            <a:gdLst/>
            <a:ahLst/>
            <a:cxnLst/>
            <a:rect l="l" t="t" r="r" b="b"/>
            <a:pathLst>
              <a:path w="3565525" h="504825">
                <a:moveTo>
                  <a:pt x="0" y="504825"/>
                </a:moveTo>
                <a:lnTo>
                  <a:pt x="3565525" y="504825"/>
                </a:lnTo>
                <a:lnTo>
                  <a:pt x="3565525" y="0"/>
                </a:lnTo>
                <a:lnTo>
                  <a:pt x="0" y="0"/>
                </a:lnTo>
                <a:lnTo>
                  <a:pt x="0" y="504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65800" y="2870200"/>
            <a:ext cx="3054350" cy="504825"/>
          </a:xfrm>
          <a:custGeom>
            <a:avLst/>
            <a:gdLst/>
            <a:ahLst/>
            <a:cxnLst/>
            <a:rect l="l" t="t" r="r" b="b"/>
            <a:pathLst>
              <a:path w="3054350" h="504825">
                <a:moveTo>
                  <a:pt x="0" y="504825"/>
                </a:moveTo>
                <a:lnTo>
                  <a:pt x="3054350" y="504825"/>
                </a:lnTo>
                <a:lnTo>
                  <a:pt x="3054350" y="0"/>
                </a:lnTo>
                <a:lnTo>
                  <a:pt x="0" y="0"/>
                </a:lnTo>
                <a:lnTo>
                  <a:pt x="0" y="504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39750" y="3375025"/>
            <a:ext cx="542925" cy="298450"/>
          </a:xfrm>
          <a:custGeom>
            <a:avLst/>
            <a:gdLst/>
            <a:ahLst/>
            <a:cxnLst/>
            <a:rect l="l" t="t" r="r" b="b"/>
            <a:pathLst>
              <a:path w="542925" h="298450">
                <a:moveTo>
                  <a:pt x="0" y="298450"/>
                </a:moveTo>
                <a:lnTo>
                  <a:pt x="542925" y="298450"/>
                </a:lnTo>
                <a:lnTo>
                  <a:pt x="5429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82675" y="3375025"/>
            <a:ext cx="1117600" cy="298450"/>
          </a:xfrm>
          <a:custGeom>
            <a:avLst/>
            <a:gdLst/>
            <a:ahLst/>
            <a:cxnLst/>
            <a:rect l="l" t="t" r="r" b="b"/>
            <a:pathLst>
              <a:path w="1117600" h="298450">
                <a:moveTo>
                  <a:pt x="0" y="298450"/>
                </a:moveTo>
                <a:lnTo>
                  <a:pt x="1117600" y="298450"/>
                </a:lnTo>
                <a:lnTo>
                  <a:pt x="111760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00275" y="3375025"/>
            <a:ext cx="3565525" cy="298450"/>
          </a:xfrm>
          <a:custGeom>
            <a:avLst/>
            <a:gdLst/>
            <a:ahLst/>
            <a:cxnLst/>
            <a:rect l="l" t="t" r="r" b="b"/>
            <a:pathLst>
              <a:path w="3565525" h="298450">
                <a:moveTo>
                  <a:pt x="0" y="298450"/>
                </a:moveTo>
                <a:lnTo>
                  <a:pt x="3565525" y="298450"/>
                </a:lnTo>
                <a:lnTo>
                  <a:pt x="35655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765800" y="3375025"/>
            <a:ext cx="3054350" cy="298450"/>
          </a:xfrm>
          <a:custGeom>
            <a:avLst/>
            <a:gdLst/>
            <a:ahLst/>
            <a:cxnLst/>
            <a:rect l="l" t="t" r="r" b="b"/>
            <a:pathLst>
              <a:path w="3054350" h="298450">
                <a:moveTo>
                  <a:pt x="0" y="298450"/>
                </a:moveTo>
                <a:lnTo>
                  <a:pt x="3054350" y="298450"/>
                </a:lnTo>
                <a:lnTo>
                  <a:pt x="30543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9750" y="3673475"/>
            <a:ext cx="542925" cy="298450"/>
          </a:xfrm>
          <a:custGeom>
            <a:avLst/>
            <a:gdLst/>
            <a:ahLst/>
            <a:cxnLst/>
            <a:rect l="l" t="t" r="r" b="b"/>
            <a:pathLst>
              <a:path w="542925" h="298450">
                <a:moveTo>
                  <a:pt x="0" y="298450"/>
                </a:moveTo>
                <a:lnTo>
                  <a:pt x="542925" y="298450"/>
                </a:lnTo>
                <a:lnTo>
                  <a:pt x="5429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82675" y="3673475"/>
            <a:ext cx="1117600" cy="298450"/>
          </a:xfrm>
          <a:custGeom>
            <a:avLst/>
            <a:gdLst/>
            <a:ahLst/>
            <a:cxnLst/>
            <a:rect l="l" t="t" r="r" b="b"/>
            <a:pathLst>
              <a:path w="1117600" h="298450">
                <a:moveTo>
                  <a:pt x="0" y="298450"/>
                </a:moveTo>
                <a:lnTo>
                  <a:pt x="1117600" y="298450"/>
                </a:lnTo>
                <a:lnTo>
                  <a:pt x="111760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200275" y="3673475"/>
            <a:ext cx="3565525" cy="298450"/>
          </a:xfrm>
          <a:custGeom>
            <a:avLst/>
            <a:gdLst/>
            <a:ahLst/>
            <a:cxnLst/>
            <a:rect l="l" t="t" r="r" b="b"/>
            <a:pathLst>
              <a:path w="3565525" h="298450">
                <a:moveTo>
                  <a:pt x="0" y="298450"/>
                </a:moveTo>
                <a:lnTo>
                  <a:pt x="3565525" y="298450"/>
                </a:lnTo>
                <a:lnTo>
                  <a:pt x="3565525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765800" y="3673475"/>
            <a:ext cx="3054350" cy="298450"/>
          </a:xfrm>
          <a:custGeom>
            <a:avLst/>
            <a:gdLst/>
            <a:ahLst/>
            <a:cxnLst/>
            <a:rect l="l" t="t" r="r" b="b"/>
            <a:pathLst>
              <a:path w="3054350" h="298450">
                <a:moveTo>
                  <a:pt x="0" y="298450"/>
                </a:moveTo>
                <a:lnTo>
                  <a:pt x="3054350" y="298450"/>
                </a:lnTo>
                <a:lnTo>
                  <a:pt x="30543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39750" y="3971925"/>
            <a:ext cx="5226050" cy="298450"/>
          </a:xfrm>
          <a:custGeom>
            <a:avLst/>
            <a:gdLst/>
            <a:ahLst/>
            <a:cxnLst/>
            <a:rect l="l" t="t" r="r" b="b"/>
            <a:pathLst>
              <a:path w="5226050" h="298450">
                <a:moveTo>
                  <a:pt x="0" y="298450"/>
                </a:moveTo>
                <a:lnTo>
                  <a:pt x="5226050" y="298450"/>
                </a:lnTo>
                <a:lnTo>
                  <a:pt x="52260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765800" y="3971925"/>
            <a:ext cx="3054350" cy="298450"/>
          </a:xfrm>
          <a:custGeom>
            <a:avLst/>
            <a:gdLst/>
            <a:ahLst/>
            <a:cxnLst/>
            <a:rect l="l" t="t" r="r" b="b"/>
            <a:pathLst>
              <a:path w="3054350" h="298450">
                <a:moveTo>
                  <a:pt x="0" y="298450"/>
                </a:moveTo>
                <a:lnTo>
                  <a:pt x="3054350" y="298450"/>
                </a:lnTo>
                <a:lnTo>
                  <a:pt x="3054350" y="0"/>
                </a:lnTo>
                <a:lnTo>
                  <a:pt x="0" y="0"/>
                </a:lnTo>
                <a:lnTo>
                  <a:pt x="0" y="298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9750" y="4270311"/>
            <a:ext cx="542925" cy="497205"/>
          </a:xfrm>
          <a:custGeom>
            <a:avLst/>
            <a:gdLst/>
            <a:ahLst/>
            <a:cxnLst/>
            <a:rect l="l" t="t" r="r" b="b"/>
            <a:pathLst>
              <a:path w="542925" h="497204">
                <a:moveTo>
                  <a:pt x="0" y="496887"/>
                </a:moveTo>
                <a:lnTo>
                  <a:pt x="542925" y="496887"/>
                </a:lnTo>
                <a:lnTo>
                  <a:pt x="542925" y="0"/>
                </a:lnTo>
                <a:lnTo>
                  <a:pt x="0" y="0"/>
                </a:lnTo>
                <a:lnTo>
                  <a:pt x="0" y="4968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082675" y="4270311"/>
            <a:ext cx="1117600" cy="497205"/>
          </a:xfrm>
          <a:custGeom>
            <a:avLst/>
            <a:gdLst/>
            <a:ahLst/>
            <a:cxnLst/>
            <a:rect l="l" t="t" r="r" b="b"/>
            <a:pathLst>
              <a:path w="1117600" h="497204">
                <a:moveTo>
                  <a:pt x="0" y="496887"/>
                </a:moveTo>
                <a:lnTo>
                  <a:pt x="1117600" y="496887"/>
                </a:lnTo>
                <a:lnTo>
                  <a:pt x="1117600" y="0"/>
                </a:lnTo>
                <a:lnTo>
                  <a:pt x="0" y="0"/>
                </a:lnTo>
                <a:lnTo>
                  <a:pt x="0" y="4968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200275" y="4270311"/>
            <a:ext cx="3565525" cy="497205"/>
          </a:xfrm>
          <a:custGeom>
            <a:avLst/>
            <a:gdLst/>
            <a:ahLst/>
            <a:cxnLst/>
            <a:rect l="l" t="t" r="r" b="b"/>
            <a:pathLst>
              <a:path w="3565525" h="497204">
                <a:moveTo>
                  <a:pt x="0" y="496887"/>
                </a:moveTo>
                <a:lnTo>
                  <a:pt x="3565525" y="496887"/>
                </a:lnTo>
                <a:lnTo>
                  <a:pt x="3565525" y="0"/>
                </a:lnTo>
                <a:lnTo>
                  <a:pt x="0" y="0"/>
                </a:lnTo>
                <a:lnTo>
                  <a:pt x="0" y="4968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65800" y="4270311"/>
            <a:ext cx="3054350" cy="497205"/>
          </a:xfrm>
          <a:custGeom>
            <a:avLst/>
            <a:gdLst/>
            <a:ahLst/>
            <a:cxnLst/>
            <a:rect l="l" t="t" r="r" b="b"/>
            <a:pathLst>
              <a:path w="3054350" h="497204">
                <a:moveTo>
                  <a:pt x="0" y="496887"/>
                </a:moveTo>
                <a:lnTo>
                  <a:pt x="3054350" y="496887"/>
                </a:lnTo>
                <a:lnTo>
                  <a:pt x="3054350" y="0"/>
                </a:lnTo>
                <a:lnTo>
                  <a:pt x="0" y="0"/>
                </a:lnTo>
                <a:lnTo>
                  <a:pt x="0" y="4968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39750" y="4767262"/>
            <a:ext cx="542925" cy="895350"/>
          </a:xfrm>
          <a:custGeom>
            <a:avLst/>
            <a:gdLst/>
            <a:ahLst/>
            <a:cxnLst/>
            <a:rect l="l" t="t" r="r" b="b"/>
            <a:pathLst>
              <a:path w="542925" h="895350">
                <a:moveTo>
                  <a:pt x="0" y="895350"/>
                </a:moveTo>
                <a:lnTo>
                  <a:pt x="542925" y="895350"/>
                </a:lnTo>
                <a:lnTo>
                  <a:pt x="542925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082675" y="4767262"/>
            <a:ext cx="1117600" cy="895350"/>
          </a:xfrm>
          <a:custGeom>
            <a:avLst/>
            <a:gdLst/>
            <a:ahLst/>
            <a:cxnLst/>
            <a:rect l="l" t="t" r="r" b="b"/>
            <a:pathLst>
              <a:path w="1117600" h="895350">
                <a:moveTo>
                  <a:pt x="0" y="895350"/>
                </a:moveTo>
                <a:lnTo>
                  <a:pt x="1117600" y="895350"/>
                </a:lnTo>
                <a:lnTo>
                  <a:pt x="1117600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200275" y="4767262"/>
            <a:ext cx="3565525" cy="895350"/>
          </a:xfrm>
          <a:custGeom>
            <a:avLst/>
            <a:gdLst/>
            <a:ahLst/>
            <a:cxnLst/>
            <a:rect l="l" t="t" r="r" b="b"/>
            <a:pathLst>
              <a:path w="3565525" h="895350">
                <a:moveTo>
                  <a:pt x="0" y="895350"/>
                </a:moveTo>
                <a:lnTo>
                  <a:pt x="3565525" y="895350"/>
                </a:lnTo>
                <a:lnTo>
                  <a:pt x="3565525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765800" y="4767262"/>
            <a:ext cx="3054350" cy="895350"/>
          </a:xfrm>
          <a:custGeom>
            <a:avLst/>
            <a:gdLst/>
            <a:ahLst/>
            <a:cxnLst/>
            <a:rect l="l" t="t" r="r" b="b"/>
            <a:pathLst>
              <a:path w="3054350" h="895350">
                <a:moveTo>
                  <a:pt x="0" y="895350"/>
                </a:moveTo>
                <a:lnTo>
                  <a:pt x="3054350" y="895350"/>
                </a:lnTo>
                <a:lnTo>
                  <a:pt x="3054350" y="0"/>
                </a:lnTo>
                <a:lnTo>
                  <a:pt x="0" y="0"/>
                </a:lnTo>
                <a:lnTo>
                  <a:pt x="0" y="895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29590" y="5778703"/>
            <a:ext cx="449135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4305" sz="1200" spc="-22" b="1">
                <a:latin typeface="Arial"/>
                <a:cs typeface="Arial"/>
              </a:rPr>
              <a:t>a</a:t>
            </a:r>
            <a:r>
              <a:rPr dirty="0" sz="1200" b="1">
                <a:latin typeface="Arial"/>
                <a:cs typeface="Arial"/>
              </a:rPr>
              <a:t>α,</a:t>
            </a:r>
            <a:r>
              <a:rPr dirty="0" sz="1200" spc="25" b="1">
                <a:latin typeface="Arial"/>
                <a:cs typeface="Arial"/>
              </a:rPr>
              <a:t> </a:t>
            </a:r>
            <a:r>
              <a:rPr dirty="0" sz="1200" spc="10" b="1">
                <a:latin typeface="Arial"/>
                <a:cs typeface="Arial"/>
              </a:rPr>
              <a:t>β</a:t>
            </a:r>
            <a:r>
              <a:rPr dirty="0" sz="1200" b="1">
                <a:latin typeface="Arial"/>
                <a:cs typeface="Arial"/>
              </a:rPr>
              <a:t>: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n</a:t>
            </a:r>
            <a:r>
              <a:rPr dirty="0" sz="1200" spc="5" b="1">
                <a:latin typeface="Arial"/>
                <a:cs typeface="Arial"/>
              </a:rPr>
              <a:t>o</a:t>
            </a:r>
            <a:r>
              <a:rPr dirty="0" sz="1200" spc="-15" b="1">
                <a:latin typeface="Arial"/>
                <a:cs typeface="Arial"/>
              </a:rPr>
              <a:t>m</a:t>
            </a:r>
            <a:r>
              <a:rPr dirty="0" sz="1200" b="1">
                <a:latin typeface="Arial"/>
                <a:cs typeface="Arial"/>
              </a:rPr>
              <a:t>er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5" b="1">
                <a:latin typeface="Arial"/>
                <a:cs typeface="Arial"/>
              </a:rPr>
              <a:t>o</a:t>
            </a:r>
            <a:r>
              <a:rPr dirty="0" sz="1200" b="1">
                <a:latin typeface="Arial"/>
                <a:cs typeface="Arial"/>
              </a:rPr>
              <a:t>f</a:t>
            </a:r>
            <a:r>
              <a:rPr dirty="0" sz="1200" spc="5" b="1">
                <a:latin typeface="Arial"/>
                <a:cs typeface="Arial"/>
              </a:rPr>
              <a:t> s</a:t>
            </a:r>
            <a:r>
              <a:rPr dirty="0" sz="1200" spc="-15" b="1">
                <a:latin typeface="Arial"/>
                <a:cs typeface="Arial"/>
              </a:rPr>
              <a:t>u</a:t>
            </a:r>
            <a:r>
              <a:rPr dirty="0" sz="1200" spc="5" b="1">
                <a:latin typeface="Arial"/>
                <a:cs typeface="Arial"/>
              </a:rPr>
              <a:t>g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r</a:t>
            </a:r>
            <a:r>
              <a:rPr dirty="0" sz="1200" b="1">
                <a:latin typeface="Arial"/>
                <a:cs typeface="Arial"/>
              </a:rPr>
              <a:t>s;</a:t>
            </a:r>
            <a:r>
              <a:rPr dirty="0" sz="1200" spc="-15" b="1">
                <a:latin typeface="Arial"/>
                <a:cs typeface="Arial"/>
              </a:rPr>
              <a:t> m</a:t>
            </a:r>
            <a:r>
              <a:rPr dirty="0" sz="1200" b="1">
                <a:latin typeface="Arial"/>
                <a:cs typeface="Arial"/>
              </a:rPr>
              <a:t>: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m</a:t>
            </a:r>
            <a:r>
              <a:rPr dirty="0" sz="1200" spc="-15" b="1">
                <a:latin typeface="Arial"/>
                <a:cs typeface="Arial"/>
              </a:rPr>
              <a:t>u</a:t>
            </a:r>
            <a:r>
              <a:rPr dirty="0" sz="1200" b="1">
                <a:latin typeface="Arial"/>
                <a:cs typeface="Arial"/>
              </a:rPr>
              <a:t>l</a:t>
            </a:r>
            <a:r>
              <a:rPr dirty="0" sz="1200" spc="5" b="1">
                <a:latin typeface="Arial"/>
                <a:cs typeface="Arial"/>
              </a:rPr>
              <a:t>t</a:t>
            </a:r>
            <a:r>
              <a:rPr dirty="0" sz="1200" b="1">
                <a:latin typeface="Arial"/>
                <a:cs typeface="Arial"/>
              </a:rPr>
              <a:t>i</a:t>
            </a:r>
            <a:r>
              <a:rPr dirty="0" sz="1200" spc="-20" b="1">
                <a:latin typeface="Arial"/>
                <a:cs typeface="Arial"/>
              </a:rPr>
              <a:t>v</a:t>
            </a:r>
            <a:r>
              <a:rPr dirty="0" sz="1200" b="1">
                <a:latin typeface="Arial"/>
                <a:cs typeface="Arial"/>
              </a:rPr>
              <a:t>al</a:t>
            </a:r>
            <a:r>
              <a:rPr dirty="0" sz="1200" spc="5" b="1">
                <a:latin typeface="Arial"/>
                <a:cs typeface="Arial"/>
              </a:rPr>
              <a:t>e</a:t>
            </a:r>
            <a:r>
              <a:rPr dirty="0" sz="1200" spc="-15" b="1">
                <a:latin typeface="Arial"/>
                <a:cs typeface="Arial"/>
              </a:rPr>
              <a:t>n</a:t>
            </a:r>
            <a:r>
              <a:rPr dirty="0" sz="1200" spc="5" b="1">
                <a:latin typeface="Arial"/>
                <a:cs typeface="Arial"/>
              </a:rPr>
              <a:t>t</a:t>
            </a:r>
            <a:r>
              <a:rPr dirty="0" sz="1200" b="1">
                <a:latin typeface="Arial"/>
                <a:cs typeface="Arial"/>
              </a:rPr>
              <a:t>,</a:t>
            </a:r>
            <a:r>
              <a:rPr dirty="0" sz="1200" spc="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n</a:t>
            </a:r>
            <a:r>
              <a:rPr dirty="0" sz="1200" b="1">
                <a:latin typeface="Arial"/>
                <a:cs typeface="Arial"/>
              </a:rPr>
              <a:t>d</a:t>
            </a:r>
            <a:r>
              <a:rPr dirty="0" sz="1200" spc="5" b="1">
                <a:latin typeface="Arial"/>
                <a:cs typeface="Arial"/>
              </a:rPr>
              <a:t> </a:t>
            </a:r>
            <a:r>
              <a:rPr dirty="0" sz="1200" spc="-35" b="1">
                <a:latin typeface="Arial"/>
                <a:cs typeface="Arial"/>
              </a:rPr>
              <a:t>T</a:t>
            </a:r>
            <a:r>
              <a:rPr dirty="0" sz="1200" spc="-15" b="1">
                <a:latin typeface="Arial"/>
                <a:cs typeface="Arial"/>
              </a:rPr>
              <a:t>r</a:t>
            </a:r>
            <a:r>
              <a:rPr dirty="0" sz="1200" b="1">
                <a:latin typeface="Arial"/>
                <a:cs typeface="Arial"/>
              </a:rPr>
              <a:t>i: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5" b="1">
                <a:latin typeface="Arial"/>
                <a:cs typeface="Arial"/>
              </a:rPr>
              <a:t>t</a:t>
            </a:r>
            <a:r>
              <a:rPr dirty="0" sz="1200" spc="-15" b="1">
                <a:latin typeface="Arial"/>
                <a:cs typeface="Arial"/>
              </a:rPr>
              <a:t>r</a:t>
            </a:r>
            <a:r>
              <a:rPr dirty="0" sz="1200" spc="25" b="1">
                <a:latin typeface="Arial"/>
                <a:cs typeface="Arial"/>
              </a:rPr>
              <a:t>i</a:t>
            </a:r>
            <a:r>
              <a:rPr dirty="0" sz="1200" spc="5" b="1">
                <a:latin typeface="Arial"/>
                <a:cs typeface="Arial"/>
              </a:rPr>
              <a:t>-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n</a:t>
            </a:r>
            <a:r>
              <a:rPr dirty="0" sz="1200" spc="5" b="1">
                <a:latin typeface="Arial"/>
                <a:cs typeface="Arial"/>
              </a:rPr>
              <a:t>t</a:t>
            </a:r>
            <a:r>
              <a:rPr dirty="0" sz="1200" b="1">
                <a:latin typeface="Arial"/>
                <a:cs typeface="Arial"/>
              </a:rPr>
              <a:t>e</a:t>
            </a:r>
            <a:r>
              <a:rPr dirty="0" sz="1200" spc="-15" b="1">
                <a:latin typeface="Arial"/>
                <a:cs typeface="Arial"/>
              </a:rPr>
              <a:t>nn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r</a:t>
            </a:r>
            <a:r>
              <a:rPr dirty="0" sz="1200" spc="-120" b="1">
                <a:latin typeface="Arial"/>
                <a:cs typeface="Arial"/>
              </a:rPr>
              <a:t>y</a:t>
            </a:r>
            <a:r>
              <a:rPr dirty="0" sz="1200" b="1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772400" y="762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8420607" y="6461454"/>
            <a:ext cx="2032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305"/>
              </a:lnSpc>
            </a:pPr>
            <a:fld id="{81D60167-4931-47E6-BA6A-407CBD079E47}" type="slidenum">
              <a:rPr dirty="0" sz="1200">
                <a:latin typeface="Times New Roman"/>
                <a:cs typeface="Times New Roman"/>
              </a:rPr>
              <a:t>19</a:t>
            </a:fld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539750" y="971550"/>
          <a:ext cx="8280400" cy="4700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396"/>
                <a:gridCol w="996216"/>
                <a:gridCol w="3736679"/>
                <a:gridCol w="3146107"/>
              </a:tblGrid>
              <a:tr h="298450">
                <a:tc>
                  <a:txBody>
                    <a:bodyPr/>
                    <a:lstStyle/>
                    <a:p>
                      <a:pPr/>
                      <a:endParaRPr sz="2000"/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4629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baseline="24305" sz="1200">
                          <a:latin typeface="Times New Roman"/>
                          <a:cs typeface="Times New Roman"/>
                        </a:rPr>
                        <a:t>a</a:t>
                      </a:r>
                      <a:endParaRPr baseline="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525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5456">
                <a:tc gridSpan="4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801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>
                          <a:solidFill>
                            <a:srgbClr val="EDEBE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baseline="16203" sz="1800" spc="-22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800" spc="-15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800" spc="-2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800" spc="-1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800" spc="-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800" spc="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800">
                          <a:latin typeface="Times New Roman"/>
                          <a:cs typeface="Times New Roman"/>
                        </a:rPr>
                        <a:t>-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785" marR="3930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nly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ph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ds.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30414">
                <a:tc>
                  <a:txBody>
                    <a:bodyPr/>
                    <a:lstStyle/>
                    <a:p>
                      <a:pPr/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α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i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8636">
                <a:tc>
                  <a:txBody>
                    <a:bodyPr/>
                    <a:lstStyle/>
                    <a:p>
                      <a:pPr/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β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oto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baseline="-24305" sz="1200" spc="-22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baseline="-24305" sz="1200" spc="-3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baseline="-24305" sz="1200" spc="-22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baseline="-24305" sz="1200" spc="-7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baseline="-24305" sz="1200" spc="7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baseline="-24305" sz="1200" spc="-37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3854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>
                          <a:solidFill>
                            <a:srgbClr val="EDEBE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18166">
                <a:tc>
                  <a:txBody>
                    <a:bodyPr/>
                    <a:lstStyle/>
                    <a:p>
                      <a:pPr/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h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1→2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i-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8230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>
                          <a:solidFill>
                            <a:srgbClr val="EDEBE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Tn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496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8576">
                <a:tc gridSpan="4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0560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>
                          <a:solidFill>
                            <a:srgbClr val="EDEBE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P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α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4965" marR="19685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785" marR="1352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8883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>
                          <a:solidFill>
                            <a:srgbClr val="EDEBE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30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baseline="-24305" sz="1200">
                          <a:latin typeface="Arial"/>
                          <a:cs typeface="Arial"/>
                        </a:rPr>
                        <a:t>β</a:t>
                      </a:r>
                      <a:endParaRPr baseline="-24305"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4965" marR="19716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 marR="19748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24305" sz="1200" spc="-7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Sd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a+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dirty="0" sz="1200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9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845" y="155321"/>
            <a:ext cx="6485890" cy="6203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000" spc="-12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able</a:t>
            </a:r>
            <a:r>
              <a:rPr dirty="0" sz="2000" spc="-35">
                <a:solidFill>
                  <a:srgbClr val="CC3300"/>
                </a:solidFill>
              </a:rPr>
              <a:t> </a:t>
            </a:r>
            <a:r>
              <a:rPr dirty="0" sz="2000" spc="-10">
                <a:solidFill>
                  <a:srgbClr val="CC3300"/>
                </a:solidFill>
              </a:rPr>
              <a:t>1</a:t>
            </a:r>
            <a:r>
              <a:rPr dirty="0" sz="2000" spc="-10" b="0">
                <a:solidFill>
                  <a:srgbClr val="CC3300"/>
                </a:solidFill>
                <a:latin typeface="Arial"/>
                <a:cs typeface="Arial"/>
              </a:rPr>
              <a:t>b</a:t>
            </a:r>
            <a:r>
              <a:rPr dirty="0" sz="2000" spc="-5">
                <a:solidFill>
                  <a:srgbClr val="CC3300"/>
                </a:solidFill>
              </a:rPr>
              <a:t>.</a:t>
            </a:r>
            <a:r>
              <a:rPr dirty="0" sz="2000" spc="15">
                <a:solidFill>
                  <a:srgbClr val="CC3300"/>
                </a:solidFill>
              </a:rPr>
              <a:t> </a:t>
            </a:r>
            <a:r>
              <a:rPr dirty="0" sz="2000" spc="-10">
                <a:solidFill>
                  <a:srgbClr val="CC3300"/>
                </a:solidFill>
              </a:rPr>
              <a:t>Ca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boh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d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ate</a:t>
            </a:r>
            <a:r>
              <a:rPr dirty="0" sz="2000" spc="6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struc</a:t>
            </a:r>
            <a:r>
              <a:rPr dirty="0" sz="200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u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al</a:t>
            </a:r>
            <a:r>
              <a:rPr dirty="0" sz="2000" spc="1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units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-1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n</a:t>
            </a:r>
            <a:r>
              <a:rPr dirty="0" sz="2000">
                <a:solidFill>
                  <a:srgbClr val="CC3300"/>
                </a:solidFill>
              </a:rPr>
              <a:t> </a:t>
            </a:r>
            <a:r>
              <a:rPr dirty="0" sz="2000" spc="-10">
                <a:solidFill>
                  <a:srgbClr val="CC3300"/>
                </a:solidFill>
              </a:rPr>
              <a:t>mam</a:t>
            </a:r>
            <a:r>
              <a:rPr dirty="0" sz="2000" spc="-5">
                <a:solidFill>
                  <a:srgbClr val="CC3300"/>
                </a:solidFill>
              </a:rPr>
              <a:t>m</a:t>
            </a:r>
            <a:r>
              <a:rPr dirty="0" sz="2000" spc="-5">
                <a:solidFill>
                  <a:srgbClr val="CC3300"/>
                </a:solidFill>
              </a:rPr>
              <a:t>al</a:t>
            </a:r>
            <a:r>
              <a:rPr dirty="0" sz="2000" spc="-1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an</a:t>
            </a:r>
            <a:r>
              <a:rPr dirty="0" sz="2000" spc="-5">
                <a:solidFill>
                  <a:srgbClr val="CC3300"/>
                </a:solidFill>
              </a:rPr>
              <a:t> gl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co</a:t>
            </a:r>
            <a:r>
              <a:rPr dirty="0" sz="2000">
                <a:solidFill>
                  <a:srgbClr val="CC3300"/>
                </a:solidFill>
              </a:rPr>
              <a:t>p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o</a:t>
            </a:r>
            <a:r>
              <a:rPr dirty="0" sz="200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eins</a:t>
            </a:r>
            <a:r>
              <a:rPr dirty="0" sz="2000" spc="3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and</a:t>
            </a:r>
            <a:r>
              <a:rPr dirty="0" sz="2000" spc="4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gl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cosphin</a:t>
            </a:r>
            <a:r>
              <a:rPr dirty="0" sz="2000" spc="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olipi</a:t>
            </a:r>
            <a:r>
              <a:rPr dirty="0" sz="2000">
                <a:solidFill>
                  <a:srgbClr val="CC3300"/>
                </a:solidFill>
              </a:rPr>
              <a:t>d</a:t>
            </a:r>
            <a:r>
              <a:rPr dirty="0" sz="2000" spc="-5">
                <a:solidFill>
                  <a:srgbClr val="CC3300"/>
                </a:solidFill>
              </a:rPr>
              <a:t>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4212" y="908050"/>
            <a:ext cx="1546225" cy="274320"/>
          </a:xfrm>
          <a:custGeom>
            <a:avLst/>
            <a:gdLst/>
            <a:ahLst/>
            <a:cxnLst/>
            <a:rect l="l" t="t" r="r" b="b"/>
            <a:pathLst>
              <a:path w="1546225" h="274319">
                <a:moveTo>
                  <a:pt x="0" y="274320"/>
                </a:moveTo>
                <a:lnTo>
                  <a:pt x="1546225" y="274320"/>
                </a:lnTo>
                <a:lnTo>
                  <a:pt x="1546225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30501" y="908050"/>
            <a:ext cx="3178175" cy="274320"/>
          </a:xfrm>
          <a:custGeom>
            <a:avLst/>
            <a:gdLst/>
            <a:ahLst/>
            <a:cxnLst/>
            <a:rect l="l" t="t" r="r" b="b"/>
            <a:pathLst>
              <a:path w="3178175" h="274319">
                <a:moveTo>
                  <a:pt x="0" y="274320"/>
                </a:moveTo>
                <a:lnTo>
                  <a:pt x="3178175" y="274320"/>
                </a:lnTo>
                <a:lnTo>
                  <a:pt x="3178175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08676" y="908050"/>
            <a:ext cx="3051175" cy="274320"/>
          </a:xfrm>
          <a:custGeom>
            <a:avLst/>
            <a:gdLst/>
            <a:ahLst/>
            <a:cxnLst/>
            <a:rect l="l" t="t" r="r" b="b"/>
            <a:pathLst>
              <a:path w="3051175" h="274319">
                <a:moveTo>
                  <a:pt x="0" y="274320"/>
                </a:moveTo>
                <a:lnTo>
                  <a:pt x="3051175" y="274320"/>
                </a:lnTo>
                <a:lnTo>
                  <a:pt x="3051175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84212" y="1182369"/>
            <a:ext cx="4724400" cy="274320"/>
          </a:xfrm>
          <a:custGeom>
            <a:avLst/>
            <a:gdLst/>
            <a:ahLst/>
            <a:cxnLst/>
            <a:rect l="l" t="t" r="r" b="b"/>
            <a:pathLst>
              <a:path w="4724400" h="274319">
                <a:moveTo>
                  <a:pt x="0" y="274320"/>
                </a:moveTo>
                <a:lnTo>
                  <a:pt x="4724400" y="274320"/>
                </a:lnTo>
                <a:lnTo>
                  <a:pt x="4724400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08676" y="1182369"/>
            <a:ext cx="3051175" cy="274320"/>
          </a:xfrm>
          <a:custGeom>
            <a:avLst/>
            <a:gdLst/>
            <a:ahLst/>
            <a:cxnLst/>
            <a:rect l="l" t="t" r="r" b="b"/>
            <a:pathLst>
              <a:path w="3051175" h="274319">
                <a:moveTo>
                  <a:pt x="0" y="274320"/>
                </a:moveTo>
                <a:lnTo>
                  <a:pt x="3051175" y="274320"/>
                </a:lnTo>
                <a:lnTo>
                  <a:pt x="3051175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84212" y="1456689"/>
            <a:ext cx="509905" cy="457200"/>
          </a:xfrm>
          <a:custGeom>
            <a:avLst/>
            <a:gdLst/>
            <a:ahLst/>
            <a:cxnLst/>
            <a:rect l="l" t="t" r="r" b="b"/>
            <a:pathLst>
              <a:path w="509905" h="457200">
                <a:moveTo>
                  <a:pt x="0" y="457200"/>
                </a:moveTo>
                <a:lnTo>
                  <a:pt x="509587" y="457200"/>
                </a:lnTo>
                <a:lnTo>
                  <a:pt x="509587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93800" y="1456689"/>
            <a:ext cx="1036955" cy="457200"/>
          </a:xfrm>
          <a:custGeom>
            <a:avLst/>
            <a:gdLst/>
            <a:ahLst/>
            <a:cxnLst/>
            <a:rect l="l" t="t" r="r" b="b"/>
            <a:pathLst>
              <a:path w="1036955" h="457200">
                <a:moveTo>
                  <a:pt x="0" y="457200"/>
                </a:moveTo>
                <a:lnTo>
                  <a:pt x="1036637" y="457200"/>
                </a:lnTo>
                <a:lnTo>
                  <a:pt x="1036637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30501" y="1456689"/>
            <a:ext cx="3178175" cy="457200"/>
          </a:xfrm>
          <a:custGeom>
            <a:avLst/>
            <a:gdLst/>
            <a:ahLst/>
            <a:cxnLst/>
            <a:rect l="l" t="t" r="r" b="b"/>
            <a:pathLst>
              <a:path w="3178175" h="457200">
                <a:moveTo>
                  <a:pt x="0" y="457200"/>
                </a:moveTo>
                <a:lnTo>
                  <a:pt x="3178175" y="457200"/>
                </a:lnTo>
                <a:lnTo>
                  <a:pt x="3178175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408676" y="1456689"/>
            <a:ext cx="3051175" cy="457200"/>
          </a:xfrm>
          <a:custGeom>
            <a:avLst/>
            <a:gdLst/>
            <a:ahLst/>
            <a:cxnLst/>
            <a:rect l="l" t="t" r="r" b="b"/>
            <a:pathLst>
              <a:path w="3051175" h="457200">
                <a:moveTo>
                  <a:pt x="0" y="457200"/>
                </a:moveTo>
                <a:lnTo>
                  <a:pt x="3051175" y="457200"/>
                </a:lnTo>
                <a:lnTo>
                  <a:pt x="3051175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84212" y="1913953"/>
            <a:ext cx="509905" cy="713105"/>
          </a:xfrm>
          <a:custGeom>
            <a:avLst/>
            <a:gdLst/>
            <a:ahLst/>
            <a:cxnLst/>
            <a:rect l="l" t="t" r="r" b="b"/>
            <a:pathLst>
              <a:path w="509905" h="713105">
                <a:moveTo>
                  <a:pt x="0" y="712787"/>
                </a:moveTo>
                <a:lnTo>
                  <a:pt x="509587" y="712787"/>
                </a:lnTo>
                <a:lnTo>
                  <a:pt x="509587" y="0"/>
                </a:lnTo>
                <a:lnTo>
                  <a:pt x="0" y="0"/>
                </a:lnTo>
                <a:lnTo>
                  <a:pt x="0" y="7127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93800" y="1913953"/>
            <a:ext cx="1036955" cy="713105"/>
          </a:xfrm>
          <a:custGeom>
            <a:avLst/>
            <a:gdLst/>
            <a:ahLst/>
            <a:cxnLst/>
            <a:rect l="l" t="t" r="r" b="b"/>
            <a:pathLst>
              <a:path w="1036955" h="713105">
                <a:moveTo>
                  <a:pt x="0" y="712787"/>
                </a:moveTo>
                <a:lnTo>
                  <a:pt x="1036637" y="712787"/>
                </a:lnTo>
                <a:lnTo>
                  <a:pt x="1036637" y="0"/>
                </a:lnTo>
                <a:lnTo>
                  <a:pt x="0" y="0"/>
                </a:lnTo>
                <a:lnTo>
                  <a:pt x="0" y="7127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230501" y="1913953"/>
            <a:ext cx="3178175" cy="713105"/>
          </a:xfrm>
          <a:custGeom>
            <a:avLst/>
            <a:gdLst/>
            <a:ahLst/>
            <a:cxnLst/>
            <a:rect l="l" t="t" r="r" b="b"/>
            <a:pathLst>
              <a:path w="3178175" h="713105">
                <a:moveTo>
                  <a:pt x="0" y="712787"/>
                </a:moveTo>
                <a:lnTo>
                  <a:pt x="3178175" y="712787"/>
                </a:lnTo>
                <a:lnTo>
                  <a:pt x="3178175" y="0"/>
                </a:lnTo>
                <a:lnTo>
                  <a:pt x="0" y="0"/>
                </a:lnTo>
                <a:lnTo>
                  <a:pt x="0" y="7127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408676" y="1913889"/>
            <a:ext cx="3051175" cy="1920239"/>
          </a:xfrm>
          <a:custGeom>
            <a:avLst/>
            <a:gdLst/>
            <a:ahLst/>
            <a:cxnLst/>
            <a:rect l="l" t="t" r="r" b="b"/>
            <a:pathLst>
              <a:path w="3051175" h="1920239">
                <a:moveTo>
                  <a:pt x="0" y="1920239"/>
                </a:moveTo>
                <a:lnTo>
                  <a:pt x="3051175" y="1920239"/>
                </a:lnTo>
                <a:lnTo>
                  <a:pt x="3051175" y="0"/>
                </a:lnTo>
                <a:lnTo>
                  <a:pt x="0" y="0"/>
                </a:lnTo>
                <a:lnTo>
                  <a:pt x="0" y="1920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84212" y="2626677"/>
            <a:ext cx="509905" cy="1207770"/>
          </a:xfrm>
          <a:custGeom>
            <a:avLst/>
            <a:gdLst/>
            <a:ahLst/>
            <a:cxnLst/>
            <a:rect l="l" t="t" r="r" b="b"/>
            <a:pathLst>
              <a:path w="509905" h="1207770">
                <a:moveTo>
                  <a:pt x="0" y="1207452"/>
                </a:moveTo>
                <a:lnTo>
                  <a:pt x="509587" y="1207452"/>
                </a:lnTo>
                <a:lnTo>
                  <a:pt x="509587" y="0"/>
                </a:lnTo>
                <a:lnTo>
                  <a:pt x="0" y="0"/>
                </a:lnTo>
                <a:lnTo>
                  <a:pt x="0" y="12074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93800" y="2626677"/>
            <a:ext cx="1036955" cy="1207770"/>
          </a:xfrm>
          <a:custGeom>
            <a:avLst/>
            <a:gdLst/>
            <a:ahLst/>
            <a:cxnLst/>
            <a:rect l="l" t="t" r="r" b="b"/>
            <a:pathLst>
              <a:path w="1036955" h="1207770">
                <a:moveTo>
                  <a:pt x="0" y="1207452"/>
                </a:moveTo>
                <a:lnTo>
                  <a:pt x="1036637" y="1207452"/>
                </a:lnTo>
                <a:lnTo>
                  <a:pt x="1036637" y="0"/>
                </a:lnTo>
                <a:lnTo>
                  <a:pt x="0" y="0"/>
                </a:lnTo>
                <a:lnTo>
                  <a:pt x="0" y="12074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30501" y="2626677"/>
            <a:ext cx="3178175" cy="1207770"/>
          </a:xfrm>
          <a:custGeom>
            <a:avLst/>
            <a:gdLst/>
            <a:ahLst/>
            <a:cxnLst/>
            <a:rect l="l" t="t" r="r" b="b"/>
            <a:pathLst>
              <a:path w="3178175" h="1207770">
                <a:moveTo>
                  <a:pt x="0" y="1207452"/>
                </a:moveTo>
                <a:lnTo>
                  <a:pt x="3178175" y="1207452"/>
                </a:lnTo>
                <a:lnTo>
                  <a:pt x="3178175" y="0"/>
                </a:lnTo>
                <a:lnTo>
                  <a:pt x="0" y="0"/>
                </a:lnTo>
                <a:lnTo>
                  <a:pt x="0" y="12074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84212" y="3834129"/>
            <a:ext cx="509905" cy="640080"/>
          </a:xfrm>
          <a:custGeom>
            <a:avLst/>
            <a:gdLst/>
            <a:ahLst/>
            <a:cxnLst/>
            <a:rect l="l" t="t" r="r" b="b"/>
            <a:pathLst>
              <a:path w="509905" h="640079">
                <a:moveTo>
                  <a:pt x="0" y="640080"/>
                </a:moveTo>
                <a:lnTo>
                  <a:pt x="509587" y="640080"/>
                </a:lnTo>
                <a:lnTo>
                  <a:pt x="509587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93800" y="3834129"/>
            <a:ext cx="1036955" cy="640080"/>
          </a:xfrm>
          <a:custGeom>
            <a:avLst/>
            <a:gdLst/>
            <a:ahLst/>
            <a:cxnLst/>
            <a:rect l="l" t="t" r="r" b="b"/>
            <a:pathLst>
              <a:path w="1036955" h="640079">
                <a:moveTo>
                  <a:pt x="0" y="640080"/>
                </a:moveTo>
                <a:lnTo>
                  <a:pt x="1036637" y="640080"/>
                </a:lnTo>
                <a:lnTo>
                  <a:pt x="1036637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230501" y="3834129"/>
            <a:ext cx="3178175" cy="640080"/>
          </a:xfrm>
          <a:custGeom>
            <a:avLst/>
            <a:gdLst/>
            <a:ahLst/>
            <a:cxnLst/>
            <a:rect l="l" t="t" r="r" b="b"/>
            <a:pathLst>
              <a:path w="3178175" h="640079">
                <a:moveTo>
                  <a:pt x="0" y="640080"/>
                </a:moveTo>
                <a:lnTo>
                  <a:pt x="3178175" y="640080"/>
                </a:lnTo>
                <a:lnTo>
                  <a:pt x="3178175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08676" y="3834129"/>
            <a:ext cx="3051175" cy="640080"/>
          </a:xfrm>
          <a:custGeom>
            <a:avLst/>
            <a:gdLst/>
            <a:ahLst/>
            <a:cxnLst/>
            <a:rect l="l" t="t" r="r" b="b"/>
            <a:pathLst>
              <a:path w="3051175" h="640079">
                <a:moveTo>
                  <a:pt x="0" y="640080"/>
                </a:moveTo>
                <a:lnTo>
                  <a:pt x="3051175" y="640080"/>
                </a:lnTo>
                <a:lnTo>
                  <a:pt x="3051175" y="0"/>
                </a:lnTo>
                <a:lnTo>
                  <a:pt x="0" y="0"/>
                </a:lnTo>
                <a:lnTo>
                  <a:pt x="0" y="640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84212" y="4474209"/>
            <a:ext cx="4724400" cy="274320"/>
          </a:xfrm>
          <a:custGeom>
            <a:avLst/>
            <a:gdLst/>
            <a:ahLst/>
            <a:cxnLst/>
            <a:rect l="l" t="t" r="r" b="b"/>
            <a:pathLst>
              <a:path w="4724400" h="274320">
                <a:moveTo>
                  <a:pt x="0" y="274319"/>
                </a:moveTo>
                <a:lnTo>
                  <a:pt x="4724400" y="274319"/>
                </a:lnTo>
                <a:lnTo>
                  <a:pt x="47244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408676" y="4474209"/>
            <a:ext cx="3051175" cy="274320"/>
          </a:xfrm>
          <a:custGeom>
            <a:avLst/>
            <a:gdLst/>
            <a:ahLst/>
            <a:cxnLst/>
            <a:rect l="l" t="t" r="r" b="b"/>
            <a:pathLst>
              <a:path w="3051175" h="274320">
                <a:moveTo>
                  <a:pt x="0" y="274319"/>
                </a:moveTo>
                <a:lnTo>
                  <a:pt x="3051175" y="274319"/>
                </a:lnTo>
                <a:lnTo>
                  <a:pt x="3051175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84212" y="4748466"/>
            <a:ext cx="509905" cy="548005"/>
          </a:xfrm>
          <a:custGeom>
            <a:avLst/>
            <a:gdLst/>
            <a:ahLst/>
            <a:cxnLst/>
            <a:rect l="l" t="t" r="r" b="b"/>
            <a:pathLst>
              <a:path w="509905" h="548004">
                <a:moveTo>
                  <a:pt x="0" y="547687"/>
                </a:moveTo>
                <a:lnTo>
                  <a:pt x="509587" y="547687"/>
                </a:lnTo>
                <a:lnTo>
                  <a:pt x="509587" y="0"/>
                </a:lnTo>
                <a:lnTo>
                  <a:pt x="0" y="0"/>
                </a:lnTo>
                <a:lnTo>
                  <a:pt x="0" y="547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93800" y="4748466"/>
            <a:ext cx="1036955" cy="548005"/>
          </a:xfrm>
          <a:custGeom>
            <a:avLst/>
            <a:gdLst/>
            <a:ahLst/>
            <a:cxnLst/>
            <a:rect l="l" t="t" r="r" b="b"/>
            <a:pathLst>
              <a:path w="1036955" h="548004">
                <a:moveTo>
                  <a:pt x="0" y="547687"/>
                </a:moveTo>
                <a:lnTo>
                  <a:pt x="1036637" y="547687"/>
                </a:lnTo>
                <a:lnTo>
                  <a:pt x="1036637" y="0"/>
                </a:lnTo>
                <a:lnTo>
                  <a:pt x="0" y="0"/>
                </a:lnTo>
                <a:lnTo>
                  <a:pt x="0" y="547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230501" y="4748466"/>
            <a:ext cx="3178175" cy="548005"/>
          </a:xfrm>
          <a:custGeom>
            <a:avLst/>
            <a:gdLst/>
            <a:ahLst/>
            <a:cxnLst/>
            <a:rect l="l" t="t" r="r" b="b"/>
            <a:pathLst>
              <a:path w="3178175" h="548004">
                <a:moveTo>
                  <a:pt x="0" y="547687"/>
                </a:moveTo>
                <a:lnTo>
                  <a:pt x="3178175" y="547687"/>
                </a:lnTo>
                <a:lnTo>
                  <a:pt x="3178175" y="0"/>
                </a:lnTo>
                <a:lnTo>
                  <a:pt x="0" y="0"/>
                </a:lnTo>
                <a:lnTo>
                  <a:pt x="0" y="547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408676" y="4748466"/>
            <a:ext cx="3051175" cy="548005"/>
          </a:xfrm>
          <a:custGeom>
            <a:avLst/>
            <a:gdLst/>
            <a:ahLst/>
            <a:cxnLst/>
            <a:rect l="l" t="t" r="r" b="b"/>
            <a:pathLst>
              <a:path w="3051175" h="548004">
                <a:moveTo>
                  <a:pt x="0" y="547687"/>
                </a:moveTo>
                <a:lnTo>
                  <a:pt x="3051175" y="547687"/>
                </a:lnTo>
                <a:lnTo>
                  <a:pt x="3051175" y="0"/>
                </a:lnTo>
                <a:lnTo>
                  <a:pt x="0" y="0"/>
                </a:lnTo>
                <a:lnTo>
                  <a:pt x="0" y="547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84212" y="5296217"/>
            <a:ext cx="509905" cy="1005840"/>
          </a:xfrm>
          <a:custGeom>
            <a:avLst/>
            <a:gdLst/>
            <a:ahLst/>
            <a:cxnLst/>
            <a:rect l="l" t="t" r="r" b="b"/>
            <a:pathLst>
              <a:path w="509905" h="1005839">
                <a:moveTo>
                  <a:pt x="0" y="1005840"/>
                </a:moveTo>
                <a:lnTo>
                  <a:pt x="509587" y="1005840"/>
                </a:lnTo>
                <a:lnTo>
                  <a:pt x="509587" y="0"/>
                </a:lnTo>
                <a:lnTo>
                  <a:pt x="0" y="0"/>
                </a:lnTo>
                <a:lnTo>
                  <a:pt x="0" y="10058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193800" y="5296217"/>
            <a:ext cx="1036955" cy="1005840"/>
          </a:xfrm>
          <a:custGeom>
            <a:avLst/>
            <a:gdLst/>
            <a:ahLst/>
            <a:cxnLst/>
            <a:rect l="l" t="t" r="r" b="b"/>
            <a:pathLst>
              <a:path w="1036955" h="1005839">
                <a:moveTo>
                  <a:pt x="0" y="1005840"/>
                </a:moveTo>
                <a:lnTo>
                  <a:pt x="1036637" y="1005840"/>
                </a:lnTo>
                <a:lnTo>
                  <a:pt x="1036637" y="0"/>
                </a:lnTo>
                <a:lnTo>
                  <a:pt x="0" y="0"/>
                </a:lnTo>
                <a:lnTo>
                  <a:pt x="0" y="10058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230501" y="5296217"/>
            <a:ext cx="3178175" cy="1005840"/>
          </a:xfrm>
          <a:custGeom>
            <a:avLst/>
            <a:gdLst/>
            <a:ahLst/>
            <a:cxnLst/>
            <a:rect l="l" t="t" r="r" b="b"/>
            <a:pathLst>
              <a:path w="3178175" h="1005839">
                <a:moveTo>
                  <a:pt x="0" y="1005840"/>
                </a:moveTo>
                <a:lnTo>
                  <a:pt x="3178175" y="1005840"/>
                </a:lnTo>
                <a:lnTo>
                  <a:pt x="3178175" y="0"/>
                </a:lnTo>
                <a:lnTo>
                  <a:pt x="0" y="0"/>
                </a:lnTo>
                <a:lnTo>
                  <a:pt x="0" y="10058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408676" y="5296217"/>
            <a:ext cx="3051175" cy="1005840"/>
          </a:xfrm>
          <a:custGeom>
            <a:avLst/>
            <a:gdLst/>
            <a:ahLst/>
            <a:cxnLst/>
            <a:rect l="l" t="t" r="r" b="b"/>
            <a:pathLst>
              <a:path w="3051175" h="1005839">
                <a:moveTo>
                  <a:pt x="0" y="1005840"/>
                </a:moveTo>
                <a:lnTo>
                  <a:pt x="3051175" y="1005840"/>
                </a:lnTo>
                <a:lnTo>
                  <a:pt x="3051175" y="0"/>
                </a:lnTo>
                <a:lnTo>
                  <a:pt x="0" y="0"/>
                </a:lnTo>
                <a:lnTo>
                  <a:pt x="0" y="10058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618845" y="6428638"/>
            <a:ext cx="3762375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5641" sz="975" spc="30" b="1">
                <a:latin typeface="Arial"/>
                <a:cs typeface="Arial"/>
              </a:rPr>
              <a:t>a</a:t>
            </a:r>
            <a:r>
              <a:rPr dirty="0" sz="1000" b="1">
                <a:latin typeface="Arial"/>
                <a:cs typeface="Arial"/>
              </a:rPr>
              <a:t>α,</a:t>
            </a:r>
            <a:r>
              <a:rPr dirty="0" sz="1000" spc="-35" b="1">
                <a:latin typeface="Arial"/>
                <a:cs typeface="Arial"/>
              </a:rPr>
              <a:t> </a:t>
            </a:r>
            <a:r>
              <a:rPr dirty="0" sz="1000" spc="5" b="1">
                <a:latin typeface="Arial"/>
                <a:cs typeface="Arial"/>
              </a:rPr>
              <a:t>β</a:t>
            </a:r>
            <a:r>
              <a:rPr dirty="0" sz="1000" b="1">
                <a:latin typeface="Arial"/>
                <a:cs typeface="Arial"/>
              </a:rPr>
              <a:t>:</a:t>
            </a:r>
            <a:r>
              <a:rPr dirty="0" sz="1000" spc="-1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a</a:t>
            </a:r>
            <a:r>
              <a:rPr dirty="0" sz="1000" spc="5" b="1">
                <a:latin typeface="Arial"/>
                <a:cs typeface="Arial"/>
              </a:rPr>
              <a:t>no</a:t>
            </a:r>
            <a:r>
              <a:rPr dirty="0" sz="1000" spc="-5" b="1">
                <a:latin typeface="Arial"/>
                <a:cs typeface="Arial"/>
              </a:rPr>
              <a:t>me</a:t>
            </a:r>
            <a:r>
              <a:rPr dirty="0" sz="1000" b="1">
                <a:latin typeface="Arial"/>
                <a:cs typeface="Arial"/>
              </a:rPr>
              <a:t>r</a:t>
            </a:r>
            <a:r>
              <a:rPr dirty="0" sz="1000" spc="-25" b="1">
                <a:latin typeface="Arial"/>
                <a:cs typeface="Arial"/>
              </a:rPr>
              <a:t> </a:t>
            </a:r>
            <a:r>
              <a:rPr dirty="0" sz="1000" spc="5" b="1">
                <a:latin typeface="Arial"/>
                <a:cs typeface="Arial"/>
              </a:rPr>
              <a:t>o</a:t>
            </a:r>
            <a:r>
              <a:rPr dirty="0" sz="1000" b="1">
                <a:latin typeface="Arial"/>
                <a:cs typeface="Arial"/>
              </a:rPr>
              <a:t>f</a:t>
            </a:r>
            <a:r>
              <a:rPr dirty="0" sz="1000" spc="-1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s</a:t>
            </a:r>
            <a:r>
              <a:rPr dirty="0" sz="1000" spc="5" b="1">
                <a:latin typeface="Arial"/>
                <a:cs typeface="Arial"/>
              </a:rPr>
              <a:t>ug</a:t>
            </a:r>
            <a:r>
              <a:rPr dirty="0" sz="1000" spc="-10" b="1">
                <a:latin typeface="Arial"/>
                <a:cs typeface="Arial"/>
              </a:rPr>
              <a:t>ars</a:t>
            </a:r>
            <a:r>
              <a:rPr dirty="0" sz="1000" b="1">
                <a:latin typeface="Arial"/>
                <a:cs typeface="Arial"/>
              </a:rPr>
              <a:t>;</a:t>
            </a:r>
            <a:r>
              <a:rPr dirty="0" sz="1000" spc="-40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m</a:t>
            </a:r>
            <a:r>
              <a:rPr dirty="0" sz="1000" b="1">
                <a:latin typeface="Arial"/>
                <a:cs typeface="Arial"/>
              </a:rPr>
              <a:t>:</a:t>
            </a:r>
            <a:r>
              <a:rPr dirty="0" sz="1000" spc="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m</a:t>
            </a:r>
            <a:r>
              <a:rPr dirty="0" sz="1000" spc="5" b="1">
                <a:latin typeface="Arial"/>
                <a:cs typeface="Arial"/>
              </a:rPr>
              <a:t>ul</a:t>
            </a:r>
            <a:r>
              <a:rPr dirty="0" sz="1000" b="1">
                <a:latin typeface="Arial"/>
                <a:cs typeface="Arial"/>
              </a:rPr>
              <a:t>t</a:t>
            </a:r>
            <a:r>
              <a:rPr dirty="0" sz="1000" spc="5" b="1">
                <a:latin typeface="Arial"/>
                <a:cs typeface="Arial"/>
              </a:rPr>
              <a:t>i</a:t>
            </a:r>
            <a:r>
              <a:rPr dirty="0" sz="1000" spc="-10" b="1">
                <a:latin typeface="Arial"/>
                <a:cs typeface="Arial"/>
              </a:rPr>
              <a:t>va</a:t>
            </a:r>
            <a:r>
              <a:rPr dirty="0" sz="1000" spc="5" b="1">
                <a:latin typeface="Arial"/>
                <a:cs typeface="Arial"/>
              </a:rPr>
              <a:t>l</a:t>
            </a:r>
            <a:r>
              <a:rPr dirty="0" sz="1000" spc="-10" b="1">
                <a:latin typeface="Arial"/>
                <a:cs typeface="Arial"/>
              </a:rPr>
              <a:t>e</a:t>
            </a:r>
            <a:r>
              <a:rPr dirty="0" sz="1000" spc="5" b="1">
                <a:latin typeface="Arial"/>
                <a:cs typeface="Arial"/>
              </a:rPr>
              <a:t>n</a:t>
            </a:r>
            <a:r>
              <a:rPr dirty="0" sz="1000" b="1">
                <a:latin typeface="Arial"/>
                <a:cs typeface="Arial"/>
              </a:rPr>
              <a:t>t,</a:t>
            </a:r>
            <a:r>
              <a:rPr dirty="0" sz="1000" spc="-80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a</a:t>
            </a:r>
            <a:r>
              <a:rPr dirty="0" sz="1000" spc="5" b="1">
                <a:latin typeface="Arial"/>
                <a:cs typeface="Arial"/>
              </a:rPr>
              <a:t>n</a:t>
            </a:r>
            <a:r>
              <a:rPr dirty="0" sz="1000" b="1">
                <a:latin typeface="Arial"/>
                <a:cs typeface="Arial"/>
              </a:rPr>
              <a:t>d</a:t>
            </a:r>
            <a:r>
              <a:rPr dirty="0" sz="1000" spc="-35" b="1">
                <a:latin typeface="Arial"/>
                <a:cs typeface="Arial"/>
              </a:rPr>
              <a:t> </a:t>
            </a:r>
            <a:r>
              <a:rPr dirty="0" sz="1000" spc="30" b="1">
                <a:latin typeface="Arial"/>
                <a:cs typeface="Arial"/>
              </a:rPr>
              <a:t>T</a:t>
            </a:r>
            <a:r>
              <a:rPr dirty="0" sz="1000" spc="-10" b="1">
                <a:latin typeface="Arial"/>
                <a:cs typeface="Arial"/>
              </a:rPr>
              <a:t>r</a:t>
            </a:r>
            <a:r>
              <a:rPr dirty="0" sz="1000" spc="5" b="1">
                <a:latin typeface="Arial"/>
                <a:cs typeface="Arial"/>
              </a:rPr>
              <a:t>i</a:t>
            </a:r>
            <a:r>
              <a:rPr dirty="0" sz="1000" b="1">
                <a:latin typeface="Arial"/>
                <a:cs typeface="Arial"/>
              </a:rPr>
              <a:t>:</a:t>
            </a:r>
            <a:r>
              <a:rPr dirty="0" sz="1000" spc="-4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t</a:t>
            </a:r>
            <a:r>
              <a:rPr dirty="0" sz="1000" spc="-10" b="1">
                <a:latin typeface="Arial"/>
                <a:cs typeface="Arial"/>
              </a:rPr>
              <a:t>r</a:t>
            </a:r>
            <a:r>
              <a:rPr dirty="0" sz="1000" spc="30" b="1">
                <a:latin typeface="Arial"/>
                <a:cs typeface="Arial"/>
              </a:rPr>
              <a:t>i</a:t>
            </a:r>
            <a:r>
              <a:rPr dirty="0" sz="1000" b="1">
                <a:latin typeface="Arial"/>
                <a:cs typeface="Arial"/>
              </a:rPr>
              <a:t>-</a:t>
            </a:r>
            <a:r>
              <a:rPr dirty="0" sz="1000" spc="-10" b="1">
                <a:latin typeface="Arial"/>
                <a:cs typeface="Arial"/>
              </a:rPr>
              <a:t>a</a:t>
            </a:r>
            <a:r>
              <a:rPr dirty="0" sz="1000" spc="5" b="1">
                <a:latin typeface="Arial"/>
                <a:cs typeface="Arial"/>
              </a:rPr>
              <a:t>n</a:t>
            </a:r>
            <a:r>
              <a:rPr dirty="0" sz="1000" b="1">
                <a:latin typeface="Arial"/>
                <a:cs typeface="Arial"/>
              </a:rPr>
              <a:t>t</a:t>
            </a:r>
            <a:r>
              <a:rPr dirty="0" sz="1000" spc="-10" b="1">
                <a:latin typeface="Arial"/>
                <a:cs typeface="Arial"/>
              </a:rPr>
              <a:t>e</a:t>
            </a:r>
            <a:r>
              <a:rPr dirty="0" sz="1000" spc="5" b="1">
                <a:latin typeface="Arial"/>
                <a:cs typeface="Arial"/>
              </a:rPr>
              <a:t>nn</a:t>
            </a:r>
            <a:r>
              <a:rPr dirty="0" sz="1000" spc="-10" b="1">
                <a:latin typeface="Arial"/>
                <a:cs typeface="Arial"/>
              </a:rPr>
              <a:t>ary</a:t>
            </a:r>
            <a:r>
              <a:rPr dirty="0" sz="1000" b="1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433307" y="6444386"/>
            <a:ext cx="1778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0D0D0D"/>
                </a:solidFill>
                <a:latin typeface="Times New Roman"/>
                <a:cs typeface="Times New Roman"/>
              </a:rPr>
              <a:t>22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772400" y="762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684212" y="898525"/>
          <a:ext cx="7776209" cy="5413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808"/>
                <a:gridCol w="888761"/>
                <a:gridCol w="3328513"/>
                <a:gridCol w="3135554"/>
              </a:tblGrid>
              <a:tr h="274320">
                <a:tc>
                  <a:txBody>
                    <a:bodyPr/>
                    <a:lstStyle/>
                    <a:p>
                      <a:pPr/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baseline="24305" sz="1200">
                          <a:latin typeface="Times New Roman"/>
                          <a:cs typeface="Times New Roman"/>
                        </a:rPr>
                        <a:t>a</a:t>
                      </a:r>
                      <a:endParaRPr baseline="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2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01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327">
                <a:tc gridSpan="4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575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24305" sz="1200" i="1">
                          <a:latin typeface="Symbol"/>
                          <a:cs typeface="Symbol"/>
                        </a:rPr>
                        <a:t></a:t>
                      </a:r>
                      <a:endParaRPr baseline="-24305" sz="1200">
                        <a:latin typeface="Symbol"/>
                        <a:cs typeface="Symbo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3G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ot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</a:t>
                      </a:r>
                      <a:r>
                        <a:rPr dirty="0" sz="12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mb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60161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β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639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3G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7165" marR="82550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qu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baseline="24305" sz="1200" spc="7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baseline="24305" sz="1200" spc="-22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baseline="24305" sz="1200" spc="-15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baseline="24305" sz="12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baseline="24305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eac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eac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 i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i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319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β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26390" marR="107188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4G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4033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β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6390" marR="18783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7165" marR="5397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mm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k.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74290">
                <a:tc gridSpan="4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5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1714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8435">
                        <a:lnSpc>
                          <a:spcPct val="100000"/>
                        </a:lnSpc>
                      </a:pP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h</a:t>
                      </a:r>
                      <a:endParaRPr baseline="-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1→3G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639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Hu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di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02591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11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1→4G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 marR="9271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up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baseline="24305" sz="120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baseline="24305" sz="12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baseline="-24305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24305" sz="1200" spc="-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acc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S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iv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ot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ly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phi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li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ds</a:t>
                      </a:r>
                      <a:r>
                        <a:rPr dirty="0" sz="1200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spc="2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200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spc="25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09066" y="804290"/>
            <a:ext cx="6862445" cy="12293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6985">
              <a:lnSpc>
                <a:spcPct val="100000"/>
              </a:lnSpc>
            </a:pPr>
            <a:r>
              <a:rPr dirty="0" sz="2000" spc="-5">
                <a:solidFill>
                  <a:srgbClr val="CC3300"/>
                </a:solidFill>
              </a:rPr>
              <a:t>Reco</a:t>
            </a:r>
            <a:r>
              <a:rPr dirty="0" sz="200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nition</a:t>
            </a:r>
            <a:r>
              <a:rPr dirty="0" sz="2000" spc="2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In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ensities</a:t>
            </a:r>
            <a:r>
              <a:rPr dirty="0" sz="2000" spc="-1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of</a:t>
            </a:r>
            <a:r>
              <a:rPr dirty="0" sz="2000" spc="5">
                <a:solidFill>
                  <a:srgbClr val="CC3300"/>
                </a:solidFill>
              </a:rPr>
              <a:t> </a:t>
            </a:r>
            <a:r>
              <a:rPr dirty="0" sz="2000" spc="25">
                <a:solidFill>
                  <a:srgbClr val="CC3300"/>
                </a:solidFill>
              </a:rPr>
              <a:t>M</a:t>
            </a:r>
            <a:r>
              <a:rPr dirty="0" sz="2000" spc="-5">
                <a:solidFill>
                  <a:srgbClr val="CC3300"/>
                </a:solidFill>
              </a:rPr>
              <a:t>ammal</a:t>
            </a:r>
            <a:r>
              <a:rPr dirty="0" sz="2000" spc="-1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an</a:t>
            </a:r>
            <a:r>
              <a:rPr dirty="0" sz="2000" spc="-25">
                <a:solidFill>
                  <a:srgbClr val="CC3300"/>
                </a:solidFill>
              </a:rPr>
              <a:t> </a:t>
            </a:r>
            <a:r>
              <a:rPr dirty="0" sz="2000" spc="-20">
                <a:solidFill>
                  <a:srgbClr val="CC3300"/>
                </a:solidFill>
              </a:rPr>
              <a:t>S</a:t>
            </a:r>
            <a:r>
              <a:rPr dirty="0" sz="2000">
                <a:solidFill>
                  <a:srgbClr val="CC3300"/>
                </a:solidFill>
              </a:rPr>
              <a:t>t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uct</a:t>
            </a:r>
            <a:r>
              <a:rPr dirty="0" sz="2000" spc="0">
                <a:solidFill>
                  <a:srgbClr val="CC3300"/>
                </a:solidFill>
              </a:rPr>
              <a:t>u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al</a:t>
            </a:r>
            <a:r>
              <a:rPr dirty="0" sz="2000" spc="10">
                <a:solidFill>
                  <a:srgbClr val="CC3300"/>
                </a:solidFill>
              </a:rPr>
              <a:t> </a:t>
            </a:r>
            <a:r>
              <a:rPr dirty="0" sz="2000" spc="-10">
                <a:solidFill>
                  <a:srgbClr val="CC3300"/>
                </a:solidFill>
              </a:rPr>
              <a:t>U</a:t>
            </a:r>
            <a:r>
              <a:rPr dirty="0" sz="2000">
                <a:solidFill>
                  <a:srgbClr val="CC3300"/>
                </a:solidFill>
              </a:rPr>
              <a:t>n</a:t>
            </a:r>
            <a:r>
              <a:rPr dirty="0" sz="2000" spc="-5">
                <a:solidFill>
                  <a:srgbClr val="CC3300"/>
                </a:solidFill>
              </a:rPr>
              <a:t>its,</a:t>
            </a:r>
            <a:r>
              <a:rPr dirty="0" sz="2000" spc="-5">
                <a:solidFill>
                  <a:srgbClr val="CC3300"/>
                </a:solidFill>
              </a:rPr>
              <a:t> Liga</a:t>
            </a:r>
            <a:r>
              <a:rPr dirty="0" sz="2000">
                <a:solidFill>
                  <a:srgbClr val="CC3300"/>
                </a:solidFill>
              </a:rPr>
              <a:t>n</a:t>
            </a:r>
            <a:r>
              <a:rPr dirty="0" sz="2000" spc="-5">
                <a:solidFill>
                  <a:srgbClr val="CC3300"/>
                </a:solidFill>
              </a:rPr>
              <a:t>d</a:t>
            </a:r>
            <a:r>
              <a:rPr dirty="0" sz="200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Clus</a:t>
            </a:r>
            <a:r>
              <a:rPr dirty="0" sz="200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er</a:t>
            </a:r>
            <a:r>
              <a:rPr dirty="0" sz="2000" spc="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and</a:t>
            </a:r>
            <a:r>
              <a:rPr dirty="0" sz="2000" spc="25">
                <a:solidFill>
                  <a:srgbClr val="CC3300"/>
                </a:solidFill>
              </a:rPr>
              <a:t> </a:t>
            </a:r>
            <a:r>
              <a:rPr dirty="0" sz="2000" spc="-20">
                <a:solidFill>
                  <a:srgbClr val="CC3300"/>
                </a:solidFill>
              </a:rPr>
              <a:t>P</a:t>
            </a:r>
            <a:r>
              <a:rPr dirty="0" sz="2000" spc="-5">
                <a:solidFill>
                  <a:srgbClr val="CC3300"/>
                </a:solidFill>
              </a:rPr>
              <a:t>ol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5">
                <a:solidFill>
                  <a:srgbClr val="CC3300"/>
                </a:solidFill>
              </a:rPr>
              <a:t>v</a:t>
            </a:r>
            <a:r>
              <a:rPr dirty="0" sz="2000" spc="-5">
                <a:solidFill>
                  <a:srgbClr val="CC3300"/>
                </a:solidFill>
              </a:rPr>
              <a:t>al</a:t>
            </a:r>
            <a:r>
              <a:rPr dirty="0" sz="2000" spc="-15">
                <a:solidFill>
                  <a:srgbClr val="CC3300"/>
                </a:solidFill>
              </a:rPr>
              <a:t>e</a:t>
            </a:r>
            <a:r>
              <a:rPr dirty="0" sz="2000" spc="-5">
                <a:solidFill>
                  <a:srgbClr val="CC3300"/>
                </a:solidFill>
              </a:rPr>
              <a:t>ncy</a:t>
            </a:r>
            <a:r>
              <a:rPr dirty="0" sz="2000" spc="3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in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he</a:t>
            </a:r>
            <a:r>
              <a:rPr dirty="0" sz="2000" spc="35">
                <a:solidFill>
                  <a:srgbClr val="CC3300"/>
                </a:solidFill>
              </a:rPr>
              <a:t> </a:t>
            </a:r>
            <a:r>
              <a:rPr dirty="0" sz="2000" spc="-10" i="1">
                <a:solidFill>
                  <a:srgbClr val="CC3300"/>
                </a:solidFill>
                <a:latin typeface="Arial"/>
                <a:cs typeface="Arial"/>
              </a:rPr>
              <a:t>A</a:t>
            </a:r>
            <a:r>
              <a:rPr dirty="0" sz="2000" i="1">
                <a:solidFill>
                  <a:srgbClr val="CC3300"/>
                </a:solidFill>
                <a:latin typeface="Arial"/>
                <a:cs typeface="Arial"/>
              </a:rPr>
              <a:t>b</a:t>
            </a:r>
            <a:r>
              <a:rPr dirty="0" sz="2000" spc="-15" i="1">
                <a:solidFill>
                  <a:srgbClr val="CC3300"/>
                </a:solidFill>
                <a:latin typeface="Arial"/>
                <a:cs typeface="Arial"/>
              </a:rPr>
              <a:t>r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us</a:t>
            </a:r>
            <a:r>
              <a:rPr dirty="0" sz="2000" spc="10" i="1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p</a:t>
            </a:r>
            <a:r>
              <a:rPr dirty="0" sz="2000" spc="-15" i="1">
                <a:solidFill>
                  <a:srgbClr val="CC3300"/>
                </a:solidFill>
                <a:latin typeface="Arial"/>
                <a:cs typeface="Arial"/>
              </a:rPr>
              <a:t>r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e</a:t>
            </a:r>
            <a:r>
              <a:rPr dirty="0" sz="2000" spc="-15" i="1">
                <a:solidFill>
                  <a:srgbClr val="CC3300"/>
                </a:solidFill>
                <a:latin typeface="Arial"/>
                <a:cs typeface="Arial"/>
              </a:rPr>
              <a:t>c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at</a:t>
            </a:r>
            <a:r>
              <a:rPr dirty="0" sz="2000" spc="0" i="1">
                <a:solidFill>
                  <a:srgbClr val="CC3300"/>
                </a:solidFill>
                <a:latin typeface="Arial"/>
                <a:cs typeface="Arial"/>
              </a:rPr>
              <a:t>o</a:t>
            </a:r>
            <a:r>
              <a:rPr dirty="0" sz="2000" spc="-15" i="1">
                <a:solidFill>
                  <a:srgbClr val="CC3300"/>
                </a:solidFill>
                <a:latin typeface="Arial"/>
                <a:cs typeface="Arial"/>
              </a:rPr>
              <a:t>r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ius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ag</a:t>
            </a:r>
            <a:r>
              <a:rPr dirty="0" sz="200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lu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ini</a:t>
            </a:r>
            <a:r>
              <a:rPr dirty="0" sz="2000">
                <a:solidFill>
                  <a:srgbClr val="CC3300"/>
                </a:solidFill>
              </a:rPr>
              <a:t>n</a:t>
            </a:r>
            <a:r>
              <a:rPr dirty="0" sz="2000" spc="-5">
                <a:solidFill>
                  <a:srgbClr val="CC3300"/>
                </a:solidFill>
              </a:rPr>
              <a:t>,</a:t>
            </a:r>
            <a:r>
              <a:rPr dirty="0" sz="2000" spc="5">
                <a:solidFill>
                  <a:srgbClr val="CC3300"/>
                </a:solidFill>
              </a:rPr>
              <a:t> 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Ricin</a:t>
            </a:r>
            <a:r>
              <a:rPr dirty="0" sz="2000" i="1">
                <a:solidFill>
                  <a:srgbClr val="CC3300"/>
                </a:solidFill>
                <a:latin typeface="Arial"/>
                <a:cs typeface="Arial"/>
              </a:rPr>
              <a:t>u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s</a:t>
            </a:r>
            <a:r>
              <a:rPr dirty="0" sz="2000" spc="10" i="1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co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m</a:t>
            </a:r>
            <a:r>
              <a:rPr dirty="0" sz="2000" spc="-10" i="1">
                <a:solidFill>
                  <a:srgbClr val="CC3300"/>
                </a:solidFill>
                <a:latin typeface="Arial"/>
                <a:cs typeface="Arial"/>
              </a:rPr>
              <a:t>m</a:t>
            </a:r>
            <a:r>
              <a:rPr dirty="0" sz="2000" spc="0" i="1">
                <a:solidFill>
                  <a:srgbClr val="CC3300"/>
                </a:solidFill>
                <a:latin typeface="Arial"/>
                <a:cs typeface="Arial"/>
              </a:rPr>
              <a:t>u</a:t>
            </a:r>
            <a:r>
              <a:rPr dirty="0" sz="2000" spc="-5" i="1">
                <a:solidFill>
                  <a:srgbClr val="CC3300"/>
                </a:solidFill>
                <a:latin typeface="Arial"/>
                <a:cs typeface="Arial"/>
              </a:rPr>
              <a:t>nis</a:t>
            </a:r>
            <a:r>
              <a:rPr dirty="0" sz="2000" spc="5" i="1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ag</a:t>
            </a:r>
            <a:r>
              <a:rPr dirty="0" sz="200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lu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ini</a:t>
            </a:r>
            <a:r>
              <a:rPr dirty="0" sz="2000">
                <a:solidFill>
                  <a:srgbClr val="CC3300"/>
                </a:solidFill>
              </a:rPr>
              <a:t>n</a:t>
            </a:r>
            <a:r>
              <a:rPr dirty="0" sz="2000" spc="-5">
                <a:solidFill>
                  <a:srgbClr val="CC3300"/>
                </a:solidFill>
              </a:rPr>
              <a:t>s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-15">
                <a:solidFill>
                  <a:srgbClr val="CC3300"/>
                </a:solidFill>
              </a:rPr>
              <a:t>a</a:t>
            </a:r>
            <a:r>
              <a:rPr dirty="0" sz="2000" spc="-5">
                <a:solidFill>
                  <a:srgbClr val="CC3300"/>
                </a:solidFill>
              </a:rPr>
              <a:t>nd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co</a:t>
            </a:r>
            <a:r>
              <a:rPr dirty="0" sz="2000">
                <a:solidFill>
                  <a:srgbClr val="CC3300"/>
                </a:solidFill>
              </a:rPr>
              <a:t>p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o</a:t>
            </a:r>
            <a:r>
              <a:rPr dirty="0" sz="200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ein</a:t>
            </a:r>
            <a:r>
              <a:rPr dirty="0" sz="2000" spc="1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In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a</a:t>
            </a:r>
            <a:r>
              <a:rPr dirty="0" sz="2000" spc="-15">
                <a:solidFill>
                  <a:srgbClr val="CC3300"/>
                </a:solidFill>
              </a:rPr>
              <a:t>c</a:t>
            </a:r>
            <a:r>
              <a:rPr dirty="0" sz="200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24075" y="2060575"/>
            <a:ext cx="4843399" cy="4448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866123" y="6442455"/>
            <a:ext cx="20256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23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72400" y="76200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91273" y="4365625"/>
            <a:ext cx="114300" cy="381000"/>
          </a:xfrm>
          <a:custGeom>
            <a:avLst/>
            <a:gdLst/>
            <a:ahLst/>
            <a:cxnLst/>
            <a:rect l="l" t="t" r="r" b="b"/>
            <a:pathLst>
              <a:path w="114300" h="381000">
                <a:moveTo>
                  <a:pt x="38100" y="266700"/>
                </a:moveTo>
                <a:lnTo>
                  <a:pt x="0" y="266700"/>
                </a:lnTo>
                <a:lnTo>
                  <a:pt x="57150" y="381000"/>
                </a:lnTo>
                <a:lnTo>
                  <a:pt x="104775" y="285750"/>
                </a:lnTo>
                <a:lnTo>
                  <a:pt x="38100" y="285750"/>
                </a:lnTo>
                <a:lnTo>
                  <a:pt x="38100" y="266700"/>
                </a:lnTo>
                <a:close/>
              </a:path>
              <a:path w="114300" h="381000">
                <a:moveTo>
                  <a:pt x="76200" y="0"/>
                </a:moveTo>
                <a:lnTo>
                  <a:pt x="38100" y="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0"/>
                </a:lnTo>
                <a:close/>
              </a:path>
              <a:path w="114300" h="381000">
                <a:moveTo>
                  <a:pt x="114300" y="266700"/>
                </a:moveTo>
                <a:lnTo>
                  <a:pt x="76200" y="266700"/>
                </a:lnTo>
                <a:lnTo>
                  <a:pt x="76200" y="285750"/>
                </a:lnTo>
                <a:lnTo>
                  <a:pt x="104775" y="285750"/>
                </a:lnTo>
                <a:lnTo>
                  <a:pt x="114300" y="266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7340" y="6446520"/>
            <a:ext cx="273304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4305" sz="1200" spc="-7">
                <a:latin typeface="Arial"/>
                <a:cs typeface="Arial"/>
              </a:rPr>
              <a:t>1</a:t>
            </a:r>
            <a:r>
              <a:rPr dirty="0" baseline="24305" sz="1200" spc="7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J.</a:t>
            </a:r>
            <a:r>
              <a:rPr dirty="0" sz="1200" spc="-155">
                <a:latin typeface="Arial"/>
                <a:cs typeface="Arial"/>
              </a:rPr>
              <a:t>Y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et</a:t>
            </a:r>
            <a:r>
              <a:rPr dirty="0" sz="120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al</a:t>
            </a:r>
            <a:r>
              <a:rPr dirty="0" sz="1200">
                <a:latin typeface="Arial"/>
                <a:cs typeface="Arial"/>
              </a:rPr>
              <a:t>.,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35">
                <a:latin typeface="Arial"/>
                <a:cs typeface="Arial"/>
              </a:rPr>
              <a:t>T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-25">
                <a:latin typeface="Arial"/>
                <a:cs typeface="Arial"/>
              </a:rPr>
              <a:t>x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con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19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(</a:t>
            </a:r>
            <a:r>
              <a:rPr dirty="0" sz="1200">
                <a:latin typeface="Arial"/>
                <a:cs typeface="Arial"/>
              </a:rPr>
              <a:t>1</a:t>
            </a:r>
            <a:r>
              <a:rPr dirty="0" sz="1200" spc="5">
                <a:latin typeface="Arial"/>
                <a:cs typeface="Arial"/>
              </a:rPr>
              <a:t>9</a:t>
            </a:r>
            <a:r>
              <a:rPr dirty="0" sz="1200">
                <a:latin typeface="Arial"/>
                <a:cs typeface="Arial"/>
              </a:rPr>
              <a:t>8</a:t>
            </a:r>
            <a:r>
              <a:rPr dirty="0" sz="1200" spc="5">
                <a:latin typeface="Arial"/>
                <a:cs typeface="Arial"/>
              </a:rPr>
              <a:t>1</a:t>
            </a:r>
            <a:r>
              <a:rPr dirty="0" sz="1200">
                <a:latin typeface="Arial"/>
                <a:cs typeface="Arial"/>
              </a:rPr>
              <a:t>)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</a:t>
            </a:r>
            <a:r>
              <a:rPr dirty="0" sz="1200" spc="20">
                <a:latin typeface="Arial"/>
                <a:cs typeface="Arial"/>
              </a:rPr>
              <a:t>1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>
                <a:latin typeface="Arial"/>
                <a:cs typeface="Arial"/>
              </a:rPr>
              <a:t>45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861" rIns="0" bIns="0" rtlCol="0" vert="horz">
            <a:spAutoFit/>
          </a:bodyPr>
          <a:lstStyle/>
          <a:p>
            <a:pPr marL="452120">
              <a:lnSpc>
                <a:spcPct val="100000"/>
              </a:lnSpc>
            </a:pPr>
            <a:r>
              <a:rPr dirty="0" sz="2000" spc="-10" i="1">
                <a:solidFill>
                  <a:srgbClr val="800000"/>
                </a:solidFill>
                <a:latin typeface="Arial"/>
                <a:cs typeface="Arial"/>
              </a:rPr>
              <a:t>A</a:t>
            </a:r>
            <a:r>
              <a:rPr dirty="0" sz="2000" i="1">
                <a:solidFill>
                  <a:srgbClr val="800000"/>
                </a:solidFill>
                <a:latin typeface="Arial"/>
                <a:cs typeface="Arial"/>
              </a:rPr>
              <a:t>b</a:t>
            </a:r>
            <a:r>
              <a:rPr dirty="0" sz="2000" spc="-15" i="1">
                <a:solidFill>
                  <a:srgbClr val="800000"/>
                </a:solidFill>
                <a:latin typeface="Arial"/>
                <a:cs typeface="Arial"/>
              </a:rPr>
              <a:t>r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us</a:t>
            </a:r>
            <a:r>
              <a:rPr dirty="0" sz="2000" spc="10" i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p</a:t>
            </a:r>
            <a:r>
              <a:rPr dirty="0" sz="2000" spc="-15" i="1">
                <a:solidFill>
                  <a:srgbClr val="800000"/>
                </a:solidFill>
                <a:latin typeface="Arial"/>
                <a:cs typeface="Arial"/>
              </a:rPr>
              <a:t>r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e</a:t>
            </a:r>
            <a:r>
              <a:rPr dirty="0" sz="2000" spc="-15" i="1">
                <a:solidFill>
                  <a:srgbClr val="800000"/>
                </a:solidFill>
                <a:latin typeface="Arial"/>
                <a:cs typeface="Arial"/>
              </a:rPr>
              <a:t>c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at</a:t>
            </a:r>
            <a:r>
              <a:rPr dirty="0" sz="2000" spc="0" i="1">
                <a:solidFill>
                  <a:srgbClr val="800000"/>
                </a:solidFill>
                <a:latin typeface="Arial"/>
                <a:cs typeface="Arial"/>
              </a:rPr>
              <a:t>o</a:t>
            </a:r>
            <a:r>
              <a:rPr dirty="0" sz="2000" spc="-15" i="1">
                <a:solidFill>
                  <a:srgbClr val="800000"/>
                </a:solidFill>
                <a:latin typeface="Arial"/>
                <a:cs typeface="Arial"/>
              </a:rPr>
              <a:t>r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ius</a:t>
            </a:r>
            <a:r>
              <a:rPr dirty="0" sz="2000" spc="60" i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ag</a:t>
            </a:r>
            <a:r>
              <a:rPr dirty="0" sz="2000">
                <a:solidFill>
                  <a:srgbClr val="800000"/>
                </a:solidFill>
              </a:rPr>
              <a:t>g</a:t>
            </a:r>
            <a:r>
              <a:rPr dirty="0" sz="2000" spc="-5">
                <a:solidFill>
                  <a:srgbClr val="800000"/>
                </a:solidFill>
              </a:rPr>
              <a:t>lu</a:t>
            </a:r>
            <a:r>
              <a:rPr dirty="0" sz="2000" spc="0">
                <a:solidFill>
                  <a:srgbClr val="800000"/>
                </a:solidFill>
              </a:rPr>
              <a:t>t</a:t>
            </a:r>
            <a:r>
              <a:rPr dirty="0" sz="2000" spc="-5">
                <a:solidFill>
                  <a:srgbClr val="800000"/>
                </a:solidFill>
              </a:rPr>
              <a:t>ini</a:t>
            </a:r>
            <a:r>
              <a:rPr dirty="0" sz="2000">
                <a:solidFill>
                  <a:srgbClr val="800000"/>
                </a:solidFill>
              </a:rPr>
              <a:t>n</a:t>
            </a:r>
            <a:r>
              <a:rPr dirty="0" sz="2000" spc="-5">
                <a:solidFill>
                  <a:srgbClr val="800000"/>
                </a:solidFill>
              </a:rPr>
              <a:t>s</a:t>
            </a:r>
            <a:r>
              <a:rPr dirty="0" sz="2000" spc="-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(</a:t>
            </a:r>
            <a:r>
              <a:rPr dirty="0" sz="2000" spc="-80">
                <a:solidFill>
                  <a:srgbClr val="800000"/>
                </a:solidFill>
              </a:rPr>
              <a:t>A</a:t>
            </a:r>
            <a:r>
              <a:rPr dirty="0" sz="2000" spc="-140">
                <a:solidFill>
                  <a:srgbClr val="800000"/>
                </a:solidFill>
              </a:rPr>
              <a:t>P</a:t>
            </a:r>
            <a:r>
              <a:rPr dirty="0" sz="2000" spc="-60">
                <a:solidFill>
                  <a:srgbClr val="800000"/>
                </a:solidFill>
              </a:rPr>
              <a:t>A</a:t>
            </a:r>
            <a:r>
              <a:rPr dirty="0" sz="2000" spc="-5">
                <a:solidFill>
                  <a:srgbClr val="800000"/>
                </a:solidFill>
              </a:rPr>
              <a:t>)</a:t>
            </a:r>
            <a:r>
              <a:rPr dirty="0" sz="2000" spc="9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/</a:t>
            </a:r>
            <a:r>
              <a:rPr dirty="0" sz="2000" spc="10">
                <a:solidFill>
                  <a:srgbClr val="800000"/>
                </a:solidFill>
              </a:rPr>
              <a:t> 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Ricin</a:t>
            </a:r>
            <a:r>
              <a:rPr dirty="0" sz="2000" i="1">
                <a:solidFill>
                  <a:srgbClr val="800000"/>
                </a:solidFill>
                <a:latin typeface="Arial"/>
                <a:cs typeface="Arial"/>
              </a:rPr>
              <a:t>u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s</a:t>
            </a:r>
            <a:r>
              <a:rPr dirty="0" sz="2000" spc="10" i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co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m</a:t>
            </a:r>
            <a:r>
              <a:rPr dirty="0" sz="2000" spc="-10" i="1">
                <a:solidFill>
                  <a:srgbClr val="800000"/>
                </a:solidFill>
                <a:latin typeface="Arial"/>
                <a:cs typeface="Arial"/>
              </a:rPr>
              <a:t>m</a:t>
            </a:r>
            <a:r>
              <a:rPr dirty="0" sz="2000" spc="0" i="1">
                <a:solidFill>
                  <a:srgbClr val="800000"/>
                </a:solidFill>
                <a:latin typeface="Arial"/>
                <a:cs typeface="Arial"/>
              </a:rPr>
              <a:t>u</a:t>
            </a:r>
            <a:r>
              <a:rPr dirty="0" sz="2000" spc="-5" i="1">
                <a:solidFill>
                  <a:srgbClr val="800000"/>
                </a:solidFill>
                <a:latin typeface="Arial"/>
                <a:cs typeface="Arial"/>
              </a:rPr>
              <a:t>nis</a:t>
            </a:r>
            <a:endParaRPr sz="2000">
              <a:latin typeface="Arial"/>
              <a:cs typeface="Arial"/>
            </a:endParaRPr>
          </a:p>
          <a:p>
            <a:pPr marL="452120">
              <a:lnSpc>
                <a:spcPct val="100000"/>
              </a:lnSpc>
            </a:pPr>
            <a:r>
              <a:rPr dirty="0" sz="2000" spc="-5">
                <a:solidFill>
                  <a:srgbClr val="800000"/>
                </a:solidFill>
              </a:rPr>
              <a:t>ag</a:t>
            </a:r>
            <a:r>
              <a:rPr dirty="0" sz="2000">
                <a:solidFill>
                  <a:srgbClr val="800000"/>
                </a:solidFill>
              </a:rPr>
              <a:t>g</a:t>
            </a:r>
            <a:r>
              <a:rPr dirty="0" sz="2000" spc="-5">
                <a:solidFill>
                  <a:srgbClr val="800000"/>
                </a:solidFill>
              </a:rPr>
              <a:t>lu</a:t>
            </a:r>
            <a:r>
              <a:rPr dirty="0" sz="2000" spc="0">
                <a:solidFill>
                  <a:srgbClr val="800000"/>
                </a:solidFill>
              </a:rPr>
              <a:t>t</a:t>
            </a:r>
            <a:r>
              <a:rPr dirty="0" sz="2000" spc="-5">
                <a:solidFill>
                  <a:srgbClr val="800000"/>
                </a:solidFill>
              </a:rPr>
              <a:t>ini</a:t>
            </a:r>
            <a:r>
              <a:rPr dirty="0" sz="2000">
                <a:solidFill>
                  <a:srgbClr val="800000"/>
                </a:solidFill>
              </a:rPr>
              <a:t>n</a:t>
            </a:r>
            <a:r>
              <a:rPr dirty="0" sz="2000" spc="-5">
                <a:solidFill>
                  <a:srgbClr val="800000"/>
                </a:solidFill>
              </a:rPr>
              <a:t>s</a:t>
            </a:r>
            <a:r>
              <a:rPr dirty="0" sz="2000" spc="-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(RC</a:t>
            </a:r>
            <a:r>
              <a:rPr dirty="0" sz="2000" spc="-80">
                <a:solidFill>
                  <a:srgbClr val="800000"/>
                </a:solidFill>
              </a:rPr>
              <a:t>A</a:t>
            </a:r>
            <a:r>
              <a:rPr dirty="0" sz="2000" spc="-5">
                <a:solidFill>
                  <a:srgbClr val="800000"/>
                </a:solidFill>
              </a:rPr>
              <a:t>)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304800" y="6400800"/>
            <a:ext cx="1219200" cy="0"/>
          </a:xfrm>
          <a:custGeom>
            <a:avLst/>
            <a:gdLst/>
            <a:ahLst/>
            <a:cxnLst/>
            <a:rect l="l" t="t" r="r" b="b"/>
            <a:pathLst>
              <a:path w="1219200" h="0">
                <a:moveTo>
                  <a:pt x="0" y="0"/>
                </a:moveTo>
                <a:lnTo>
                  <a:pt x="1219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288028" y="5776772"/>
            <a:ext cx="1794510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3114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Le</a:t>
            </a:r>
            <a:r>
              <a:rPr dirty="0" sz="1400" spc="-5">
                <a:latin typeface="Arial"/>
                <a:cs typeface="Arial"/>
              </a:rPr>
              <a:t>ss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30">
                <a:latin typeface="Arial"/>
                <a:cs typeface="Arial"/>
              </a:rPr>
              <a:t>x</a:t>
            </a:r>
            <a:r>
              <a:rPr dirty="0" sz="1400" spc="-5">
                <a:latin typeface="Arial"/>
                <a:cs typeface="Arial"/>
              </a:rPr>
              <a:t>icity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igh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agg</a:t>
            </a:r>
            <a:r>
              <a:rPr dirty="0" sz="1400" spc="-5">
                <a:latin typeface="Arial"/>
                <a:cs typeface="Arial"/>
              </a:rPr>
              <a:t>lu</a:t>
            </a:r>
            <a:r>
              <a:rPr dirty="0" sz="1400" spc="-15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inin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f</a:t>
            </a:r>
            <a:r>
              <a:rPr dirty="0" sz="1400" spc="-20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cti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24800" y="1524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63727" y="4912614"/>
            <a:ext cx="3518535" cy="998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5080">
              <a:lnSpc>
                <a:spcPct val="100000"/>
              </a:lnSpc>
              <a:tabLst>
                <a:tab pos="909955" algn="l"/>
                <a:tab pos="1847214" algn="l"/>
                <a:tab pos="2783840" algn="l"/>
              </a:tabLst>
            </a:pP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20" b="1">
                <a:latin typeface="Arial"/>
                <a:cs typeface="Arial"/>
              </a:rPr>
              <a:t>b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n</a:t>
            </a:r>
            <a:r>
              <a:rPr dirty="0" sz="1400" spc="-15" b="1">
                <a:latin typeface="Arial"/>
                <a:cs typeface="Arial"/>
              </a:rPr>
              <a:t>-</a:t>
            </a:r>
            <a:r>
              <a:rPr dirty="0" sz="1400" spc="-5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br</a:t>
            </a:r>
            <a:r>
              <a:rPr dirty="0" sz="1400" spc="-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b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br</a:t>
            </a:r>
            <a:r>
              <a:rPr dirty="0" sz="1400" spc="-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br</a:t>
            </a:r>
            <a:r>
              <a:rPr dirty="0" sz="1400" spc="-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 spc="0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ig</a:t>
            </a:r>
            <a:r>
              <a:rPr dirty="0" sz="1400" spc="-15">
                <a:latin typeface="Arial"/>
                <a:cs typeface="Arial"/>
              </a:rPr>
              <a:t>he</a:t>
            </a:r>
            <a:r>
              <a:rPr dirty="0" sz="1400" spc="-5">
                <a:latin typeface="Arial"/>
                <a:cs typeface="Arial"/>
              </a:rPr>
              <a:t>r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30">
                <a:latin typeface="Arial"/>
                <a:cs typeface="Arial"/>
              </a:rPr>
              <a:t>x</a:t>
            </a:r>
            <a:r>
              <a:rPr dirty="0" sz="1400" spc="-5">
                <a:latin typeface="Arial"/>
                <a:cs typeface="Arial"/>
              </a:rPr>
              <a:t>ic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less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agg</a:t>
            </a:r>
            <a:r>
              <a:rPr dirty="0" sz="1400" spc="-5">
                <a:latin typeface="Arial"/>
                <a:cs typeface="Arial"/>
              </a:rPr>
              <a:t>lu</a:t>
            </a:r>
            <a:r>
              <a:rPr dirty="0" sz="1400" spc="-15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inin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f</a:t>
            </a:r>
            <a:r>
              <a:rPr dirty="0" sz="1400" spc="-20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cti</a:t>
            </a:r>
            <a:r>
              <a:rPr dirty="0" sz="1400" spc="-15">
                <a:latin typeface="Arial"/>
                <a:cs typeface="Arial"/>
              </a:rPr>
              <a:t>on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algn="ctr" marL="6985">
              <a:lnSpc>
                <a:spcPct val="100000"/>
              </a:lnSpc>
              <a:spcBef>
                <a:spcPts val="530"/>
              </a:spcBef>
            </a:pPr>
            <a:r>
              <a:rPr dirty="0" sz="1400" spc="0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agg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10">
                <a:latin typeface="Arial"/>
                <a:cs typeface="Arial"/>
              </a:rPr>
              <a:t>u</a:t>
            </a:r>
            <a:r>
              <a:rPr dirty="0" sz="1400" spc="-5">
                <a:latin typeface="Arial"/>
                <a:cs typeface="Arial"/>
              </a:rPr>
              <a:t>ti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in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0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ivity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31975" y="1052449"/>
            <a:ext cx="2373376" cy="2117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97226" y="1762125"/>
            <a:ext cx="1154430" cy="865505"/>
          </a:xfrm>
          <a:custGeom>
            <a:avLst/>
            <a:gdLst/>
            <a:ahLst/>
            <a:cxnLst/>
            <a:rect l="l" t="t" r="r" b="b"/>
            <a:pathLst>
              <a:path w="1154429" h="865505">
                <a:moveTo>
                  <a:pt x="0" y="432562"/>
                </a:moveTo>
                <a:lnTo>
                  <a:pt x="2641" y="390905"/>
                </a:lnTo>
                <a:lnTo>
                  <a:pt x="10403" y="350368"/>
                </a:lnTo>
                <a:lnTo>
                  <a:pt x="23045" y="311132"/>
                </a:lnTo>
                <a:lnTo>
                  <a:pt x="40324" y="273379"/>
                </a:lnTo>
                <a:lnTo>
                  <a:pt x="62000" y="237289"/>
                </a:lnTo>
                <a:lnTo>
                  <a:pt x="87829" y="203045"/>
                </a:lnTo>
                <a:lnTo>
                  <a:pt x="117570" y="170828"/>
                </a:lnTo>
                <a:lnTo>
                  <a:pt x="150982" y="140818"/>
                </a:lnTo>
                <a:lnTo>
                  <a:pt x="187823" y="113198"/>
                </a:lnTo>
                <a:lnTo>
                  <a:pt x="227850" y="88147"/>
                </a:lnTo>
                <a:lnTo>
                  <a:pt x="270822" y="65849"/>
                </a:lnTo>
                <a:lnTo>
                  <a:pt x="316498" y="46484"/>
                </a:lnTo>
                <a:lnTo>
                  <a:pt x="364635" y="30233"/>
                </a:lnTo>
                <a:lnTo>
                  <a:pt x="414991" y="17278"/>
                </a:lnTo>
                <a:lnTo>
                  <a:pt x="467326" y="7800"/>
                </a:lnTo>
                <a:lnTo>
                  <a:pt x="521396" y="1980"/>
                </a:lnTo>
                <a:lnTo>
                  <a:pt x="576961" y="0"/>
                </a:lnTo>
                <a:lnTo>
                  <a:pt x="632546" y="1980"/>
                </a:lnTo>
                <a:lnTo>
                  <a:pt x="686635" y="7800"/>
                </a:lnTo>
                <a:lnTo>
                  <a:pt x="738986" y="17278"/>
                </a:lnTo>
                <a:lnTo>
                  <a:pt x="789357" y="30233"/>
                </a:lnTo>
                <a:lnTo>
                  <a:pt x="837506" y="46484"/>
                </a:lnTo>
                <a:lnTo>
                  <a:pt x="883191" y="65849"/>
                </a:lnTo>
                <a:lnTo>
                  <a:pt x="926172" y="88147"/>
                </a:lnTo>
                <a:lnTo>
                  <a:pt x="966207" y="113198"/>
                </a:lnTo>
                <a:lnTo>
                  <a:pt x="1003053" y="140818"/>
                </a:lnTo>
                <a:lnTo>
                  <a:pt x="1036469" y="170828"/>
                </a:lnTo>
                <a:lnTo>
                  <a:pt x="1066214" y="203045"/>
                </a:lnTo>
                <a:lnTo>
                  <a:pt x="1092045" y="237289"/>
                </a:lnTo>
                <a:lnTo>
                  <a:pt x="1113722" y="273379"/>
                </a:lnTo>
                <a:lnTo>
                  <a:pt x="1131002" y="311132"/>
                </a:lnTo>
                <a:lnTo>
                  <a:pt x="1143645" y="350368"/>
                </a:lnTo>
                <a:lnTo>
                  <a:pt x="1151407" y="390905"/>
                </a:lnTo>
                <a:lnTo>
                  <a:pt x="1154049" y="432562"/>
                </a:lnTo>
                <a:lnTo>
                  <a:pt x="1151407" y="474218"/>
                </a:lnTo>
                <a:lnTo>
                  <a:pt x="1143645" y="514755"/>
                </a:lnTo>
                <a:lnTo>
                  <a:pt x="1131002" y="553991"/>
                </a:lnTo>
                <a:lnTo>
                  <a:pt x="1113722" y="591744"/>
                </a:lnTo>
                <a:lnTo>
                  <a:pt x="1092045" y="627834"/>
                </a:lnTo>
                <a:lnTo>
                  <a:pt x="1066214" y="662078"/>
                </a:lnTo>
                <a:lnTo>
                  <a:pt x="1036469" y="694295"/>
                </a:lnTo>
                <a:lnTo>
                  <a:pt x="1003053" y="724305"/>
                </a:lnTo>
                <a:lnTo>
                  <a:pt x="966207" y="751925"/>
                </a:lnTo>
                <a:lnTo>
                  <a:pt x="926172" y="776976"/>
                </a:lnTo>
                <a:lnTo>
                  <a:pt x="883191" y="799274"/>
                </a:lnTo>
                <a:lnTo>
                  <a:pt x="837506" y="818639"/>
                </a:lnTo>
                <a:lnTo>
                  <a:pt x="789357" y="834890"/>
                </a:lnTo>
                <a:lnTo>
                  <a:pt x="738986" y="847845"/>
                </a:lnTo>
                <a:lnTo>
                  <a:pt x="686635" y="857323"/>
                </a:lnTo>
                <a:lnTo>
                  <a:pt x="632546" y="863143"/>
                </a:lnTo>
                <a:lnTo>
                  <a:pt x="576961" y="865124"/>
                </a:lnTo>
                <a:lnTo>
                  <a:pt x="521396" y="863143"/>
                </a:lnTo>
                <a:lnTo>
                  <a:pt x="467326" y="857323"/>
                </a:lnTo>
                <a:lnTo>
                  <a:pt x="414991" y="847845"/>
                </a:lnTo>
                <a:lnTo>
                  <a:pt x="364635" y="834890"/>
                </a:lnTo>
                <a:lnTo>
                  <a:pt x="316498" y="818639"/>
                </a:lnTo>
                <a:lnTo>
                  <a:pt x="270822" y="799274"/>
                </a:lnTo>
                <a:lnTo>
                  <a:pt x="227850" y="776976"/>
                </a:lnTo>
                <a:lnTo>
                  <a:pt x="187823" y="751925"/>
                </a:lnTo>
                <a:lnTo>
                  <a:pt x="150982" y="724305"/>
                </a:lnTo>
                <a:lnTo>
                  <a:pt x="117570" y="694295"/>
                </a:lnTo>
                <a:lnTo>
                  <a:pt x="87829" y="662078"/>
                </a:lnTo>
                <a:lnTo>
                  <a:pt x="62000" y="627834"/>
                </a:lnTo>
                <a:lnTo>
                  <a:pt x="40324" y="591744"/>
                </a:lnTo>
                <a:lnTo>
                  <a:pt x="23045" y="553991"/>
                </a:lnTo>
                <a:lnTo>
                  <a:pt x="10403" y="514755"/>
                </a:lnTo>
                <a:lnTo>
                  <a:pt x="2641" y="474218"/>
                </a:lnTo>
                <a:lnTo>
                  <a:pt x="0" y="432562"/>
                </a:lnTo>
                <a:close/>
              </a:path>
            </a:pathLst>
          </a:custGeom>
          <a:ln w="508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932426" y="1052449"/>
            <a:ext cx="2661030" cy="2146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443726" y="2133600"/>
            <a:ext cx="1152525" cy="1008380"/>
          </a:xfrm>
          <a:custGeom>
            <a:avLst/>
            <a:gdLst/>
            <a:ahLst/>
            <a:cxnLst/>
            <a:rect l="l" t="t" r="r" b="b"/>
            <a:pathLst>
              <a:path w="1152525" h="1008380">
                <a:moveTo>
                  <a:pt x="0" y="504063"/>
                </a:moveTo>
                <a:lnTo>
                  <a:pt x="2354" y="458183"/>
                </a:lnTo>
                <a:lnTo>
                  <a:pt x="9282" y="413457"/>
                </a:lnTo>
                <a:lnTo>
                  <a:pt x="20579" y="370063"/>
                </a:lnTo>
                <a:lnTo>
                  <a:pt x="36044" y="328180"/>
                </a:lnTo>
                <a:lnTo>
                  <a:pt x="55472" y="287983"/>
                </a:lnTo>
                <a:lnTo>
                  <a:pt x="78660" y="249653"/>
                </a:lnTo>
                <a:lnTo>
                  <a:pt x="105404" y="213367"/>
                </a:lnTo>
                <a:lnTo>
                  <a:pt x="135502" y="179302"/>
                </a:lnTo>
                <a:lnTo>
                  <a:pt x="168751" y="147637"/>
                </a:lnTo>
                <a:lnTo>
                  <a:pt x="204946" y="118550"/>
                </a:lnTo>
                <a:lnTo>
                  <a:pt x="243885" y="92218"/>
                </a:lnTo>
                <a:lnTo>
                  <a:pt x="285364" y="68819"/>
                </a:lnTo>
                <a:lnTo>
                  <a:pt x="329180" y="48533"/>
                </a:lnTo>
                <a:lnTo>
                  <a:pt x="375129" y="31535"/>
                </a:lnTo>
                <a:lnTo>
                  <a:pt x="423009" y="18005"/>
                </a:lnTo>
                <a:lnTo>
                  <a:pt x="472616" y="8121"/>
                </a:lnTo>
                <a:lnTo>
                  <a:pt x="523747" y="2059"/>
                </a:lnTo>
                <a:lnTo>
                  <a:pt x="576199" y="0"/>
                </a:lnTo>
                <a:lnTo>
                  <a:pt x="628651" y="2059"/>
                </a:lnTo>
                <a:lnTo>
                  <a:pt x="679785" y="8121"/>
                </a:lnTo>
                <a:lnTo>
                  <a:pt x="729397" y="18005"/>
                </a:lnTo>
                <a:lnTo>
                  <a:pt x="777284" y="31535"/>
                </a:lnTo>
                <a:lnTo>
                  <a:pt x="823241" y="48533"/>
                </a:lnTo>
                <a:lnTo>
                  <a:pt x="867066" y="68819"/>
                </a:lnTo>
                <a:lnTo>
                  <a:pt x="908555" y="92218"/>
                </a:lnTo>
                <a:lnTo>
                  <a:pt x="947504" y="118550"/>
                </a:lnTo>
                <a:lnTo>
                  <a:pt x="983710" y="147637"/>
                </a:lnTo>
                <a:lnTo>
                  <a:pt x="1016969" y="179302"/>
                </a:lnTo>
                <a:lnTo>
                  <a:pt x="1047077" y="213367"/>
                </a:lnTo>
                <a:lnTo>
                  <a:pt x="1073832" y="249653"/>
                </a:lnTo>
                <a:lnTo>
                  <a:pt x="1097028" y="287983"/>
                </a:lnTo>
                <a:lnTo>
                  <a:pt x="1116464" y="328180"/>
                </a:lnTo>
                <a:lnTo>
                  <a:pt x="1131935" y="370063"/>
                </a:lnTo>
                <a:lnTo>
                  <a:pt x="1143238" y="413457"/>
                </a:lnTo>
                <a:lnTo>
                  <a:pt x="1150169" y="458183"/>
                </a:lnTo>
                <a:lnTo>
                  <a:pt x="1152525" y="504063"/>
                </a:lnTo>
                <a:lnTo>
                  <a:pt x="1150169" y="549942"/>
                </a:lnTo>
                <a:lnTo>
                  <a:pt x="1143238" y="594668"/>
                </a:lnTo>
                <a:lnTo>
                  <a:pt x="1131935" y="638062"/>
                </a:lnTo>
                <a:lnTo>
                  <a:pt x="1116464" y="679945"/>
                </a:lnTo>
                <a:lnTo>
                  <a:pt x="1097028" y="720142"/>
                </a:lnTo>
                <a:lnTo>
                  <a:pt x="1073832" y="758472"/>
                </a:lnTo>
                <a:lnTo>
                  <a:pt x="1047077" y="794758"/>
                </a:lnTo>
                <a:lnTo>
                  <a:pt x="1016969" y="828823"/>
                </a:lnTo>
                <a:lnTo>
                  <a:pt x="983710" y="860488"/>
                </a:lnTo>
                <a:lnTo>
                  <a:pt x="947504" y="889575"/>
                </a:lnTo>
                <a:lnTo>
                  <a:pt x="908555" y="915907"/>
                </a:lnTo>
                <a:lnTo>
                  <a:pt x="867066" y="939306"/>
                </a:lnTo>
                <a:lnTo>
                  <a:pt x="823241" y="959592"/>
                </a:lnTo>
                <a:lnTo>
                  <a:pt x="777284" y="976590"/>
                </a:lnTo>
                <a:lnTo>
                  <a:pt x="729397" y="990120"/>
                </a:lnTo>
                <a:lnTo>
                  <a:pt x="679785" y="1000004"/>
                </a:lnTo>
                <a:lnTo>
                  <a:pt x="628651" y="1006066"/>
                </a:lnTo>
                <a:lnTo>
                  <a:pt x="576199" y="1008126"/>
                </a:lnTo>
                <a:lnTo>
                  <a:pt x="523747" y="1006066"/>
                </a:lnTo>
                <a:lnTo>
                  <a:pt x="472616" y="1000004"/>
                </a:lnTo>
                <a:lnTo>
                  <a:pt x="423009" y="990120"/>
                </a:lnTo>
                <a:lnTo>
                  <a:pt x="375129" y="976590"/>
                </a:lnTo>
                <a:lnTo>
                  <a:pt x="329180" y="959592"/>
                </a:lnTo>
                <a:lnTo>
                  <a:pt x="285364" y="939306"/>
                </a:lnTo>
                <a:lnTo>
                  <a:pt x="243885" y="915907"/>
                </a:lnTo>
                <a:lnTo>
                  <a:pt x="204946" y="889575"/>
                </a:lnTo>
                <a:lnTo>
                  <a:pt x="168751" y="860488"/>
                </a:lnTo>
                <a:lnTo>
                  <a:pt x="135502" y="828823"/>
                </a:lnTo>
                <a:lnTo>
                  <a:pt x="105404" y="794758"/>
                </a:lnTo>
                <a:lnTo>
                  <a:pt x="78660" y="758472"/>
                </a:lnTo>
                <a:lnTo>
                  <a:pt x="55472" y="720142"/>
                </a:lnTo>
                <a:lnTo>
                  <a:pt x="36044" y="679945"/>
                </a:lnTo>
                <a:lnTo>
                  <a:pt x="20579" y="638062"/>
                </a:lnTo>
                <a:lnTo>
                  <a:pt x="9282" y="594668"/>
                </a:lnTo>
                <a:lnTo>
                  <a:pt x="2354" y="549942"/>
                </a:lnTo>
                <a:lnTo>
                  <a:pt x="0" y="504063"/>
                </a:lnTo>
                <a:close/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63320" y="3400805"/>
            <a:ext cx="7320280" cy="755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117340" algn="l"/>
              </a:tabLst>
            </a:pPr>
            <a:r>
              <a:rPr dirty="0" sz="1400" spc="-10" b="1" i="1">
                <a:latin typeface="Arial"/>
                <a:cs typeface="Arial"/>
              </a:rPr>
              <a:t>A</a:t>
            </a:r>
            <a:r>
              <a:rPr dirty="0" sz="1400" spc="-15" b="1" i="1">
                <a:latin typeface="Arial"/>
                <a:cs typeface="Arial"/>
              </a:rPr>
              <a:t>b</a:t>
            </a:r>
            <a:r>
              <a:rPr dirty="0" sz="1400" b="1" i="1">
                <a:latin typeface="Arial"/>
                <a:cs typeface="Arial"/>
              </a:rPr>
              <a:t>r</a:t>
            </a:r>
            <a:r>
              <a:rPr dirty="0" sz="1400" spc="-20" b="1" i="1">
                <a:latin typeface="Arial"/>
                <a:cs typeface="Arial"/>
              </a:rPr>
              <a:t>u</a:t>
            </a:r>
            <a:r>
              <a:rPr dirty="0" sz="1400" spc="-5" b="1" i="1">
                <a:latin typeface="Arial"/>
                <a:cs typeface="Arial"/>
              </a:rPr>
              <a:t>s</a:t>
            </a:r>
            <a:r>
              <a:rPr dirty="0" sz="1400" spc="10" b="1" i="1">
                <a:latin typeface="Arial"/>
                <a:cs typeface="Arial"/>
              </a:rPr>
              <a:t> </a:t>
            </a:r>
            <a:r>
              <a:rPr dirty="0" sz="1400" spc="-20" b="1" i="1">
                <a:latin typeface="Arial"/>
                <a:cs typeface="Arial"/>
              </a:rPr>
              <a:t>p</a:t>
            </a:r>
            <a:r>
              <a:rPr dirty="0" sz="1400" b="1" i="1">
                <a:latin typeface="Arial"/>
                <a:cs typeface="Arial"/>
              </a:rPr>
              <a:t>r</a:t>
            </a:r>
            <a:r>
              <a:rPr dirty="0" sz="1400" spc="-15" b="1" i="1">
                <a:latin typeface="Arial"/>
                <a:cs typeface="Arial"/>
              </a:rPr>
              <a:t>ecat</a:t>
            </a:r>
            <a:r>
              <a:rPr dirty="0" sz="1400" spc="-20" b="1" i="1">
                <a:latin typeface="Arial"/>
                <a:cs typeface="Arial"/>
              </a:rPr>
              <a:t>o</a:t>
            </a:r>
            <a:r>
              <a:rPr dirty="0" sz="1400" b="1" i="1">
                <a:latin typeface="Arial"/>
                <a:cs typeface="Arial"/>
              </a:rPr>
              <a:t>r</a:t>
            </a:r>
            <a:r>
              <a:rPr dirty="0" sz="1400" spc="-5" b="1" i="1">
                <a:latin typeface="Arial"/>
                <a:cs typeface="Arial"/>
              </a:rPr>
              <a:t>i</a:t>
            </a:r>
            <a:r>
              <a:rPr dirty="0" sz="1400" spc="-20" b="1" i="1">
                <a:latin typeface="Arial"/>
                <a:cs typeface="Arial"/>
              </a:rPr>
              <a:t>u</a:t>
            </a:r>
            <a:r>
              <a:rPr dirty="0" sz="1400" spc="-5" b="1" i="1">
                <a:latin typeface="Arial"/>
                <a:cs typeface="Arial"/>
              </a:rPr>
              <a:t>s</a:t>
            </a:r>
            <a:r>
              <a:rPr dirty="0" sz="1400" spc="65" b="1" i="1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(</a:t>
            </a:r>
            <a:r>
              <a:rPr dirty="0" sz="1400" spc="-5">
                <a:latin typeface="Arial"/>
                <a:cs typeface="Arial"/>
              </a:rPr>
              <a:t>J</a:t>
            </a:r>
            <a:r>
              <a:rPr dirty="0" sz="1400" spc="-15">
                <a:latin typeface="Arial"/>
                <a:cs typeface="Arial"/>
              </a:rPr>
              <a:t>equ</a:t>
            </a:r>
            <a:r>
              <a:rPr dirty="0" sz="1400" spc="-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ity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bean</a:t>
            </a:r>
            <a:r>
              <a:rPr dirty="0" sz="1400" spc="-5">
                <a:latin typeface="Arial"/>
                <a:cs typeface="Arial"/>
              </a:rPr>
              <a:t>)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eed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5" b="1" i="1">
                <a:latin typeface="Arial"/>
                <a:cs typeface="Arial"/>
              </a:rPr>
              <a:t>Ri</a:t>
            </a:r>
            <a:r>
              <a:rPr dirty="0" sz="1400" spc="-15" b="1" i="1">
                <a:latin typeface="Arial"/>
                <a:cs typeface="Arial"/>
              </a:rPr>
              <a:t>c</a:t>
            </a:r>
            <a:r>
              <a:rPr dirty="0" sz="1400" spc="-5" b="1" i="1">
                <a:latin typeface="Arial"/>
                <a:cs typeface="Arial"/>
              </a:rPr>
              <a:t>i</a:t>
            </a:r>
            <a:r>
              <a:rPr dirty="0" sz="1400" spc="-20" b="1" i="1">
                <a:latin typeface="Arial"/>
                <a:cs typeface="Arial"/>
              </a:rPr>
              <a:t>nu</a:t>
            </a:r>
            <a:r>
              <a:rPr dirty="0" sz="1400" spc="-5" b="1" i="1">
                <a:latin typeface="Arial"/>
                <a:cs typeface="Arial"/>
              </a:rPr>
              <a:t>s</a:t>
            </a:r>
            <a:r>
              <a:rPr dirty="0" sz="1400" spc="35" b="1" i="1">
                <a:latin typeface="Arial"/>
                <a:cs typeface="Arial"/>
              </a:rPr>
              <a:t> </a:t>
            </a:r>
            <a:r>
              <a:rPr dirty="0" sz="1400" spc="-15" b="1" i="1">
                <a:latin typeface="Arial"/>
                <a:cs typeface="Arial"/>
              </a:rPr>
              <a:t>c</a:t>
            </a:r>
            <a:r>
              <a:rPr dirty="0" sz="1400" spc="-20" b="1" i="1">
                <a:latin typeface="Arial"/>
                <a:cs typeface="Arial"/>
              </a:rPr>
              <a:t>o</a:t>
            </a:r>
            <a:r>
              <a:rPr dirty="0" sz="1400" spc="-5" b="1" i="1">
                <a:latin typeface="Arial"/>
                <a:cs typeface="Arial"/>
              </a:rPr>
              <a:t>mm</a:t>
            </a:r>
            <a:r>
              <a:rPr dirty="0" sz="1400" spc="-20" b="1" i="1">
                <a:latin typeface="Arial"/>
                <a:cs typeface="Arial"/>
              </a:rPr>
              <a:t>un</a:t>
            </a:r>
            <a:r>
              <a:rPr dirty="0" sz="1400" spc="-5" b="1" i="1">
                <a:latin typeface="Arial"/>
                <a:cs typeface="Arial"/>
              </a:rPr>
              <a:t>is</a:t>
            </a:r>
            <a:r>
              <a:rPr dirty="0" sz="1400" spc="40" b="1" i="1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(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st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r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bea</a:t>
            </a:r>
            <a:r>
              <a:rPr dirty="0" sz="1400" spc="-10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)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eed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S</a:t>
            </a:r>
            <a:r>
              <a:rPr dirty="0" sz="1600" spc="-20">
                <a:latin typeface="Times New Roman"/>
                <a:cs typeface="Times New Roman"/>
              </a:rPr>
              <a:t>e</a:t>
            </a:r>
            <a:r>
              <a:rPr dirty="0" sz="1600" spc="10">
                <a:latin typeface="Times New Roman"/>
                <a:cs typeface="Times New Roman"/>
              </a:rPr>
              <a:t>p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10">
                <a:latin typeface="Times New Roman"/>
                <a:cs typeface="Times New Roman"/>
              </a:rPr>
              <a:t>r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5">
                <a:latin typeface="Times New Roman"/>
                <a:cs typeface="Times New Roman"/>
              </a:rPr>
              <a:t>t</a:t>
            </a:r>
            <a:r>
              <a:rPr dirty="0" sz="1600" spc="-20">
                <a:latin typeface="Times New Roman"/>
                <a:cs typeface="Times New Roman"/>
              </a:rPr>
              <a:t>e</a:t>
            </a:r>
            <a:r>
              <a:rPr dirty="0" sz="1600" spc="5">
                <a:latin typeface="Times New Roman"/>
                <a:cs typeface="Times New Roman"/>
              </a:rPr>
              <a:t>d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b</a:t>
            </a:r>
            <a:r>
              <a:rPr dirty="0" sz="1600" spc="5">
                <a:latin typeface="Times New Roman"/>
                <a:cs typeface="Times New Roman"/>
              </a:rPr>
              <a:t>y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</a:t>
            </a:r>
            <a:r>
              <a:rPr dirty="0" sz="1600" spc="-20">
                <a:latin typeface="Times New Roman"/>
                <a:cs typeface="Times New Roman"/>
              </a:rPr>
              <a:t>e</a:t>
            </a:r>
            <a:r>
              <a:rPr dirty="0" sz="1600" spc="10">
                <a:latin typeface="Times New Roman"/>
                <a:cs typeface="Times New Roman"/>
              </a:rPr>
              <a:t>ph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-10">
                <a:latin typeface="Times New Roman"/>
                <a:cs typeface="Times New Roman"/>
              </a:rPr>
              <a:t>r</a:t>
            </a:r>
            <a:r>
              <a:rPr dirty="0" sz="1600" spc="-10">
                <a:latin typeface="Times New Roman"/>
                <a:cs typeface="Times New Roman"/>
              </a:rPr>
              <a:t>o</a:t>
            </a:r>
            <a:r>
              <a:rPr dirty="0" sz="1600">
                <a:latin typeface="Times New Roman"/>
                <a:cs typeface="Times New Roman"/>
              </a:rPr>
              <a:t>se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4</a:t>
            </a:r>
            <a:r>
              <a:rPr dirty="0" sz="1600" spc="5">
                <a:latin typeface="Times New Roman"/>
                <a:cs typeface="Times New Roman"/>
              </a:rPr>
              <a:t>B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10">
                <a:latin typeface="Times New Roman"/>
                <a:cs typeface="Times New Roman"/>
              </a:rPr>
              <a:t>n</a:t>
            </a:r>
            <a:r>
              <a:rPr dirty="0" sz="1600" spc="5">
                <a:latin typeface="Times New Roman"/>
                <a:cs typeface="Times New Roman"/>
              </a:rPr>
              <a:t>d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</a:t>
            </a:r>
            <a:r>
              <a:rPr dirty="0" sz="1600" spc="5">
                <a:latin typeface="Times New Roman"/>
                <a:cs typeface="Times New Roman"/>
              </a:rPr>
              <a:t>E</a:t>
            </a:r>
            <a:r>
              <a:rPr dirty="0" sz="1600" spc="-35">
                <a:latin typeface="Times New Roman"/>
                <a:cs typeface="Times New Roman"/>
              </a:rPr>
              <a:t>A</a:t>
            </a:r>
            <a:r>
              <a:rPr dirty="0" sz="1600" spc="-5">
                <a:latin typeface="Times New Roman"/>
                <a:cs typeface="Times New Roman"/>
              </a:rPr>
              <a:t>D-</a:t>
            </a:r>
            <a:r>
              <a:rPr dirty="0" sz="1600">
                <a:latin typeface="Times New Roman"/>
                <a:cs typeface="Times New Roman"/>
              </a:rPr>
              <a:t>c</a:t>
            </a:r>
            <a:r>
              <a:rPr dirty="0" sz="1600" spc="-20">
                <a:latin typeface="Times New Roman"/>
                <a:cs typeface="Times New Roman"/>
              </a:rPr>
              <a:t>ell</a:t>
            </a:r>
            <a:r>
              <a:rPr dirty="0" sz="1600" spc="10">
                <a:latin typeface="Times New Roman"/>
                <a:cs typeface="Times New Roman"/>
              </a:rPr>
              <a:t>u</a:t>
            </a:r>
            <a:r>
              <a:rPr dirty="0" sz="1600" spc="-20">
                <a:latin typeface="Times New Roman"/>
                <a:cs typeface="Times New Roman"/>
              </a:rPr>
              <a:t>l</a:t>
            </a:r>
            <a:r>
              <a:rPr dirty="0" sz="1600" spc="-10">
                <a:latin typeface="Times New Roman"/>
                <a:cs typeface="Times New Roman"/>
              </a:rPr>
              <a:t>o</a:t>
            </a:r>
            <a:r>
              <a:rPr dirty="0" sz="1600">
                <a:latin typeface="Times New Roman"/>
                <a:cs typeface="Times New Roman"/>
              </a:rPr>
              <a:t>se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</a:t>
            </a:r>
            <a:r>
              <a:rPr dirty="0" sz="1600" spc="-10">
                <a:latin typeface="Times New Roman"/>
                <a:cs typeface="Times New Roman"/>
              </a:rPr>
              <a:t>o</a:t>
            </a:r>
            <a:r>
              <a:rPr dirty="0" sz="1600" spc="-20">
                <a:latin typeface="Times New Roman"/>
                <a:cs typeface="Times New Roman"/>
              </a:rPr>
              <a:t>l</a:t>
            </a:r>
            <a:r>
              <a:rPr dirty="0" sz="1600" spc="10">
                <a:latin typeface="Times New Roman"/>
                <a:cs typeface="Times New Roman"/>
              </a:rPr>
              <a:t>u</a:t>
            </a:r>
            <a:r>
              <a:rPr dirty="0" sz="1600">
                <a:latin typeface="Times New Roman"/>
                <a:cs typeface="Times New Roman"/>
              </a:rPr>
              <a:t>m</a:t>
            </a:r>
            <a:r>
              <a:rPr dirty="0" sz="1600" spc="5">
                <a:latin typeface="Times New Roman"/>
                <a:cs typeface="Times New Roman"/>
              </a:rPr>
              <a:t>n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c</a:t>
            </a:r>
            <a:r>
              <a:rPr dirty="0" sz="1600" spc="10">
                <a:latin typeface="Times New Roman"/>
                <a:cs typeface="Times New Roman"/>
              </a:rPr>
              <a:t>h</a:t>
            </a:r>
            <a:r>
              <a:rPr dirty="0" sz="1600" spc="-10">
                <a:latin typeface="Times New Roman"/>
                <a:cs typeface="Times New Roman"/>
              </a:rPr>
              <a:t>r</a:t>
            </a:r>
            <a:r>
              <a:rPr dirty="0" sz="1600" spc="-10">
                <a:latin typeface="Times New Roman"/>
                <a:cs typeface="Times New Roman"/>
              </a:rPr>
              <a:t>o</a:t>
            </a:r>
            <a:r>
              <a:rPr dirty="0" sz="1600">
                <a:latin typeface="Times New Roman"/>
                <a:cs typeface="Times New Roman"/>
              </a:rPr>
              <a:t>m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5">
                <a:latin typeface="Times New Roman"/>
                <a:cs typeface="Times New Roman"/>
              </a:rPr>
              <a:t>t</a:t>
            </a:r>
            <a:r>
              <a:rPr dirty="0" sz="1600" spc="-10">
                <a:latin typeface="Times New Roman"/>
                <a:cs typeface="Times New Roman"/>
              </a:rPr>
              <a:t>og</a:t>
            </a:r>
            <a:r>
              <a:rPr dirty="0" sz="1600" spc="-10">
                <a:latin typeface="Times New Roman"/>
                <a:cs typeface="Times New Roman"/>
              </a:rPr>
              <a:t>r</a:t>
            </a:r>
            <a:r>
              <a:rPr dirty="0" sz="1600">
                <a:latin typeface="Times New Roman"/>
                <a:cs typeface="Times New Roman"/>
              </a:rPr>
              <a:t>a</a:t>
            </a:r>
            <a:r>
              <a:rPr dirty="0" sz="1600" spc="10">
                <a:latin typeface="Times New Roman"/>
                <a:cs typeface="Times New Roman"/>
              </a:rPr>
              <a:t>ph</a:t>
            </a:r>
            <a:r>
              <a:rPr dirty="0" sz="1600" spc="5">
                <a:latin typeface="Times New Roman"/>
                <a:cs typeface="Times New Roman"/>
              </a:rPr>
              <a:t>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667625" y="3716401"/>
            <a:ext cx="0" cy="619125"/>
          </a:xfrm>
          <a:custGeom>
            <a:avLst/>
            <a:gdLst/>
            <a:ahLst/>
            <a:cxnLst/>
            <a:rect l="l" t="t" r="r" b="b"/>
            <a:pathLst>
              <a:path w="0" h="619125">
                <a:moveTo>
                  <a:pt x="0" y="0"/>
                </a:moveTo>
                <a:lnTo>
                  <a:pt x="0" y="61912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48551" y="4365625"/>
            <a:ext cx="1224280" cy="0"/>
          </a:xfrm>
          <a:custGeom>
            <a:avLst/>
            <a:gdLst/>
            <a:ahLst/>
            <a:cxnLst/>
            <a:rect l="l" t="t" r="r" b="b"/>
            <a:pathLst>
              <a:path w="1224279" h="0">
                <a:moveTo>
                  <a:pt x="0" y="0"/>
                </a:moveTo>
                <a:lnTo>
                  <a:pt x="122389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677657" y="4841367"/>
            <a:ext cx="116014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RC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baseline="-21604" sz="1350" spc="37" b="1">
                <a:latin typeface="Arial"/>
                <a:cs typeface="Arial"/>
              </a:rPr>
              <a:t>1</a:t>
            </a:r>
            <a:r>
              <a:rPr dirty="0" sz="1400" spc="-5" b="1">
                <a:latin typeface="Arial"/>
                <a:cs typeface="Arial"/>
              </a:rPr>
              <a:t>,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RC</a:t>
            </a:r>
            <a:r>
              <a:rPr dirty="0" sz="1400" spc="-25" b="1">
                <a:latin typeface="Arial"/>
                <a:cs typeface="Arial"/>
              </a:rPr>
              <a:t>A</a:t>
            </a:r>
            <a:r>
              <a:rPr dirty="0" baseline="-21604" sz="1350" spc="37" b="1">
                <a:latin typeface="Arial"/>
                <a:cs typeface="Arial"/>
              </a:rPr>
              <a:t>120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81750" y="4841367"/>
            <a:ext cx="107124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Ri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,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RC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baseline="-21604" sz="1350" spc="37" b="1">
                <a:latin typeface="Arial"/>
                <a:cs typeface="Arial"/>
              </a:rPr>
              <a:t>60</a:t>
            </a:r>
            <a:endParaRPr baseline="-21604" sz="13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87450" y="3716401"/>
            <a:ext cx="0" cy="619125"/>
          </a:xfrm>
          <a:custGeom>
            <a:avLst/>
            <a:gdLst/>
            <a:ahLst/>
            <a:cxnLst/>
            <a:rect l="l" t="t" r="r" b="b"/>
            <a:pathLst>
              <a:path w="0" h="619125">
                <a:moveTo>
                  <a:pt x="0" y="0"/>
                </a:moveTo>
                <a:lnTo>
                  <a:pt x="0" y="61912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11187" y="4365625"/>
            <a:ext cx="4681855" cy="0"/>
          </a:xfrm>
          <a:custGeom>
            <a:avLst/>
            <a:gdLst/>
            <a:ahLst/>
            <a:cxnLst/>
            <a:rect l="l" t="t" r="r" b="b"/>
            <a:pathLst>
              <a:path w="4681855" h="0">
                <a:moveTo>
                  <a:pt x="0" y="0"/>
                </a:moveTo>
                <a:lnTo>
                  <a:pt x="4681537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6100" y="4346575"/>
            <a:ext cx="114300" cy="381000"/>
          </a:xfrm>
          <a:custGeom>
            <a:avLst/>
            <a:gdLst/>
            <a:ahLst/>
            <a:cxnLst/>
            <a:rect l="l" t="t" r="r" b="b"/>
            <a:pathLst>
              <a:path w="114300" h="381000">
                <a:moveTo>
                  <a:pt x="38100" y="266700"/>
                </a:moveTo>
                <a:lnTo>
                  <a:pt x="0" y="266700"/>
                </a:lnTo>
                <a:lnTo>
                  <a:pt x="57150" y="381000"/>
                </a:lnTo>
                <a:lnTo>
                  <a:pt x="104775" y="285750"/>
                </a:lnTo>
                <a:lnTo>
                  <a:pt x="38100" y="285750"/>
                </a:lnTo>
                <a:lnTo>
                  <a:pt x="38100" y="266700"/>
                </a:lnTo>
                <a:close/>
              </a:path>
              <a:path w="114300" h="381000">
                <a:moveTo>
                  <a:pt x="76200" y="0"/>
                </a:moveTo>
                <a:lnTo>
                  <a:pt x="38100" y="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0"/>
                </a:lnTo>
                <a:close/>
              </a:path>
              <a:path w="114300" h="381000">
                <a:moveTo>
                  <a:pt x="114300" y="266700"/>
                </a:moveTo>
                <a:lnTo>
                  <a:pt x="76200" y="266700"/>
                </a:lnTo>
                <a:lnTo>
                  <a:pt x="76200" y="285750"/>
                </a:lnTo>
                <a:lnTo>
                  <a:pt x="104775" y="285750"/>
                </a:lnTo>
                <a:lnTo>
                  <a:pt x="114300" y="266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54175" y="4365625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28575" y="304800"/>
                </a:moveTo>
                <a:lnTo>
                  <a:pt x="0" y="304800"/>
                </a:lnTo>
                <a:lnTo>
                  <a:pt x="38100" y="381000"/>
                </a:lnTo>
                <a:lnTo>
                  <a:pt x="69850" y="317500"/>
                </a:lnTo>
                <a:lnTo>
                  <a:pt x="28575" y="317500"/>
                </a:lnTo>
                <a:lnTo>
                  <a:pt x="28575" y="304800"/>
                </a:lnTo>
                <a:close/>
              </a:path>
              <a:path w="76200" h="381000">
                <a:moveTo>
                  <a:pt x="47625" y="0"/>
                </a:moveTo>
                <a:lnTo>
                  <a:pt x="28575" y="0"/>
                </a:lnTo>
                <a:lnTo>
                  <a:pt x="28575" y="317500"/>
                </a:lnTo>
                <a:lnTo>
                  <a:pt x="47625" y="317500"/>
                </a:lnTo>
                <a:lnTo>
                  <a:pt x="47625" y="0"/>
                </a:lnTo>
                <a:close/>
              </a:path>
              <a:path w="76200" h="381000">
                <a:moveTo>
                  <a:pt x="76200" y="304800"/>
                </a:moveTo>
                <a:lnTo>
                  <a:pt x="47625" y="304800"/>
                </a:lnTo>
                <a:lnTo>
                  <a:pt x="47625" y="317500"/>
                </a:lnTo>
                <a:lnTo>
                  <a:pt x="69850" y="317500"/>
                </a:lnTo>
                <a:lnTo>
                  <a:pt x="76200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589276" y="4365625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28569" y="304800"/>
                </a:moveTo>
                <a:lnTo>
                  <a:pt x="0" y="304800"/>
                </a:lnTo>
                <a:lnTo>
                  <a:pt x="38100" y="381000"/>
                </a:lnTo>
                <a:lnTo>
                  <a:pt x="69850" y="317500"/>
                </a:lnTo>
                <a:lnTo>
                  <a:pt x="28575" y="317500"/>
                </a:lnTo>
                <a:lnTo>
                  <a:pt x="28569" y="304800"/>
                </a:lnTo>
                <a:close/>
              </a:path>
              <a:path w="76200" h="381000">
                <a:moveTo>
                  <a:pt x="47498" y="0"/>
                </a:moveTo>
                <a:lnTo>
                  <a:pt x="28448" y="0"/>
                </a:lnTo>
                <a:lnTo>
                  <a:pt x="28575" y="317500"/>
                </a:lnTo>
                <a:lnTo>
                  <a:pt x="47625" y="317500"/>
                </a:lnTo>
                <a:lnTo>
                  <a:pt x="47498" y="0"/>
                </a:lnTo>
                <a:close/>
              </a:path>
              <a:path w="76200" h="381000">
                <a:moveTo>
                  <a:pt x="76200" y="304800"/>
                </a:moveTo>
                <a:lnTo>
                  <a:pt x="47619" y="304800"/>
                </a:lnTo>
                <a:lnTo>
                  <a:pt x="47625" y="317500"/>
                </a:lnTo>
                <a:lnTo>
                  <a:pt x="69850" y="317500"/>
                </a:lnTo>
                <a:lnTo>
                  <a:pt x="76200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97275" y="4365625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28575" y="304800"/>
                </a:moveTo>
                <a:lnTo>
                  <a:pt x="0" y="304800"/>
                </a:lnTo>
                <a:lnTo>
                  <a:pt x="38100" y="381000"/>
                </a:lnTo>
                <a:lnTo>
                  <a:pt x="69850" y="317500"/>
                </a:lnTo>
                <a:lnTo>
                  <a:pt x="28575" y="317500"/>
                </a:lnTo>
                <a:lnTo>
                  <a:pt x="28575" y="304800"/>
                </a:lnTo>
                <a:close/>
              </a:path>
              <a:path w="76200" h="381000">
                <a:moveTo>
                  <a:pt x="47625" y="0"/>
                </a:moveTo>
                <a:lnTo>
                  <a:pt x="28575" y="0"/>
                </a:lnTo>
                <a:lnTo>
                  <a:pt x="28575" y="317500"/>
                </a:lnTo>
                <a:lnTo>
                  <a:pt x="47625" y="317500"/>
                </a:lnTo>
                <a:lnTo>
                  <a:pt x="47625" y="0"/>
                </a:lnTo>
                <a:close/>
              </a:path>
              <a:path w="76200" h="381000">
                <a:moveTo>
                  <a:pt x="76200" y="304800"/>
                </a:moveTo>
                <a:lnTo>
                  <a:pt x="47625" y="304800"/>
                </a:lnTo>
                <a:lnTo>
                  <a:pt x="47625" y="317500"/>
                </a:lnTo>
                <a:lnTo>
                  <a:pt x="69850" y="317500"/>
                </a:lnTo>
                <a:lnTo>
                  <a:pt x="76200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35575" y="4365625"/>
            <a:ext cx="114300" cy="381000"/>
          </a:xfrm>
          <a:custGeom>
            <a:avLst/>
            <a:gdLst/>
            <a:ahLst/>
            <a:cxnLst/>
            <a:rect l="l" t="t" r="r" b="b"/>
            <a:pathLst>
              <a:path w="114300" h="381000">
                <a:moveTo>
                  <a:pt x="38100" y="266700"/>
                </a:moveTo>
                <a:lnTo>
                  <a:pt x="0" y="266700"/>
                </a:lnTo>
                <a:lnTo>
                  <a:pt x="57150" y="381000"/>
                </a:lnTo>
                <a:lnTo>
                  <a:pt x="104775" y="285750"/>
                </a:lnTo>
                <a:lnTo>
                  <a:pt x="38100" y="285750"/>
                </a:lnTo>
                <a:lnTo>
                  <a:pt x="38100" y="266700"/>
                </a:lnTo>
                <a:close/>
              </a:path>
              <a:path w="114300" h="381000">
                <a:moveTo>
                  <a:pt x="76200" y="0"/>
                </a:moveTo>
                <a:lnTo>
                  <a:pt x="38100" y="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0"/>
                </a:lnTo>
                <a:close/>
              </a:path>
              <a:path w="114300" h="381000">
                <a:moveTo>
                  <a:pt x="114300" y="266700"/>
                </a:moveTo>
                <a:lnTo>
                  <a:pt x="76200" y="266700"/>
                </a:lnTo>
                <a:lnTo>
                  <a:pt x="76200" y="285750"/>
                </a:lnTo>
                <a:lnTo>
                  <a:pt x="104775" y="285750"/>
                </a:lnTo>
                <a:lnTo>
                  <a:pt x="114300" y="266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115300" y="4365625"/>
            <a:ext cx="114300" cy="381000"/>
          </a:xfrm>
          <a:custGeom>
            <a:avLst/>
            <a:gdLst/>
            <a:ahLst/>
            <a:cxnLst/>
            <a:rect l="l" t="t" r="r" b="b"/>
            <a:pathLst>
              <a:path w="114300" h="381000">
                <a:moveTo>
                  <a:pt x="38100" y="266700"/>
                </a:moveTo>
                <a:lnTo>
                  <a:pt x="0" y="266700"/>
                </a:lnTo>
                <a:lnTo>
                  <a:pt x="57150" y="381000"/>
                </a:lnTo>
                <a:lnTo>
                  <a:pt x="104775" y="285750"/>
                </a:lnTo>
                <a:lnTo>
                  <a:pt x="38100" y="285750"/>
                </a:lnTo>
                <a:lnTo>
                  <a:pt x="38100" y="266700"/>
                </a:lnTo>
                <a:close/>
              </a:path>
              <a:path w="114300" h="381000">
                <a:moveTo>
                  <a:pt x="76200" y="0"/>
                </a:moveTo>
                <a:lnTo>
                  <a:pt x="38100" y="0"/>
                </a:lnTo>
                <a:lnTo>
                  <a:pt x="38100" y="285750"/>
                </a:lnTo>
                <a:lnTo>
                  <a:pt x="76200" y="285750"/>
                </a:lnTo>
                <a:lnTo>
                  <a:pt x="76200" y="0"/>
                </a:lnTo>
                <a:close/>
              </a:path>
              <a:path w="114300" h="381000">
                <a:moveTo>
                  <a:pt x="114300" y="266700"/>
                </a:moveTo>
                <a:lnTo>
                  <a:pt x="76200" y="266700"/>
                </a:lnTo>
                <a:lnTo>
                  <a:pt x="76200" y="285750"/>
                </a:lnTo>
                <a:lnTo>
                  <a:pt x="104775" y="285750"/>
                </a:lnTo>
                <a:lnTo>
                  <a:pt x="114300" y="266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453378" y="5341873"/>
            <a:ext cx="92773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Hig</a:t>
            </a:r>
            <a:r>
              <a:rPr dirty="0" sz="1400" spc="-20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ly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20">
                <a:latin typeface="Arial"/>
                <a:cs typeface="Arial"/>
              </a:rPr>
              <a:t>o</a:t>
            </a:r>
            <a:r>
              <a:rPr dirty="0" sz="1400" spc="-30">
                <a:latin typeface="Arial"/>
                <a:cs typeface="Arial"/>
              </a:rPr>
              <a:t>x</a:t>
            </a:r>
            <a:r>
              <a:rPr dirty="0" sz="1400" spc="-5">
                <a:latin typeface="Arial"/>
                <a:cs typeface="Arial"/>
              </a:rPr>
              <a:t>ic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22183" y="5341873"/>
            <a:ext cx="80899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Le</a:t>
            </a:r>
            <a:r>
              <a:rPr dirty="0" sz="1400" spc="-5">
                <a:latin typeface="Arial"/>
                <a:cs typeface="Arial"/>
              </a:rPr>
              <a:t>ss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20">
                <a:latin typeface="Arial"/>
                <a:cs typeface="Arial"/>
              </a:rPr>
              <a:t>o</a:t>
            </a:r>
            <a:r>
              <a:rPr dirty="0" sz="1400" spc="-30">
                <a:latin typeface="Arial"/>
                <a:cs typeface="Arial"/>
              </a:rPr>
              <a:t>x</a:t>
            </a:r>
            <a:r>
              <a:rPr dirty="0" sz="1400" spc="-5">
                <a:latin typeface="Arial"/>
                <a:cs typeface="Arial"/>
              </a:rPr>
              <a:t>ic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51275" y="2565336"/>
            <a:ext cx="1008062" cy="7921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388740" y="2060575"/>
            <a:ext cx="1097280" cy="530225"/>
          </a:xfrm>
          <a:custGeom>
            <a:avLst/>
            <a:gdLst/>
            <a:ahLst/>
            <a:cxnLst/>
            <a:rect l="l" t="t" r="r" b="b"/>
            <a:pathLst>
              <a:path w="1097279" h="530225">
                <a:moveTo>
                  <a:pt x="859663" y="397637"/>
                </a:moveTo>
                <a:lnTo>
                  <a:pt x="856468" y="358993"/>
                </a:lnTo>
                <a:lnTo>
                  <a:pt x="847121" y="321659"/>
                </a:lnTo>
                <a:lnTo>
                  <a:pt x="831978" y="285884"/>
                </a:lnTo>
                <a:lnTo>
                  <a:pt x="811395" y="251915"/>
                </a:lnTo>
                <a:lnTo>
                  <a:pt x="785728" y="220002"/>
                </a:lnTo>
                <a:lnTo>
                  <a:pt x="755333" y="190394"/>
                </a:lnTo>
                <a:lnTo>
                  <a:pt x="720566" y="163337"/>
                </a:lnTo>
                <a:lnTo>
                  <a:pt x="681783" y="139082"/>
                </a:lnTo>
                <a:lnTo>
                  <a:pt x="639339" y="117877"/>
                </a:lnTo>
                <a:lnTo>
                  <a:pt x="593592" y="99970"/>
                </a:lnTo>
                <a:lnTo>
                  <a:pt x="544897" y="85609"/>
                </a:lnTo>
                <a:lnTo>
                  <a:pt x="493609" y="75044"/>
                </a:lnTo>
                <a:lnTo>
                  <a:pt x="440086" y="68523"/>
                </a:lnTo>
                <a:lnTo>
                  <a:pt x="384683" y="66294"/>
                </a:lnTo>
                <a:lnTo>
                  <a:pt x="334169" y="68173"/>
                </a:lnTo>
                <a:lnTo>
                  <a:pt x="284567" y="73740"/>
                </a:lnTo>
                <a:lnTo>
                  <a:pt x="236272" y="82889"/>
                </a:lnTo>
                <a:lnTo>
                  <a:pt x="189685" y="95512"/>
                </a:lnTo>
                <a:lnTo>
                  <a:pt x="145200" y="111503"/>
                </a:lnTo>
                <a:lnTo>
                  <a:pt x="103218" y="130755"/>
                </a:lnTo>
                <a:lnTo>
                  <a:pt x="64135" y="153162"/>
                </a:lnTo>
                <a:lnTo>
                  <a:pt x="0" y="104266"/>
                </a:lnTo>
                <a:lnTo>
                  <a:pt x="40844" y="80534"/>
                </a:lnTo>
                <a:lnTo>
                  <a:pt x="84395" y="59686"/>
                </a:lnTo>
                <a:lnTo>
                  <a:pt x="130333" y="41808"/>
                </a:lnTo>
                <a:lnTo>
                  <a:pt x="178339" y="26987"/>
                </a:lnTo>
                <a:lnTo>
                  <a:pt x="228096" y="15309"/>
                </a:lnTo>
                <a:lnTo>
                  <a:pt x="279284" y="6861"/>
                </a:lnTo>
                <a:lnTo>
                  <a:pt x="331586" y="1729"/>
                </a:lnTo>
                <a:lnTo>
                  <a:pt x="384683" y="0"/>
                </a:lnTo>
                <a:lnTo>
                  <a:pt x="439582" y="1820"/>
                </a:lnTo>
                <a:lnTo>
                  <a:pt x="493003" y="7170"/>
                </a:lnTo>
                <a:lnTo>
                  <a:pt x="544708" y="15884"/>
                </a:lnTo>
                <a:lnTo>
                  <a:pt x="594458" y="27794"/>
                </a:lnTo>
                <a:lnTo>
                  <a:pt x="642013" y="42734"/>
                </a:lnTo>
                <a:lnTo>
                  <a:pt x="687136" y="60536"/>
                </a:lnTo>
                <a:lnTo>
                  <a:pt x="729587" y="81035"/>
                </a:lnTo>
                <a:lnTo>
                  <a:pt x="769128" y="104064"/>
                </a:lnTo>
                <a:lnTo>
                  <a:pt x="805521" y="129455"/>
                </a:lnTo>
                <a:lnTo>
                  <a:pt x="838525" y="157042"/>
                </a:lnTo>
                <a:lnTo>
                  <a:pt x="867904" y="186659"/>
                </a:lnTo>
                <a:lnTo>
                  <a:pt x="893418" y="218138"/>
                </a:lnTo>
                <a:lnTo>
                  <a:pt x="914828" y="251313"/>
                </a:lnTo>
                <a:lnTo>
                  <a:pt x="931896" y="286017"/>
                </a:lnTo>
                <a:lnTo>
                  <a:pt x="944383" y="322083"/>
                </a:lnTo>
                <a:lnTo>
                  <a:pt x="954659" y="397637"/>
                </a:lnTo>
                <a:lnTo>
                  <a:pt x="1097153" y="397637"/>
                </a:lnTo>
                <a:lnTo>
                  <a:pt x="907161" y="530225"/>
                </a:lnTo>
                <a:lnTo>
                  <a:pt x="717169" y="397637"/>
                </a:lnTo>
                <a:lnTo>
                  <a:pt x="859663" y="39763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341367" y="4912614"/>
            <a:ext cx="1543685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400" spc="-10" b="1" i="1">
                <a:latin typeface="Arial"/>
                <a:cs typeface="Arial"/>
              </a:rPr>
              <a:t>A</a:t>
            </a:r>
            <a:r>
              <a:rPr dirty="0" sz="1400" spc="-15" b="1" i="1">
                <a:latin typeface="Arial"/>
                <a:cs typeface="Arial"/>
              </a:rPr>
              <a:t>b</a:t>
            </a:r>
            <a:r>
              <a:rPr dirty="0" sz="1400" b="1" i="1">
                <a:latin typeface="Arial"/>
                <a:cs typeface="Arial"/>
              </a:rPr>
              <a:t>r</a:t>
            </a:r>
            <a:r>
              <a:rPr dirty="0" sz="1400" spc="-20" b="1" i="1">
                <a:latin typeface="Arial"/>
                <a:cs typeface="Arial"/>
              </a:rPr>
              <a:t>u</a:t>
            </a:r>
            <a:r>
              <a:rPr dirty="0" sz="1400" spc="-5" b="1" i="1">
                <a:latin typeface="Arial"/>
                <a:cs typeface="Arial"/>
              </a:rPr>
              <a:t>s</a:t>
            </a:r>
            <a:r>
              <a:rPr dirty="0" sz="1400" spc="10" b="1" i="1">
                <a:latin typeface="Arial"/>
                <a:cs typeface="Arial"/>
              </a:rPr>
              <a:t> </a:t>
            </a:r>
            <a:r>
              <a:rPr dirty="0" sz="1400" spc="-20" b="1" i="1">
                <a:latin typeface="Arial"/>
                <a:cs typeface="Arial"/>
              </a:rPr>
              <a:t>p</a:t>
            </a:r>
            <a:r>
              <a:rPr dirty="0" sz="1400" b="1" i="1">
                <a:latin typeface="Arial"/>
                <a:cs typeface="Arial"/>
              </a:rPr>
              <a:t>r</a:t>
            </a:r>
            <a:r>
              <a:rPr dirty="0" sz="1400" spc="-15" b="1" i="1">
                <a:latin typeface="Arial"/>
                <a:cs typeface="Arial"/>
              </a:rPr>
              <a:t>ecat</a:t>
            </a:r>
            <a:r>
              <a:rPr dirty="0" sz="1400" spc="-20" b="1" i="1">
                <a:latin typeface="Arial"/>
                <a:cs typeface="Arial"/>
              </a:rPr>
              <a:t>o</a:t>
            </a:r>
            <a:r>
              <a:rPr dirty="0" sz="1400" b="1" i="1">
                <a:latin typeface="Arial"/>
                <a:cs typeface="Arial"/>
              </a:rPr>
              <a:t>r</a:t>
            </a:r>
            <a:r>
              <a:rPr dirty="0" sz="1400" spc="-5" b="1" i="1">
                <a:latin typeface="Arial"/>
                <a:cs typeface="Arial"/>
              </a:rPr>
              <a:t>i</a:t>
            </a:r>
            <a:r>
              <a:rPr dirty="0" sz="1400" spc="-20" b="1" i="1">
                <a:latin typeface="Arial"/>
                <a:cs typeface="Arial"/>
              </a:rPr>
              <a:t>u</a:t>
            </a:r>
            <a:r>
              <a:rPr dirty="0" sz="1400" spc="-5" b="1" i="1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20" b="1">
                <a:latin typeface="Arial"/>
                <a:cs typeface="Arial"/>
              </a:rPr>
              <a:t>gg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-25" b="1">
                <a:latin typeface="Arial"/>
                <a:cs typeface="Arial"/>
              </a:rPr>
              <a:t>u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5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in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(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100" b="1">
                <a:latin typeface="Arial"/>
                <a:cs typeface="Arial"/>
              </a:rPr>
              <a:t>P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349617" y="2060575"/>
            <a:ext cx="1097280" cy="530225"/>
          </a:xfrm>
          <a:custGeom>
            <a:avLst/>
            <a:gdLst/>
            <a:ahLst/>
            <a:cxnLst/>
            <a:rect l="l" t="t" r="r" b="b"/>
            <a:pathLst>
              <a:path w="1097279" h="530225">
                <a:moveTo>
                  <a:pt x="859662" y="397637"/>
                </a:moveTo>
                <a:lnTo>
                  <a:pt x="856466" y="358993"/>
                </a:lnTo>
                <a:lnTo>
                  <a:pt x="847114" y="321659"/>
                </a:lnTo>
                <a:lnTo>
                  <a:pt x="831964" y="285884"/>
                </a:lnTo>
                <a:lnTo>
                  <a:pt x="811373" y="251915"/>
                </a:lnTo>
                <a:lnTo>
                  <a:pt x="785697" y="220002"/>
                </a:lnTo>
                <a:lnTo>
                  <a:pt x="755293" y="190394"/>
                </a:lnTo>
                <a:lnTo>
                  <a:pt x="720518" y="163337"/>
                </a:lnTo>
                <a:lnTo>
                  <a:pt x="681729" y="139082"/>
                </a:lnTo>
                <a:lnTo>
                  <a:pt x="639283" y="117877"/>
                </a:lnTo>
                <a:lnTo>
                  <a:pt x="593536" y="99970"/>
                </a:lnTo>
                <a:lnTo>
                  <a:pt x="544846" y="85609"/>
                </a:lnTo>
                <a:lnTo>
                  <a:pt x="493569" y="75044"/>
                </a:lnTo>
                <a:lnTo>
                  <a:pt x="440062" y="68523"/>
                </a:lnTo>
                <a:lnTo>
                  <a:pt x="384682" y="66294"/>
                </a:lnTo>
                <a:lnTo>
                  <a:pt x="334169" y="68173"/>
                </a:lnTo>
                <a:lnTo>
                  <a:pt x="284564" y="73740"/>
                </a:lnTo>
                <a:lnTo>
                  <a:pt x="236262" y="82889"/>
                </a:lnTo>
                <a:lnTo>
                  <a:pt x="189661" y="95512"/>
                </a:lnTo>
                <a:lnTo>
                  <a:pt x="145154" y="111503"/>
                </a:lnTo>
                <a:lnTo>
                  <a:pt x="103138" y="130755"/>
                </a:lnTo>
                <a:lnTo>
                  <a:pt x="64007" y="153162"/>
                </a:lnTo>
                <a:lnTo>
                  <a:pt x="0" y="104266"/>
                </a:lnTo>
                <a:lnTo>
                  <a:pt x="40844" y="80534"/>
                </a:lnTo>
                <a:lnTo>
                  <a:pt x="84395" y="59686"/>
                </a:lnTo>
                <a:lnTo>
                  <a:pt x="130333" y="41808"/>
                </a:lnTo>
                <a:lnTo>
                  <a:pt x="178339" y="26987"/>
                </a:lnTo>
                <a:lnTo>
                  <a:pt x="228096" y="15309"/>
                </a:lnTo>
                <a:lnTo>
                  <a:pt x="279284" y="6861"/>
                </a:lnTo>
                <a:lnTo>
                  <a:pt x="331586" y="1729"/>
                </a:lnTo>
                <a:lnTo>
                  <a:pt x="384682" y="0"/>
                </a:lnTo>
                <a:lnTo>
                  <a:pt x="439561" y="1820"/>
                </a:lnTo>
                <a:lnTo>
                  <a:pt x="492964" y="7170"/>
                </a:lnTo>
                <a:lnTo>
                  <a:pt x="544653" y="15884"/>
                </a:lnTo>
                <a:lnTo>
                  <a:pt x="594389" y="27794"/>
                </a:lnTo>
                <a:lnTo>
                  <a:pt x="641934" y="42734"/>
                </a:lnTo>
                <a:lnTo>
                  <a:pt x="687049" y="60536"/>
                </a:lnTo>
                <a:lnTo>
                  <a:pt x="729495" y="81035"/>
                </a:lnTo>
                <a:lnTo>
                  <a:pt x="769033" y="104064"/>
                </a:lnTo>
                <a:lnTo>
                  <a:pt x="805426" y="129455"/>
                </a:lnTo>
                <a:lnTo>
                  <a:pt x="838433" y="157042"/>
                </a:lnTo>
                <a:lnTo>
                  <a:pt x="867817" y="186659"/>
                </a:lnTo>
                <a:lnTo>
                  <a:pt x="893339" y="218138"/>
                </a:lnTo>
                <a:lnTo>
                  <a:pt x="914759" y="251313"/>
                </a:lnTo>
                <a:lnTo>
                  <a:pt x="931840" y="286017"/>
                </a:lnTo>
                <a:lnTo>
                  <a:pt x="944343" y="322083"/>
                </a:lnTo>
                <a:lnTo>
                  <a:pt x="954658" y="397637"/>
                </a:lnTo>
                <a:lnTo>
                  <a:pt x="1097026" y="397637"/>
                </a:lnTo>
                <a:lnTo>
                  <a:pt x="907160" y="530225"/>
                </a:lnTo>
                <a:lnTo>
                  <a:pt x="717168" y="397637"/>
                </a:lnTo>
                <a:lnTo>
                  <a:pt x="859662" y="39763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997952" y="2606039"/>
            <a:ext cx="548640" cy="7924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8866123" y="6442455"/>
            <a:ext cx="20256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24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76400" y="762000"/>
            <a:ext cx="5542026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9879" rIns="0" bIns="0" rtlCol="0" vert="horz">
            <a:spAutoFit/>
          </a:bodyPr>
          <a:lstStyle/>
          <a:p>
            <a:pPr marL="1063625">
              <a:lnSpc>
                <a:spcPct val="100000"/>
              </a:lnSpc>
            </a:pPr>
            <a:r>
              <a:rPr dirty="0" sz="2400" i="1">
                <a:solidFill>
                  <a:srgbClr val="800000"/>
                </a:solidFill>
                <a:latin typeface="Arial"/>
                <a:cs typeface="Arial"/>
              </a:rPr>
              <a:t>Abr</a:t>
            </a:r>
            <a:r>
              <a:rPr dirty="0" sz="2400" spc="-10" i="1">
                <a:solidFill>
                  <a:srgbClr val="800000"/>
                </a:solidFill>
                <a:latin typeface="Arial"/>
                <a:cs typeface="Arial"/>
              </a:rPr>
              <a:t>u</a:t>
            </a:r>
            <a:r>
              <a:rPr dirty="0" sz="2400" i="1">
                <a:solidFill>
                  <a:srgbClr val="800000"/>
                </a:solidFill>
                <a:latin typeface="Arial"/>
                <a:cs typeface="Arial"/>
              </a:rPr>
              <a:t>s</a:t>
            </a:r>
            <a:r>
              <a:rPr dirty="0" sz="2400" spc="15" i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400" i="1">
                <a:solidFill>
                  <a:srgbClr val="800000"/>
                </a:solidFill>
                <a:latin typeface="Arial"/>
                <a:cs typeface="Arial"/>
              </a:rPr>
              <a:t>pr</a:t>
            </a:r>
            <a:r>
              <a:rPr dirty="0" sz="2400" spc="5" i="1">
                <a:solidFill>
                  <a:srgbClr val="800000"/>
                </a:solidFill>
                <a:latin typeface="Arial"/>
                <a:cs typeface="Arial"/>
              </a:rPr>
              <a:t>eca</a:t>
            </a:r>
            <a:r>
              <a:rPr dirty="0" sz="2400" i="1">
                <a:solidFill>
                  <a:srgbClr val="800000"/>
                </a:solidFill>
                <a:latin typeface="Arial"/>
                <a:cs typeface="Arial"/>
              </a:rPr>
              <a:t>t</a:t>
            </a:r>
            <a:r>
              <a:rPr dirty="0" sz="2400" spc="-10" i="1">
                <a:solidFill>
                  <a:srgbClr val="800000"/>
                </a:solidFill>
                <a:latin typeface="Arial"/>
                <a:cs typeface="Arial"/>
              </a:rPr>
              <a:t>o</a:t>
            </a:r>
            <a:r>
              <a:rPr dirty="0" sz="2400" i="1">
                <a:solidFill>
                  <a:srgbClr val="800000"/>
                </a:solidFill>
                <a:latin typeface="Arial"/>
                <a:cs typeface="Arial"/>
              </a:rPr>
              <a:t>rius</a:t>
            </a:r>
            <a:r>
              <a:rPr dirty="0" sz="2400" spc="-20" i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400" spc="5">
                <a:solidFill>
                  <a:srgbClr val="800000"/>
                </a:solidFill>
              </a:rPr>
              <a:t>a</a:t>
            </a:r>
            <a:r>
              <a:rPr dirty="0" sz="2400">
                <a:solidFill>
                  <a:srgbClr val="800000"/>
                </a:solidFill>
              </a:rPr>
              <a:t>gglu</a:t>
            </a:r>
            <a:r>
              <a:rPr dirty="0" sz="2400" spc="-10">
                <a:solidFill>
                  <a:srgbClr val="800000"/>
                </a:solidFill>
              </a:rPr>
              <a:t>t</a:t>
            </a:r>
            <a:r>
              <a:rPr dirty="0" sz="2400">
                <a:solidFill>
                  <a:srgbClr val="800000"/>
                </a:solidFill>
              </a:rPr>
              <a:t>inin</a:t>
            </a:r>
            <a:r>
              <a:rPr dirty="0" sz="2400" spc="-40">
                <a:solidFill>
                  <a:srgbClr val="800000"/>
                </a:solidFill>
              </a:rPr>
              <a:t> </a:t>
            </a:r>
            <a:r>
              <a:rPr dirty="0" sz="2400">
                <a:solidFill>
                  <a:srgbClr val="800000"/>
                </a:solidFill>
              </a:rPr>
              <a:t>(</a:t>
            </a:r>
            <a:r>
              <a:rPr dirty="0" sz="2400" spc="-85">
                <a:solidFill>
                  <a:srgbClr val="800000"/>
                </a:solidFill>
              </a:rPr>
              <a:t>A</a:t>
            </a:r>
            <a:r>
              <a:rPr dirty="0" sz="2400" spc="-140">
                <a:solidFill>
                  <a:srgbClr val="800000"/>
                </a:solidFill>
              </a:rPr>
              <a:t>P</a:t>
            </a:r>
            <a:r>
              <a:rPr dirty="0" sz="2400" spc="-55">
                <a:solidFill>
                  <a:srgbClr val="800000"/>
                </a:solidFill>
              </a:rPr>
              <a:t>A</a:t>
            </a:r>
            <a:r>
              <a:rPr dirty="0" sz="2400">
                <a:solidFill>
                  <a:srgbClr val="800000"/>
                </a:solidFill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64758" y="5235955"/>
            <a:ext cx="1972945" cy="441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600" spc="-5" b="1">
                <a:solidFill>
                  <a:srgbClr val="B1B1B1"/>
                </a:solidFill>
                <a:latin typeface="Times New Roman"/>
                <a:cs typeface="Times New Roman"/>
              </a:rPr>
              <a:t>A</a:t>
            </a:r>
            <a:r>
              <a:rPr dirty="0" sz="1600" spc="-120" b="1">
                <a:solidFill>
                  <a:srgbClr val="B1B1B1"/>
                </a:solidFill>
                <a:latin typeface="Times New Roman"/>
                <a:cs typeface="Times New Roman"/>
              </a:rPr>
              <a:t>P</a:t>
            </a:r>
            <a:r>
              <a:rPr dirty="0" sz="1600" spc="5" b="1">
                <a:solidFill>
                  <a:srgbClr val="B1B1B1"/>
                </a:solidFill>
                <a:latin typeface="Times New Roman"/>
                <a:cs typeface="Times New Roman"/>
              </a:rPr>
              <a:t>A</a:t>
            </a:r>
            <a:r>
              <a:rPr dirty="0" sz="1600" spc="-125" b="1">
                <a:solidFill>
                  <a:srgbClr val="B1B1B1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B1B1B1"/>
                </a:solidFill>
                <a:latin typeface="Times New Roman"/>
                <a:cs typeface="Times New Roman"/>
              </a:rPr>
              <a:t>cr</a:t>
            </a:r>
            <a:r>
              <a:rPr dirty="0" sz="1600" spc="5" b="1">
                <a:solidFill>
                  <a:srgbClr val="B1B1B1"/>
                </a:solidFill>
                <a:latin typeface="Times New Roman"/>
                <a:cs typeface="Times New Roman"/>
              </a:rPr>
              <a:t>y</a:t>
            </a:r>
            <a:r>
              <a:rPr dirty="0" sz="1600" b="1">
                <a:solidFill>
                  <a:srgbClr val="B1B1B1"/>
                </a:solidFill>
                <a:latin typeface="Times New Roman"/>
                <a:cs typeface="Times New Roman"/>
              </a:rPr>
              <a:t>s</a:t>
            </a:r>
            <a:r>
              <a:rPr dirty="0" sz="1600" spc="-10" b="1">
                <a:solidFill>
                  <a:srgbClr val="B1B1B1"/>
                </a:solidFill>
                <a:latin typeface="Times New Roman"/>
                <a:cs typeface="Times New Roman"/>
              </a:rPr>
              <a:t>t</a:t>
            </a:r>
            <a:r>
              <a:rPr dirty="0" sz="1600" spc="5" b="1">
                <a:solidFill>
                  <a:srgbClr val="B1B1B1"/>
                </a:solidFill>
                <a:latin typeface="Times New Roman"/>
                <a:cs typeface="Times New Roman"/>
              </a:rPr>
              <a:t>a</a:t>
            </a:r>
            <a:r>
              <a:rPr dirty="0" sz="1600" b="1">
                <a:solidFill>
                  <a:srgbClr val="B1B1B1"/>
                </a:solidFill>
                <a:latin typeface="Times New Roman"/>
                <a:cs typeface="Times New Roman"/>
              </a:rPr>
              <a:t>l</a:t>
            </a:r>
            <a:r>
              <a:rPr dirty="0" sz="1600" spc="-35" b="1">
                <a:solidFill>
                  <a:srgbClr val="B1B1B1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B1B1B1"/>
                </a:solidFill>
                <a:latin typeface="Times New Roman"/>
                <a:cs typeface="Times New Roman"/>
              </a:rPr>
              <a:t>s</a:t>
            </a:r>
            <a:r>
              <a:rPr dirty="0" sz="1600" spc="-10" b="1">
                <a:solidFill>
                  <a:srgbClr val="B1B1B1"/>
                </a:solidFill>
                <a:latin typeface="Times New Roman"/>
                <a:cs typeface="Times New Roman"/>
              </a:rPr>
              <a:t>t</a:t>
            </a:r>
            <a:r>
              <a:rPr dirty="0" sz="1600" b="1">
                <a:solidFill>
                  <a:srgbClr val="B1B1B1"/>
                </a:solidFill>
                <a:latin typeface="Times New Roman"/>
                <a:cs typeface="Times New Roman"/>
              </a:rPr>
              <a:t>r</a:t>
            </a:r>
            <a:r>
              <a:rPr dirty="0" sz="1600" spc="-10" b="1">
                <a:solidFill>
                  <a:srgbClr val="B1B1B1"/>
                </a:solidFill>
                <a:latin typeface="Times New Roman"/>
                <a:cs typeface="Times New Roman"/>
              </a:rPr>
              <a:t>u</a:t>
            </a:r>
            <a:r>
              <a:rPr dirty="0" sz="1600" b="1">
                <a:solidFill>
                  <a:srgbClr val="B1B1B1"/>
                </a:solidFill>
                <a:latin typeface="Times New Roman"/>
                <a:cs typeface="Times New Roman"/>
              </a:rPr>
              <a:t>c</a:t>
            </a:r>
            <a:r>
              <a:rPr dirty="0" sz="1600" spc="-10" b="1">
                <a:solidFill>
                  <a:srgbClr val="B1B1B1"/>
                </a:solidFill>
                <a:latin typeface="Times New Roman"/>
                <a:cs typeface="Times New Roman"/>
              </a:rPr>
              <a:t>tu</a:t>
            </a:r>
            <a:r>
              <a:rPr dirty="0" sz="1600" spc="-20" b="1">
                <a:solidFill>
                  <a:srgbClr val="B1B1B1"/>
                </a:solidFill>
                <a:latin typeface="Times New Roman"/>
                <a:cs typeface="Times New Roman"/>
              </a:rPr>
              <a:t>r</a:t>
            </a:r>
            <a:r>
              <a:rPr dirty="0" sz="1600" spc="20" b="1">
                <a:solidFill>
                  <a:srgbClr val="B1B1B1"/>
                </a:solidFill>
                <a:latin typeface="Times New Roman"/>
                <a:cs typeface="Times New Roman"/>
              </a:rPr>
              <a:t>e</a:t>
            </a:r>
            <a:r>
              <a:rPr dirty="0" baseline="27777" sz="1350" spc="30">
                <a:solidFill>
                  <a:srgbClr val="B1B1B1"/>
                </a:solidFill>
                <a:latin typeface="Arial"/>
                <a:cs typeface="Arial"/>
              </a:rPr>
              <a:t>2</a:t>
            </a:r>
            <a:endParaRPr baseline="27777" sz="13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1200" spc="5">
                <a:solidFill>
                  <a:srgbClr val="B1B1B1"/>
                </a:solidFill>
                <a:latin typeface="Times New Roman"/>
                <a:cs typeface="Times New Roman"/>
              </a:rPr>
              <a:t>(</a:t>
            </a:r>
            <a:r>
              <a:rPr dirty="0" sz="1200" spc="-10">
                <a:solidFill>
                  <a:srgbClr val="B1B1B1"/>
                </a:solidFill>
                <a:latin typeface="Times New Roman"/>
                <a:cs typeface="Times New Roman"/>
              </a:rPr>
              <a:t>R</a:t>
            </a:r>
            <a:r>
              <a:rPr dirty="0" sz="1200" spc="-5">
                <a:solidFill>
                  <a:srgbClr val="B1B1B1"/>
                </a:solidFill>
                <a:latin typeface="Times New Roman"/>
                <a:cs typeface="Times New Roman"/>
              </a:rPr>
              <a:t>e</a:t>
            </a:r>
            <a:r>
              <a:rPr dirty="0" sz="1200" spc="-15">
                <a:solidFill>
                  <a:srgbClr val="B1B1B1"/>
                </a:solidFill>
                <a:latin typeface="Times New Roman"/>
                <a:cs typeface="Times New Roman"/>
              </a:rPr>
              <a:t>s</a:t>
            </a:r>
            <a:r>
              <a:rPr dirty="0" sz="1200" spc="20">
                <a:solidFill>
                  <a:srgbClr val="B1B1B1"/>
                </a:solidFill>
                <a:latin typeface="Times New Roman"/>
                <a:cs typeface="Times New Roman"/>
              </a:rPr>
              <a:t>o</a:t>
            </a:r>
            <a:r>
              <a:rPr dirty="0" sz="1200" spc="-50">
                <a:solidFill>
                  <a:srgbClr val="B1B1B1"/>
                </a:solidFill>
                <a:latin typeface="Times New Roman"/>
                <a:cs typeface="Times New Roman"/>
              </a:rPr>
              <a:t>l</a:t>
            </a:r>
            <a:r>
              <a:rPr dirty="0" sz="1200">
                <a:solidFill>
                  <a:srgbClr val="B1B1B1"/>
                </a:solidFill>
                <a:latin typeface="Times New Roman"/>
                <a:cs typeface="Times New Roman"/>
              </a:rPr>
              <a:t>u</a:t>
            </a:r>
            <a:r>
              <a:rPr dirty="0" sz="1200" spc="25">
                <a:solidFill>
                  <a:srgbClr val="B1B1B1"/>
                </a:solidFill>
                <a:latin typeface="Times New Roman"/>
                <a:cs typeface="Times New Roman"/>
              </a:rPr>
              <a:t>t</a:t>
            </a:r>
            <a:r>
              <a:rPr dirty="0" sz="1200" spc="-50">
                <a:solidFill>
                  <a:srgbClr val="B1B1B1"/>
                </a:solidFill>
                <a:latin typeface="Times New Roman"/>
                <a:cs typeface="Times New Roman"/>
              </a:rPr>
              <a:t>i</a:t>
            </a:r>
            <a:r>
              <a:rPr dirty="0" sz="1200" spc="20">
                <a:solidFill>
                  <a:srgbClr val="B1B1B1"/>
                </a:solidFill>
                <a:latin typeface="Times New Roman"/>
                <a:cs typeface="Times New Roman"/>
              </a:rPr>
              <a:t>o</a:t>
            </a:r>
            <a:r>
              <a:rPr dirty="0" sz="1200">
                <a:solidFill>
                  <a:srgbClr val="B1B1B1"/>
                </a:solidFill>
                <a:latin typeface="Times New Roman"/>
                <a:cs typeface="Times New Roman"/>
              </a:rPr>
              <a:t>n</a:t>
            </a:r>
            <a:r>
              <a:rPr dirty="0" sz="1200" spc="30">
                <a:solidFill>
                  <a:srgbClr val="B1B1B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B1B1B1"/>
                </a:solidFill>
                <a:latin typeface="Times New Roman"/>
                <a:cs typeface="Times New Roman"/>
              </a:rPr>
              <a:t>2</a:t>
            </a:r>
            <a:r>
              <a:rPr dirty="0" sz="1200" spc="10">
                <a:solidFill>
                  <a:srgbClr val="B1B1B1"/>
                </a:solidFill>
                <a:latin typeface="Times New Roman"/>
                <a:cs typeface="Times New Roman"/>
              </a:rPr>
              <a:t>.</a:t>
            </a:r>
            <a:r>
              <a:rPr dirty="0" sz="1200">
                <a:solidFill>
                  <a:srgbClr val="B1B1B1"/>
                </a:solidFill>
                <a:latin typeface="Times New Roman"/>
                <a:cs typeface="Times New Roman"/>
              </a:rPr>
              <a:t>6</a:t>
            </a:r>
            <a:r>
              <a:rPr dirty="0" sz="1200" spc="-5">
                <a:solidFill>
                  <a:srgbClr val="B1B1B1"/>
                </a:solidFill>
                <a:latin typeface="Times New Roman"/>
                <a:cs typeface="Times New Roman"/>
              </a:rPr>
              <a:t> </a:t>
            </a:r>
            <a:r>
              <a:rPr dirty="0" sz="1200" spc="-270">
                <a:solidFill>
                  <a:srgbClr val="B1B1B1"/>
                </a:solidFill>
                <a:latin typeface="Times New Roman"/>
                <a:cs typeface="Times New Roman"/>
              </a:rPr>
              <a:t>Å</a:t>
            </a:r>
            <a:r>
              <a:rPr dirty="0" sz="1200" spc="-60">
                <a:solidFill>
                  <a:srgbClr val="B1B1B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B1B1B1"/>
                </a:solidFill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4325" y="5301234"/>
            <a:ext cx="1143000" cy="0"/>
          </a:xfrm>
          <a:custGeom>
            <a:avLst/>
            <a:gdLst/>
            <a:ahLst/>
            <a:cxnLst/>
            <a:rect l="l" t="t" r="r" b="b"/>
            <a:pathLst>
              <a:path w="1143000" h="0">
                <a:moveTo>
                  <a:pt x="0" y="0"/>
                </a:moveTo>
                <a:lnTo>
                  <a:pt x="1143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21945">
              <a:lnSpc>
                <a:spcPct val="100000"/>
              </a:lnSpc>
            </a:pPr>
            <a:r>
              <a:rPr dirty="0" spc="-120">
                <a:solidFill>
                  <a:srgbClr val="FF0000"/>
                </a:solidFill>
              </a:rPr>
              <a:t>T</a:t>
            </a:r>
            <a:r>
              <a:rPr dirty="0" spc="-15">
                <a:solidFill>
                  <a:srgbClr val="FF0000"/>
                </a:solidFill>
              </a:rPr>
              <a:t>y</a:t>
            </a:r>
            <a:r>
              <a:rPr dirty="0">
                <a:solidFill>
                  <a:srgbClr val="FF0000"/>
                </a:solidFill>
              </a:rPr>
              <a:t>pe</a:t>
            </a:r>
            <a:r>
              <a:rPr dirty="0" spc="1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2</a:t>
            </a:r>
            <a:r>
              <a:rPr dirty="0" spc="5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RIP</a:t>
            </a:r>
            <a:r>
              <a:rPr dirty="0" spc="-50">
                <a:solidFill>
                  <a:srgbClr val="FF0000"/>
                </a:solidFill>
              </a:rPr>
              <a:t> </a:t>
            </a:r>
            <a:r>
              <a:rPr dirty="0"/>
              <a:t>(r</a:t>
            </a:r>
            <a:r>
              <a:rPr dirty="0" spc="5"/>
              <a:t>i</a:t>
            </a:r>
            <a:r>
              <a:rPr dirty="0"/>
              <a:t>bo</a:t>
            </a:r>
            <a:r>
              <a:rPr dirty="0" spc="5"/>
              <a:t>s</a:t>
            </a:r>
            <a:r>
              <a:rPr dirty="0"/>
              <a:t>o</a:t>
            </a:r>
            <a:r>
              <a:rPr dirty="0" spc="10"/>
              <a:t>m</a:t>
            </a:r>
            <a:r>
              <a:rPr dirty="0"/>
              <a:t>e</a:t>
            </a:r>
            <a:r>
              <a:rPr dirty="0" spc="-30"/>
              <a:t> </a:t>
            </a:r>
            <a:r>
              <a:rPr dirty="0" spc="5"/>
              <a:t>i</a:t>
            </a:r>
            <a:r>
              <a:rPr dirty="0"/>
              <a:t>na</a:t>
            </a:r>
            <a:r>
              <a:rPr dirty="0" spc="5"/>
              <a:t>c</a:t>
            </a:r>
            <a:r>
              <a:rPr dirty="0"/>
              <a:t>t</a:t>
            </a:r>
            <a:r>
              <a:rPr dirty="0" spc="5"/>
              <a:t>i</a:t>
            </a:r>
            <a:r>
              <a:rPr dirty="0" spc="-15"/>
              <a:t>v</a:t>
            </a:r>
            <a:r>
              <a:rPr dirty="0"/>
              <a:t>at</a:t>
            </a:r>
            <a:r>
              <a:rPr dirty="0" spc="5"/>
              <a:t>i</a:t>
            </a:r>
            <a:r>
              <a:rPr dirty="0"/>
              <a:t>ng</a:t>
            </a:r>
            <a:r>
              <a:rPr dirty="0" spc="-70"/>
              <a:t> </a:t>
            </a:r>
            <a:r>
              <a:rPr dirty="0"/>
              <a:t>prot</a:t>
            </a:r>
            <a:r>
              <a:rPr dirty="0" spc="5"/>
              <a:t>ei</a:t>
            </a:r>
            <a:r>
              <a:rPr dirty="0"/>
              <a:t>n</a:t>
            </a:r>
            <a:r>
              <a:rPr dirty="0" spc="10"/>
              <a:t>)</a:t>
            </a:r>
            <a:r>
              <a:rPr dirty="0"/>
              <a:t>.</a:t>
            </a:r>
            <a:r>
              <a:rPr dirty="0" baseline="25462" sz="1800"/>
              <a:t>1</a:t>
            </a:r>
            <a:endParaRPr baseline="25462" sz="1800"/>
          </a:p>
          <a:p>
            <a:pPr marL="309245">
              <a:lnSpc>
                <a:spcPct val="100000"/>
              </a:lnSpc>
            </a:pPr>
          </a:p>
          <a:p>
            <a:pPr marL="321945" marR="67310">
              <a:lnSpc>
                <a:spcPct val="100000"/>
              </a:lnSpc>
              <a:spcBef>
                <a:spcPts val="1420"/>
              </a:spcBef>
            </a:pPr>
            <a:r>
              <a:rPr dirty="0" spc="-35"/>
              <a:t>M</a:t>
            </a:r>
            <a:r>
              <a:rPr dirty="0" spc="5"/>
              <a:t>ole</a:t>
            </a:r>
            <a:r>
              <a:rPr dirty="0" spc="10"/>
              <a:t>c</a:t>
            </a:r>
            <a:r>
              <a:rPr dirty="0" spc="5"/>
              <a:t>ula</a:t>
            </a:r>
            <a:r>
              <a:rPr dirty="0"/>
              <a:t>r</a:t>
            </a:r>
            <a:r>
              <a:rPr dirty="0" spc="15"/>
              <a:t> </a:t>
            </a:r>
            <a:r>
              <a:rPr dirty="0" spc="10"/>
              <a:t>m</a:t>
            </a:r>
            <a:r>
              <a:rPr dirty="0" spc="-20"/>
              <a:t>a</a:t>
            </a:r>
            <a:r>
              <a:rPr dirty="0" spc="10"/>
              <a:t>s</a:t>
            </a:r>
            <a:r>
              <a:rPr dirty="0"/>
              <a:t>s</a:t>
            </a:r>
            <a:r>
              <a:rPr dirty="0" spc="15"/>
              <a:t> </a:t>
            </a:r>
            <a:r>
              <a:rPr dirty="0" spc="5"/>
              <a:t>13</a:t>
            </a:r>
            <a:r>
              <a:rPr dirty="0"/>
              <a:t>0</a:t>
            </a:r>
            <a:r>
              <a:rPr dirty="0" spc="10"/>
              <a:t> k</a:t>
            </a:r>
            <a:r>
              <a:rPr dirty="0"/>
              <a:t>D</a:t>
            </a:r>
            <a:r>
              <a:rPr dirty="0" spc="-20"/>
              <a:t>a</a:t>
            </a:r>
            <a:r>
              <a:rPr dirty="0"/>
              <a:t>:</a:t>
            </a:r>
            <a:r>
              <a:rPr dirty="0" spc="30"/>
              <a:t> </a:t>
            </a:r>
            <a:r>
              <a:rPr dirty="0" spc="-15"/>
              <a:t>c</a:t>
            </a:r>
            <a:r>
              <a:rPr dirty="0" spc="5"/>
              <a:t>o</a:t>
            </a:r>
            <a:r>
              <a:rPr dirty="0" spc="-20"/>
              <a:t>n</a:t>
            </a:r>
            <a:r>
              <a:rPr dirty="0" spc="10"/>
              <a:t>s</a:t>
            </a:r>
            <a:r>
              <a:rPr dirty="0" spc="5"/>
              <a:t>i</a:t>
            </a:r>
            <a:r>
              <a:rPr dirty="0" spc="10"/>
              <a:t>s</a:t>
            </a:r>
            <a:r>
              <a:rPr dirty="0" spc="-20"/>
              <a:t>t</a:t>
            </a:r>
            <a:r>
              <a:rPr dirty="0"/>
              <a:t>s</a:t>
            </a:r>
            <a:r>
              <a:rPr dirty="0" spc="20"/>
              <a:t> </a:t>
            </a:r>
            <a:r>
              <a:rPr dirty="0" spc="5"/>
              <a:t>o</a:t>
            </a:r>
            <a:r>
              <a:rPr dirty="0"/>
              <a:t>f</a:t>
            </a:r>
            <a:r>
              <a:rPr dirty="0" spc="30"/>
              <a:t> </a:t>
            </a:r>
            <a:r>
              <a:rPr dirty="0"/>
              <a:t>t</a:t>
            </a:r>
            <a:r>
              <a:rPr dirty="0" spc="-25"/>
              <a:t>w</a:t>
            </a:r>
            <a:r>
              <a:rPr dirty="0"/>
              <a:t>o</a:t>
            </a:r>
            <a:r>
              <a:rPr dirty="0" spc="30"/>
              <a:t> </a:t>
            </a:r>
            <a:r>
              <a:rPr dirty="0" spc="-15"/>
              <a:t>s</a:t>
            </a:r>
            <a:r>
              <a:rPr dirty="0" spc="5"/>
              <a:t>e</a:t>
            </a:r>
            <a:r>
              <a:rPr dirty="0"/>
              <a:t>ts</a:t>
            </a:r>
            <a:r>
              <a:rPr dirty="0" spc="20"/>
              <a:t> </a:t>
            </a:r>
            <a:r>
              <a:rPr dirty="0" spc="5"/>
              <a:t>o</a:t>
            </a:r>
            <a:r>
              <a:rPr dirty="0"/>
              <a:t>f</a:t>
            </a:r>
            <a:r>
              <a:rPr dirty="0" spc="30"/>
              <a:t> </a:t>
            </a:r>
            <a:r>
              <a:rPr dirty="0" spc="-20"/>
              <a:t>t</a:t>
            </a:r>
            <a:r>
              <a:rPr dirty="0" spc="5"/>
              <a:t>o</a:t>
            </a:r>
            <a:r>
              <a:rPr dirty="0" spc="-40"/>
              <a:t>x</a:t>
            </a:r>
            <a:r>
              <a:rPr dirty="0" spc="5"/>
              <a:t>i</a:t>
            </a:r>
            <a:r>
              <a:rPr dirty="0"/>
              <a:t>c</a:t>
            </a:r>
            <a:r>
              <a:rPr dirty="0" spc="40"/>
              <a:t> </a:t>
            </a:r>
            <a:r>
              <a:rPr dirty="0" spc="10"/>
              <a:t>s</a:t>
            </a:r>
            <a:r>
              <a:rPr dirty="0" spc="-20"/>
              <a:t>u</a:t>
            </a:r>
            <a:r>
              <a:rPr dirty="0" spc="5"/>
              <a:t>bu</a:t>
            </a:r>
            <a:r>
              <a:rPr dirty="0" spc="-20"/>
              <a:t>n</a:t>
            </a:r>
            <a:r>
              <a:rPr dirty="0" spc="5"/>
              <a:t>i</a:t>
            </a:r>
            <a:r>
              <a:rPr dirty="0"/>
              <a:t>t</a:t>
            </a:r>
            <a:r>
              <a:rPr dirty="0" spc="35"/>
              <a:t> </a:t>
            </a:r>
            <a:r>
              <a:rPr dirty="0" spc="-15"/>
              <a:t>c</a:t>
            </a:r>
            <a:r>
              <a:rPr dirty="0" spc="5"/>
              <a:t>ha</a:t>
            </a:r>
            <a:r>
              <a:rPr dirty="0" spc="-20"/>
              <a:t>i</a:t>
            </a:r>
            <a:r>
              <a:rPr dirty="0"/>
              <a:t>n</a:t>
            </a:r>
            <a:r>
              <a:rPr dirty="0" spc="40"/>
              <a:t> </a:t>
            </a:r>
            <a:r>
              <a:rPr dirty="0"/>
              <a:t>A</a:t>
            </a:r>
            <a:r>
              <a:rPr dirty="0"/>
              <a:t> (</a:t>
            </a:r>
            <a:r>
              <a:rPr dirty="0" spc="5"/>
              <a:t>3</a:t>
            </a:r>
            <a:r>
              <a:rPr dirty="0"/>
              <a:t>0</a:t>
            </a:r>
            <a:r>
              <a:rPr dirty="0" spc="-15"/>
              <a:t> </a:t>
            </a:r>
            <a:r>
              <a:rPr dirty="0" spc="10"/>
              <a:t>k</a:t>
            </a:r>
            <a:r>
              <a:rPr dirty="0"/>
              <a:t>Da)</a:t>
            </a:r>
            <a:r>
              <a:rPr dirty="0" spc="-15"/>
              <a:t> </a:t>
            </a:r>
            <a:r>
              <a:rPr dirty="0" spc="5"/>
              <a:t>an</a:t>
            </a:r>
            <a:r>
              <a:rPr dirty="0"/>
              <a:t>d</a:t>
            </a:r>
            <a:r>
              <a:rPr dirty="0" spc="-15"/>
              <a:t> </a:t>
            </a:r>
            <a:r>
              <a:rPr dirty="0" spc="5">
                <a:solidFill>
                  <a:srgbClr val="FF0000"/>
                </a:solidFill>
              </a:rPr>
              <a:t>le</a:t>
            </a:r>
            <a:r>
              <a:rPr dirty="0" spc="10">
                <a:solidFill>
                  <a:srgbClr val="FF0000"/>
                </a:solidFill>
              </a:rPr>
              <a:t>c</a:t>
            </a:r>
            <a:r>
              <a:rPr dirty="0">
                <a:solidFill>
                  <a:srgbClr val="FF0000"/>
                </a:solidFill>
              </a:rPr>
              <a:t>t</a:t>
            </a:r>
            <a:r>
              <a:rPr dirty="0" spc="10">
                <a:solidFill>
                  <a:srgbClr val="FF0000"/>
                </a:solidFill>
              </a:rPr>
              <a:t>i</a:t>
            </a:r>
            <a:r>
              <a:rPr dirty="0">
                <a:solidFill>
                  <a:srgbClr val="FF0000"/>
                </a:solidFill>
              </a:rPr>
              <a:t>n</a:t>
            </a:r>
            <a:r>
              <a:rPr dirty="0" spc="-30">
                <a:solidFill>
                  <a:srgbClr val="FF0000"/>
                </a:solidFill>
              </a:rPr>
              <a:t> </a:t>
            </a:r>
            <a:r>
              <a:rPr dirty="0" spc="5">
                <a:solidFill>
                  <a:srgbClr val="FF0000"/>
                </a:solidFill>
              </a:rPr>
              <a:t>a</a:t>
            </a:r>
            <a:r>
              <a:rPr dirty="0" spc="10">
                <a:solidFill>
                  <a:srgbClr val="FF0000"/>
                </a:solidFill>
              </a:rPr>
              <a:t>c</a:t>
            </a:r>
            <a:r>
              <a:rPr dirty="0">
                <a:solidFill>
                  <a:srgbClr val="FF0000"/>
                </a:solidFill>
              </a:rPr>
              <a:t>t</a:t>
            </a:r>
            <a:r>
              <a:rPr dirty="0" spc="10">
                <a:solidFill>
                  <a:srgbClr val="FF0000"/>
                </a:solidFill>
              </a:rPr>
              <a:t>i</a:t>
            </a:r>
            <a:r>
              <a:rPr dirty="0" spc="-15">
                <a:solidFill>
                  <a:srgbClr val="FF0000"/>
                </a:solidFill>
              </a:rPr>
              <a:t>v</a:t>
            </a:r>
            <a:r>
              <a:rPr dirty="0">
                <a:solidFill>
                  <a:srgbClr val="FF0000"/>
                </a:solidFill>
              </a:rPr>
              <a:t>e</a:t>
            </a:r>
            <a:r>
              <a:rPr dirty="0" spc="-10">
                <a:solidFill>
                  <a:srgbClr val="FF0000"/>
                </a:solidFill>
              </a:rPr>
              <a:t> </a:t>
            </a:r>
            <a:r>
              <a:rPr dirty="0" spc="10">
                <a:solidFill>
                  <a:srgbClr val="FF0000"/>
                </a:solidFill>
              </a:rPr>
              <a:t>s</a:t>
            </a:r>
            <a:r>
              <a:rPr dirty="0" spc="5">
                <a:solidFill>
                  <a:srgbClr val="FF0000"/>
                </a:solidFill>
              </a:rPr>
              <a:t>ubuni</a:t>
            </a:r>
            <a:r>
              <a:rPr dirty="0">
                <a:solidFill>
                  <a:srgbClr val="FF0000"/>
                </a:solidFill>
              </a:rPr>
              <a:t>t</a:t>
            </a:r>
            <a:r>
              <a:rPr dirty="0" spc="-55">
                <a:solidFill>
                  <a:srgbClr val="FF0000"/>
                </a:solidFill>
              </a:rPr>
              <a:t> </a:t>
            </a:r>
            <a:r>
              <a:rPr dirty="0" spc="10">
                <a:solidFill>
                  <a:srgbClr val="FF0000"/>
                </a:solidFill>
              </a:rPr>
              <a:t>c</a:t>
            </a:r>
            <a:r>
              <a:rPr dirty="0" spc="5">
                <a:solidFill>
                  <a:srgbClr val="FF0000"/>
                </a:solidFill>
              </a:rPr>
              <a:t>hai</a:t>
            </a:r>
            <a:r>
              <a:rPr dirty="0">
                <a:solidFill>
                  <a:srgbClr val="FF0000"/>
                </a:solidFill>
              </a:rPr>
              <a:t>n</a:t>
            </a:r>
            <a:r>
              <a:rPr dirty="0" spc="-3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B </a:t>
            </a:r>
            <a:r>
              <a:rPr dirty="0"/>
              <a:t>(</a:t>
            </a:r>
            <a:r>
              <a:rPr dirty="0" spc="5"/>
              <a:t>3</a:t>
            </a:r>
            <a:r>
              <a:rPr dirty="0"/>
              <a:t>1</a:t>
            </a:r>
            <a:r>
              <a:rPr dirty="0" spc="-15"/>
              <a:t> </a:t>
            </a:r>
            <a:r>
              <a:rPr dirty="0" spc="10"/>
              <a:t>k</a:t>
            </a:r>
            <a:r>
              <a:rPr dirty="0"/>
              <a:t>Da</a:t>
            </a:r>
            <a:r>
              <a:rPr dirty="0" spc="5"/>
              <a:t>)</a:t>
            </a:r>
            <a:r>
              <a:rPr dirty="0"/>
              <a:t>.</a:t>
            </a:r>
            <a:r>
              <a:rPr dirty="0" baseline="25462" sz="1800"/>
              <a:t>2</a:t>
            </a:r>
            <a:endParaRPr baseline="25462" sz="1800"/>
          </a:p>
          <a:p>
            <a:pPr marL="321945" marR="5080">
              <a:lnSpc>
                <a:spcPct val="277300"/>
              </a:lnSpc>
              <a:spcBef>
                <a:spcPts val="600"/>
              </a:spcBef>
            </a:pPr>
            <a:r>
              <a:rPr dirty="0" spc="5"/>
              <a:t>Le</a:t>
            </a:r>
            <a:r>
              <a:rPr dirty="0" spc="10"/>
              <a:t>c</a:t>
            </a:r>
            <a:r>
              <a:rPr dirty="0" spc="-20"/>
              <a:t>t</a:t>
            </a:r>
            <a:r>
              <a:rPr dirty="0" spc="5"/>
              <a:t>i</a:t>
            </a:r>
            <a:r>
              <a:rPr dirty="0"/>
              <a:t>n</a:t>
            </a:r>
            <a:r>
              <a:rPr dirty="0" spc="15"/>
              <a:t> </a:t>
            </a:r>
            <a:r>
              <a:rPr dirty="0" spc="5"/>
              <a:t>a</a:t>
            </a:r>
            <a:r>
              <a:rPr dirty="0" spc="10"/>
              <a:t>c</a:t>
            </a:r>
            <a:r>
              <a:rPr dirty="0" spc="-20"/>
              <a:t>t</a:t>
            </a:r>
            <a:r>
              <a:rPr dirty="0" spc="5"/>
              <a:t>i</a:t>
            </a:r>
            <a:r>
              <a:rPr dirty="0" spc="-15"/>
              <a:t>v</a:t>
            </a:r>
            <a:r>
              <a:rPr dirty="0"/>
              <a:t>e</a:t>
            </a:r>
            <a:r>
              <a:rPr dirty="0" spc="40"/>
              <a:t> </a:t>
            </a:r>
            <a:r>
              <a:rPr dirty="0">
                <a:solidFill>
                  <a:srgbClr val="FF0000"/>
                </a:solidFill>
              </a:rPr>
              <a:t>B</a:t>
            </a:r>
            <a:r>
              <a:rPr dirty="0" spc="25">
                <a:solidFill>
                  <a:srgbClr val="FF0000"/>
                </a:solidFill>
              </a:rPr>
              <a:t> </a:t>
            </a:r>
            <a:r>
              <a:rPr dirty="0" spc="-15">
                <a:solidFill>
                  <a:srgbClr val="FF0000"/>
                </a:solidFill>
              </a:rPr>
              <a:t>c</a:t>
            </a:r>
            <a:r>
              <a:rPr dirty="0" spc="5">
                <a:solidFill>
                  <a:srgbClr val="FF0000"/>
                </a:solidFill>
              </a:rPr>
              <a:t>ha</a:t>
            </a:r>
            <a:r>
              <a:rPr dirty="0" spc="-20">
                <a:solidFill>
                  <a:srgbClr val="FF0000"/>
                </a:solidFill>
              </a:rPr>
              <a:t>i</a:t>
            </a:r>
            <a:r>
              <a:rPr dirty="0">
                <a:solidFill>
                  <a:srgbClr val="FF0000"/>
                </a:solidFill>
              </a:rPr>
              <a:t>n</a:t>
            </a:r>
            <a:r>
              <a:rPr dirty="0" spc="40">
                <a:solidFill>
                  <a:srgbClr val="FF0000"/>
                </a:solidFill>
              </a:rPr>
              <a:t> </a:t>
            </a:r>
            <a:r>
              <a:rPr dirty="0" spc="-20"/>
              <a:t>i</a:t>
            </a:r>
            <a:r>
              <a:rPr dirty="0"/>
              <a:t>s</a:t>
            </a:r>
            <a:r>
              <a:rPr dirty="0" spc="35"/>
              <a:t> </a:t>
            </a:r>
            <a:r>
              <a:rPr dirty="0" spc="10"/>
              <a:t>c</a:t>
            </a:r>
            <a:r>
              <a:rPr dirty="0" spc="-25"/>
              <a:t>r</a:t>
            </a:r>
            <a:r>
              <a:rPr dirty="0" spc="5"/>
              <a:t>u</a:t>
            </a:r>
            <a:r>
              <a:rPr dirty="0" spc="10"/>
              <a:t>c</a:t>
            </a:r>
            <a:r>
              <a:rPr dirty="0" spc="-20"/>
              <a:t>i</a:t>
            </a:r>
            <a:r>
              <a:rPr dirty="0" spc="5"/>
              <a:t>a</a:t>
            </a:r>
            <a:r>
              <a:rPr dirty="0"/>
              <a:t>l</a:t>
            </a:r>
            <a:r>
              <a:rPr dirty="0" spc="20"/>
              <a:t> </a:t>
            </a:r>
            <a:r>
              <a:rPr dirty="0"/>
              <a:t>f</a:t>
            </a:r>
            <a:r>
              <a:rPr dirty="0" spc="5"/>
              <a:t>o</a:t>
            </a:r>
            <a:r>
              <a:rPr dirty="0"/>
              <a:t>r</a:t>
            </a:r>
            <a:r>
              <a:rPr dirty="0" spc="30"/>
              <a:t> </a:t>
            </a:r>
            <a:r>
              <a:rPr dirty="0" spc="-20">
                <a:solidFill>
                  <a:srgbClr val="FF0000"/>
                </a:solidFill>
              </a:rPr>
              <a:t>d</a:t>
            </a:r>
            <a:r>
              <a:rPr dirty="0" spc="5">
                <a:solidFill>
                  <a:srgbClr val="FF0000"/>
                </a:solidFill>
              </a:rPr>
              <a:t>e</a:t>
            </a:r>
            <a:r>
              <a:rPr dirty="0">
                <a:solidFill>
                  <a:srgbClr val="FF0000"/>
                </a:solidFill>
              </a:rPr>
              <a:t>t</a:t>
            </a:r>
            <a:r>
              <a:rPr dirty="0" spc="5">
                <a:solidFill>
                  <a:srgbClr val="FF0000"/>
                </a:solidFill>
              </a:rPr>
              <a:t>e</a:t>
            </a:r>
            <a:r>
              <a:rPr dirty="0" spc="-25">
                <a:solidFill>
                  <a:srgbClr val="FF0000"/>
                </a:solidFill>
              </a:rPr>
              <a:t>r</a:t>
            </a:r>
            <a:r>
              <a:rPr dirty="0" spc="10">
                <a:solidFill>
                  <a:srgbClr val="FF0000"/>
                </a:solidFill>
              </a:rPr>
              <a:t>m</a:t>
            </a:r>
            <a:r>
              <a:rPr dirty="0" spc="5">
                <a:solidFill>
                  <a:srgbClr val="FF0000"/>
                </a:solidFill>
              </a:rPr>
              <a:t>i</a:t>
            </a:r>
            <a:r>
              <a:rPr dirty="0" spc="-20">
                <a:solidFill>
                  <a:srgbClr val="FF0000"/>
                </a:solidFill>
              </a:rPr>
              <a:t>n</a:t>
            </a:r>
            <a:r>
              <a:rPr dirty="0" spc="5">
                <a:solidFill>
                  <a:srgbClr val="FF0000"/>
                </a:solidFill>
              </a:rPr>
              <a:t>in</a:t>
            </a:r>
            <a:r>
              <a:rPr dirty="0">
                <a:solidFill>
                  <a:srgbClr val="FF0000"/>
                </a:solidFill>
              </a:rPr>
              <a:t>g</a:t>
            </a:r>
            <a:r>
              <a:rPr dirty="0" spc="20">
                <a:solidFill>
                  <a:srgbClr val="FF0000"/>
                </a:solidFill>
              </a:rPr>
              <a:t> </a:t>
            </a:r>
            <a:r>
              <a:rPr dirty="0"/>
              <a:t>t</a:t>
            </a:r>
            <a:r>
              <a:rPr dirty="0" spc="5"/>
              <a:t>h</a:t>
            </a:r>
            <a:r>
              <a:rPr dirty="0"/>
              <a:t>e</a:t>
            </a:r>
            <a:r>
              <a:rPr dirty="0" spc="10"/>
              <a:t> </a:t>
            </a:r>
            <a:r>
              <a:rPr dirty="0">
                <a:solidFill>
                  <a:srgbClr val="FF0000"/>
                </a:solidFill>
              </a:rPr>
              <a:t>t</a:t>
            </a:r>
            <a:r>
              <a:rPr dirty="0" spc="5">
                <a:solidFill>
                  <a:srgbClr val="FF0000"/>
                </a:solidFill>
              </a:rPr>
              <a:t>a</a:t>
            </a:r>
            <a:r>
              <a:rPr dirty="0">
                <a:solidFill>
                  <a:srgbClr val="FF0000"/>
                </a:solidFill>
              </a:rPr>
              <a:t>r</a:t>
            </a:r>
            <a:r>
              <a:rPr dirty="0" spc="-20">
                <a:solidFill>
                  <a:srgbClr val="FF0000"/>
                </a:solidFill>
              </a:rPr>
              <a:t>g</a:t>
            </a:r>
            <a:r>
              <a:rPr dirty="0" spc="5">
                <a:solidFill>
                  <a:srgbClr val="FF0000"/>
                </a:solidFill>
              </a:rPr>
              <a:t>e</a:t>
            </a:r>
            <a:r>
              <a:rPr dirty="0">
                <a:solidFill>
                  <a:srgbClr val="FF0000"/>
                </a:solidFill>
              </a:rPr>
              <a:t>t</a:t>
            </a:r>
            <a:r>
              <a:rPr dirty="0" spc="35">
                <a:solidFill>
                  <a:srgbClr val="FF0000"/>
                </a:solidFill>
              </a:rPr>
              <a:t> </a:t>
            </a:r>
            <a:r>
              <a:rPr dirty="0" spc="-15">
                <a:solidFill>
                  <a:srgbClr val="FF0000"/>
                </a:solidFill>
              </a:rPr>
              <a:t>c</a:t>
            </a:r>
            <a:r>
              <a:rPr dirty="0" spc="5">
                <a:solidFill>
                  <a:srgbClr val="FF0000"/>
                </a:solidFill>
              </a:rPr>
              <a:t>el</a:t>
            </a:r>
            <a:r>
              <a:rPr dirty="0" spc="-20">
                <a:solidFill>
                  <a:srgbClr val="FF0000"/>
                </a:solidFill>
              </a:rPr>
              <a:t>l</a:t>
            </a:r>
            <a:r>
              <a:rPr dirty="0">
                <a:solidFill>
                  <a:srgbClr val="FF0000"/>
                </a:solidFill>
              </a:rPr>
              <a:t>s</a:t>
            </a:r>
            <a:r>
              <a:rPr dirty="0" spc="40">
                <a:solidFill>
                  <a:srgbClr val="FF0000"/>
                </a:solidFill>
              </a:rPr>
              <a:t> </a:t>
            </a:r>
            <a:r>
              <a:rPr dirty="0" spc="5"/>
              <a:t>o</a:t>
            </a:r>
            <a:r>
              <a:rPr dirty="0"/>
              <a:t>f</a:t>
            </a:r>
            <a:r>
              <a:rPr dirty="0" spc="30"/>
              <a:t> </a:t>
            </a:r>
            <a:r>
              <a:rPr dirty="0"/>
              <a:t>A</a:t>
            </a:r>
            <a:r>
              <a:rPr dirty="0" spc="-150"/>
              <a:t>P</a:t>
            </a:r>
            <a:r>
              <a:rPr dirty="0"/>
              <a:t>A.</a:t>
            </a:r>
            <a:r>
              <a:rPr dirty="0"/>
              <a:t> F</a:t>
            </a:r>
            <a:r>
              <a:rPr dirty="0" spc="5"/>
              <a:t>ollo</a:t>
            </a:r>
            <a:r>
              <a:rPr dirty="0" spc="-30"/>
              <a:t>w</a:t>
            </a:r>
            <a:r>
              <a:rPr dirty="0" spc="5"/>
              <a:t>in</a:t>
            </a:r>
            <a:r>
              <a:rPr dirty="0"/>
              <a:t>g</a:t>
            </a:r>
            <a:r>
              <a:rPr dirty="0" spc="165"/>
              <a:t> </a:t>
            </a:r>
            <a:r>
              <a:rPr dirty="0">
                <a:solidFill>
                  <a:srgbClr val="FF0000"/>
                </a:solidFill>
              </a:rPr>
              <a:t>B</a:t>
            </a:r>
            <a:r>
              <a:rPr dirty="0" spc="125">
                <a:solidFill>
                  <a:srgbClr val="FF0000"/>
                </a:solidFill>
              </a:rPr>
              <a:t> </a:t>
            </a:r>
            <a:r>
              <a:rPr dirty="0" spc="10">
                <a:solidFill>
                  <a:srgbClr val="FF0000"/>
                </a:solidFill>
              </a:rPr>
              <a:t>c</a:t>
            </a:r>
            <a:r>
              <a:rPr dirty="0" spc="5">
                <a:solidFill>
                  <a:srgbClr val="FF0000"/>
                </a:solidFill>
              </a:rPr>
              <a:t>h</a:t>
            </a:r>
            <a:r>
              <a:rPr dirty="0" spc="-20">
                <a:solidFill>
                  <a:srgbClr val="FF0000"/>
                </a:solidFill>
              </a:rPr>
              <a:t>a</a:t>
            </a:r>
            <a:r>
              <a:rPr dirty="0" spc="5">
                <a:solidFill>
                  <a:srgbClr val="FF0000"/>
                </a:solidFill>
              </a:rPr>
              <a:t>i</a:t>
            </a:r>
            <a:r>
              <a:rPr dirty="0">
                <a:solidFill>
                  <a:srgbClr val="FF0000"/>
                </a:solidFill>
              </a:rPr>
              <a:t>n</a:t>
            </a:r>
            <a:r>
              <a:rPr dirty="0" spc="155">
                <a:solidFill>
                  <a:srgbClr val="FF0000"/>
                </a:solidFill>
              </a:rPr>
              <a:t> </a:t>
            </a:r>
            <a:r>
              <a:rPr dirty="0" spc="-20">
                <a:solidFill>
                  <a:srgbClr val="FF0000"/>
                </a:solidFill>
              </a:rPr>
              <a:t>b</a:t>
            </a:r>
            <a:r>
              <a:rPr dirty="0" spc="5">
                <a:solidFill>
                  <a:srgbClr val="FF0000"/>
                </a:solidFill>
              </a:rPr>
              <a:t>in</a:t>
            </a:r>
            <a:r>
              <a:rPr dirty="0" spc="-20">
                <a:solidFill>
                  <a:srgbClr val="FF0000"/>
                </a:solidFill>
              </a:rPr>
              <a:t>d</a:t>
            </a:r>
            <a:r>
              <a:rPr dirty="0" spc="5">
                <a:solidFill>
                  <a:srgbClr val="FF0000"/>
                </a:solidFill>
              </a:rPr>
              <a:t>in</a:t>
            </a:r>
            <a:r>
              <a:rPr dirty="0">
                <a:solidFill>
                  <a:srgbClr val="FF0000"/>
                </a:solidFill>
              </a:rPr>
              <a:t>g</a:t>
            </a:r>
            <a:r>
              <a:rPr dirty="0" spc="160">
                <a:solidFill>
                  <a:srgbClr val="FF0000"/>
                </a:solidFill>
              </a:rPr>
              <a:t> </a:t>
            </a:r>
            <a:r>
              <a:rPr dirty="0" spc="-25">
                <a:solidFill>
                  <a:srgbClr val="FF0000"/>
                </a:solidFill>
              </a:rPr>
              <a:t>t</a:t>
            </a:r>
            <a:r>
              <a:rPr dirty="0">
                <a:solidFill>
                  <a:srgbClr val="FF0000"/>
                </a:solidFill>
              </a:rPr>
              <a:t>o</a:t>
            </a:r>
            <a:r>
              <a:rPr dirty="0" spc="155">
                <a:solidFill>
                  <a:srgbClr val="FF0000"/>
                </a:solidFill>
              </a:rPr>
              <a:t> </a:t>
            </a:r>
            <a:r>
              <a:rPr dirty="0" spc="-15">
                <a:solidFill>
                  <a:srgbClr val="FF0000"/>
                </a:solidFill>
              </a:rPr>
              <a:t>c</a:t>
            </a:r>
            <a:r>
              <a:rPr dirty="0" spc="5">
                <a:solidFill>
                  <a:srgbClr val="FF0000"/>
                </a:solidFill>
              </a:rPr>
              <a:t>el</a:t>
            </a:r>
            <a:r>
              <a:rPr dirty="0" spc="10">
                <a:solidFill>
                  <a:srgbClr val="FF0000"/>
                </a:solidFill>
              </a:rPr>
              <a:t>l</a:t>
            </a:r>
            <a:r>
              <a:rPr dirty="0">
                <a:solidFill>
                  <a:srgbClr val="FF0000"/>
                </a:solidFill>
              </a:rPr>
              <a:t>-</a:t>
            </a:r>
            <a:r>
              <a:rPr dirty="0" spc="-15">
                <a:solidFill>
                  <a:srgbClr val="FF0000"/>
                </a:solidFill>
              </a:rPr>
              <a:t>s</a:t>
            </a:r>
            <a:r>
              <a:rPr dirty="0" spc="5">
                <a:solidFill>
                  <a:srgbClr val="FF0000"/>
                </a:solidFill>
              </a:rPr>
              <a:t>u</a:t>
            </a:r>
            <a:r>
              <a:rPr dirty="0">
                <a:solidFill>
                  <a:srgbClr val="FF0000"/>
                </a:solidFill>
              </a:rPr>
              <a:t>rf</a:t>
            </a:r>
            <a:r>
              <a:rPr dirty="0" spc="-15">
                <a:solidFill>
                  <a:srgbClr val="FF0000"/>
                </a:solidFill>
              </a:rPr>
              <a:t>a</a:t>
            </a:r>
            <a:r>
              <a:rPr dirty="0" spc="10">
                <a:solidFill>
                  <a:srgbClr val="FF0000"/>
                </a:solidFill>
              </a:rPr>
              <a:t>c</a:t>
            </a:r>
            <a:r>
              <a:rPr dirty="0">
                <a:solidFill>
                  <a:srgbClr val="FF0000"/>
                </a:solidFill>
              </a:rPr>
              <a:t>e</a:t>
            </a:r>
            <a:r>
              <a:rPr dirty="0" spc="160">
                <a:solidFill>
                  <a:srgbClr val="FF0000"/>
                </a:solidFill>
              </a:rPr>
              <a:t> </a:t>
            </a:r>
            <a:r>
              <a:rPr dirty="0" spc="-20">
                <a:solidFill>
                  <a:srgbClr val="FF0000"/>
                </a:solidFill>
              </a:rPr>
              <a:t>g</a:t>
            </a:r>
            <a:r>
              <a:rPr dirty="0" spc="5">
                <a:solidFill>
                  <a:srgbClr val="FF0000"/>
                </a:solidFill>
              </a:rPr>
              <a:t>l</a:t>
            </a:r>
            <a:r>
              <a:rPr dirty="0" spc="-15">
                <a:solidFill>
                  <a:srgbClr val="FF0000"/>
                </a:solidFill>
              </a:rPr>
              <a:t>y</a:t>
            </a:r>
            <a:r>
              <a:rPr dirty="0" spc="10">
                <a:solidFill>
                  <a:srgbClr val="FF0000"/>
                </a:solidFill>
              </a:rPr>
              <a:t>co</a:t>
            </a:r>
            <a:r>
              <a:rPr dirty="0">
                <a:solidFill>
                  <a:srgbClr val="FF0000"/>
                </a:solidFill>
              </a:rPr>
              <a:t>-r</a:t>
            </a:r>
            <a:r>
              <a:rPr dirty="0" spc="-20">
                <a:solidFill>
                  <a:srgbClr val="FF0000"/>
                </a:solidFill>
              </a:rPr>
              <a:t>e</a:t>
            </a:r>
            <a:r>
              <a:rPr dirty="0" spc="10">
                <a:solidFill>
                  <a:srgbClr val="FF0000"/>
                </a:solidFill>
              </a:rPr>
              <a:t>c</a:t>
            </a:r>
            <a:r>
              <a:rPr dirty="0" spc="-20">
                <a:solidFill>
                  <a:srgbClr val="FF0000"/>
                </a:solidFill>
              </a:rPr>
              <a:t>e</a:t>
            </a:r>
            <a:r>
              <a:rPr dirty="0" spc="5">
                <a:solidFill>
                  <a:srgbClr val="FF0000"/>
                </a:solidFill>
              </a:rPr>
              <a:t>p</a:t>
            </a:r>
            <a:r>
              <a:rPr dirty="0">
                <a:solidFill>
                  <a:srgbClr val="FF0000"/>
                </a:solidFill>
              </a:rPr>
              <a:t>t</a:t>
            </a:r>
            <a:r>
              <a:rPr dirty="0" spc="5">
                <a:solidFill>
                  <a:srgbClr val="FF0000"/>
                </a:solidFill>
              </a:rPr>
              <a:t>o</a:t>
            </a:r>
            <a:r>
              <a:rPr dirty="0" spc="-25">
                <a:solidFill>
                  <a:srgbClr val="FF0000"/>
                </a:solidFill>
              </a:rPr>
              <a:t>r</a:t>
            </a:r>
            <a:r>
              <a:rPr dirty="0" spc="15">
                <a:solidFill>
                  <a:srgbClr val="FF0000"/>
                </a:solidFill>
              </a:rPr>
              <a:t>s</a:t>
            </a:r>
            <a:r>
              <a:rPr dirty="0"/>
              <a:t>,</a:t>
            </a:r>
            <a:r>
              <a:rPr dirty="0" spc="150"/>
              <a:t> </a:t>
            </a:r>
            <a:r>
              <a:rPr dirty="0"/>
              <a:t>t</a:t>
            </a:r>
            <a:r>
              <a:rPr dirty="0" spc="-15"/>
              <a:t>h</a:t>
            </a:r>
            <a:r>
              <a:rPr dirty="0"/>
              <a:t>e</a:t>
            </a:r>
            <a:r>
              <a:rPr dirty="0" spc="150"/>
              <a:t> </a:t>
            </a:r>
            <a:r>
              <a:rPr dirty="0"/>
              <a:t>A</a:t>
            </a:r>
            <a:r>
              <a:rPr dirty="0" spc="50"/>
              <a:t> </a:t>
            </a:r>
            <a:r>
              <a:rPr dirty="0" spc="10"/>
              <a:t>c</a:t>
            </a:r>
            <a:r>
              <a:rPr dirty="0" spc="5"/>
              <a:t>h</a:t>
            </a:r>
            <a:r>
              <a:rPr dirty="0" spc="-20"/>
              <a:t>a</a:t>
            </a:r>
            <a:r>
              <a:rPr dirty="0" spc="5"/>
              <a:t>i</a:t>
            </a:r>
            <a:r>
              <a:rPr dirty="0"/>
              <a:t>n</a:t>
            </a:r>
          </a:p>
          <a:p>
            <a:pPr marL="321945">
              <a:lnSpc>
                <a:spcPct val="100000"/>
              </a:lnSpc>
            </a:pPr>
            <a:r>
              <a:rPr dirty="0"/>
              <a:t>ent</a:t>
            </a:r>
            <a:r>
              <a:rPr dirty="0" spc="5"/>
              <a:t>e</a:t>
            </a:r>
            <a:r>
              <a:rPr dirty="0" spc="-25"/>
              <a:t>r</a:t>
            </a:r>
            <a:r>
              <a:rPr dirty="0"/>
              <a:t>s</a:t>
            </a:r>
            <a:r>
              <a:rPr dirty="0"/>
              <a:t> </a:t>
            </a:r>
            <a:r>
              <a:rPr dirty="0" spc="-25"/>
              <a:t> </a:t>
            </a:r>
            <a:r>
              <a:rPr dirty="0" spc="5"/>
              <a:t>c</a:t>
            </a:r>
            <a:r>
              <a:rPr dirty="0" spc="-20"/>
              <a:t>e</a:t>
            </a:r>
            <a:r>
              <a:rPr dirty="0" spc="5"/>
              <a:t>ll</a:t>
            </a:r>
            <a:r>
              <a:rPr dirty="0"/>
              <a:t>s</a:t>
            </a:r>
            <a:r>
              <a:rPr dirty="0"/>
              <a:t> </a:t>
            </a:r>
            <a:r>
              <a:rPr dirty="0" spc="-25"/>
              <a:t> </a:t>
            </a:r>
            <a:r>
              <a:rPr dirty="0" spc="-25"/>
              <a:t>t</a:t>
            </a:r>
            <a:r>
              <a:rPr dirty="0"/>
              <a:t>hro</a:t>
            </a:r>
            <a:r>
              <a:rPr dirty="0" spc="-20"/>
              <a:t>u</a:t>
            </a:r>
            <a:r>
              <a:rPr dirty="0"/>
              <a:t>gh</a:t>
            </a:r>
            <a:r>
              <a:rPr dirty="0"/>
              <a:t> </a:t>
            </a:r>
            <a:r>
              <a:rPr dirty="0" spc="-25"/>
              <a:t> </a:t>
            </a:r>
            <a:r>
              <a:rPr dirty="0" spc="-20"/>
              <a:t>l</a:t>
            </a:r>
            <a:r>
              <a:rPr dirty="0"/>
              <a:t>e</a:t>
            </a:r>
            <a:r>
              <a:rPr dirty="0" spc="5"/>
              <a:t>c</a:t>
            </a:r>
            <a:r>
              <a:rPr dirty="0" spc="-25"/>
              <a:t>t</a:t>
            </a:r>
            <a:r>
              <a:rPr dirty="0" spc="5"/>
              <a:t>i</a:t>
            </a:r>
            <a:r>
              <a:rPr dirty="0"/>
              <a:t>n</a:t>
            </a:r>
            <a:r>
              <a:rPr dirty="0"/>
              <a:t> </a:t>
            </a:r>
            <a:r>
              <a:rPr dirty="0" spc="-30"/>
              <a:t> </a:t>
            </a:r>
            <a:r>
              <a:rPr dirty="0" spc="-15"/>
              <a:t>m</a:t>
            </a:r>
            <a:r>
              <a:rPr dirty="0"/>
              <a:t>ed</a:t>
            </a:r>
            <a:r>
              <a:rPr dirty="0" spc="5"/>
              <a:t>i</a:t>
            </a:r>
            <a:r>
              <a:rPr dirty="0"/>
              <a:t>a</a:t>
            </a:r>
            <a:r>
              <a:rPr dirty="0" spc="-25"/>
              <a:t>t</a:t>
            </a:r>
            <a:r>
              <a:rPr dirty="0"/>
              <a:t>ed</a:t>
            </a:r>
            <a:r>
              <a:rPr dirty="0"/>
              <a:t> </a:t>
            </a:r>
            <a:r>
              <a:rPr dirty="0" spc="-25"/>
              <a:t> </a:t>
            </a:r>
            <a:r>
              <a:rPr dirty="0" spc="-20"/>
              <a:t>e</a:t>
            </a:r>
            <a:r>
              <a:rPr dirty="0"/>
              <a:t>nd</a:t>
            </a:r>
            <a:r>
              <a:rPr dirty="0" spc="-20"/>
              <a:t>o</a:t>
            </a:r>
            <a:r>
              <a:rPr dirty="0" spc="5"/>
              <a:t>c</a:t>
            </a:r>
            <a:r>
              <a:rPr dirty="0" spc="-15"/>
              <a:t>y</a:t>
            </a:r>
            <a:r>
              <a:rPr dirty="0"/>
              <a:t>t</a:t>
            </a:r>
            <a:r>
              <a:rPr dirty="0" spc="5"/>
              <a:t>o</a:t>
            </a:r>
            <a:r>
              <a:rPr dirty="0" spc="-15"/>
              <a:t>s</a:t>
            </a:r>
            <a:r>
              <a:rPr dirty="0" spc="5"/>
              <a:t>i</a:t>
            </a:r>
            <a:r>
              <a:rPr dirty="0"/>
              <a:t>s</a:t>
            </a:r>
            <a:r>
              <a:rPr dirty="0"/>
              <a:t> </a:t>
            </a:r>
            <a:r>
              <a:rPr dirty="0" spc="-20"/>
              <a:t> </a:t>
            </a:r>
            <a:r>
              <a:rPr dirty="0" spc="-20"/>
              <a:t>a</a:t>
            </a:r>
            <a:r>
              <a:rPr dirty="0"/>
              <a:t>nd</a:t>
            </a:r>
            <a:r>
              <a:rPr dirty="0"/>
              <a:t> </a:t>
            </a:r>
            <a:r>
              <a:rPr dirty="0" spc="-35"/>
              <a:t> </a:t>
            </a:r>
            <a:r>
              <a:rPr dirty="0" spc="-15"/>
              <a:t>s</a:t>
            </a:r>
            <a:r>
              <a:rPr dirty="0"/>
              <a:t>u</a:t>
            </a:r>
            <a:r>
              <a:rPr dirty="0" spc="-20"/>
              <a:t>b</a:t>
            </a:r>
            <a:r>
              <a:rPr dirty="0" spc="5"/>
              <a:t>s</a:t>
            </a:r>
            <a:r>
              <a:rPr dirty="0"/>
              <a:t>eq</a:t>
            </a:r>
            <a:r>
              <a:rPr dirty="0" spc="-20"/>
              <a:t>u</a:t>
            </a:r>
            <a:r>
              <a:rPr dirty="0"/>
              <a:t>en</a:t>
            </a:r>
            <a:r>
              <a:rPr dirty="0" spc="-25"/>
              <a:t>t</a:t>
            </a:r>
            <a:r>
              <a:rPr dirty="0" spc="5"/>
              <a:t>l</a:t>
            </a:r>
            <a:r>
              <a:rPr dirty="0"/>
              <a:t>y</a:t>
            </a:r>
          </a:p>
          <a:p>
            <a:pPr marL="321945">
              <a:lnSpc>
                <a:spcPct val="100000"/>
              </a:lnSpc>
            </a:pPr>
            <a:r>
              <a:rPr dirty="0" spc="5"/>
              <a:t>inhibi</a:t>
            </a:r>
            <a:r>
              <a:rPr dirty="0"/>
              <a:t>ts</a:t>
            </a:r>
            <a:r>
              <a:rPr dirty="0" spc="-45"/>
              <a:t> </a:t>
            </a:r>
            <a:r>
              <a:rPr dirty="0" spc="5"/>
              <a:t>p</a:t>
            </a:r>
            <a:r>
              <a:rPr dirty="0"/>
              <a:t>r</a:t>
            </a:r>
            <a:r>
              <a:rPr dirty="0" spc="5"/>
              <a:t>o</a:t>
            </a:r>
            <a:r>
              <a:rPr dirty="0"/>
              <a:t>t</a:t>
            </a:r>
            <a:r>
              <a:rPr dirty="0" spc="5"/>
              <a:t>ei</a:t>
            </a:r>
            <a:r>
              <a:rPr dirty="0"/>
              <a:t>n</a:t>
            </a:r>
            <a:r>
              <a:rPr dirty="0" spc="-30"/>
              <a:t> </a:t>
            </a:r>
            <a:r>
              <a:rPr dirty="0" spc="10"/>
              <a:t>s</a:t>
            </a:r>
            <a:r>
              <a:rPr dirty="0" spc="-15"/>
              <a:t>y</a:t>
            </a:r>
            <a:r>
              <a:rPr dirty="0" spc="5"/>
              <a:t>n</a:t>
            </a:r>
            <a:r>
              <a:rPr dirty="0"/>
              <a:t>t</a:t>
            </a:r>
            <a:r>
              <a:rPr dirty="0" spc="5"/>
              <a:t>he</a:t>
            </a:r>
            <a:r>
              <a:rPr dirty="0" spc="10"/>
              <a:t>s</a:t>
            </a:r>
            <a:r>
              <a:rPr dirty="0" spc="5"/>
              <a:t>i</a:t>
            </a:r>
            <a:r>
              <a:rPr dirty="0"/>
              <a:t>s</a:t>
            </a:r>
            <a:r>
              <a:rPr dirty="0" spc="-20"/>
              <a:t> </a:t>
            </a:r>
            <a:r>
              <a:rPr dirty="0" spc="5"/>
              <a:t>b</a:t>
            </a:r>
            <a:r>
              <a:rPr dirty="0"/>
              <a:t>y</a:t>
            </a:r>
            <a:r>
              <a:rPr dirty="0" spc="-10"/>
              <a:t> </a:t>
            </a:r>
            <a:r>
              <a:rPr dirty="0" spc="10"/>
              <a:t>c</a:t>
            </a:r>
            <a:r>
              <a:rPr dirty="0" spc="5"/>
              <a:t>a</a:t>
            </a:r>
            <a:r>
              <a:rPr dirty="0"/>
              <a:t>t</a:t>
            </a:r>
            <a:r>
              <a:rPr dirty="0" spc="5"/>
              <a:t>al</a:t>
            </a:r>
            <a:r>
              <a:rPr dirty="0" spc="-15"/>
              <a:t>y</a:t>
            </a:r>
            <a:r>
              <a:rPr dirty="0"/>
              <a:t>t</a:t>
            </a:r>
            <a:r>
              <a:rPr dirty="0" spc="10"/>
              <a:t>ic</a:t>
            </a:r>
            <a:r>
              <a:rPr dirty="0" spc="5"/>
              <a:t>al</a:t>
            </a:r>
            <a:r>
              <a:rPr dirty="0" spc="-20"/>
              <a:t>l</a:t>
            </a:r>
            <a:r>
              <a:rPr dirty="0"/>
              <a:t>y</a:t>
            </a:r>
            <a:r>
              <a:rPr dirty="0" spc="-45"/>
              <a:t> </a:t>
            </a:r>
            <a:r>
              <a:rPr dirty="0" spc="5"/>
              <a:t>ina</a:t>
            </a:r>
            <a:r>
              <a:rPr dirty="0" spc="10"/>
              <a:t>c</a:t>
            </a:r>
            <a:r>
              <a:rPr dirty="0"/>
              <a:t>t</a:t>
            </a:r>
            <a:r>
              <a:rPr dirty="0" spc="10"/>
              <a:t>i</a:t>
            </a:r>
            <a:r>
              <a:rPr dirty="0" spc="-15"/>
              <a:t>v</a:t>
            </a:r>
            <a:r>
              <a:rPr dirty="0" spc="5"/>
              <a:t>a</a:t>
            </a:r>
            <a:r>
              <a:rPr dirty="0"/>
              <a:t>t</a:t>
            </a:r>
            <a:r>
              <a:rPr dirty="0" spc="10"/>
              <a:t>i</a:t>
            </a:r>
            <a:r>
              <a:rPr dirty="0" spc="5"/>
              <a:t>n</a:t>
            </a:r>
            <a:r>
              <a:rPr dirty="0"/>
              <a:t>g</a:t>
            </a:r>
            <a:r>
              <a:rPr dirty="0" spc="-50"/>
              <a:t> </a:t>
            </a:r>
            <a:r>
              <a:rPr dirty="0"/>
              <a:t>t</a:t>
            </a:r>
            <a:r>
              <a:rPr dirty="0" spc="5"/>
              <a:t>h</a:t>
            </a:r>
            <a:r>
              <a:rPr dirty="0"/>
              <a:t>e</a:t>
            </a:r>
            <a:r>
              <a:rPr dirty="0" spc="-10"/>
              <a:t> </a:t>
            </a:r>
            <a:r>
              <a:rPr dirty="0"/>
              <a:t>r</a:t>
            </a:r>
            <a:r>
              <a:rPr dirty="0" spc="5"/>
              <a:t>ibo</a:t>
            </a:r>
            <a:r>
              <a:rPr dirty="0" spc="10"/>
              <a:t>s</a:t>
            </a:r>
            <a:r>
              <a:rPr dirty="0" spc="5"/>
              <a:t>o</a:t>
            </a:r>
            <a:r>
              <a:rPr dirty="0" spc="10"/>
              <a:t>m</a:t>
            </a:r>
            <a:r>
              <a:rPr dirty="0" spc="5"/>
              <a:t>e</a:t>
            </a:r>
            <a:r>
              <a:rPr dirty="0"/>
              <a:t>s.</a:t>
            </a:r>
            <a:r>
              <a:rPr dirty="0" baseline="25462" sz="1800"/>
              <a:t>3</a:t>
            </a:r>
            <a:endParaRPr baseline="25462" sz="1800"/>
          </a:p>
        </p:txBody>
      </p:sp>
      <p:sp>
        <p:nvSpPr>
          <p:cNvPr id="9" name="object 9"/>
          <p:cNvSpPr txBox="1"/>
          <p:nvPr/>
        </p:nvSpPr>
        <p:spPr>
          <a:xfrm>
            <a:off x="474370" y="5418454"/>
            <a:ext cx="3766820" cy="626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765">
              <a:lnSpc>
                <a:spcPct val="100000"/>
              </a:lnSpc>
            </a:pPr>
            <a:r>
              <a:rPr dirty="0" baseline="24305" sz="1200" spc="-7">
                <a:latin typeface="Arial"/>
                <a:cs typeface="Arial"/>
              </a:rPr>
              <a:t>1</a:t>
            </a:r>
            <a:r>
              <a:rPr dirty="0" baseline="24305" sz="1200" spc="-7">
                <a:latin typeface="Arial"/>
                <a:cs typeface="Arial"/>
              </a:rPr>
              <a:t> </a:t>
            </a:r>
            <a:r>
              <a:rPr dirty="0" baseline="24305" sz="1200" spc="-142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u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C.L.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et</a:t>
            </a:r>
            <a:r>
              <a:rPr dirty="0" sz="1200" spc="-20" i="1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al</a:t>
            </a:r>
            <a:r>
              <a:rPr dirty="0" sz="1200">
                <a:latin typeface="Arial"/>
                <a:cs typeface="Arial"/>
              </a:rPr>
              <a:t>., J. </a:t>
            </a:r>
            <a:r>
              <a:rPr dirty="0" sz="1200" spc="-10">
                <a:latin typeface="Arial"/>
                <a:cs typeface="Arial"/>
              </a:rPr>
              <a:t>B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20">
                <a:latin typeface="Arial"/>
                <a:cs typeface="Arial"/>
              </a:rPr>
              <a:t>l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</a:t>
            </a:r>
            <a:r>
              <a:rPr dirty="0" sz="1200" spc="5">
                <a:latin typeface="Arial"/>
                <a:cs typeface="Arial"/>
              </a:rPr>
              <a:t>e</a:t>
            </a:r>
            <a:r>
              <a:rPr dirty="0" sz="1200" spc="-40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275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(</a:t>
            </a:r>
            <a:r>
              <a:rPr dirty="0" sz="1200">
                <a:latin typeface="Arial"/>
                <a:cs typeface="Arial"/>
              </a:rPr>
              <a:t>2000)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189</a:t>
            </a:r>
            <a:r>
              <a:rPr dirty="0" sz="1200" spc="30">
                <a:latin typeface="Arial"/>
                <a:cs typeface="Arial"/>
              </a:rPr>
              <a:t>7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>
                <a:latin typeface="Arial"/>
                <a:cs typeface="Arial"/>
              </a:rPr>
              <a:t>2001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baseline="24305" sz="1200" spc="-7">
                <a:latin typeface="Arial"/>
                <a:cs typeface="Arial"/>
              </a:rPr>
              <a:t>2</a:t>
            </a:r>
            <a:r>
              <a:rPr dirty="0" baseline="24305" sz="1200" spc="-7">
                <a:latin typeface="Arial"/>
                <a:cs typeface="Arial"/>
              </a:rPr>
              <a:t> </a:t>
            </a:r>
            <a:r>
              <a:rPr dirty="0" baseline="24305" sz="1200" spc="-142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</a:t>
            </a:r>
            <a:r>
              <a:rPr dirty="0" sz="1200" spc="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ng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J.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et al</a:t>
            </a:r>
            <a:r>
              <a:rPr dirty="0" sz="1200">
                <a:latin typeface="Arial"/>
                <a:cs typeface="Arial"/>
              </a:rPr>
              <a:t>., DOI:</a:t>
            </a:r>
            <a:r>
              <a:rPr dirty="0" sz="1200" spc="5">
                <a:latin typeface="Arial"/>
                <a:cs typeface="Arial"/>
              </a:rPr>
              <a:t>1</a:t>
            </a:r>
            <a:r>
              <a:rPr dirty="0" sz="1200">
                <a:latin typeface="Arial"/>
                <a:cs typeface="Arial"/>
              </a:rPr>
              <a:t>0.</a:t>
            </a:r>
            <a:r>
              <a:rPr dirty="0" sz="1200" spc="5">
                <a:latin typeface="Arial"/>
                <a:cs typeface="Arial"/>
              </a:rPr>
              <a:t>2</a:t>
            </a:r>
            <a:r>
              <a:rPr dirty="0" sz="1200">
                <a:latin typeface="Arial"/>
                <a:cs typeface="Arial"/>
              </a:rPr>
              <a:t>210/</a:t>
            </a:r>
            <a:r>
              <a:rPr dirty="0" sz="1200" spc="5">
                <a:latin typeface="Arial"/>
                <a:cs typeface="Arial"/>
              </a:rPr>
              <a:t>p</a:t>
            </a:r>
            <a:r>
              <a:rPr dirty="0" sz="1200">
                <a:latin typeface="Arial"/>
                <a:cs typeface="Arial"/>
              </a:rPr>
              <a:t>db</a:t>
            </a:r>
            <a:r>
              <a:rPr dirty="0" sz="1200" spc="-20">
                <a:latin typeface="Arial"/>
                <a:cs typeface="Arial"/>
              </a:rPr>
              <a:t>2</a:t>
            </a:r>
            <a:r>
              <a:rPr dirty="0" sz="1200">
                <a:latin typeface="Arial"/>
                <a:cs typeface="Arial"/>
              </a:rPr>
              <a:t>z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 spc="-20">
                <a:latin typeface="Arial"/>
                <a:cs typeface="Arial"/>
              </a:rPr>
              <a:t>1</a:t>
            </a:r>
            <a:r>
              <a:rPr dirty="0" sz="1200" spc="20">
                <a:latin typeface="Arial"/>
                <a:cs typeface="Arial"/>
              </a:rPr>
              <a:t>/</a:t>
            </a:r>
            <a:r>
              <a:rPr dirty="0" sz="1200">
                <a:latin typeface="Arial"/>
                <a:cs typeface="Arial"/>
              </a:rPr>
              <a:t>pdb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baseline="24305" sz="1200" spc="-7">
                <a:latin typeface="Arial"/>
                <a:cs typeface="Arial"/>
              </a:rPr>
              <a:t>3</a:t>
            </a:r>
            <a:r>
              <a:rPr dirty="0" baseline="24305" sz="1200" spc="-7">
                <a:latin typeface="Arial"/>
                <a:cs typeface="Arial"/>
              </a:rPr>
              <a:t> </a:t>
            </a:r>
            <a:r>
              <a:rPr dirty="0" baseline="24305" sz="1200" spc="-142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</a:t>
            </a:r>
            <a:r>
              <a:rPr dirty="0" sz="1200">
                <a:latin typeface="Arial"/>
                <a:cs typeface="Arial"/>
              </a:rPr>
              <a:t>eu</a:t>
            </a:r>
            <a:r>
              <a:rPr dirty="0" sz="1200" spc="-40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ans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W</a:t>
            </a:r>
            <a:r>
              <a:rPr dirty="0" sz="1200">
                <a:latin typeface="Arial"/>
                <a:cs typeface="Arial"/>
              </a:rPr>
              <a:t>.J.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et al</a:t>
            </a:r>
            <a:r>
              <a:rPr dirty="0" sz="1200">
                <a:latin typeface="Arial"/>
                <a:cs typeface="Arial"/>
              </a:rPr>
              <a:t>.,, </a:t>
            </a:r>
            <a:r>
              <a:rPr dirty="0" sz="1200" spc="-65">
                <a:latin typeface="Arial"/>
                <a:cs typeface="Arial"/>
              </a:rPr>
              <a:t>F</a:t>
            </a:r>
            <a:r>
              <a:rPr dirty="0" sz="1200" spc="-10">
                <a:latin typeface="Arial"/>
                <a:cs typeface="Arial"/>
              </a:rPr>
              <a:t>ASE</a:t>
            </a:r>
            <a:r>
              <a:rPr dirty="0" sz="1200">
                <a:latin typeface="Arial"/>
                <a:cs typeface="Arial"/>
              </a:rPr>
              <a:t>B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J. 15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(</a:t>
            </a:r>
            <a:r>
              <a:rPr dirty="0" sz="1200">
                <a:latin typeface="Arial"/>
                <a:cs typeface="Arial"/>
              </a:rPr>
              <a:t>2001)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149</a:t>
            </a:r>
            <a:r>
              <a:rPr dirty="0" sz="1200" spc="25">
                <a:latin typeface="Arial"/>
                <a:cs typeface="Arial"/>
              </a:rPr>
              <a:t>3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>
                <a:latin typeface="Arial"/>
                <a:cs typeface="Arial"/>
              </a:rPr>
              <a:t>1506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62000" y="1600200"/>
            <a:ext cx="247650" cy="247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62000" y="2286000"/>
            <a:ext cx="247650" cy="247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62000" y="3429000"/>
            <a:ext cx="247650" cy="247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62000" y="4191000"/>
            <a:ext cx="247650" cy="247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924800" y="152400"/>
            <a:ext cx="1022350" cy="1066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644" y="1162939"/>
            <a:ext cx="7442200" cy="681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b="1">
                <a:latin typeface="Arial"/>
                <a:cs typeface="Arial"/>
              </a:rPr>
              <a:t>F</a:t>
            </a:r>
            <a:r>
              <a:rPr dirty="0" sz="2200" spc="-15" b="1">
                <a:latin typeface="Arial"/>
                <a:cs typeface="Arial"/>
              </a:rPr>
              <a:t>o</a:t>
            </a:r>
            <a:r>
              <a:rPr dirty="0" sz="2200" b="1">
                <a:latin typeface="Arial"/>
                <a:cs typeface="Arial"/>
              </a:rPr>
              <a:t>r</a:t>
            </a:r>
            <a:r>
              <a:rPr dirty="0" sz="2200" spc="10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y</a:t>
            </a:r>
            <a:r>
              <a:rPr dirty="0" sz="2200" spc="-35" b="1">
                <a:latin typeface="Arial"/>
                <a:cs typeface="Arial"/>
              </a:rPr>
              <a:t> </a:t>
            </a:r>
            <a:r>
              <a:rPr dirty="0" sz="2200" spc="-125" b="1">
                <a:latin typeface="Arial"/>
                <a:cs typeface="Arial"/>
              </a:rPr>
              <a:t>Y</a:t>
            </a:r>
            <a:r>
              <a:rPr dirty="0" sz="2200" b="1">
                <a:latin typeface="Arial"/>
                <a:cs typeface="Arial"/>
              </a:rPr>
              <a:t>e</a:t>
            </a:r>
            <a:r>
              <a:rPr dirty="0" sz="2200" spc="-10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rs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of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</a:t>
            </a:r>
            <a:r>
              <a:rPr dirty="0" sz="2200" b="1">
                <a:latin typeface="Arial"/>
                <a:cs typeface="Arial"/>
              </a:rPr>
              <a:t>rogre</a:t>
            </a:r>
            <a:r>
              <a:rPr dirty="0" sz="2200" spc="-10" b="1">
                <a:latin typeface="Arial"/>
                <a:cs typeface="Arial"/>
              </a:rPr>
              <a:t>s</a:t>
            </a:r>
            <a:r>
              <a:rPr dirty="0" sz="2200" b="1">
                <a:latin typeface="Arial"/>
                <a:cs typeface="Arial"/>
              </a:rPr>
              <a:t>s</a:t>
            </a:r>
            <a:r>
              <a:rPr dirty="0" sz="2200" spc="-2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i</a:t>
            </a:r>
            <a:r>
              <a:rPr dirty="0" sz="2200" b="1">
                <a:latin typeface="Arial"/>
                <a:cs typeface="Arial"/>
              </a:rPr>
              <a:t>n</a:t>
            </a:r>
            <a:r>
              <a:rPr dirty="0" sz="2200" spc="-2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t</a:t>
            </a:r>
            <a:r>
              <a:rPr dirty="0" sz="2200" b="1">
                <a:latin typeface="Arial"/>
                <a:cs typeface="Arial"/>
              </a:rPr>
              <a:t>he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C</a:t>
            </a:r>
            <a:r>
              <a:rPr dirty="0" sz="2200" b="1">
                <a:latin typeface="Arial"/>
                <a:cs typeface="Arial"/>
              </a:rPr>
              <a:t>arb</a:t>
            </a:r>
            <a:r>
              <a:rPr dirty="0" sz="2200" spc="-10" b="1">
                <a:latin typeface="Arial"/>
                <a:cs typeface="Arial"/>
              </a:rPr>
              <a:t>o</a:t>
            </a:r>
            <a:r>
              <a:rPr dirty="0" sz="2200" b="1">
                <a:latin typeface="Arial"/>
                <a:cs typeface="Arial"/>
              </a:rPr>
              <a:t>h</a:t>
            </a:r>
            <a:r>
              <a:rPr dirty="0" sz="2200" spc="-60" b="1">
                <a:latin typeface="Arial"/>
                <a:cs typeface="Arial"/>
              </a:rPr>
              <a:t>y</a:t>
            </a:r>
            <a:r>
              <a:rPr dirty="0" sz="2200" b="1">
                <a:latin typeface="Arial"/>
                <a:cs typeface="Arial"/>
              </a:rPr>
              <a:t>drate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200" spc="-10" b="1">
                <a:latin typeface="Arial"/>
                <a:cs typeface="Arial"/>
              </a:rPr>
              <a:t>R</a:t>
            </a:r>
            <a:r>
              <a:rPr dirty="0" sz="2200" spc="5" b="1">
                <a:latin typeface="Arial"/>
                <a:cs typeface="Arial"/>
              </a:rPr>
              <a:t>e</a:t>
            </a:r>
            <a:r>
              <a:rPr dirty="0" sz="2200" spc="-10" b="1">
                <a:latin typeface="Arial"/>
                <a:cs typeface="Arial"/>
              </a:rPr>
              <a:t>c</a:t>
            </a:r>
            <a:r>
              <a:rPr dirty="0" sz="2200" spc="5" b="1">
                <a:latin typeface="Arial"/>
                <a:cs typeface="Arial"/>
              </a:rPr>
              <a:t>o</a:t>
            </a:r>
            <a:r>
              <a:rPr dirty="0" sz="2200" spc="-10" b="1">
                <a:latin typeface="Arial"/>
                <a:cs typeface="Arial"/>
              </a:rPr>
              <a:t>g</a:t>
            </a:r>
            <a:r>
              <a:rPr dirty="0" sz="2200" b="1">
                <a:latin typeface="Arial"/>
                <a:cs typeface="Arial"/>
              </a:rPr>
              <a:t>ni</a:t>
            </a:r>
            <a:r>
              <a:rPr dirty="0" sz="2200" spc="5" b="1">
                <a:latin typeface="Arial"/>
                <a:cs typeface="Arial"/>
              </a:rPr>
              <a:t>ti</a:t>
            </a:r>
            <a:r>
              <a:rPr dirty="0" sz="2200" spc="5" b="1">
                <a:latin typeface="Arial"/>
                <a:cs typeface="Arial"/>
              </a:rPr>
              <a:t>on</a:t>
            </a:r>
            <a:r>
              <a:rPr dirty="0" sz="2200" spc="-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P</a:t>
            </a:r>
            <a:r>
              <a:rPr dirty="0" sz="2200" b="1">
                <a:latin typeface="Arial"/>
                <a:cs typeface="Arial"/>
              </a:rPr>
              <a:t>rof</a:t>
            </a:r>
            <a:r>
              <a:rPr dirty="0" sz="2200" spc="10" b="1">
                <a:latin typeface="Arial"/>
                <a:cs typeface="Arial"/>
              </a:rPr>
              <a:t>i</a:t>
            </a:r>
            <a:r>
              <a:rPr dirty="0" sz="2200" spc="5" b="1">
                <a:latin typeface="Arial"/>
                <a:cs typeface="Arial"/>
              </a:rPr>
              <a:t>l</a:t>
            </a:r>
            <a:r>
              <a:rPr dirty="0" sz="2200" spc="5" b="1">
                <a:latin typeface="Arial"/>
                <a:cs typeface="Arial"/>
              </a:rPr>
              <a:t>es</a:t>
            </a:r>
            <a:r>
              <a:rPr dirty="0" sz="2200" spc="-50" b="1">
                <a:latin typeface="Arial"/>
                <a:cs typeface="Arial"/>
              </a:rPr>
              <a:t> </a:t>
            </a:r>
            <a:r>
              <a:rPr dirty="0" sz="2200" spc="5" b="1">
                <a:latin typeface="Arial"/>
                <a:cs typeface="Arial"/>
              </a:rPr>
              <a:t>of</a:t>
            </a:r>
            <a:r>
              <a:rPr dirty="0" sz="2200" spc="10" b="1">
                <a:latin typeface="Arial"/>
                <a:cs typeface="Arial"/>
              </a:rPr>
              <a:t> </a:t>
            </a:r>
            <a:r>
              <a:rPr dirty="0" sz="2000" spc="-5" b="1" i="1">
                <a:latin typeface="Arial"/>
                <a:cs typeface="Arial"/>
              </a:rPr>
              <a:t>Abrus</a:t>
            </a:r>
            <a:r>
              <a:rPr dirty="0" sz="2000" spc="20" b="1" i="1">
                <a:latin typeface="Arial"/>
                <a:cs typeface="Arial"/>
              </a:rPr>
              <a:t> </a:t>
            </a:r>
            <a:r>
              <a:rPr dirty="0" sz="2000" spc="-5" b="1" i="1">
                <a:latin typeface="Arial"/>
                <a:cs typeface="Arial"/>
              </a:rPr>
              <a:t>pr</a:t>
            </a:r>
            <a:r>
              <a:rPr dirty="0" sz="2000" spc="-15" b="1" i="1">
                <a:latin typeface="Arial"/>
                <a:cs typeface="Arial"/>
              </a:rPr>
              <a:t>e</a:t>
            </a:r>
            <a:r>
              <a:rPr dirty="0" sz="2000" spc="-5" b="1" i="1">
                <a:latin typeface="Arial"/>
                <a:cs typeface="Arial"/>
              </a:rPr>
              <a:t>c</a:t>
            </a:r>
            <a:r>
              <a:rPr dirty="0" sz="2000" spc="-15" b="1" i="1">
                <a:latin typeface="Arial"/>
                <a:cs typeface="Arial"/>
              </a:rPr>
              <a:t>a</a:t>
            </a:r>
            <a:r>
              <a:rPr dirty="0" sz="2000" b="1" i="1">
                <a:latin typeface="Arial"/>
                <a:cs typeface="Arial"/>
              </a:rPr>
              <a:t>t</a:t>
            </a:r>
            <a:r>
              <a:rPr dirty="0" sz="2000" spc="-5" b="1" i="1">
                <a:latin typeface="Arial"/>
                <a:cs typeface="Arial"/>
              </a:rPr>
              <a:t>orius</a:t>
            </a:r>
            <a:r>
              <a:rPr dirty="0" sz="2000" spc="45" b="1" i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aggl</a:t>
            </a:r>
            <a:r>
              <a:rPr dirty="0" sz="2000" b="1">
                <a:latin typeface="Arial"/>
                <a:cs typeface="Arial"/>
              </a:rPr>
              <a:t>ut</a:t>
            </a:r>
            <a:r>
              <a:rPr dirty="0" sz="2000" spc="-5" b="1">
                <a:latin typeface="Arial"/>
                <a:cs typeface="Arial"/>
              </a:rPr>
              <a:t>inin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(</a:t>
            </a:r>
            <a:r>
              <a:rPr dirty="0" sz="2200" spc="-80" b="1">
                <a:latin typeface="Arial"/>
                <a:cs typeface="Arial"/>
              </a:rPr>
              <a:t>A</a:t>
            </a:r>
            <a:r>
              <a:rPr dirty="0" sz="2200" spc="-150" b="1">
                <a:latin typeface="Arial"/>
                <a:cs typeface="Arial"/>
              </a:rPr>
              <a:t>P</a:t>
            </a:r>
            <a:r>
              <a:rPr dirty="0" sz="2200" spc="-80" b="1">
                <a:latin typeface="Arial"/>
                <a:cs typeface="Arial"/>
              </a:rPr>
              <a:t>A</a:t>
            </a:r>
            <a:r>
              <a:rPr dirty="0" sz="2200" b="1">
                <a:latin typeface="Arial"/>
                <a:cs typeface="Arial"/>
              </a:rPr>
              <a:t>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14517" y="2268473"/>
            <a:ext cx="174815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ec</a:t>
            </a:r>
            <a:r>
              <a:rPr dirty="0" sz="1400" spc="-20" b="1">
                <a:latin typeface="Arial"/>
                <a:cs typeface="Arial"/>
              </a:rPr>
              <a:t>ogn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5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7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a</a:t>
            </a:r>
            <a:r>
              <a:rPr dirty="0" sz="1400" spc="-15" b="1">
                <a:latin typeface="Arial"/>
                <a:cs typeface="Arial"/>
              </a:rPr>
              <a:t>ct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40" b="1">
                <a:latin typeface="Arial"/>
                <a:cs typeface="Arial"/>
              </a:rPr>
              <a:t>v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14517" y="2786126"/>
            <a:ext cx="111315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&gt;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lN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1696" y="3318764"/>
            <a:ext cx="98933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D</a:t>
            </a:r>
            <a:r>
              <a:rPr dirty="0" sz="1400" spc="-15">
                <a:latin typeface="Arial"/>
                <a:cs typeface="Arial"/>
              </a:rPr>
              <a:t>-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15" i="1">
                <a:latin typeface="Arial"/>
                <a:cs typeface="Arial"/>
              </a:rPr>
              <a:t>p</a:t>
            </a:r>
            <a:r>
              <a:rPr dirty="0" sz="1600" spc="50" i="1">
                <a:latin typeface="Symbol"/>
                <a:cs typeface="Symbol"/>
              </a:rPr>
              <a:t></a:t>
            </a:r>
            <a:r>
              <a:rPr dirty="0" sz="1600" spc="10" i="1">
                <a:latin typeface="Symbol"/>
                <a:cs typeface="Symbol"/>
              </a:rPr>
              <a:t></a:t>
            </a:r>
            <a:r>
              <a:rPr dirty="0" sz="1600" spc="5" i="1">
                <a:latin typeface="Symbol"/>
                <a:cs typeface="Symbol"/>
              </a:rPr>
              <a:t>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0975" y="2786126"/>
            <a:ext cx="48196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1975</a:t>
            </a:r>
            <a:r>
              <a:rPr dirty="0" baseline="27777" sz="1350" spc="30">
                <a:latin typeface="Arial"/>
                <a:cs typeface="Arial"/>
              </a:rPr>
              <a:t>1</a:t>
            </a:r>
            <a:endParaRPr baseline="27777" sz="13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0975" y="3243579"/>
            <a:ext cx="41592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1981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41119" y="3252215"/>
            <a:ext cx="920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20"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50975" y="3701033"/>
            <a:ext cx="48196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1992</a:t>
            </a:r>
            <a:r>
              <a:rPr dirty="0" baseline="27777" sz="1350" spc="30">
                <a:latin typeface="Arial"/>
                <a:cs typeface="Arial"/>
              </a:rPr>
              <a:t>3</a:t>
            </a:r>
            <a:endParaRPr baseline="27777" sz="1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75229" y="2252726"/>
            <a:ext cx="168402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Re</a:t>
            </a:r>
            <a:r>
              <a:rPr dirty="0" sz="1400" spc="-20" b="1">
                <a:latin typeface="Arial"/>
                <a:cs typeface="Arial"/>
              </a:rPr>
              <a:t>cogn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5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spc="7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fact</a:t>
            </a:r>
            <a:r>
              <a:rPr dirty="0" sz="1400" spc="-20" b="1">
                <a:latin typeface="Arial"/>
                <a:cs typeface="Arial"/>
              </a:rPr>
              <a:t>o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5" b="1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14517" y="3777233"/>
            <a:ext cx="3484245" cy="784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25" i="1">
                <a:latin typeface="Symbol"/>
                <a:cs typeface="Symbol"/>
              </a:rPr>
              <a:t></a:t>
            </a:r>
            <a:r>
              <a:rPr dirty="0" sz="1400" spc="-15">
                <a:latin typeface="Arial"/>
                <a:cs typeface="Arial"/>
              </a:rPr>
              <a:t>1-3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lN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(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)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&gt;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20" i="1">
                <a:latin typeface="Symbol"/>
                <a:cs typeface="Symbol"/>
              </a:rPr>
              <a:t></a:t>
            </a:r>
            <a:r>
              <a:rPr dirty="0" sz="1400" spc="-10">
                <a:latin typeface="Arial"/>
                <a:cs typeface="Arial"/>
              </a:rPr>
              <a:t>1</a:t>
            </a:r>
            <a:r>
              <a:rPr dirty="0" sz="1400" spc="-15">
                <a:latin typeface="Arial"/>
                <a:cs typeface="Arial"/>
              </a:rPr>
              <a:t>-3</a:t>
            </a:r>
            <a:r>
              <a:rPr dirty="0" sz="1400" spc="-5">
                <a:latin typeface="Arial"/>
                <a:cs typeface="Arial"/>
              </a:rPr>
              <a:t>/</a:t>
            </a:r>
            <a:r>
              <a:rPr dirty="0" sz="1400" spc="-15">
                <a:latin typeface="Arial"/>
                <a:cs typeface="Arial"/>
              </a:rPr>
              <a:t>4</a:t>
            </a:r>
            <a:r>
              <a:rPr dirty="0" sz="1400" spc="-5">
                <a:latin typeface="Arial"/>
                <a:cs typeface="Arial"/>
              </a:rPr>
              <a:t>GlcN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(</a:t>
            </a:r>
            <a:r>
              <a:rPr dirty="0" sz="1400" spc="-10" b="1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/</a:t>
            </a:r>
            <a:r>
              <a:rPr dirty="0" sz="1400" spc="-10" b="1">
                <a:latin typeface="Arial"/>
                <a:cs typeface="Arial"/>
              </a:rPr>
              <a:t>II</a:t>
            </a:r>
            <a:r>
              <a:rPr dirty="0" sz="1400" spc="-5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244475" marR="928369">
              <a:lnSpc>
                <a:spcPct val="101699"/>
              </a:lnSpc>
              <a:spcBef>
                <a:spcPts val="15"/>
              </a:spcBef>
            </a:pPr>
            <a:r>
              <a:rPr dirty="0" sz="1200" b="1">
                <a:latin typeface="Arial"/>
                <a:cs typeface="Arial"/>
              </a:rPr>
              <a:t>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-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T</a:t>
            </a:r>
            <a:r>
              <a:rPr dirty="0" sz="1200">
                <a:latin typeface="Arial"/>
                <a:cs typeface="Arial"/>
              </a:rPr>
              <a:t>h</a:t>
            </a:r>
            <a:r>
              <a:rPr dirty="0" sz="1200" spc="5">
                <a:latin typeface="Arial"/>
                <a:cs typeface="Arial"/>
              </a:rPr>
              <a:t>o</a:t>
            </a:r>
            <a:r>
              <a:rPr dirty="0" sz="1200" spc="-45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se</a:t>
            </a:r>
            <a:r>
              <a:rPr dirty="0" sz="1200" spc="10">
                <a:latin typeface="Arial"/>
                <a:cs typeface="Arial"/>
              </a:rPr>
              <a:t>n</a:t>
            </a:r>
            <a:r>
              <a:rPr dirty="0" sz="1200" spc="5">
                <a:latin typeface="Arial"/>
                <a:cs typeface="Arial"/>
              </a:rPr>
              <a:t>-Fr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5">
                <a:latin typeface="Arial"/>
                <a:cs typeface="Arial"/>
              </a:rPr>
              <a:t>d</a:t>
            </a:r>
            <a:r>
              <a:rPr dirty="0" sz="1200" spc="-2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 spc="-2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i</a:t>
            </a:r>
            <a:r>
              <a:rPr dirty="0" sz="1200" spc="-5">
                <a:latin typeface="Arial"/>
                <a:cs typeface="Arial"/>
              </a:rPr>
              <a:t>c</a:t>
            </a:r>
            <a:r>
              <a:rPr dirty="0" sz="1200">
                <a:latin typeface="Arial"/>
                <a:cs typeface="Arial"/>
              </a:rPr>
              <a:t>h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5">
                <a:latin typeface="Arial"/>
                <a:cs typeface="Arial"/>
              </a:rPr>
              <a:t>n</a:t>
            </a:r>
            <a:r>
              <a:rPr dirty="0" sz="1200">
                <a:latin typeface="Arial"/>
                <a:cs typeface="Arial"/>
              </a:rPr>
              <a:t>t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g</a:t>
            </a:r>
            <a:r>
              <a:rPr dirty="0" sz="1200" spc="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/</a:t>
            </a:r>
            <a:r>
              <a:rPr dirty="0" sz="1200" spc="-25" b="1">
                <a:latin typeface="Arial"/>
                <a:cs typeface="Arial"/>
              </a:rPr>
              <a:t>I</a:t>
            </a:r>
            <a:r>
              <a:rPr dirty="0" sz="1200" b="1">
                <a:latin typeface="Arial"/>
                <a:cs typeface="Arial"/>
              </a:rPr>
              <a:t>I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-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</a:t>
            </a:r>
            <a:r>
              <a:rPr dirty="0" sz="1200" spc="20">
                <a:latin typeface="Arial"/>
                <a:cs typeface="Arial"/>
              </a:rPr>
              <a:t>l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5">
                <a:latin typeface="Arial"/>
                <a:cs typeface="Arial"/>
              </a:rPr>
              <a:t>o</a:t>
            </a:r>
            <a:r>
              <a:rPr dirty="0" sz="1200">
                <a:latin typeface="Arial"/>
                <a:cs typeface="Arial"/>
              </a:rPr>
              <a:t>d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5">
                <a:latin typeface="Arial"/>
                <a:cs typeface="Arial"/>
              </a:rPr>
              <a:t>u</a:t>
            </a:r>
            <a:r>
              <a:rPr dirty="0" sz="1200">
                <a:latin typeface="Arial"/>
                <a:cs typeface="Arial"/>
              </a:rPr>
              <a:t>p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ecu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sor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type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ty</a:t>
            </a:r>
            <a:r>
              <a:rPr dirty="0" sz="1200" spc="5">
                <a:latin typeface="Arial"/>
                <a:cs typeface="Arial"/>
              </a:rPr>
              <a:t>p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I</a:t>
            </a:r>
            <a:r>
              <a:rPr dirty="0" sz="1200" b="1">
                <a:latin typeface="Arial"/>
                <a:cs typeface="Arial"/>
              </a:rPr>
              <a:t>I</a:t>
            </a:r>
            <a:r>
              <a:rPr dirty="0" sz="1200" spc="25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saccha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i</a:t>
            </a:r>
            <a:r>
              <a:rPr dirty="0" sz="1200" spc="-25">
                <a:latin typeface="Arial"/>
                <a:cs typeface="Arial"/>
              </a:rPr>
              <a:t>d</a:t>
            </a:r>
            <a:r>
              <a:rPr dirty="0" sz="1200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50975" y="2252726"/>
            <a:ext cx="39624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0" b="1">
                <a:latin typeface="Arial"/>
                <a:cs typeface="Arial"/>
              </a:rPr>
              <a:t>Y</a:t>
            </a:r>
            <a:r>
              <a:rPr dirty="0" sz="1400" spc="-15" b="1">
                <a:latin typeface="Arial"/>
                <a:cs typeface="Arial"/>
              </a:rPr>
              <a:t>ea</a:t>
            </a:r>
            <a:r>
              <a:rPr dirty="0" sz="1400" spc="-5" b="1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75229" y="2786126"/>
            <a:ext cx="140081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4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ono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cc</a:t>
            </a:r>
            <a:r>
              <a:rPr dirty="0" sz="1400" spc="-15">
                <a:latin typeface="Arial"/>
                <a:cs typeface="Arial"/>
              </a:rPr>
              <a:t>har</a:t>
            </a:r>
            <a:r>
              <a:rPr dirty="0" sz="1400" spc="-5">
                <a:latin typeface="Arial"/>
                <a:cs typeface="Arial"/>
              </a:rPr>
              <a:t>id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75229" y="3319779"/>
            <a:ext cx="73342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no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er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5229" y="3777233"/>
            <a:ext cx="1731010" cy="650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Oli</a:t>
            </a:r>
            <a:r>
              <a:rPr dirty="0" sz="1400" spc="-15">
                <a:latin typeface="Arial"/>
                <a:cs typeface="Arial"/>
              </a:rPr>
              <a:t>go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cc</a:t>
            </a:r>
            <a:r>
              <a:rPr dirty="0" sz="1400" spc="-15">
                <a:latin typeface="Arial"/>
                <a:cs typeface="Arial"/>
              </a:rPr>
              <a:t>har</a:t>
            </a:r>
            <a:r>
              <a:rPr dirty="0" sz="1400" spc="-5">
                <a:latin typeface="Arial"/>
                <a:cs typeface="Arial"/>
              </a:rPr>
              <a:t>id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0">
                <a:latin typeface="Arial"/>
                <a:cs typeface="Arial"/>
              </a:rPr>
              <a:t>mm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li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 st</a:t>
            </a:r>
            <a:r>
              <a:rPr dirty="0" sz="1400" spc="-20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-5">
                <a:latin typeface="Arial"/>
                <a:cs typeface="Arial"/>
              </a:rPr>
              <a:t>ct</a:t>
            </a:r>
            <a:r>
              <a:rPr dirty="0" sz="1400" spc="-15">
                <a:latin typeface="Arial"/>
                <a:cs typeface="Arial"/>
              </a:rPr>
              <a:t>ura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un</a:t>
            </a:r>
            <a:r>
              <a:rPr dirty="0" sz="1400" spc="-5">
                <a:latin typeface="Arial"/>
                <a:cs typeface="Arial"/>
              </a:rPr>
              <a:t>its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4844" y="2786126"/>
            <a:ext cx="17145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1.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4844" y="4650867"/>
            <a:ext cx="17145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4.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4844" y="3701033"/>
            <a:ext cx="17145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3.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4844" y="3243579"/>
            <a:ext cx="17145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2.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75229" y="4615815"/>
            <a:ext cx="2134870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Clus</a:t>
            </a:r>
            <a:r>
              <a:rPr dirty="0" sz="1400" spc="-15">
                <a:latin typeface="Arial"/>
                <a:cs typeface="Arial"/>
              </a:rPr>
              <a:t>ter</a:t>
            </a:r>
            <a:r>
              <a:rPr dirty="0" sz="1400" spc="-5">
                <a:latin typeface="Arial"/>
                <a:cs typeface="Arial"/>
              </a:rPr>
              <a:t>ing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10">
                <a:latin typeface="Arial"/>
                <a:cs typeface="Arial"/>
              </a:rPr>
              <a:t>c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f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0">
                <a:latin typeface="Arial"/>
                <a:cs typeface="Arial"/>
              </a:rPr>
              <a:t>mm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li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n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0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ru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0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ura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un</a:t>
            </a:r>
            <a:r>
              <a:rPr dirty="0" sz="1400" spc="-5">
                <a:latin typeface="Arial"/>
                <a:cs typeface="Arial"/>
              </a:rPr>
              <a:t>its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85800" y="2647950"/>
            <a:ext cx="7990205" cy="0"/>
          </a:xfrm>
          <a:custGeom>
            <a:avLst/>
            <a:gdLst/>
            <a:ahLst/>
            <a:cxnLst/>
            <a:rect l="l" t="t" r="r" b="b"/>
            <a:pathLst>
              <a:path w="7990205" h="0">
                <a:moveTo>
                  <a:pt x="0" y="0"/>
                </a:moveTo>
                <a:lnTo>
                  <a:pt x="79899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85800" y="2132838"/>
            <a:ext cx="7990205" cy="0"/>
          </a:xfrm>
          <a:custGeom>
            <a:avLst/>
            <a:gdLst/>
            <a:ahLst/>
            <a:cxnLst/>
            <a:rect l="l" t="t" r="r" b="b"/>
            <a:pathLst>
              <a:path w="7990205" h="0">
                <a:moveTo>
                  <a:pt x="0" y="0"/>
                </a:moveTo>
                <a:lnTo>
                  <a:pt x="79899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85800" y="5296789"/>
            <a:ext cx="7990205" cy="0"/>
          </a:xfrm>
          <a:custGeom>
            <a:avLst/>
            <a:gdLst/>
            <a:ahLst/>
            <a:cxnLst/>
            <a:rect l="l" t="t" r="r" b="b"/>
            <a:pathLst>
              <a:path w="7990205" h="0">
                <a:moveTo>
                  <a:pt x="0" y="0"/>
                </a:moveTo>
                <a:lnTo>
                  <a:pt x="79899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90473" y="5418454"/>
            <a:ext cx="7621270" cy="4102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604">
              <a:lnSpc>
                <a:spcPct val="100000"/>
              </a:lnSpc>
            </a:pPr>
            <a:r>
              <a:rPr dirty="0" baseline="24305" sz="1200" spc="-7">
                <a:latin typeface="Arial"/>
                <a:cs typeface="Arial"/>
              </a:rPr>
              <a:t>1</a:t>
            </a:r>
            <a:r>
              <a:rPr dirty="0" baseline="24305" sz="1200" spc="-7">
                <a:latin typeface="Arial"/>
                <a:cs typeface="Arial"/>
              </a:rPr>
              <a:t> </a:t>
            </a:r>
            <a:r>
              <a:rPr dirty="0" baseline="24305" sz="1200" spc="-142">
                <a:latin typeface="Arial"/>
                <a:cs typeface="Arial"/>
              </a:rPr>
              <a:t> </a:t>
            </a:r>
            <a:r>
              <a:rPr dirty="0" sz="1200" spc="40">
                <a:latin typeface="Arial"/>
                <a:cs typeface="Arial"/>
              </a:rPr>
              <a:t>W</a:t>
            </a:r>
            <a:r>
              <a:rPr dirty="0" sz="1200">
                <a:latin typeface="Arial"/>
                <a:cs typeface="Arial"/>
              </a:rPr>
              <a:t>ei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C.H. </a:t>
            </a:r>
            <a:r>
              <a:rPr dirty="0" sz="1200" i="1">
                <a:latin typeface="Arial"/>
                <a:cs typeface="Arial"/>
              </a:rPr>
              <a:t>et al</a:t>
            </a:r>
            <a:r>
              <a:rPr dirty="0" sz="1200">
                <a:latin typeface="Arial"/>
                <a:cs typeface="Arial"/>
              </a:rPr>
              <a:t>.,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J.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B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20">
                <a:latin typeface="Arial"/>
                <a:cs typeface="Arial"/>
              </a:rPr>
              <a:t>l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</a:t>
            </a:r>
            <a:r>
              <a:rPr dirty="0" sz="1200" spc="5">
                <a:latin typeface="Arial"/>
                <a:cs typeface="Arial"/>
              </a:rPr>
              <a:t>e</a:t>
            </a:r>
            <a:r>
              <a:rPr dirty="0" sz="1200" spc="-40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. 250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(</a:t>
            </a:r>
            <a:r>
              <a:rPr dirty="0" sz="1200">
                <a:latin typeface="Arial"/>
                <a:cs typeface="Arial"/>
              </a:rPr>
              <a:t>1975)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4790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>
                <a:latin typeface="Arial"/>
                <a:cs typeface="Arial"/>
              </a:rPr>
              <a:t>4795; 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baseline="24305" sz="1200" spc="-7">
                <a:latin typeface="Arial"/>
                <a:cs typeface="Arial"/>
              </a:rPr>
              <a:t>2</a:t>
            </a:r>
            <a:r>
              <a:rPr dirty="0" baseline="24305" sz="1200" spc="7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K</a:t>
            </a:r>
            <a:r>
              <a:rPr dirty="0" sz="1200">
                <a:latin typeface="Arial"/>
                <a:cs typeface="Arial"/>
              </a:rPr>
              <a:t>ahn</a:t>
            </a:r>
            <a:r>
              <a:rPr dirty="0" sz="1200" spc="-20">
                <a:latin typeface="Arial"/>
                <a:cs typeface="Arial"/>
              </a:rPr>
              <a:t> M</a:t>
            </a:r>
            <a:r>
              <a:rPr dirty="0" sz="1200">
                <a:latin typeface="Arial"/>
                <a:cs typeface="Arial"/>
              </a:rPr>
              <a:t>.I.</a:t>
            </a:r>
            <a:r>
              <a:rPr dirty="0" sz="1200" spc="35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et al.</a:t>
            </a:r>
            <a:r>
              <a:rPr dirty="0" sz="1200">
                <a:latin typeface="Arial"/>
                <a:cs typeface="Arial"/>
              </a:rPr>
              <a:t>, </a:t>
            </a:r>
            <a:r>
              <a:rPr dirty="0" sz="1200" spc="-10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u</a:t>
            </a:r>
            <a:r>
              <a:rPr dirty="0" sz="1200" spc="-6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. J.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B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oche</a:t>
            </a:r>
            <a:r>
              <a:rPr dirty="0" sz="1200" spc="-35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. </a:t>
            </a:r>
            <a:r>
              <a:rPr dirty="0" sz="1200" spc="-95">
                <a:latin typeface="Arial"/>
                <a:cs typeface="Arial"/>
              </a:rPr>
              <a:t>1</a:t>
            </a:r>
            <a:r>
              <a:rPr dirty="0" sz="1200">
                <a:latin typeface="Arial"/>
                <a:cs typeface="Arial"/>
              </a:rPr>
              <a:t>15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(</a:t>
            </a:r>
            <a:r>
              <a:rPr dirty="0" sz="1200">
                <a:latin typeface="Arial"/>
                <a:cs typeface="Arial"/>
              </a:rPr>
              <a:t>1981)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149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>
                <a:latin typeface="Arial"/>
                <a:cs typeface="Arial"/>
              </a:rPr>
              <a:t>152;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baseline="24305" sz="1200" spc="-7">
                <a:latin typeface="Arial"/>
                <a:cs typeface="Arial"/>
              </a:rPr>
              <a:t>3</a:t>
            </a:r>
            <a:r>
              <a:rPr dirty="0" baseline="24305" sz="1200" spc="-7">
                <a:latin typeface="Arial"/>
                <a:cs typeface="Arial"/>
              </a:rPr>
              <a:t> </a:t>
            </a:r>
            <a:r>
              <a:rPr dirty="0" baseline="24305" sz="1200" spc="-142">
                <a:latin typeface="Arial"/>
                <a:cs typeface="Arial"/>
              </a:rPr>
              <a:t> </a:t>
            </a:r>
            <a:r>
              <a:rPr dirty="0" sz="1200" spc="40">
                <a:latin typeface="Arial"/>
                <a:cs typeface="Arial"/>
              </a:rPr>
              <a:t>W</a:t>
            </a:r>
            <a:r>
              <a:rPr dirty="0" sz="1200">
                <a:latin typeface="Arial"/>
                <a:cs typeface="Arial"/>
              </a:rPr>
              <a:t>u</a:t>
            </a:r>
            <a:r>
              <a:rPr dirty="0" sz="1200" spc="-1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-15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30">
                <a:latin typeface="Arial"/>
                <a:cs typeface="Arial"/>
              </a:rPr>
              <a:t> </a:t>
            </a:r>
            <a:r>
              <a:rPr dirty="0" sz="1200" i="1">
                <a:latin typeface="Arial"/>
                <a:cs typeface="Arial"/>
              </a:rPr>
              <a:t>et al</a:t>
            </a:r>
            <a:r>
              <a:rPr dirty="0" sz="1200">
                <a:latin typeface="Arial"/>
                <a:cs typeface="Arial"/>
              </a:rPr>
              <a:t>., J. </a:t>
            </a:r>
            <a:r>
              <a:rPr dirty="0" sz="1200" spc="-10">
                <a:latin typeface="Arial"/>
                <a:cs typeface="Arial"/>
              </a:rPr>
              <a:t>B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20">
                <a:latin typeface="Arial"/>
                <a:cs typeface="Arial"/>
              </a:rPr>
              <a:t>l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</a:t>
            </a:r>
            <a:r>
              <a:rPr dirty="0" sz="1200" spc="5">
                <a:latin typeface="Arial"/>
                <a:cs typeface="Arial"/>
              </a:rPr>
              <a:t>e</a:t>
            </a:r>
            <a:r>
              <a:rPr dirty="0" sz="1200" spc="-40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.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267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(</a:t>
            </a:r>
            <a:r>
              <a:rPr dirty="0" sz="1200">
                <a:latin typeface="Arial"/>
                <a:cs typeface="Arial"/>
              </a:rPr>
              <a:t>1992)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1913</a:t>
            </a:r>
            <a:r>
              <a:rPr dirty="0" sz="1200" spc="35">
                <a:latin typeface="Arial"/>
                <a:cs typeface="Arial"/>
              </a:rPr>
              <a:t>0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>
                <a:latin typeface="Arial"/>
                <a:cs typeface="Arial"/>
              </a:rPr>
              <a:t>1</a:t>
            </a:r>
            <a:r>
              <a:rPr dirty="0" sz="1200" spc="-20">
                <a:latin typeface="Arial"/>
                <a:cs typeface="Arial"/>
              </a:rPr>
              <a:t>9</a:t>
            </a:r>
            <a:r>
              <a:rPr dirty="0" sz="1200">
                <a:latin typeface="Arial"/>
                <a:cs typeface="Arial"/>
              </a:rPr>
              <a:t>139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05498" y="4841367"/>
            <a:ext cx="1588770" cy="314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000" spc="0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ai</a:t>
            </a:r>
            <a:r>
              <a:rPr dirty="0" sz="2000" spc="-1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able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848600" y="1524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450975" y="4692015"/>
            <a:ext cx="415925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Un</a:t>
            </a:r>
            <a:r>
              <a:rPr dirty="0" sz="1400" spc="-15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il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2008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27</a:t>
            </a:fld>
          </a:p>
        </p:txBody>
      </p:sp>
      <p:sp>
        <p:nvSpPr>
          <p:cNvPr id="28" name="object 28"/>
          <p:cNvSpPr txBox="1"/>
          <p:nvPr/>
        </p:nvSpPr>
        <p:spPr>
          <a:xfrm>
            <a:off x="5626353" y="4673727"/>
            <a:ext cx="495934" cy="678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latin typeface="Wingdings"/>
                <a:cs typeface="Wingdings"/>
              </a:rPr>
              <a:t></a:t>
            </a:r>
            <a:endParaRPr sz="4400">
              <a:latin typeface="Wingdings"/>
              <a:cs typeface="Wingding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97126" y="4684903"/>
            <a:ext cx="461645" cy="436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>
                <a:latin typeface="Arial"/>
                <a:cs typeface="Arial"/>
              </a:rPr>
              <a:t>(?)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0044" y="533908"/>
            <a:ext cx="6254115" cy="6197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4893945" algn="l"/>
              </a:tabLst>
            </a:pPr>
            <a:r>
              <a:rPr dirty="0" sz="2000" spc="-5"/>
              <a:t>In</a:t>
            </a:r>
            <a:r>
              <a:rPr dirty="0" sz="2000" spc="0"/>
              <a:t>t</a:t>
            </a:r>
            <a:r>
              <a:rPr dirty="0" sz="2000" spc="-5"/>
              <a:t>e</a:t>
            </a:r>
            <a:r>
              <a:rPr dirty="0" sz="2000" spc="-15"/>
              <a:t>r</a:t>
            </a:r>
            <a:r>
              <a:rPr dirty="0" sz="2000" spc="-5"/>
              <a:t>a</a:t>
            </a:r>
            <a:r>
              <a:rPr dirty="0" sz="2000" spc="-15"/>
              <a:t>c</a:t>
            </a:r>
            <a:r>
              <a:rPr dirty="0" sz="2000"/>
              <a:t>t</a:t>
            </a:r>
            <a:r>
              <a:rPr dirty="0" sz="2000" spc="-5"/>
              <a:t>ion</a:t>
            </a:r>
            <a:r>
              <a:rPr dirty="0" sz="2000" spc="5"/>
              <a:t> </a:t>
            </a:r>
            <a:r>
              <a:rPr dirty="0" sz="2000" spc="-5"/>
              <a:t>In</a:t>
            </a:r>
            <a:r>
              <a:rPr dirty="0" sz="2000" spc="0"/>
              <a:t>t</a:t>
            </a:r>
            <a:r>
              <a:rPr dirty="0" sz="2000" spc="-5"/>
              <a:t>ensities</a:t>
            </a:r>
            <a:r>
              <a:rPr dirty="0" sz="2000" spc="5"/>
              <a:t> </a:t>
            </a:r>
            <a:r>
              <a:rPr dirty="0" sz="2000" spc="-5"/>
              <a:t>of</a:t>
            </a:r>
            <a:r>
              <a:rPr dirty="0" sz="2000" spc="-70"/>
              <a:t> </a:t>
            </a:r>
            <a:r>
              <a:rPr dirty="0" sz="2000" spc="-80"/>
              <a:t>A</a:t>
            </a:r>
            <a:r>
              <a:rPr dirty="0" sz="2000" spc="-140"/>
              <a:t>P</a:t>
            </a:r>
            <a:r>
              <a:rPr dirty="0" sz="2000" spc="-10"/>
              <a:t>A</a:t>
            </a:r>
            <a:r>
              <a:rPr dirty="0" sz="2000" spc="15"/>
              <a:t> </a:t>
            </a:r>
            <a:r>
              <a:rPr dirty="0" sz="2000" spc="-5"/>
              <a:t>and</a:t>
            </a:r>
            <a:r>
              <a:rPr dirty="0" sz="2000" spc="5"/>
              <a:t> </a:t>
            </a:r>
            <a:r>
              <a:rPr dirty="0" sz="2000" spc="-10"/>
              <a:t>RC</a:t>
            </a:r>
            <a:r>
              <a:rPr dirty="0" sz="2000" spc="-70"/>
              <a:t>A</a:t>
            </a:r>
            <a:r>
              <a:rPr dirty="0" baseline="-20576" sz="2025" spc="-7"/>
              <a:t>1</a:t>
            </a:r>
            <a:r>
              <a:rPr dirty="0" baseline="-20576" sz="2025"/>
              <a:t>	</a:t>
            </a:r>
            <a:r>
              <a:rPr dirty="0" sz="2000"/>
              <a:t>t</a:t>
            </a:r>
            <a:r>
              <a:rPr dirty="0" sz="2000" spc="-5"/>
              <a:t>o</a:t>
            </a:r>
            <a:r>
              <a:rPr dirty="0" sz="2000" spc="-25"/>
              <a:t> </a:t>
            </a:r>
            <a:r>
              <a:rPr dirty="0" sz="2000" spc="-5"/>
              <a:t>Di</a:t>
            </a:r>
            <a:r>
              <a:rPr dirty="0" sz="2000"/>
              <a:t>ff</a:t>
            </a:r>
            <a:r>
              <a:rPr dirty="0" sz="2000" spc="-5"/>
              <a:t>e</a:t>
            </a:r>
            <a:r>
              <a:rPr dirty="0" sz="2000" spc="-15"/>
              <a:t>r</a:t>
            </a:r>
            <a:r>
              <a:rPr dirty="0" sz="2000" spc="-5"/>
              <a:t>ent</a:t>
            </a:r>
            <a:r>
              <a:rPr dirty="0" sz="2000" spc="-5"/>
              <a:t> </a:t>
            </a:r>
            <a:r>
              <a:rPr dirty="0" sz="2000" spc="-20"/>
              <a:t>P</a:t>
            </a:r>
            <a:r>
              <a:rPr dirty="0" sz="2000" spc="-5"/>
              <a:t>ol</a:t>
            </a:r>
            <a:r>
              <a:rPr dirty="0" sz="2000" spc="-35"/>
              <a:t>y</a:t>
            </a:r>
            <a:r>
              <a:rPr dirty="0" sz="2000" spc="5"/>
              <a:t>v</a:t>
            </a:r>
            <a:r>
              <a:rPr dirty="0" sz="2000" spc="-5"/>
              <a:t>al</a:t>
            </a:r>
            <a:r>
              <a:rPr dirty="0" sz="2000" spc="-15"/>
              <a:t>e</a:t>
            </a:r>
            <a:r>
              <a:rPr dirty="0" sz="2000" spc="-5"/>
              <a:t>nt</a:t>
            </a:r>
            <a:r>
              <a:rPr dirty="0" sz="2000" spc="60"/>
              <a:t> </a:t>
            </a:r>
            <a:r>
              <a:rPr dirty="0" sz="2000" spc="-5"/>
              <a:t>G</a:t>
            </a:r>
            <a:r>
              <a:rPr dirty="0" sz="2000" spc="-5"/>
              <a:t>l</a:t>
            </a:r>
            <a:r>
              <a:rPr dirty="0" sz="2000" spc="-35"/>
              <a:t>y</a:t>
            </a:r>
            <a:r>
              <a:rPr dirty="0" sz="2000" spc="-5"/>
              <a:t>co</a:t>
            </a:r>
            <a:r>
              <a:rPr dirty="0" sz="2000" spc="0"/>
              <a:t>t</a:t>
            </a:r>
            <a:r>
              <a:rPr dirty="0" sz="2000" spc="-5"/>
              <a:t>opes</a:t>
            </a:r>
            <a:r>
              <a:rPr dirty="0" sz="2000" spc="-45"/>
              <a:t> </a:t>
            </a:r>
            <a:r>
              <a:rPr dirty="0" sz="2000" spc="-80"/>
              <a:t>A</a:t>
            </a:r>
            <a:r>
              <a:rPr dirty="0" sz="2000" spc="-5"/>
              <a:t>nal</a:t>
            </a:r>
            <a:r>
              <a:rPr dirty="0" sz="2000" spc="-40"/>
              <a:t>y</a:t>
            </a:r>
            <a:r>
              <a:rPr dirty="0" sz="2000" spc="0"/>
              <a:t>z</a:t>
            </a:r>
            <a:r>
              <a:rPr dirty="0" sz="2000" spc="-5"/>
              <a:t>ed</a:t>
            </a:r>
            <a:r>
              <a:rPr dirty="0" sz="2000" spc="114"/>
              <a:t> </a:t>
            </a:r>
            <a:r>
              <a:rPr dirty="0" sz="2000" spc="-5"/>
              <a:t>by</a:t>
            </a:r>
            <a:r>
              <a:rPr dirty="0" sz="2000" spc="-15"/>
              <a:t> </a:t>
            </a:r>
            <a:r>
              <a:rPr dirty="0" sz="2000" spc="-20"/>
              <a:t>E</a:t>
            </a:r>
            <a:r>
              <a:rPr dirty="0" sz="2000" spc="-5"/>
              <a:t>LL</a:t>
            </a:r>
            <a:r>
              <a:rPr dirty="0" sz="2000" spc="-20"/>
              <a:t>S</a:t>
            </a:r>
            <a:r>
              <a:rPr dirty="0" sz="2000" spc="-10"/>
              <a:t>A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383540" y="5635040"/>
            <a:ext cx="8004175" cy="881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5925" sz="1125" spc="-52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4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g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f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b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yl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d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AP</a:t>
            </a:r>
            <a:r>
              <a:rPr dirty="0" sz="1100">
                <a:latin typeface="Arial"/>
                <a:cs typeface="Arial"/>
              </a:rPr>
              <a:t>A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adde</a:t>
            </a:r>
            <a:r>
              <a:rPr dirty="0" sz="1100">
                <a:latin typeface="Arial"/>
                <a:cs typeface="Arial"/>
              </a:rPr>
              <a:t>d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v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 spc="-10">
                <a:latin typeface="Arial"/>
                <a:cs typeface="Arial"/>
              </a:rPr>
              <a:t>ri</a:t>
            </a:r>
            <a:r>
              <a:rPr dirty="0" sz="1100" spc="10">
                <a:latin typeface="Arial"/>
                <a:cs typeface="Arial"/>
              </a:rPr>
              <a:t>ou</a:t>
            </a:r>
            <a:r>
              <a:rPr dirty="0" sz="1100">
                <a:latin typeface="Arial"/>
                <a:cs typeface="Arial"/>
              </a:rPr>
              <a:t>s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po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>
                <a:latin typeface="Arial"/>
                <a:cs typeface="Arial"/>
              </a:rPr>
              <a:t>yv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 spc="10">
                <a:latin typeface="Arial"/>
                <a:cs typeface="Arial"/>
              </a:rPr>
              <a:t>en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-8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g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>
                <a:latin typeface="Arial"/>
                <a:cs typeface="Arial"/>
              </a:rPr>
              <a:t>yc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ope</a:t>
            </a:r>
            <a:r>
              <a:rPr dirty="0" sz="1100">
                <a:latin typeface="Arial"/>
                <a:cs typeface="Arial"/>
              </a:rPr>
              <a:t>s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c</a:t>
            </a:r>
            <a:r>
              <a:rPr dirty="0" sz="1100" spc="10">
                <a:latin typeface="Arial"/>
                <a:cs typeface="Arial"/>
              </a:rPr>
              <a:t>on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g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gp</a:t>
            </a:r>
            <a:r>
              <a:rPr dirty="0" sz="1100" spc="-5">
                <a:latin typeface="Arial"/>
                <a:cs typeface="Arial"/>
              </a:rPr>
              <a:t>s</a:t>
            </a:r>
            <a:r>
              <a:rPr dirty="0" sz="1100" spc="5">
                <a:latin typeface="Arial"/>
                <a:cs typeface="Arial"/>
              </a:rPr>
              <a:t>/</a:t>
            </a:r>
            <a:r>
              <a:rPr dirty="0" sz="1100" spc="10">
                <a:latin typeface="Arial"/>
                <a:cs typeface="Arial"/>
              </a:rPr>
              <a:t>p</a:t>
            </a:r>
            <a:r>
              <a:rPr dirty="0" sz="1100">
                <a:latin typeface="Arial"/>
                <a:cs typeface="Arial"/>
              </a:rPr>
              <a:t>s,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ang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g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25">
                <a:latin typeface="Arial"/>
                <a:cs typeface="Arial"/>
              </a:rPr>
              <a:t>f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m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>
                <a:latin typeface="Arial"/>
                <a:cs typeface="Arial"/>
              </a:rPr>
              <a:t>.</a:t>
            </a: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>
                <a:latin typeface="Arial"/>
                <a:cs typeface="Arial"/>
              </a:rPr>
              <a:t>1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g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to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1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-15" i="1">
                <a:latin typeface="Symbol"/>
                <a:cs typeface="Symbol"/>
              </a:rPr>
              <a:t></a:t>
            </a:r>
            <a:r>
              <a:rPr dirty="0" sz="1100">
                <a:latin typeface="Arial"/>
                <a:cs typeface="Arial"/>
              </a:rPr>
              <a:t>g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/</a:t>
            </a:r>
            <a:r>
              <a:rPr dirty="0" sz="1100" spc="-10">
                <a:latin typeface="Arial"/>
                <a:cs typeface="Arial"/>
              </a:rPr>
              <a:t>ml</a:t>
            </a:r>
            <a:r>
              <a:rPr dirty="0" sz="110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baseline="25925" sz="1125" spc="-22">
                <a:latin typeface="Arial"/>
                <a:cs typeface="Arial"/>
              </a:rPr>
              <a:t>b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h</a:t>
            </a:r>
            <a:r>
              <a:rPr dirty="0" sz="1100">
                <a:latin typeface="Arial"/>
                <a:cs typeface="Arial"/>
              </a:rPr>
              <a:t>e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bo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 spc="10">
                <a:latin typeface="Arial"/>
                <a:cs typeface="Arial"/>
              </a:rPr>
              <a:t>de</a:t>
            </a:r>
            <a:r>
              <a:rPr dirty="0" sz="1100">
                <a:latin typeface="Arial"/>
                <a:cs typeface="Arial"/>
              </a:rPr>
              <a:t>d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sy</a:t>
            </a:r>
            <a:r>
              <a:rPr dirty="0" sz="1100" spc="-10">
                <a:latin typeface="Arial"/>
                <a:cs typeface="Arial"/>
              </a:rPr>
              <a:t>m</a:t>
            </a:r>
            <a:r>
              <a:rPr dirty="0" sz="1100" spc="10">
                <a:latin typeface="Arial"/>
                <a:cs typeface="Arial"/>
              </a:rPr>
              <a:t>bo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>
                <a:latin typeface="Arial"/>
                <a:cs typeface="Arial"/>
              </a:rPr>
              <a:t>s</a:t>
            </a:r>
            <a:r>
              <a:rPr dirty="0" sz="1100" spc="-2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>
                <a:latin typeface="Arial"/>
                <a:cs typeface="Arial"/>
              </a:rPr>
              <a:t>n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pa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en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h</a:t>
            </a:r>
            <a:r>
              <a:rPr dirty="0" sz="1100" spc="-15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sis</a:t>
            </a:r>
            <a:r>
              <a:rPr dirty="0" sz="1100" spc="-7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nd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>
                <a:latin typeface="Arial"/>
                <a:cs typeface="Arial"/>
              </a:rPr>
              <a:t>c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te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h</a:t>
            </a:r>
            <a:r>
              <a:rPr dirty="0" sz="1100">
                <a:latin typeface="Arial"/>
                <a:cs typeface="Arial"/>
              </a:rPr>
              <a:t>e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hu</a:t>
            </a:r>
            <a:r>
              <a:rPr dirty="0" sz="1100" spc="-10">
                <a:latin typeface="Arial"/>
                <a:cs typeface="Arial"/>
              </a:rPr>
              <a:t>m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n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b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 spc="10">
                <a:latin typeface="Arial"/>
                <a:cs typeface="Arial"/>
              </a:rPr>
              <a:t>oo</a:t>
            </a:r>
            <a:r>
              <a:rPr dirty="0" sz="1100">
                <a:latin typeface="Arial"/>
                <a:cs typeface="Arial"/>
              </a:rPr>
              <a:t>d</a:t>
            </a:r>
            <a:r>
              <a:rPr dirty="0" sz="1100" spc="-3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g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ou</a:t>
            </a:r>
            <a:r>
              <a:rPr dirty="0" sz="1100">
                <a:latin typeface="Arial"/>
                <a:cs typeface="Arial"/>
              </a:rPr>
              <a:t>p</a:t>
            </a:r>
            <a:r>
              <a:rPr dirty="0" sz="1100" spc="-6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c</a:t>
            </a:r>
            <a:r>
              <a:rPr dirty="0" sz="1100" spc="5">
                <a:latin typeface="Arial"/>
                <a:cs typeface="Arial"/>
              </a:rPr>
              <a:t>t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>
                <a:latin typeface="Arial"/>
                <a:cs typeface="Arial"/>
              </a:rPr>
              <a:t>vity</a:t>
            </a:r>
            <a:r>
              <a:rPr dirty="0" sz="1100" spc="-1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and</a:t>
            </a:r>
            <a:r>
              <a:rPr dirty="0" sz="1100">
                <a:latin typeface="Arial"/>
                <a:cs typeface="Arial"/>
              </a:rPr>
              <a:t>/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r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c</a:t>
            </a:r>
            <a:r>
              <a:rPr dirty="0" sz="1100" spc="5">
                <a:latin typeface="Arial"/>
                <a:cs typeface="Arial"/>
              </a:rPr>
              <a:t>t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>
                <a:latin typeface="Arial"/>
                <a:cs typeface="Arial"/>
              </a:rPr>
              <a:t>n</a:t>
            </a:r>
            <a:r>
              <a:rPr dirty="0" sz="1100" spc="-1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de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 spc="-10">
                <a:latin typeface="Arial"/>
                <a:cs typeface="Arial"/>
              </a:rPr>
              <a:t>rmi</a:t>
            </a:r>
            <a:r>
              <a:rPr dirty="0" sz="1100" spc="10">
                <a:latin typeface="Arial"/>
                <a:cs typeface="Arial"/>
              </a:rPr>
              <a:t>nan</a:t>
            </a:r>
            <a:r>
              <a:rPr dirty="0" sz="1100" spc="-20">
                <a:latin typeface="Arial"/>
                <a:cs typeface="Arial"/>
              </a:rPr>
              <a:t>t</a:t>
            </a:r>
            <a:r>
              <a:rPr dirty="0" sz="1100">
                <a:latin typeface="Arial"/>
                <a:cs typeface="Arial"/>
              </a:rPr>
              <a:t>s.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baseline="25925" sz="1125" spc="0">
                <a:latin typeface="Arial"/>
                <a:cs typeface="Arial"/>
              </a:rPr>
              <a:t>c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-15">
                <a:latin typeface="Arial"/>
                <a:cs typeface="Arial"/>
              </a:rPr>
              <a:t>h</a:t>
            </a:r>
            <a:r>
              <a:rPr dirty="0" sz="110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 spc="-25">
                <a:latin typeface="Arial"/>
                <a:cs typeface="Arial"/>
              </a:rPr>
              <a:t>s</a:t>
            </a:r>
            <a:r>
              <a:rPr dirty="0" sz="1100" spc="10">
                <a:latin typeface="Arial"/>
                <a:cs typeface="Arial"/>
              </a:rPr>
              <a:t>u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>
                <a:latin typeface="Arial"/>
                <a:cs typeface="Arial"/>
              </a:rPr>
              <a:t>ts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3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w</a:t>
            </a:r>
            <a:r>
              <a:rPr dirty="0" sz="1100" spc="5">
                <a:latin typeface="Arial"/>
                <a:cs typeface="Arial"/>
              </a:rPr>
              <a:t>e</a:t>
            </a:r>
            <a:r>
              <a:rPr dirty="0" sz="1100" spc="-35">
                <a:latin typeface="Arial"/>
                <a:cs typeface="Arial"/>
              </a:rPr>
              <a:t>r</a:t>
            </a:r>
            <a:r>
              <a:rPr dirty="0" sz="110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 spc="-2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p</a:t>
            </a:r>
            <a:r>
              <a:rPr dirty="0" sz="1100" spc="-35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 spc="-2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d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5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cc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 spc="-35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d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g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5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t</a:t>
            </a:r>
            <a:r>
              <a:rPr dirty="0" sz="1100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-15">
                <a:latin typeface="Arial"/>
                <a:cs typeface="Arial"/>
              </a:rPr>
              <a:t>h</a:t>
            </a:r>
            <a:r>
              <a:rPr dirty="0" sz="110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25">
                <a:latin typeface="Arial"/>
                <a:cs typeface="Arial"/>
              </a:rPr>
              <a:t> </a:t>
            </a:r>
            <a:r>
              <a:rPr dirty="0" sz="1100" spc="-25">
                <a:latin typeface="Arial"/>
                <a:cs typeface="Arial"/>
              </a:rPr>
              <a:t>s</a:t>
            </a:r>
            <a:r>
              <a:rPr dirty="0" sz="1100" spc="10">
                <a:latin typeface="Arial"/>
                <a:cs typeface="Arial"/>
              </a:rPr>
              <a:t>pe</a:t>
            </a:r>
            <a:r>
              <a:rPr dirty="0" sz="1100" spc="-25">
                <a:latin typeface="Arial"/>
                <a:cs typeface="Arial"/>
              </a:rPr>
              <a:t>c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 spc="-15">
                <a:latin typeface="Arial"/>
                <a:cs typeface="Arial"/>
              </a:rPr>
              <a:t>p</a:t>
            </a:r>
            <a:r>
              <a:rPr dirty="0" sz="1100" spc="10">
                <a:latin typeface="Arial"/>
                <a:cs typeface="Arial"/>
              </a:rPr>
              <a:t>h</a:t>
            </a:r>
            <a:r>
              <a:rPr dirty="0" sz="1100" spc="-15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 spc="-30">
                <a:latin typeface="Arial"/>
                <a:cs typeface="Arial"/>
              </a:rPr>
              <a:t>m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-10">
                <a:latin typeface="Arial"/>
                <a:cs typeface="Arial"/>
              </a:rPr>
              <a:t>ri</a:t>
            </a:r>
            <a:r>
              <a:rPr dirty="0" sz="1100">
                <a:latin typeface="Arial"/>
                <a:cs typeface="Arial"/>
              </a:rPr>
              <a:t>c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a</a:t>
            </a:r>
            <a:r>
              <a:rPr dirty="0" sz="1100" spc="10">
                <a:latin typeface="Arial"/>
                <a:cs typeface="Arial"/>
              </a:rPr>
              <a:t>b</a:t>
            </a:r>
            <a:r>
              <a:rPr dirty="0" sz="1100" spc="-25">
                <a:latin typeface="Arial"/>
                <a:cs typeface="Arial"/>
              </a:rPr>
              <a:t>s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 spc="-10">
                <a:latin typeface="Arial"/>
                <a:cs typeface="Arial"/>
              </a:rPr>
              <a:t>r</a:t>
            </a:r>
            <a:r>
              <a:rPr dirty="0" sz="1100" spc="10">
                <a:latin typeface="Arial"/>
                <a:cs typeface="Arial"/>
              </a:rPr>
              <a:t>b</a:t>
            </a:r>
            <a:r>
              <a:rPr dirty="0" sz="1100" spc="-15">
                <a:latin typeface="Arial"/>
                <a:cs typeface="Arial"/>
              </a:rPr>
              <a:t>a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ce</a:t>
            </a:r>
            <a:r>
              <a:rPr dirty="0" sz="1100" spc="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v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 spc="-15">
                <a:latin typeface="Arial"/>
                <a:cs typeface="Arial"/>
              </a:rPr>
              <a:t>u</a:t>
            </a:r>
            <a:r>
              <a:rPr dirty="0" sz="110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25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30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4</a:t>
            </a: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 spc="-20">
                <a:latin typeface="Arial"/>
                <a:cs typeface="Arial"/>
              </a:rPr>
              <a:t>5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m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(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baseline="-22222" sz="1125" spc="-22">
                <a:latin typeface="Arial"/>
                <a:cs typeface="Arial"/>
              </a:rPr>
              <a:t>40</a:t>
            </a:r>
            <a:r>
              <a:rPr dirty="0" baseline="-22222" sz="1125" spc="-15">
                <a:latin typeface="Arial"/>
                <a:cs typeface="Arial"/>
              </a:rPr>
              <a:t>5</a:t>
            </a:r>
            <a:r>
              <a:rPr dirty="0" sz="1100">
                <a:latin typeface="Arial"/>
                <a:cs typeface="Arial"/>
              </a:rPr>
              <a:t>)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40">
                <a:latin typeface="Arial"/>
                <a:cs typeface="Arial"/>
              </a:rPr>
              <a:t> </a:t>
            </a:r>
            <a:r>
              <a:rPr dirty="0" sz="1100" spc="-15">
                <a:latin typeface="Arial"/>
                <a:cs typeface="Arial"/>
              </a:rPr>
              <a:t>a</a:t>
            </a:r>
            <a:r>
              <a:rPr dirty="0" sz="1100" spc="25">
                <a:latin typeface="Arial"/>
                <a:cs typeface="Arial"/>
              </a:rPr>
              <a:t>f</a:t>
            </a:r>
            <a:r>
              <a:rPr dirty="0" sz="1100" spc="-20">
                <a:latin typeface="Arial"/>
                <a:cs typeface="Arial"/>
              </a:rPr>
              <a:t>t</a:t>
            </a:r>
            <a:r>
              <a:rPr dirty="0" sz="1100" spc="10">
                <a:latin typeface="Arial"/>
                <a:cs typeface="Arial"/>
              </a:rPr>
              <a:t>e</a:t>
            </a:r>
            <a:r>
              <a:rPr dirty="0" sz="1100">
                <a:latin typeface="Arial"/>
                <a:cs typeface="Arial"/>
              </a:rPr>
              <a:t>r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4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2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5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h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10">
                <a:latin typeface="Arial"/>
                <a:cs typeface="Arial"/>
              </a:rPr>
              <a:t>n</a:t>
            </a:r>
            <a:r>
              <a:rPr dirty="0" sz="1100" spc="-25">
                <a:latin typeface="Arial"/>
                <a:cs typeface="Arial"/>
              </a:rPr>
              <a:t>c</a:t>
            </a:r>
            <a:r>
              <a:rPr dirty="0" sz="1100" spc="10">
                <a:latin typeface="Arial"/>
                <a:cs typeface="Arial"/>
              </a:rPr>
              <a:t>u</a:t>
            </a:r>
            <a:r>
              <a:rPr dirty="0" sz="1100" spc="-15">
                <a:latin typeface="Arial"/>
                <a:cs typeface="Arial"/>
              </a:rPr>
              <a:t>b</a:t>
            </a:r>
            <a:r>
              <a:rPr dirty="0" sz="1100" spc="10">
                <a:latin typeface="Arial"/>
                <a:cs typeface="Arial"/>
              </a:rPr>
              <a:t>a</a:t>
            </a:r>
            <a:r>
              <a:rPr dirty="0" sz="1100">
                <a:latin typeface="Arial"/>
                <a:cs typeface="Arial"/>
              </a:rPr>
              <a:t>t</a:t>
            </a:r>
            <a:r>
              <a:rPr dirty="0" sz="1100" spc="-10">
                <a:latin typeface="Arial"/>
                <a:cs typeface="Arial"/>
              </a:rPr>
              <a:t>i</a:t>
            </a:r>
            <a:r>
              <a:rPr dirty="0" sz="1100" spc="-15">
                <a:latin typeface="Arial"/>
                <a:cs typeface="Arial"/>
              </a:rPr>
              <a:t>o</a:t>
            </a:r>
            <a:r>
              <a:rPr dirty="0" sz="1100">
                <a:latin typeface="Arial"/>
                <a:cs typeface="Arial"/>
              </a:rPr>
              <a:t>n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3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as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>
                <a:latin typeface="Arial"/>
                <a:cs typeface="Arial"/>
              </a:rPr>
              <a:t>f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 spc="-10">
                <a:latin typeface="Arial"/>
                <a:cs typeface="Arial"/>
              </a:rPr>
              <a:t>ll</a:t>
            </a:r>
            <a:r>
              <a:rPr dirty="0" sz="1100" spc="10">
                <a:latin typeface="Arial"/>
                <a:cs typeface="Arial"/>
              </a:rPr>
              <a:t>o</a:t>
            </a:r>
            <a:r>
              <a:rPr dirty="0" sz="1100" spc="-5">
                <a:latin typeface="Arial"/>
                <a:cs typeface="Arial"/>
              </a:rPr>
              <a:t>ws</a:t>
            </a:r>
            <a:r>
              <a:rPr dirty="0" sz="1100">
                <a:latin typeface="Arial"/>
                <a:cs typeface="Arial"/>
              </a:rPr>
              <a:t>: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+</a:t>
            </a:r>
            <a:r>
              <a:rPr dirty="0" sz="1100" spc="-20">
                <a:latin typeface="Arial"/>
                <a:cs typeface="Arial"/>
              </a:rPr>
              <a:t>+</a:t>
            </a:r>
            <a:r>
              <a:rPr dirty="0" sz="1100">
                <a:latin typeface="Arial"/>
                <a:cs typeface="Arial"/>
              </a:rPr>
              <a:t>+</a:t>
            </a:r>
            <a:r>
              <a:rPr dirty="0" sz="1100" spc="-20">
                <a:latin typeface="Arial"/>
                <a:cs typeface="Arial"/>
              </a:rPr>
              <a:t>+</a:t>
            </a:r>
            <a:r>
              <a:rPr dirty="0" sz="1100">
                <a:latin typeface="Arial"/>
                <a:cs typeface="Arial"/>
              </a:rPr>
              <a:t>+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baseline="-22222" sz="1125" spc="-22">
                <a:latin typeface="Arial"/>
                <a:cs typeface="Arial"/>
              </a:rPr>
              <a:t>40</a:t>
            </a:r>
            <a:r>
              <a:rPr dirty="0" baseline="-22222" sz="1125" spc="-7">
                <a:latin typeface="Arial"/>
                <a:cs typeface="Arial"/>
              </a:rPr>
              <a:t>5</a:t>
            </a:r>
            <a:r>
              <a:rPr dirty="0" baseline="-22222" sz="1125">
                <a:latin typeface="Arial"/>
                <a:cs typeface="Arial"/>
              </a:rPr>
              <a:t> </a:t>
            </a:r>
            <a:r>
              <a:rPr dirty="0" baseline="-22222" sz="1125" spc="-135">
                <a:latin typeface="Arial"/>
                <a:cs typeface="Arial"/>
              </a:rPr>
              <a:t> </a:t>
            </a:r>
            <a:r>
              <a:rPr dirty="0" sz="1100" i="1">
                <a:latin typeface="Symbol"/>
                <a:cs typeface="Symbol"/>
              </a:rPr>
              <a:t></a:t>
            </a:r>
            <a:r>
              <a:rPr dirty="0" sz="1100" spc="25" i="1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Arial"/>
                <a:cs typeface="Arial"/>
              </a:rPr>
              <a:t>2</a:t>
            </a:r>
            <a:r>
              <a:rPr dirty="0" sz="1100">
                <a:latin typeface="Arial"/>
                <a:cs typeface="Arial"/>
              </a:rPr>
              <a:t>.</a:t>
            </a:r>
            <a:r>
              <a:rPr dirty="0" sz="1100" spc="5">
                <a:latin typeface="Arial"/>
                <a:cs typeface="Arial"/>
              </a:rPr>
              <a:t>5</a:t>
            </a:r>
            <a:r>
              <a:rPr dirty="0" sz="1100" spc="-35">
                <a:latin typeface="Arial"/>
                <a:cs typeface="Arial"/>
              </a:rPr>
              <a:t>)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+</a:t>
            </a:r>
            <a:r>
              <a:rPr dirty="0" sz="1100">
                <a:latin typeface="Arial"/>
                <a:cs typeface="Arial"/>
              </a:rPr>
              <a:t>+</a:t>
            </a:r>
            <a:r>
              <a:rPr dirty="0" sz="1100" spc="-20">
                <a:latin typeface="Arial"/>
                <a:cs typeface="Arial"/>
              </a:rPr>
              <a:t>+</a:t>
            </a:r>
            <a:r>
              <a:rPr dirty="0" sz="1100">
                <a:latin typeface="Arial"/>
                <a:cs typeface="Arial"/>
              </a:rPr>
              <a:t>+</a:t>
            </a:r>
            <a:r>
              <a:rPr dirty="0" sz="1100" spc="25">
                <a:latin typeface="Arial"/>
                <a:cs typeface="Arial"/>
              </a:rPr>
              <a:t> </a:t>
            </a:r>
            <a:r>
              <a:rPr dirty="0" sz="1100" spc="-35">
                <a:latin typeface="Arial"/>
                <a:cs typeface="Arial"/>
              </a:rPr>
              <a:t>(</a:t>
            </a:r>
            <a:r>
              <a:rPr dirty="0" sz="1100" spc="5">
                <a:latin typeface="Arial"/>
                <a:cs typeface="Arial"/>
              </a:rPr>
              <a:t>2</a:t>
            </a:r>
            <a:r>
              <a:rPr dirty="0" sz="1100" spc="-20">
                <a:latin typeface="Arial"/>
                <a:cs typeface="Arial"/>
              </a:rPr>
              <a:t>.</a:t>
            </a:r>
            <a:r>
              <a:rPr dirty="0" sz="1100">
                <a:latin typeface="Arial"/>
                <a:cs typeface="Arial"/>
              </a:rPr>
              <a:t>5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&gt;A</a:t>
            </a:r>
            <a:r>
              <a:rPr dirty="0" baseline="-22222" sz="1125" spc="-22">
                <a:latin typeface="Arial"/>
                <a:cs typeface="Arial"/>
              </a:rPr>
              <a:t>40</a:t>
            </a:r>
            <a:r>
              <a:rPr dirty="0" baseline="-22222" sz="1125" spc="-7">
                <a:latin typeface="Arial"/>
                <a:cs typeface="Arial"/>
              </a:rPr>
              <a:t>5</a:t>
            </a:r>
            <a:r>
              <a:rPr dirty="0" baseline="-22222" sz="1125">
                <a:latin typeface="Arial"/>
                <a:cs typeface="Arial"/>
              </a:rPr>
              <a:t> </a:t>
            </a:r>
            <a:r>
              <a:rPr dirty="0" sz="1100" i="1">
                <a:latin typeface="Symbol"/>
                <a:cs typeface="Symbol"/>
              </a:rPr>
              <a:t></a:t>
            </a:r>
            <a:r>
              <a:rPr dirty="0" sz="1100" spc="25" i="1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Arial"/>
                <a:cs typeface="Arial"/>
              </a:rPr>
              <a:t>2</a:t>
            </a:r>
            <a:r>
              <a:rPr dirty="0" sz="1100" spc="-20">
                <a:latin typeface="Arial"/>
                <a:cs typeface="Arial"/>
              </a:rPr>
              <a:t>.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-35">
                <a:latin typeface="Arial"/>
                <a:cs typeface="Arial"/>
              </a:rPr>
              <a:t>)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 spc="-20">
                <a:latin typeface="Arial"/>
                <a:cs typeface="Arial"/>
              </a:rPr>
              <a:t>+</a:t>
            </a:r>
            <a:r>
              <a:rPr dirty="0" sz="1100">
                <a:latin typeface="Arial"/>
                <a:cs typeface="Arial"/>
              </a:rPr>
              <a:t>++</a:t>
            </a:r>
            <a:r>
              <a:rPr dirty="0" sz="110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</a:t>
            </a:r>
            <a:r>
              <a:rPr dirty="0" sz="1100" spc="-20">
                <a:latin typeface="Arial"/>
                <a:cs typeface="Arial"/>
              </a:rPr>
              <a:t>2</a:t>
            </a:r>
            <a:r>
              <a:rPr dirty="0" sz="1100" spc="5">
                <a:latin typeface="Arial"/>
                <a:cs typeface="Arial"/>
              </a:rPr>
              <a:t>.</a:t>
            </a:r>
            <a:r>
              <a:rPr dirty="0" sz="1100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&gt;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baseline="-22222" sz="1125" spc="-22">
                <a:latin typeface="Arial"/>
                <a:cs typeface="Arial"/>
              </a:rPr>
              <a:t>405</a:t>
            </a:r>
            <a:r>
              <a:rPr dirty="0" sz="1100" i="1">
                <a:latin typeface="Symbol"/>
                <a:cs typeface="Symbol"/>
              </a:rPr>
              <a:t></a:t>
            </a:r>
            <a:r>
              <a:rPr dirty="0" sz="1100" spc="50" i="1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Arial"/>
                <a:cs typeface="Arial"/>
              </a:rPr>
              <a:t>1</a:t>
            </a:r>
            <a:r>
              <a:rPr dirty="0" sz="1100">
                <a:latin typeface="Arial"/>
                <a:cs typeface="Arial"/>
              </a:rPr>
              <a:t>.</a:t>
            </a:r>
            <a:r>
              <a:rPr dirty="0" sz="1100" spc="5">
                <a:latin typeface="Arial"/>
                <a:cs typeface="Arial"/>
              </a:rPr>
              <a:t>5</a:t>
            </a:r>
            <a:r>
              <a:rPr dirty="0" sz="1100" spc="-35">
                <a:latin typeface="Arial"/>
                <a:cs typeface="Arial"/>
              </a:rPr>
              <a:t>)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++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</a:t>
            </a:r>
            <a:r>
              <a:rPr dirty="0" sz="1100" spc="5">
                <a:latin typeface="Arial"/>
                <a:cs typeface="Arial"/>
              </a:rPr>
              <a:t>1</a:t>
            </a:r>
            <a:r>
              <a:rPr dirty="0" sz="1100" spc="-20">
                <a:latin typeface="Arial"/>
                <a:cs typeface="Arial"/>
              </a:rPr>
              <a:t>.</a:t>
            </a:r>
            <a:r>
              <a:rPr dirty="0" sz="1100">
                <a:latin typeface="Arial"/>
                <a:cs typeface="Arial"/>
              </a:rPr>
              <a:t>5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&gt;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baseline="-22222" sz="1125" spc="-22">
                <a:latin typeface="Arial"/>
                <a:cs typeface="Arial"/>
              </a:rPr>
              <a:t>40</a:t>
            </a:r>
            <a:r>
              <a:rPr dirty="0" baseline="-22222" sz="1125" spc="-15">
                <a:latin typeface="Arial"/>
                <a:cs typeface="Arial"/>
              </a:rPr>
              <a:t>5</a:t>
            </a:r>
            <a:r>
              <a:rPr dirty="0" sz="1100" i="1">
                <a:latin typeface="Symbol"/>
                <a:cs typeface="Symbol"/>
              </a:rPr>
              <a:t></a:t>
            </a:r>
            <a:r>
              <a:rPr dirty="0" sz="1100" spc="50" i="1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Arial"/>
                <a:cs typeface="Arial"/>
              </a:rPr>
              <a:t>1</a:t>
            </a:r>
            <a:r>
              <a:rPr dirty="0" sz="1100">
                <a:latin typeface="Arial"/>
                <a:cs typeface="Arial"/>
              </a:rPr>
              <a:t>.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-10">
                <a:latin typeface="Arial"/>
                <a:cs typeface="Arial"/>
              </a:rPr>
              <a:t>)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+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</a:t>
            </a:r>
            <a:r>
              <a:rPr dirty="0" sz="1100" spc="-20">
                <a:latin typeface="Arial"/>
                <a:cs typeface="Arial"/>
              </a:rPr>
              <a:t>1</a:t>
            </a:r>
            <a:r>
              <a:rPr dirty="0" sz="1100">
                <a:latin typeface="Arial"/>
                <a:cs typeface="Arial"/>
              </a:rPr>
              <a:t>.0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&gt;</a:t>
            </a:r>
            <a:r>
              <a:rPr dirty="0" sz="1100" spc="10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baseline="-22222" sz="1125" spc="-22">
                <a:latin typeface="Arial"/>
                <a:cs typeface="Arial"/>
              </a:rPr>
              <a:t>40</a:t>
            </a:r>
            <a:r>
              <a:rPr dirty="0" baseline="-22222" sz="1125" spc="-7">
                <a:latin typeface="Arial"/>
                <a:cs typeface="Arial"/>
              </a:rPr>
              <a:t>5</a:t>
            </a:r>
            <a:r>
              <a:rPr dirty="0" baseline="-22222" sz="1125">
                <a:latin typeface="Arial"/>
                <a:cs typeface="Arial"/>
              </a:rPr>
              <a:t> </a:t>
            </a:r>
            <a:r>
              <a:rPr dirty="0" baseline="-22222" sz="1125" spc="-135">
                <a:latin typeface="Arial"/>
                <a:cs typeface="Arial"/>
              </a:rPr>
              <a:t> </a:t>
            </a:r>
            <a:r>
              <a:rPr dirty="0" sz="1100" i="1">
                <a:latin typeface="Symbol"/>
                <a:cs typeface="Symbol"/>
              </a:rPr>
              <a:t></a:t>
            </a:r>
            <a:r>
              <a:rPr dirty="0" sz="1100" spc="25" i="1">
                <a:latin typeface="Times New Roman"/>
                <a:cs typeface="Times New Roman"/>
              </a:rPr>
              <a:t> 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-20">
                <a:latin typeface="Arial"/>
                <a:cs typeface="Arial"/>
              </a:rPr>
              <a:t>.</a:t>
            </a:r>
            <a:r>
              <a:rPr dirty="0" sz="1100" spc="5">
                <a:latin typeface="Arial"/>
                <a:cs typeface="Arial"/>
              </a:rPr>
              <a:t>5</a:t>
            </a:r>
            <a:r>
              <a:rPr dirty="0" sz="1100" spc="-10">
                <a:latin typeface="Arial"/>
                <a:cs typeface="Arial"/>
              </a:rPr>
              <a:t>)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30">
                <a:latin typeface="Arial"/>
                <a:cs typeface="Arial"/>
              </a:rPr>
              <a:t> </a:t>
            </a:r>
            <a:r>
              <a:rPr dirty="0" sz="1100" i="1">
                <a:latin typeface="Symbol"/>
                <a:cs typeface="Symbol"/>
              </a:rPr>
              <a:t></a:t>
            </a:r>
            <a:r>
              <a:rPr dirty="0" sz="1100" spc="30" i="1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Arial"/>
                <a:cs typeface="Arial"/>
              </a:rPr>
              <a:t>(</a:t>
            </a:r>
            <a:r>
              <a:rPr dirty="0" sz="1100" spc="-20">
                <a:latin typeface="Arial"/>
                <a:cs typeface="Arial"/>
              </a:rPr>
              <a:t>0</a:t>
            </a:r>
            <a:r>
              <a:rPr dirty="0" sz="1100">
                <a:latin typeface="Arial"/>
                <a:cs typeface="Arial"/>
              </a:rPr>
              <a:t>.5</a:t>
            </a:r>
            <a:r>
              <a:rPr dirty="0" sz="1100" spc="1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&gt;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baseline="-22222" sz="1125" spc="-22">
                <a:latin typeface="Arial"/>
                <a:cs typeface="Arial"/>
              </a:rPr>
              <a:t>40</a:t>
            </a:r>
            <a:r>
              <a:rPr dirty="0" baseline="-22222" sz="1125" spc="-7">
                <a:latin typeface="Arial"/>
                <a:cs typeface="Arial"/>
              </a:rPr>
              <a:t>5</a:t>
            </a:r>
            <a:r>
              <a:rPr dirty="0" baseline="-22222" sz="1125" spc="104">
                <a:latin typeface="Arial"/>
                <a:cs typeface="Arial"/>
              </a:rPr>
              <a:t> </a:t>
            </a:r>
            <a:r>
              <a:rPr dirty="0" sz="1100" i="1">
                <a:latin typeface="Symbol"/>
                <a:cs typeface="Symbol"/>
              </a:rPr>
              <a:t></a:t>
            </a:r>
            <a:endParaRPr sz="11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 spc="5">
                <a:latin typeface="Arial"/>
                <a:cs typeface="Arial"/>
              </a:rPr>
              <a:t>.</a:t>
            </a:r>
            <a:r>
              <a:rPr dirty="0" sz="1100" spc="10">
                <a:latin typeface="Arial"/>
                <a:cs typeface="Arial"/>
              </a:rPr>
              <a:t>2</a:t>
            </a:r>
            <a:r>
              <a:rPr dirty="0" sz="1100" spc="-10">
                <a:latin typeface="Arial"/>
                <a:cs typeface="Arial"/>
              </a:rPr>
              <a:t>)</a:t>
            </a:r>
            <a:r>
              <a:rPr dirty="0" sz="1100">
                <a:latin typeface="Arial"/>
                <a:cs typeface="Arial"/>
              </a:rPr>
              <a:t>,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an</a:t>
            </a:r>
            <a:r>
              <a:rPr dirty="0" sz="1100">
                <a:latin typeface="Arial"/>
                <a:cs typeface="Arial"/>
              </a:rPr>
              <a:t>d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-</a:t>
            </a:r>
            <a:r>
              <a:rPr dirty="0" sz="1100" spc="-30">
                <a:latin typeface="Arial"/>
                <a:cs typeface="Arial"/>
              </a:rPr>
              <a:t> </a:t>
            </a:r>
            <a:r>
              <a:rPr dirty="0" sz="1100" spc="-10">
                <a:latin typeface="Arial"/>
                <a:cs typeface="Arial"/>
              </a:rPr>
              <a:t>(</a:t>
            </a:r>
            <a:r>
              <a:rPr dirty="0" sz="1100" spc="5">
                <a:latin typeface="Arial"/>
                <a:cs typeface="Arial"/>
              </a:rPr>
              <a:t>A</a:t>
            </a:r>
            <a:r>
              <a:rPr dirty="0" baseline="-22222" sz="1125" spc="-22">
                <a:latin typeface="Arial"/>
                <a:cs typeface="Arial"/>
              </a:rPr>
              <a:t>40</a:t>
            </a:r>
            <a:r>
              <a:rPr dirty="0" baseline="-22222" sz="1125" spc="-15">
                <a:latin typeface="Arial"/>
                <a:cs typeface="Arial"/>
              </a:rPr>
              <a:t>5</a:t>
            </a:r>
            <a:r>
              <a:rPr dirty="0" sz="1100">
                <a:latin typeface="Arial"/>
                <a:cs typeface="Arial"/>
              </a:rPr>
              <a:t>&lt;</a:t>
            </a:r>
            <a:r>
              <a:rPr dirty="0" sz="1100" spc="5">
                <a:latin typeface="Arial"/>
                <a:cs typeface="Arial"/>
              </a:rPr>
              <a:t> </a:t>
            </a: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 spc="5">
                <a:latin typeface="Arial"/>
                <a:cs typeface="Arial"/>
              </a:rPr>
              <a:t>.</a:t>
            </a:r>
            <a:r>
              <a:rPr dirty="0" sz="1100" spc="10">
                <a:latin typeface="Arial"/>
                <a:cs typeface="Arial"/>
              </a:rPr>
              <a:t>2</a:t>
            </a:r>
            <a:r>
              <a:rPr dirty="0" sz="110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01000" y="152400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27</a:t>
            </a:fld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81000" y="1334388"/>
          <a:ext cx="8305800" cy="4267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182"/>
                <a:gridCol w="3461163"/>
                <a:gridCol w="1661896"/>
                <a:gridCol w="1451328"/>
                <a:gridCol w="1074229"/>
              </a:tblGrid>
              <a:tr h="638053">
                <a:tc>
                  <a:txBody>
                    <a:bodyPr/>
                    <a:lstStyle/>
                    <a:p>
                      <a:pPr marL="91440" marR="1314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1400" spc="5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1400" spc="10" b="1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lyva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spc="7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glyc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es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ect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dete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2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spc="3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baseline="27777" sz="1350" spc="-15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dirty="0" sz="1400" spc="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ood</a:t>
                      </a:r>
                      <a:r>
                        <a:rPr dirty="0" sz="14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4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act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ty)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5104" marR="1822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400" spc="10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15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un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400" spc="8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dirty="0" sz="1400" spc="-7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baseline="-24691" sz="1350" spc="15" b="1">
                          <a:latin typeface="Times New Roman"/>
                          <a:cs typeface="Times New Roman"/>
                        </a:rPr>
                        <a:t>40</a:t>
                      </a:r>
                      <a:r>
                        <a:rPr dirty="0" baseline="-24691" sz="1350" b="1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baseline="-24691" sz="135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baseline="-24691" sz="1350" spc="-7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g)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865" marR="1187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dirty="0" sz="1400" spc="30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baseline="-24691" sz="1350" spc="15" b="1">
                          <a:latin typeface="Times New Roman"/>
                          <a:cs typeface="Times New Roman"/>
                        </a:rPr>
                        <a:t>405</a:t>
                      </a:r>
                      <a:r>
                        <a:rPr dirty="0" baseline="-24691" sz="1350" spc="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ea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baseline="27777" sz="1350" b="1">
                          <a:latin typeface="Times New Roman"/>
                          <a:cs typeface="Times New Roman"/>
                        </a:rPr>
                        <a:t>c</a:t>
                      </a:r>
                      <a:endParaRPr baseline="27777"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 marR="224790">
                        <a:lnSpc>
                          <a:spcPts val="2020"/>
                        </a:lnSpc>
                        <a:spcBef>
                          <a:spcPts val="40"/>
                        </a:spcBef>
                      </a:pP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baseline="27777" sz="1350" b="1">
                          <a:latin typeface="Times New Roman"/>
                          <a:cs typeface="Times New Roman"/>
                        </a:rPr>
                        <a:t>c</a:t>
                      </a:r>
                      <a:endParaRPr baseline="27777" sz="13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2869">
                <a:tc>
                  <a:txBody>
                    <a:bodyPr/>
                    <a:lstStyle/>
                    <a:p>
                      <a:pPr marL="91440">
                        <a:lnSpc>
                          <a:spcPts val="1350"/>
                        </a:lnSpc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1350"/>
                        </a:lnSpc>
                      </a:pPr>
                      <a:r>
                        <a:rPr dirty="0" sz="14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40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PS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Tn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ts val="1350"/>
                        </a:lnSpc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350"/>
                        </a:lnSpc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1350"/>
                        </a:lnSpc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+++++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692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4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40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hu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24691" sz="1350" spc="-1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ac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id</a:t>
                      </a:r>
                      <a:r>
                        <a:rPr dirty="0" sz="1400" spc="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II</a:t>
                      </a:r>
                      <a:r>
                        <a:rPr dirty="0" baseline="-24691" sz="1350" spc="52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+++++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7022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40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bo</a:t>
                      </a:r>
                      <a:r>
                        <a:rPr dirty="0" sz="1400" spc="-35" b="1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400" spc="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24691" sz="1350" spc="-1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ac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id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II</a:t>
                      </a:r>
                      <a:r>
                        <a:rPr dirty="0" baseline="-24691" sz="1350" spc="52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+++++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7001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40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400" spc="15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-24691" sz="1350" spc="7" b="1">
                          <a:latin typeface="Arial"/>
                          <a:cs typeface="Arial"/>
                        </a:rPr>
                        <a:t>β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II</a:t>
                      </a:r>
                      <a:r>
                        <a:rPr dirty="0" baseline="-24691" sz="1350" spc="52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+++++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9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400" spc="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fet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400" spc="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(T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24691" sz="1350" spc="52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16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.7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+++++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98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16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Bi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es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400" spc="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400" spc="15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-24691" sz="1350" spc="7" b="1">
                          <a:latin typeface="Arial"/>
                          <a:cs typeface="Arial"/>
                        </a:rPr>
                        <a:t>β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-6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II</a:t>
                      </a:r>
                      <a:r>
                        <a:rPr dirty="0" baseline="-24691" sz="1350" spc="52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92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20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400" spc="-35" b="1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400" spc="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α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24691" sz="1350" spc="-1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ac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id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-6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II</a:t>
                      </a:r>
                      <a:r>
                        <a:rPr dirty="0" baseline="-24691" sz="1350" spc="7" b="1">
                          <a:latin typeface="Arial"/>
                          <a:cs typeface="Arial"/>
                        </a:rPr>
                        <a:t>β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7007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21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5" b="1">
                          <a:latin typeface="Arial"/>
                          <a:cs typeface="Arial"/>
                        </a:rPr>
                        <a:t>PS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j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400" spc="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-6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Tn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2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848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23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5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et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400" spc="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-6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691" sz="1350" spc="7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24691" sz="1350" spc="52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+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747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25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400" spc="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baseline="-24691" sz="13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24691" sz="1350" spc="-16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ac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id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(s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-6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400" spc="8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II</a:t>
                      </a:r>
                      <a:r>
                        <a:rPr dirty="0" baseline="-24691" sz="1350" spc="6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21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-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400" b="1">
                          <a:latin typeface="Arial"/>
                          <a:cs typeface="Arial"/>
                        </a:rPr>
                        <a:t>.3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b="1">
                          <a:latin typeface="Calibri"/>
                          <a:cs typeface="Calibri"/>
                        </a:rPr>
                        <a:t>±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3234" y="908761"/>
            <a:ext cx="7977505" cy="5329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95702" y="3033014"/>
            <a:ext cx="576580" cy="215900"/>
          </a:xfrm>
          <a:custGeom>
            <a:avLst/>
            <a:gdLst/>
            <a:ahLst/>
            <a:cxnLst/>
            <a:rect l="l" t="t" r="r" b="b"/>
            <a:pathLst>
              <a:path w="576580" h="215900">
                <a:moveTo>
                  <a:pt x="0" y="35940"/>
                </a:moveTo>
                <a:lnTo>
                  <a:pt x="2831" y="21967"/>
                </a:lnTo>
                <a:lnTo>
                  <a:pt x="10556" y="10541"/>
                </a:lnTo>
                <a:lnTo>
                  <a:pt x="22020" y="2829"/>
                </a:lnTo>
                <a:lnTo>
                  <a:pt x="36068" y="0"/>
                </a:lnTo>
                <a:lnTo>
                  <a:pt x="540004" y="0"/>
                </a:lnTo>
                <a:lnTo>
                  <a:pt x="554051" y="2829"/>
                </a:lnTo>
                <a:lnTo>
                  <a:pt x="565515" y="10540"/>
                </a:lnTo>
                <a:lnTo>
                  <a:pt x="573240" y="21967"/>
                </a:lnTo>
                <a:lnTo>
                  <a:pt x="576072" y="35940"/>
                </a:lnTo>
                <a:lnTo>
                  <a:pt x="576072" y="179959"/>
                </a:lnTo>
                <a:lnTo>
                  <a:pt x="573240" y="193986"/>
                </a:lnTo>
                <a:lnTo>
                  <a:pt x="565515" y="205406"/>
                </a:lnTo>
                <a:lnTo>
                  <a:pt x="554051" y="213088"/>
                </a:lnTo>
                <a:lnTo>
                  <a:pt x="540004" y="215900"/>
                </a:lnTo>
                <a:lnTo>
                  <a:pt x="36068" y="215900"/>
                </a:lnTo>
                <a:lnTo>
                  <a:pt x="22020" y="213088"/>
                </a:lnTo>
                <a:lnTo>
                  <a:pt x="10556" y="205406"/>
                </a:lnTo>
                <a:lnTo>
                  <a:pt x="2831" y="193986"/>
                </a:lnTo>
                <a:lnTo>
                  <a:pt x="0" y="179959"/>
                </a:lnTo>
                <a:lnTo>
                  <a:pt x="0" y="35940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95702" y="3717035"/>
            <a:ext cx="576580" cy="216535"/>
          </a:xfrm>
          <a:custGeom>
            <a:avLst/>
            <a:gdLst/>
            <a:ahLst/>
            <a:cxnLst/>
            <a:rect l="l" t="t" r="r" b="b"/>
            <a:pathLst>
              <a:path w="576580" h="216535">
                <a:moveTo>
                  <a:pt x="0" y="36068"/>
                </a:moveTo>
                <a:lnTo>
                  <a:pt x="2831" y="22020"/>
                </a:lnTo>
                <a:lnTo>
                  <a:pt x="10556" y="10556"/>
                </a:lnTo>
                <a:lnTo>
                  <a:pt x="22020" y="2831"/>
                </a:lnTo>
                <a:lnTo>
                  <a:pt x="36068" y="0"/>
                </a:lnTo>
                <a:lnTo>
                  <a:pt x="540004" y="0"/>
                </a:lnTo>
                <a:lnTo>
                  <a:pt x="554051" y="2831"/>
                </a:lnTo>
                <a:lnTo>
                  <a:pt x="565515" y="10556"/>
                </a:lnTo>
                <a:lnTo>
                  <a:pt x="573240" y="22020"/>
                </a:lnTo>
                <a:lnTo>
                  <a:pt x="576072" y="36068"/>
                </a:lnTo>
                <a:lnTo>
                  <a:pt x="576072" y="179958"/>
                </a:lnTo>
                <a:lnTo>
                  <a:pt x="573240" y="194006"/>
                </a:lnTo>
                <a:lnTo>
                  <a:pt x="565515" y="205470"/>
                </a:lnTo>
                <a:lnTo>
                  <a:pt x="554051" y="213195"/>
                </a:lnTo>
                <a:lnTo>
                  <a:pt x="540004" y="216026"/>
                </a:lnTo>
                <a:lnTo>
                  <a:pt x="36068" y="216026"/>
                </a:lnTo>
                <a:lnTo>
                  <a:pt x="22020" y="213195"/>
                </a:lnTo>
                <a:lnTo>
                  <a:pt x="10556" y="205470"/>
                </a:lnTo>
                <a:lnTo>
                  <a:pt x="2831" y="194006"/>
                </a:lnTo>
                <a:lnTo>
                  <a:pt x="0" y="179958"/>
                </a:lnTo>
                <a:lnTo>
                  <a:pt x="0" y="36068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40023" y="3717035"/>
            <a:ext cx="575945" cy="216535"/>
          </a:xfrm>
          <a:custGeom>
            <a:avLst/>
            <a:gdLst/>
            <a:ahLst/>
            <a:cxnLst/>
            <a:rect l="l" t="t" r="r" b="b"/>
            <a:pathLst>
              <a:path w="575945" h="216535">
                <a:moveTo>
                  <a:pt x="0" y="36068"/>
                </a:moveTo>
                <a:lnTo>
                  <a:pt x="2829" y="22020"/>
                </a:lnTo>
                <a:lnTo>
                  <a:pt x="10540" y="10556"/>
                </a:lnTo>
                <a:lnTo>
                  <a:pt x="21967" y="2831"/>
                </a:lnTo>
                <a:lnTo>
                  <a:pt x="35940" y="0"/>
                </a:lnTo>
                <a:lnTo>
                  <a:pt x="540003" y="0"/>
                </a:lnTo>
                <a:lnTo>
                  <a:pt x="553977" y="2831"/>
                </a:lnTo>
                <a:lnTo>
                  <a:pt x="565404" y="10556"/>
                </a:lnTo>
                <a:lnTo>
                  <a:pt x="573115" y="22020"/>
                </a:lnTo>
                <a:lnTo>
                  <a:pt x="575945" y="36068"/>
                </a:lnTo>
                <a:lnTo>
                  <a:pt x="575945" y="179958"/>
                </a:lnTo>
                <a:lnTo>
                  <a:pt x="573115" y="194006"/>
                </a:lnTo>
                <a:lnTo>
                  <a:pt x="565403" y="205470"/>
                </a:lnTo>
                <a:lnTo>
                  <a:pt x="553977" y="213195"/>
                </a:lnTo>
                <a:lnTo>
                  <a:pt x="540003" y="216026"/>
                </a:lnTo>
                <a:lnTo>
                  <a:pt x="35940" y="216026"/>
                </a:lnTo>
                <a:lnTo>
                  <a:pt x="21967" y="213195"/>
                </a:lnTo>
                <a:lnTo>
                  <a:pt x="10541" y="205470"/>
                </a:lnTo>
                <a:lnTo>
                  <a:pt x="2829" y="194006"/>
                </a:lnTo>
                <a:lnTo>
                  <a:pt x="0" y="179958"/>
                </a:lnTo>
                <a:lnTo>
                  <a:pt x="0" y="36068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83964" y="3023997"/>
            <a:ext cx="576580" cy="216535"/>
          </a:xfrm>
          <a:custGeom>
            <a:avLst/>
            <a:gdLst/>
            <a:ahLst/>
            <a:cxnLst/>
            <a:rect l="l" t="t" r="r" b="b"/>
            <a:pathLst>
              <a:path w="576579" h="216535">
                <a:moveTo>
                  <a:pt x="0" y="35940"/>
                </a:moveTo>
                <a:lnTo>
                  <a:pt x="2831" y="21967"/>
                </a:lnTo>
                <a:lnTo>
                  <a:pt x="10556" y="10541"/>
                </a:lnTo>
                <a:lnTo>
                  <a:pt x="22020" y="2829"/>
                </a:lnTo>
                <a:lnTo>
                  <a:pt x="36068" y="0"/>
                </a:lnTo>
                <a:lnTo>
                  <a:pt x="540003" y="0"/>
                </a:lnTo>
                <a:lnTo>
                  <a:pt x="554051" y="2829"/>
                </a:lnTo>
                <a:lnTo>
                  <a:pt x="565515" y="10540"/>
                </a:lnTo>
                <a:lnTo>
                  <a:pt x="573240" y="21967"/>
                </a:lnTo>
                <a:lnTo>
                  <a:pt x="576072" y="35940"/>
                </a:lnTo>
                <a:lnTo>
                  <a:pt x="576072" y="179958"/>
                </a:lnTo>
                <a:lnTo>
                  <a:pt x="573240" y="194006"/>
                </a:lnTo>
                <a:lnTo>
                  <a:pt x="565515" y="205470"/>
                </a:lnTo>
                <a:lnTo>
                  <a:pt x="554051" y="213195"/>
                </a:lnTo>
                <a:lnTo>
                  <a:pt x="540003" y="216026"/>
                </a:lnTo>
                <a:lnTo>
                  <a:pt x="36068" y="216026"/>
                </a:lnTo>
                <a:lnTo>
                  <a:pt x="22020" y="213195"/>
                </a:lnTo>
                <a:lnTo>
                  <a:pt x="10556" y="205470"/>
                </a:lnTo>
                <a:lnTo>
                  <a:pt x="2831" y="194006"/>
                </a:lnTo>
                <a:lnTo>
                  <a:pt x="0" y="179958"/>
                </a:lnTo>
                <a:lnTo>
                  <a:pt x="0" y="3594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91963" y="3023997"/>
            <a:ext cx="576580" cy="216535"/>
          </a:xfrm>
          <a:custGeom>
            <a:avLst/>
            <a:gdLst/>
            <a:ahLst/>
            <a:cxnLst/>
            <a:rect l="l" t="t" r="r" b="b"/>
            <a:pathLst>
              <a:path w="576579" h="216535">
                <a:moveTo>
                  <a:pt x="0" y="35940"/>
                </a:moveTo>
                <a:lnTo>
                  <a:pt x="2831" y="21967"/>
                </a:lnTo>
                <a:lnTo>
                  <a:pt x="10556" y="10541"/>
                </a:lnTo>
                <a:lnTo>
                  <a:pt x="22020" y="2829"/>
                </a:lnTo>
                <a:lnTo>
                  <a:pt x="36067" y="0"/>
                </a:lnTo>
                <a:lnTo>
                  <a:pt x="540003" y="0"/>
                </a:lnTo>
                <a:lnTo>
                  <a:pt x="554051" y="2829"/>
                </a:lnTo>
                <a:lnTo>
                  <a:pt x="565515" y="10540"/>
                </a:lnTo>
                <a:lnTo>
                  <a:pt x="573240" y="21967"/>
                </a:lnTo>
                <a:lnTo>
                  <a:pt x="576072" y="35940"/>
                </a:lnTo>
                <a:lnTo>
                  <a:pt x="576072" y="179958"/>
                </a:lnTo>
                <a:lnTo>
                  <a:pt x="573240" y="194006"/>
                </a:lnTo>
                <a:lnTo>
                  <a:pt x="565515" y="205470"/>
                </a:lnTo>
                <a:lnTo>
                  <a:pt x="554051" y="213195"/>
                </a:lnTo>
                <a:lnTo>
                  <a:pt x="540003" y="216026"/>
                </a:lnTo>
                <a:lnTo>
                  <a:pt x="36067" y="216026"/>
                </a:lnTo>
                <a:lnTo>
                  <a:pt x="22020" y="213195"/>
                </a:lnTo>
                <a:lnTo>
                  <a:pt x="10556" y="205470"/>
                </a:lnTo>
                <a:lnTo>
                  <a:pt x="2831" y="194006"/>
                </a:lnTo>
                <a:lnTo>
                  <a:pt x="0" y="179958"/>
                </a:lnTo>
                <a:lnTo>
                  <a:pt x="0" y="3594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66057" y="4625975"/>
            <a:ext cx="575945" cy="216535"/>
          </a:xfrm>
          <a:custGeom>
            <a:avLst/>
            <a:gdLst/>
            <a:ahLst/>
            <a:cxnLst/>
            <a:rect l="l" t="t" r="r" b="b"/>
            <a:pathLst>
              <a:path w="575945" h="216535">
                <a:moveTo>
                  <a:pt x="0" y="36068"/>
                </a:moveTo>
                <a:lnTo>
                  <a:pt x="2811" y="22020"/>
                </a:lnTo>
                <a:lnTo>
                  <a:pt x="10493" y="10556"/>
                </a:lnTo>
                <a:lnTo>
                  <a:pt x="21913" y="2831"/>
                </a:lnTo>
                <a:lnTo>
                  <a:pt x="35940" y="0"/>
                </a:lnTo>
                <a:lnTo>
                  <a:pt x="540003" y="0"/>
                </a:lnTo>
                <a:lnTo>
                  <a:pt x="553977" y="2831"/>
                </a:lnTo>
                <a:lnTo>
                  <a:pt x="565403" y="10556"/>
                </a:lnTo>
                <a:lnTo>
                  <a:pt x="573115" y="22020"/>
                </a:lnTo>
                <a:lnTo>
                  <a:pt x="575944" y="36068"/>
                </a:lnTo>
                <a:lnTo>
                  <a:pt x="575944" y="180086"/>
                </a:lnTo>
                <a:lnTo>
                  <a:pt x="573115" y="194059"/>
                </a:lnTo>
                <a:lnTo>
                  <a:pt x="565403" y="205486"/>
                </a:lnTo>
                <a:lnTo>
                  <a:pt x="553977" y="213197"/>
                </a:lnTo>
                <a:lnTo>
                  <a:pt x="540003" y="216026"/>
                </a:lnTo>
                <a:lnTo>
                  <a:pt x="35940" y="216026"/>
                </a:lnTo>
                <a:lnTo>
                  <a:pt x="21913" y="213197"/>
                </a:lnTo>
                <a:lnTo>
                  <a:pt x="10493" y="205486"/>
                </a:lnTo>
                <a:lnTo>
                  <a:pt x="2811" y="194059"/>
                </a:lnTo>
                <a:lnTo>
                  <a:pt x="0" y="180086"/>
                </a:lnTo>
                <a:lnTo>
                  <a:pt x="0" y="36068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92090" y="4625975"/>
            <a:ext cx="575945" cy="216535"/>
          </a:xfrm>
          <a:custGeom>
            <a:avLst/>
            <a:gdLst/>
            <a:ahLst/>
            <a:cxnLst/>
            <a:rect l="l" t="t" r="r" b="b"/>
            <a:pathLst>
              <a:path w="575945" h="216535">
                <a:moveTo>
                  <a:pt x="0" y="36068"/>
                </a:moveTo>
                <a:lnTo>
                  <a:pt x="2829" y="22020"/>
                </a:lnTo>
                <a:lnTo>
                  <a:pt x="10541" y="10556"/>
                </a:lnTo>
                <a:lnTo>
                  <a:pt x="21967" y="2831"/>
                </a:lnTo>
                <a:lnTo>
                  <a:pt x="35940" y="0"/>
                </a:lnTo>
                <a:lnTo>
                  <a:pt x="540004" y="0"/>
                </a:lnTo>
                <a:lnTo>
                  <a:pt x="553977" y="2831"/>
                </a:lnTo>
                <a:lnTo>
                  <a:pt x="565403" y="10556"/>
                </a:lnTo>
                <a:lnTo>
                  <a:pt x="573115" y="22020"/>
                </a:lnTo>
                <a:lnTo>
                  <a:pt x="575945" y="36068"/>
                </a:lnTo>
                <a:lnTo>
                  <a:pt x="575945" y="180086"/>
                </a:lnTo>
                <a:lnTo>
                  <a:pt x="573115" y="194059"/>
                </a:lnTo>
                <a:lnTo>
                  <a:pt x="565403" y="205486"/>
                </a:lnTo>
                <a:lnTo>
                  <a:pt x="553977" y="213197"/>
                </a:lnTo>
                <a:lnTo>
                  <a:pt x="540004" y="216026"/>
                </a:lnTo>
                <a:lnTo>
                  <a:pt x="35940" y="216026"/>
                </a:lnTo>
                <a:lnTo>
                  <a:pt x="21967" y="213197"/>
                </a:lnTo>
                <a:lnTo>
                  <a:pt x="10541" y="205486"/>
                </a:lnTo>
                <a:lnTo>
                  <a:pt x="2829" y="194059"/>
                </a:lnTo>
                <a:lnTo>
                  <a:pt x="0" y="180086"/>
                </a:lnTo>
                <a:lnTo>
                  <a:pt x="0" y="36068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336029" y="3708019"/>
            <a:ext cx="575945" cy="216535"/>
          </a:xfrm>
          <a:custGeom>
            <a:avLst/>
            <a:gdLst/>
            <a:ahLst/>
            <a:cxnLst/>
            <a:rect l="l" t="t" r="r" b="b"/>
            <a:pathLst>
              <a:path w="575945" h="216535">
                <a:moveTo>
                  <a:pt x="0" y="35940"/>
                </a:moveTo>
                <a:lnTo>
                  <a:pt x="2829" y="21967"/>
                </a:lnTo>
                <a:lnTo>
                  <a:pt x="10541" y="10540"/>
                </a:lnTo>
                <a:lnTo>
                  <a:pt x="21967" y="2829"/>
                </a:lnTo>
                <a:lnTo>
                  <a:pt x="35941" y="0"/>
                </a:lnTo>
                <a:lnTo>
                  <a:pt x="540003" y="0"/>
                </a:lnTo>
                <a:lnTo>
                  <a:pt x="553977" y="2829"/>
                </a:lnTo>
                <a:lnTo>
                  <a:pt x="565404" y="10540"/>
                </a:lnTo>
                <a:lnTo>
                  <a:pt x="573115" y="21967"/>
                </a:lnTo>
                <a:lnTo>
                  <a:pt x="575945" y="35940"/>
                </a:lnTo>
                <a:lnTo>
                  <a:pt x="575945" y="179958"/>
                </a:lnTo>
                <a:lnTo>
                  <a:pt x="573115" y="194006"/>
                </a:lnTo>
                <a:lnTo>
                  <a:pt x="565403" y="205470"/>
                </a:lnTo>
                <a:lnTo>
                  <a:pt x="553977" y="213195"/>
                </a:lnTo>
                <a:lnTo>
                  <a:pt x="540003" y="216026"/>
                </a:lnTo>
                <a:lnTo>
                  <a:pt x="35941" y="216026"/>
                </a:lnTo>
                <a:lnTo>
                  <a:pt x="21967" y="213195"/>
                </a:lnTo>
                <a:lnTo>
                  <a:pt x="10540" y="205470"/>
                </a:lnTo>
                <a:lnTo>
                  <a:pt x="2829" y="194006"/>
                </a:lnTo>
                <a:lnTo>
                  <a:pt x="0" y="179958"/>
                </a:lnTo>
                <a:lnTo>
                  <a:pt x="0" y="35940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362063" y="4644009"/>
            <a:ext cx="575945" cy="216535"/>
          </a:xfrm>
          <a:custGeom>
            <a:avLst/>
            <a:gdLst/>
            <a:ahLst/>
            <a:cxnLst/>
            <a:rect l="l" t="t" r="r" b="b"/>
            <a:pathLst>
              <a:path w="575945" h="216535">
                <a:moveTo>
                  <a:pt x="0" y="35941"/>
                </a:moveTo>
                <a:lnTo>
                  <a:pt x="2811" y="21967"/>
                </a:lnTo>
                <a:lnTo>
                  <a:pt x="10493" y="10541"/>
                </a:lnTo>
                <a:lnTo>
                  <a:pt x="21913" y="2829"/>
                </a:lnTo>
                <a:lnTo>
                  <a:pt x="35940" y="0"/>
                </a:lnTo>
                <a:lnTo>
                  <a:pt x="539876" y="0"/>
                </a:lnTo>
                <a:lnTo>
                  <a:pt x="553924" y="2829"/>
                </a:lnTo>
                <a:lnTo>
                  <a:pt x="565388" y="10541"/>
                </a:lnTo>
                <a:lnTo>
                  <a:pt x="573113" y="21967"/>
                </a:lnTo>
                <a:lnTo>
                  <a:pt x="575944" y="35941"/>
                </a:lnTo>
                <a:lnTo>
                  <a:pt x="575944" y="179959"/>
                </a:lnTo>
                <a:lnTo>
                  <a:pt x="573113" y="194006"/>
                </a:lnTo>
                <a:lnTo>
                  <a:pt x="565388" y="205470"/>
                </a:lnTo>
                <a:lnTo>
                  <a:pt x="553924" y="213195"/>
                </a:lnTo>
                <a:lnTo>
                  <a:pt x="539876" y="216027"/>
                </a:lnTo>
                <a:lnTo>
                  <a:pt x="35940" y="216027"/>
                </a:lnTo>
                <a:lnTo>
                  <a:pt x="21913" y="213195"/>
                </a:lnTo>
                <a:lnTo>
                  <a:pt x="10493" y="205470"/>
                </a:lnTo>
                <a:lnTo>
                  <a:pt x="2811" y="194006"/>
                </a:lnTo>
                <a:lnTo>
                  <a:pt x="0" y="179959"/>
                </a:lnTo>
                <a:lnTo>
                  <a:pt x="0" y="35941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80409" y="4085970"/>
            <a:ext cx="4952365" cy="742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600" spc="5">
                <a:latin typeface="Arial"/>
                <a:cs typeface="Arial"/>
              </a:rPr>
              <a:t>I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 spc="5">
                <a:latin typeface="Arial"/>
                <a:cs typeface="Arial"/>
              </a:rPr>
              <a:t>s</a:t>
            </a:r>
            <a:r>
              <a:rPr dirty="0" sz="1600" spc="-10">
                <a:latin typeface="Arial"/>
                <a:cs typeface="Arial"/>
              </a:rPr>
              <a:t>u</a:t>
            </a:r>
            <a:r>
              <a:rPr dirty="0" sz="1600" spc="-40">
                <a:latin typeface="Arial"/>
                <a:cs typeface="Arial"/>
              </a:rPr>
              <a:t>f</a:t>
            </a:r>
            <a:r>
              <a:rPr dirty="0" sz="1600" spc="5">
                <a:latin typeface="Arial"/>
                <a:cs typeface="Arial"/>
              </a:rPr>
              <a:t>f</a:t>
            </a:r>
            <a:r>
              <a:rPr dirty="0" sz="1600" spc="-25">
                <a:latin typeface="Arial"/>
                <a:cs typeface="Arial"/>
              </a:rPr>
              <a:t>i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>
                <a:latin typeface="Arial"/>
                <a:cs typeface="Arial"/>
              </a:rPr>
              <a:t>ie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t</a:t>
            </a:r>
            <a:r>
              <a:rPr dirty="0" sz="1600" spc="100">
                <a:latin typeface="Arial"/>
                <a:cs typeface="Arial"/>
              </a:rPr>
              <a:t> </a:t>
            </a:r>
            <a:r>
              <a:rPr dirty="0" sz="1600" spc="-35">
                <a:latin typeface="Arial"/>
                <a:cs typeface="Arial"/>
              </a:rPr>
              <a:t>a</a:t>
            </a:r>
            <a:r>
              <a:rPr dirty="0" sz="1600" spc="30">
                <a:latin typeface="Arial"/>
                <a:cs typeface="Arial"/>
              </a:rPr>
              <a:t>m</a:t>
            </a:r>
            <a:r>
              <a:rPr dirty="0" sz="1600" spc="-10">
                <a:latin typeface="Arial"/>
                <a:cs typeface="Arial"/>
              </a:rPr>
              <a:t>oun</a:t>
            </a:r>
            <a:r>
              <a:rPr dirty="0" sz="1600">
                <a:latin typeface="Arial"/>
                <a:cs typeface="Arial"/>
              </a:rPr>
              <a:t>t</a:t>
            </a:r>
            <a:r>
              <a:rPr dirty="0" sz="1600" spc="9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r</a:t>
            </a:r>
            <a:r>
              <a:rPr dirty="0" sz="1600" spc="75">
                <a:latin typeface="Arial"/>
                <a:cs typeface="Arial"/>
              </a:rPr>
              <a:t> </a:t>
            </a:r>
            <a:r>
              <a:rPr dirty="0" sz="1600" spc="30">
                <a:latin typeface="Arial"/>
                <a:cs typeface="Arial"/>
              </a:rPr>
              <a:t>m</a:t>
            </a:r>
            <a:r>
              <a:rPr dirty="0" sz="1600" spc="-35">
                <a:latin typeface="Arial"/>
                <a:cs typeface="Arial"/>
              </a:rPr>
              <a:t>a</a:t>
            </a:r>
            <a:r>
              <a:rPr dirty="0" sz="1600" spc="5">
                <a:latin typeface="Arial"/>
                <a:cs typeface="Arial"/>
              </a:rPr>
              <a:t>sk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85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baseline="-21164" sz="1575" i="1">
                <a:latin typeface="Symbol"/>
                <a:cs typeface="Symbol"/>
              </a:rPr>
              <a:t></a:t>
            </a:r>
            <a:r>
              <a:rPr dirty="0" baseline="-21164" sz="1575" spc="67" i="1">
                <a:latin typeface="Times New Roman"/>
                <a:cs typeface="Times New Roman"/>
              </a:rPr>
              <a:t> </a:t>
            </a:r>
            <a:r>
              <a:rPr dirty="0" sz="1600">
                <a:latin typeface="Arial"/>
                <a:cs typeface="Arial"/>
              </a:rPr>
              <a:t>/</a:t>
            </a:r>
            <a:r>
              <a:rPr dirty="0" sz="1600" spc="90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II</a:t>
            </a:r>
            <a:r>
              <a:rPr dirty="0" baseline="-21164" sz="1575" i="1">
                <a:latin typeface="Symbol"/>
                <a:cs typeface="Symbol"/>
              </a:rPr>
              <a:t></a:t>
            </a:r>
            <a:r>
              <a:rPr dirty="0" baseline="-21164" sz="1575" i="1">
                <a:latin typeface="Times New Roman"/>
                <a:cs typeface="Times New Roman"/>
              </a:rPr>
              <a:t> </a:t>
            </a:r>
            <a:r>
              <a:rPr dirty="0" baseline="-21164" sz="1575" spc="67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Arial"/>
                <a:cs typeface="Arial"/>
              </a:rPr>
              <a:t>an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75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T</a:t>
            </a:r>
            <a:r>
              <a:rPr dirty="0" baseline="-21164" sz="1575" i="1">
                <a:latin typeface="Symbol"/>
                <a:cs typeface="Symbol"/>
              </a:rPr>
              <a:t></a:t>
            </a:r>
            <a:r>
              <a:rPr dirty="0" baseline="-21164" sz="1575" i="1">
                <a:latin typeface="Times New Roman"/>
                <a:cs typeface="Times New Roman"/>
              </a:rPr>
              <a:t> </a:t>
            </a:r>
            <a:r>
              <a:rPr dirty="0" baseline="-21164" sz="1575" spc="7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Arial"/>
                <a:cs typeface="Arial"/>
              </a:rPr>
              <a:t>g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10">
                <a:latin typeface="Arial"/>
                <a:cs typeface="Arial"/>
              </a:rPr>
              <a:t>y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op</a:t>
            </a:r>
            <a:r>
              <a:rPr dirty="0" sz="160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on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-3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ing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1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gp</a:t>
            </a:r>
            <a:r>
              <a:rPr dirty="0" sz="1600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1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1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</a:t>
            </a:r>
            <a:r>
              <a:rPr dirty="0" sz="1600" spc="-35">
                <a:latin typeface="Arial"/>
                <a:cs typeface="Arial"/>
              </a:rPr>
              <a:t>u</a:t>
            </a:r>
            <a:r>
              <a:rPr dirty="0" sz="1600" spc="30">
                <a:latin typeface="Arial"/>
                <a:cs typeface="Arial"/>
              </a:rPr>
              <a:t>m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140">
                <a:latin typeface="Arial"/>
                <a:cs typeface="Arial"/>
              </a:rPr>
              <a:t> </a:t>
            </a:r>
            <a:r>
              <a:rPr dirty="0" sz="1600" spc="-35">
                <a:latin typeface="Arial"/>
                <a:cs typeface="Arial"/>
              </a:rPr>
              <a:t>b</a:t>
            </a:r>
            <a:r>
              <a:rPr dirty="0" sz="1600">
                <a:latin typeface="Arial"/>
                <a:cs typeface="Arial"/>
              </a:rPr>
              <a:t>lo</a:t>
            </a:r>
            <a:r>
              <a:rPr dirty="0" sz="1600" spc="-35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1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grou</a:t>
            </a:r>
            <a:r>
              <a:rPr dirty="0" sz="1600">
                <a:latin typeface="Arial"/>
                <a:cs typeface="Arial"/>
              </a:rPr>
              <a:t>p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185">
                <a:latin typeface="Arial"/>
                <a:cs typeface="Arial"/>
              </a:rPr>
              <a:t> </a:t>
            </a:r>
            <a:r>
              <a:rPr dirty="0" sz="1600" spc="-80" b="1">
                <a:latin typeface="Arial"/>
                <a:cs typeface="Arial"/>
              </a:rPr>
              <a:t>A</a:t>
            </a:r>
            <a:r>
              <a:rPr dirty="0" sz="1600" spc="-5" b="1">
                <a:latin typeface="Arial"/>
                <a:cs typeface="Arial"/>
              </a:rPr>
              <a:t>B</a:t>
            </a:r>
            <a:r>
              <a:rPr dirty="0" sz="1600" spc="5" b="1">
                <a:latin typeface="Arial"/>
                <a:cs typeface="Arial"/>
              </a:rPr>
              <a:t>H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135" b="1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 spc="15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L</a:t>
            </a:r>
            <a:r>
              <a:rPr dirty="0" sz="1600" spc="-5" b="1">
                <a:latin typeface="Arial"/>
                <a:cs typeface="Arial"/>
              </a:rPr>
              <a:t>e</a:t>
            </a:r>
            <a:r>
              <a:rPr dirty="0" sz="1600" spc="20" b="1">
                <a:latin typeface="Arial"/>
                <a:cs typeface="Arial"/>
              </a:rPr>
              <a:t>w</a:t>
            </a: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5" b="1">
                <a:latin typeface="Arial"/>
                <a:cs typeface="Arial"/>
              </a:rPr>
              <a:t>s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an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>
                <a:latin typeface="Arial"/>
                <a:cs typeface="Arial"/>
              </a:rPr>
              <a:t>g</a:t>
            </a:r>
            <a:r>
              <a:rPr dirty="0" sz="1600" spc="-5">
                <a:latin typeface="Arial"/>
                <a:cs typeface="Arial"/>
              </a:rPr>
              <a:t>e</a:t>
            </a:r>
            <a:r>
              <a:rPr dirty="0" sz="1600" spc="5">
                <a:latin typeface="Arial"/>
                <a:cs typeface="Arial"/>
              </a:rPr>
              <a:t>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10">
                <a:latin typeface="Arial"/>
                <a:cs typeface="Arial"/>
              </a:rPr>
              <a:t>c</a:t>
            </a:r>
            <a:r>
              <a:rPr dirty="0" sz="1600" spc="-5">
                <a:latin typeface="Arial"/>
                <a:cs typeface="Arial"/>
              </a:rPr>
              <a:t>on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5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>
                <a:latin typeface="Arial"/>
                <a:cs typeface="Arial"/>
              </a:rPr>
              <a:t>n</a:t>
            </a:r>
            <a:r>
              <a:rPr dirty="0" sz="1600" spc="5">
                <a:latin typeface="Arial"/>
                <a:cs typeface="Arial"/>
              </a:rPr>
              <a:t>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gp</a:t>
            </a:r>
            <a:r>
              <a:rPr dirty="0" sz="1600" spc="15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61990" y="2789935"/>
            <a:ext cx="1198880" cy="28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75994" algn="l"/>
              </a:tabLst>
            </a:pPr>
            <a:r>
              <a:rPr dirty="0" sz="1600" spc="5" b="1">
                <a:latin typeface="Arial"/>
                <a:cs typeface="Arial"/>
              </a:rPr>
              <a:t>I</a:t>
            </a:r>
            <a:r>
              <a:rPr dirty="0" sz="1600" spc="-15" b="1">
                <a:latin typeface="Arial"/>
                <a:cs typeface="Arial"/>
              </a:rPr>
              <a:t>I</a:t>
            </a:r>
            <a:r>
              <a:rPr dirty="0" baseline="-21164" sz="1575" i="1">
                <a:latin typeface="Symbol"/>
                <a:cs typeface="Symbol"/>
              </a:rPr>
              <a:t></a:t>
            </a:r>
            <a:r>
              <a:rPr dirty="0" baseline="-21164" sz="1575" i="1">
                <a:latin typeface="Times New Roman"/>
                <a:cs typeface="Times New Roman"/>
              </a:rPr>
              <a:t>	</a:t>
            </a:r>
            <a:r>
              <a:rPr dirty="0" sz="1600" b="1">
                <a:latin typeface="Arial"/>
                <a:cs typeface="Arial"/>
              </a:rPr>
              <a:t>T</a:t>
            </a:r>
            <a:r>
              <a:rPr dirty="0" baseline="-21164" sz="1575" i="1">
                <a:latin typeface="Symbol"/>
                <a:cs typeface="Symbol"/>
              </a:rPr>
              <a:t></a:t>
            </a:r>
            <a:endParaRPr baseline="-21164" sz="1575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0803" y="2789935"/>
            <a:ext cx="1980564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93775" algn="l"/>
              </a:tabLst>
            </a:pP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 spc="-35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	</a:t>
            </a:r>
            <a:r>
              <a:rPr dirty="0" sz="1600" spc="-10">
                <a:latin typeface="Arial"/>
                <a:cs typeface="Arial"/>
              </a:rPr>
              <a:t>g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10">
                <a:latin typeface="Arial"/>
                <a:cs typeface="Arial"/>
              </a:rPr>
              <a:t>y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ope</a:t>
            </a:r>
            <a:r>
              <a:rPr dirty="0" sz="1600"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0409" y="2789935"/>
            <a:ext cx="2286000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1359535" algn="l"/>
              </a:tabLst>
            </a:pP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>
                <a:latin typeface="Arial"/>
                <a:cs typeface="Arial"/>
              </a:rPr>
              <a:t>ig</a:t>
            </a:r>
            <a:r>
              <a:rPr dirty="0" sz="1600" spc="-10">
                <a:latin typeface="Arial"/>
                <a:cs typeface="Arial"/>
              </a:rPr>
              <a:t>h-den</a:t>
            </a:r>
            <a:r>
              <a:rPr dirty="0" sz="1600" spc="5">
                <a:latin typeface="Arial"/>
                <a:cs typeface="Arial"/>
              </a:rPr>
              <a:t>s</a:t>
            </a:r>
            <a:r>
              <a:rPr dirty="0" sz="1600" spc="-25">
                <a:latin typeface="Arial"/>
                <a:cs typeface="Arial"/>
              </a:rPr>
              <a:t>i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y</a:t>
            </a:r>
            <a:r>
              <a:rPr dirty="0" sz="1600">
                <a:latin typeface="Arial"/>
                <a:cs typeface="Arial"/>
              </a:rPr>
              <a:t>	</a:t>
            </a:r>
            <a:r>
              <a:rPr dirty="0" sz="1600" spc="-10">
                <a:latin typeface="Arial"/>
                <a:cs typeface="Arial"/>
              </a:rPr>
              <a:t>po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10">
                <a:latin typeface="Arial"/>
                <a:cs typeface="Arial"/>
              </a:rPr>
              <a:t>y</a:t>
            </a:r>
            <a:r>
              <a:rPr dirty="0" sz="1600" spc="-15">
                <a:latin typeface="Arial"/>
                <a:cs typeface="Arial"/>
              </a:rPr>
              <a:t>v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le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on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ini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gps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80409" y="5197602"/>
            <a:ext cx="2541270" cy="28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10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ial</a:t>
            </a:r>
            <a:r>
              <a:rPr dirty="0" sz="1600" spc="-15">
                <a:latin typeface="Arial"/>
                <a:cs typeface="Arial"/>
              </a:rPr>
              <a:t>y</a:t>
            </a:r>
            <a:r>
              <a:rPr dirty="0" sz="1600">
                <a:latin typeface="Arial"/>
                <a:cs typeface="Arial"/>
              </a:rPr>
              <a:t>lat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T</a:t>
            </a:r>
            <a:r>
              <a:rPr dirty="0" baseline="-21164" sz="1575" i="1">
                <a:latin typeface="Symbol"/>
                <a:cs typeface="Symbol"/>
              </a:rPr>
              <a:t></a:t>
            </a:r>
            <a:r>
              <a:rPr dirty="0" baseline="-21164" sz="1575" spc="82" i="1">
                <a:latin typeface="Times New Roman"/>
                <a:cs typeface="Times New Roman"/>
              </a:rPr>
              <a:t> </a:t>
            </a:r>
            <a:r>
              <a:rPr dirty="0" sz="1600">
                <a:latin typeface="Arial"/>
                <a:cs typeface="Arial"/>
              </a:rPr>
              <a:t>/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5" b="1">
                <a:latin typeface="Arial"/>
                <a:cs typeface="Arial"/>
              </a:rPr>
              <a:t>II</a:t>
            </a:r>
            <a:r>
              <a:rPr dirty="0" baseline="-21164" sz="1575" i="1">
                <a:latin typeface="Symbol"/>
                <a:cs typeface="Symbol"/>
              </a:rPr>
              <a:t></a:t>
            </a:r>
            <a:r>
              <a:rPr dirty="0" baseline="-21164" sz="1575" i="1">
                <a:latin typeface="Times New Roman"/>
                <a:cs typeface="Times New Roman"/>
              </a:rPr>
              <a:t> </a:t>
            </a:r>
            <a:r>
              <a:rPr dirty="0" baseline="-21164" sz="1575" spc="-150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Arial"/>
                <a:cs typeface="Arial"/>
              </a:rPr>
              <a:t>g</a:t>
            </a:r>
            <a:r>
              <a:rPr dirty="0" sz="1600">
                <a:latin typeface="Arial"/>
                <a:cs typeface="Arial"/>
              </a:rPr>
              <a:t>l</a:t>
            </a:r>
            <a:r>
              <a:rPr dirty="0" sz="1600" spc="-10">
                <a:latin typeface="Arial"/>
                <a:cs typeface="Arial"/>
              </a:rPr>
              <a:t>y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ope</a:t>
            </a:r>
            <a:r>
              <a:rPr dirty="0" sz="1600"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7874" y="2731134"/>
            <a:ext cx="155257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Arial"/>
                <a:cs typeface="Arial"/>
              </a:rPr>
              <a:t>Rea</a:t>
            </a:r>
            <a:r>
              <a:rPr dirty="0" sz="1600" spc="5">
                <a:latin typeface="Arial"/>
                <a:cs typeface="Arial"/>
              </a:rPr>
              <a:t>ct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st</a:t>
            </a:r>
            <a:r>
              <a:rPr dirty="0" sz="1600" spc="-10">
                <a:latin typeface="Arial"/>
                <a:cs typeface="Arial"/>
              </a:rPr>
              <a:t>rong</a:t>
            </a:r>
            <a:r>
              <a:rPr dirty="0" sz="1600">
                <a:latin typeface="Arial"/>
                <a:cs typeface="Arial"/>
              </a:rPr>
              <a:t>ly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8575" y="4070095"/>
            <a:ext cx="1266825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10">
                <a:latin typeface="Arial"/>
                <a:cs typeface="Arial"/>
              </a:rPr>
              <a:t>Rea</a:t>
            </a:r>
            <a:r>
              <a:rPr dirty="0" sz="1600" spc="5">
                <a:latin typeface="Arial"/>
                <a:cs typeface="Arial"/>
              </a:rPr>
              <a:t>ct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30">
                <a:latin typeface="Arial"/>
                <a:cs typeface="Arial"/>
              </a:rPr>
              <a:t>m</a:t>
            </a:r>
            <a:r>
              <a:rPr dirty="0" sz="1600" spc="-10">
                <a:latin typeface="Arial"/>
                <a:cs typeface="Arial"/>
              </a:rPr>
              <a:t>odera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ly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r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neg</a:t>
            </a:r>
            <a:r>
              <a:rPr dirty="0" sz="1600">
                <a:latin typeface="Arial"/>
                <a:cs typeface="Arial"/>
              </a:rPr>
              <a:t>li</a:t>
            </a:r>
            <a:r>
              <a:rPr dirty="0" sz="1600" spc="-10">
                <a:latin typeface="Arial"/>
                <a:cs typeface="Arial"/>
              </a:rPr>
              <a:t>g</a:t>
            </a:r>
            <a:r>
              <a:rPr dirty="0" sz="1600">
                <a:latin typeface="Arial"/>
                <a:cs typeface="Arial"/>
              </a:rPr>
              <a:t>ibly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8575" y="5197602"/>
            <a:ext cx="139128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latin typeface="Arial"/>
                <a:cs typeface="Arial"/>
              </a:rPr>
              <a:t>Rea</a:t>
            </a:r>
            <a:r>
              <a:rPr dirty="0" sz="1600" spc="5">
                <a:latin typeface="Arial"/>
                <a:cs typeface="Arial"/>
              </a:rPr>
              <a:t>ct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poor</a:t>
            </a:r>
            <a:r>
              <a:rPr dirty="0" sz="1600">
                <a:latin typeface="Arial"/>
                <a:cs typeface="Arial"/>
              </a:rPr>
              <a:t>ly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0409" y="1717928"/>
            <a:ext cx="4886960" cy="803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10" b="1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1600" spc="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1600" spc="-80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va</a:t>
            </a:r>
            <a:r>
              <a:rPr dirty="0" sz="1600" spc="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nt</a:t>
            </a:r>
            <a:r>
              <a:rPr dirty="0" sz="1600" spc="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baseline="-21164" sz="1575" spc="7" b="1" i="1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dirty="0" sz="1600" spc="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1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baseline="-21164" sz="1575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baseline="-21164" sz="157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21164" sz="1575" spc="-112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600" b="1">
                <a:solidFill>
                  <a:srgbClr val="FF0000"/>
                </a:solidFill>
                <a:latin typeface="Arial"/>
                <a:cs typeface="Arial"/>
              </a:rPr>
              <a:t>nd</a:t>
            </a:r>
            <a:r>
              <a:rPr dirty="0" sz="16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600" spc="5" b="1">
                <a:solidFill>
                  <a:srgbClr val="FF0000"/>
                </a:solidFill>
                <a:latin typeface="Arial"/>
                <a:cs typeface="Arial"/>
              </a:rPr>
              <a:t>II</a:t>
            </a:r>
            <a:r>
              <a:rPr dirty="0" baseline="-21164" sz="1575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baseline="-21164" sz="1575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21164" sz="1575" spc="-112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-10">
                <a:latin typeface="Arial"/>
                <a:cs typeface="Arial"/>
              </a:rPr>
              <a:t>on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>
                <a:latin typeface="Arial"/>
                <a:cs typeface="Arial"/>
              </a:rPr>
              <a:t>ini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g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gps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1600" spc="5">
                <a:latin typeface="Arial"/>
                <a:cs typeface="Arial"/>
              </a:rPr>
              <a:t>[</a:t>
            </a:r>
            <a:r>
              <a:rPr dirty="0" sz="1600" spc="-10">
                <a:latin typeface="Arial"/>
                <a:cs typeface="Arial"/>
              </a:rPr>
              <a:t>0</a:t>
            </a:r>
            <a:r>
              <a:rPr dirty="0" sz="1600" spc="5">
                <a:latin typeface="Arial"/>
                <a:cs typeface="Arial"/>
              </a:rPr>
              <a:t>.</a:t>
            </a:r>
            <a:r>
              <a:rPr dirty="0" sz="1600" spc="-5">
                <a:latin typeface="Arial"/>
                <a:cs typeface="Arial"/>
              </a:rPr>
              <a:t>8</a:t>
            </a:r>
            <a:r>
              <a:rPr dirty="0" sz="1600" spc="-10">
                <a:latin typeface="Arial"/>
                <a:cs typeface="Arial"/>
              </a:rPr>
              <a:t>–</a:t>
            </a:r>
            <a:r>
              <a:rPr dirty="0" sz="1600" spc="-10">
                <a:latin typeface="Arial"/>
                <a:cs typeface="Arial"/>
              </a:rPr>
              <a:t>8</a:t>
            </a:r>
            <a:r>
              <a:rPr dirty="0" sz="1600" spc="5">
                <a:latin typeface="Arial"/>
                <a:cs typeface="Arial"/>
              </a:rPr>
              <a:t>.</a:t>
            </a:r>
            <a:r>
              <a:rPr dirty="0" sz="1600">
                <a:latin typeface="Arial"/>
                <a:cs typeface="Arial"/>
              </a:rPr>
              <a:t>0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g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f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gp</a:t>
            </a:r>
            <a:r>
              <a:rPr dirty="0" sz="1600">
                <a:latin typeface="Arial"/>
                <a:cs typeface="Arial"/>
              </a:rPr>
              <a:t>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30">
                <a:latin typeface="Arial"/>
                <a:cs typeface="Arial"/>
              </a:rPr>
              <a:t>w</a:t>
            </a:r>
            <a:r>
              <a:rPr dirty="0" sz="1600" spc="-10">
                <a:latin typeface="Arial"/>
                <a:cs typeface="Arial"/>
              </a:rPr>
              <a:t>er</a:t>
            </a:r>
            <a:r>
              <a:rPr dirty="0" sz="1600">
                <a:latin typeface="Arial"/>
                <a:cs typeface="Arial"/>
              </a:rPr>
              <a:t>e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requ</a:t>
            </a:r>
            <a:r>
              <a:rPr dirty="0" sz="1600">
                <a:latin typeface="Arial"/>
                <a:cs typeface="Arial"/>
              </a:rPr>
              <a:t>ir</a:t>
            </a:r>
            <a:r>
              <a:rPr dirty="0" sz="1600" spc="-15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rea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>
                <a:latin typeface="Arial"/>
                <a:cs typeface="Arial"/>
              </a:rPr>
              <a:t>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1</a:t>
            </a:r>
            <a:r>
              <a:rPr dirty="0" sz="1600" spc="5">
                <a:latin typeface="Arial"/>
                <a:cs typeface="Arial"/>
              </a:rPr>
              <a:t>.</a:t>
            </a:r>
            <a:r>
              <a:rPr dirty="0" sz="1600">
                <a:latin typeface="Arial"/>
                <a:cs typeface="Arial"/>
              </a:rPr>
              <a:t>5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10" i="1">
                <a:latin typeface="Arial"/>
                <a:cs typeface="Arial"/>
              </a:rPr>
              <a:t>A</a:t>
            </a:r>
            <a:r>
              <a:rPr dirty="0" baseline="-21164" sz="1575" spc="-22">
                <a:latin typeface="Arial"/>
                <a:cs typeface="Arial"/>
              </a:rPr>
              <a:t>40</a:t>
            </a:r>
            <a:r>
              <a:rPr dirty="0" baseline="-21164" sz="1575">
                <a:latin typeface="Arial"/>
                <a:cs typeface="Arial"/>
              </a:rPr>
              <a:t>5</a:t>
            </a:r>
            <a:r>
              <a:rPr dirty="0" baseline="-21164" sz="1575">
                <a:latin typeface="Arial"/>
                <a:cs typeface="Arial"/>
              </a:rPr>
              <a:t> </a:t>
            </a:r>
            <a:r>
              <a:rPr dirty="0" baseline="-21164" sz="1575" spc="-209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un</a:t>
            </a:r>
            <a:r>
              <a:rPr dirty="0" sz="1600">
                <a:latin typeface="Arial"/>
                <a:cs typeface="Arial"/>
              </a:rPr>
              <a:t>it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35">
                <a:latin typeface="Arial"/>
                <a:cs typeface="Arial"/>
              </a:rPr>
              <a:t>w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2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h</a:t>
            </a:r>
            <a:r>
              <a:rPr dirty="0" sz="1600">
                <a:latin typeface="Arial"/>
                <a:cs typeface="Arial"/>
              </a:rPr>
              <a:t>]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1044" y="1717928"/>
            <a:ext cx="1242060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marR="5080" indent="-457834">
              <a:lnSpc>
                <a:spcPct val="100000"/>
              </a:lnSpc>
              <a:tabLst>
                <a:tab pos="469900" algn="l"/>
              </a:tabLst>
            </a:pPr>
            <a:r>
              <a:rPr dirty="0" sz="1600" b="1">
                <a:latin typeface="Arial"/>
                <a:cs typeface="Arial"/>
              </a:rPr>
              <a:t>1</a:t>
            </a:r>
            <a:r>
              <a:rPr dirty="0" sz="1600" b="1">
                <a:latin typeface="Arial"/>
                <a:cs typeface="Arial"/>
              </a:rPr>
              <a:t>	</a:t>
            </a:r>
            <a:r>
              <a:rPr dirty="0" sz="1600" spc="-5">
                <a:latin typeface="Arial"/>
                <a:cs typeface="Arial"/>
              </a:rPr>
              <a:t>R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-10">
                <a:latin typeface="Arial"/>
                <a:cs typeface="Arial"/>
              </a:rPr>
              <a:t>a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</a:t>
            </a:r>
            <a:r>
              <a:rPr dirty="0" sz="1600" spc="-10">
                <a:latin typeface="Arial"/>
                <a:cs typeface="Arial"/>
              </a:rPr>
              <a:t>e</a:t>
            </a:r>
            <a:r>
              <a:rPr dirty="0" sz="1600" spc="5">
                <a:latin typeface="Arial"/>
                <a:cs typeface="Arial"/>
              </a:rPr>
              <a:t>s</a:t>
            </a:r>
            <a:r>
              <a:rPr dirty="0" sz="1600"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1044" y="2753359"/>
            <a:ext cx="13906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1044" y="4049395"/>
            <a:ext cx="13906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044" y="5193029"/>
            <a:ext cx="139700" cy="255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5" b="1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90473" y="690626"/>
            <a:ext cx="6621145" cy="741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/>
              <a:t>Binding</a:t>
            </a:r>
            <a:r>
              <a:rPr dirty="0" sz="2400" spc="-25"/>
              <a:t> </a:t>
            </a:r>
            <a:r>
              <a:rPr dirty="0" sz="2400"/>
              <a:t>Profile</a:t>
            </a:r>
            <a:r>
              <a:rPr dirty="0" sz="2400" spc="-10"/>
              <a:t> </a:t>
            </a:r>
            <a:r>
              <a:rPr dirty="0" sz="2400"/>
              <a:t>of</a:t>
            </a:r>
            <a:r>
              <a:rPr dirty="0" sz="2400" spc="-105"/>
              <a:t> </a:t>
            </a:r>
            <a:r>
              <a:rPr dirty="0" sz="2400" spc="-80"/>
              <a:t>A</a:t>
            </a:r>
            <a:r>
              <a:rPr dirty="0" sz="2400" spc="-140"/>
              <a:t>P</a:t>
            </a:r>
            <a:r>
              <a:rPr dirty="0" sz="2400" spc="-65"/>
              <a:t>A</a:t>
            </a:r>
            <a:r>
              <a:rPr dirty="0" sz="2400" spc="-10"/>
              <a:t>-</a:t>
            </a:r>
            <a:r>
              <a:rPr dirty="0" sz="2400"/>
              <a:t>Po</a:t>
            </a:r>
            <a:r>
              <a:rPr dirty="0" sz="2400" spc="20"/>
              <a:t>l</a:t>
            </a:r>
            <a:r>
              <a:rPr dirty="0" sz="2400" spc="-15"/>
              <a:t>yv</a:t>
            </a:r>
            <a:r>
              <a:rPr dirty="0" sz="2400" spc="5"/>
              <a:t>a</a:t>
            </a:r>
            <a:r>
              <a:rPr dirty="0" sz="2400"/>
              <a:t>l</a:t>
            </a:r>
            <a:r>
              <a:rPr dirty="0" sz="2400" spc="10"/>
              <a:t>e</a:t>
            </a:r>
            <a:r>
              <a:rPr dirty="0" sz="2400"/>
              <a:t>nt</a:t>
            </a:r>
            <a:r>
              <a:rPr dirty="0" sz="2400" spc="105"/>
              <a:t> </a:t>
            </a:r>
            <a:r>
              <a:rPr dirty="0" sz="2400"/>
              <a:t>G</a:t>
            </a:r>
            <a:r>
              <a:rPr dirty="0" sz="2400" spc="5"/>
              <a:t>l</a:t>
            </a:r>
            <a:r>
              <a:rPr dirty="0" sz="2400" spc="-65"/>
              <a:t>y</a:t>
            </a:r>
            <a:r>
              <a:rPr dirty="0" sz="2400" spc="5"/>
              <a:t>c</a:t>
            </a:r>
            <a:r>
              <a:rPr dirty="0" sz="2400"/>
              <a:t>o</a:t>
            </a:r>
            <a:r>
              <a:rPr dirty="0" sz="2400" spc="-10"/>
              <a:t>t</a:t>
            </a:r>
            <a:r>
              <a:rPr dirty="0" sz="2400"/>
              <a:t>opes</a:t>
            </a:r>
            <a:r>
              <a:rPr dirty="0" sz="2400"/>
              <a:t> Inter</a:t>
            </a:r>
            <a:r>
              <a:rPr dirty="0" sz="2400" spc="5"/>
              <a:t>ac</a:t>
            </a:r>
            <a:r>
              <a:rPr dirty="0" sz="2400"/>
              <a:t>tion</a:t>
            </a:r>
            <a:endParaRPr sz="2400"/>
          </a:p>
        </p:txBody>
      </p:sp>
      <p:sp>
        <p:nvSpPr>
          <p:cNvPr id="16" name="object 16"/>
          <p:cNvSpPr txBox="1"/>
          <p:nvPr/>
        </p:nvSpPr>
        <p:spPr>
          <a:xfrm>
            <a:off x="3280409" y="3318764"/>
            <a:ext cx="5113020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5">
                <a:latin typeface="Arial"/>
                <a:cs typeface="Arial"/>
              </a:rPr>
              <a:t>[</a:t>
            </a:r>
            <a:r>
              <a:rPr dirty="0" sz="1600" spc="-10">
                <a:latin typeface="Arial"/>
                <a:cs typeface="Arial"/>
              </a:rPr>
              <a:t>10</a:t>
            </a:r>
            <a:r>
              <a:rPr dirty="0" sz="1600" spc="5">
                <a:latin typeface="Arial"/>
                <a:cs typeface="Arial"/>
              </a:rPr>
              <a:t>.</a:t>
            </a:r>
            <a:r>
              <a:rPr dirty="0" sz="1600" spc="-5">
                <a:latin typeface="Arial"/>
                <a:cs typeface="Arial"/>
              </a:rPr>
              <a:t>0</a:t>
            </a:r>
            <a:r>
              <a:rPr dirty="0" sz="1600" spc="-10">
                <a:latin typeface="Arial"/>
                <a:cs typeface="Arial"/>
              </a:rPr>
              <a:t>–</a:t>
            </a:r>
            <a:r>
              <a:rPr dirty="0" sz="1600" spc="-10">
                <a:latin typeface="Arial"/>
                <a:cs typeface="Arial"/>
              </a:rPr>
              <a:t>30</a:t>
            </a:r>
            <a:r>
              <a:rPr dirty="0" sz="1600" spc="5">
                <a:latin typeface="Arial"/>
                <a:cs typeface="Arial"/>
              </a:rPr>
              <a:t>.</a:t>
            </a:r>
            <a:r>
              <a:rPr dirty="0" sz="1600">
                <a:latin typeface="Arial"/>
                <a:cs typeface="Arial"/>
              </a:rPr>
              <a:t>0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</a:t>
            </a:r>
            <a:r>
              <a:rPr dirty="0" sz="1600">
                <a:latin typeface="Arial"/>
                <a:cs typeface="Arial"/>
              </a:rPr>
              <a:t>g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f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gp</a:t>
            </a:r>
            <a:r>
              <a:rPr dirty="0" sz="1600">
                <a:latin typeface="Arial"/>
                <a:cs typeface="Arial"/>
              </a:rPr>
              <a:t>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30">
                <a:latin typeface="Arial"/>
                <a:cs typeface="Arial"/>
              </a:rPr>
              <a:t>w</a:t>
            </a:r>
            <a:r>
              <a:rPr dirty="0" sz="1600" spc="-10">
                <a:latin typeface="Arial"/>
                <a:cs typeface="Arial"/>
              </a:rPr>
              <a:t>er</a:t>
            </a:r>
            <a:r>
              <a:rPr dirty="0" sz="1600">
                <a:latin typeface="Arial"/>
                <a:cs typeface="Arial"/>
              </a:rPr>
              <a:t>e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requ</a:t>
            </a:r>
            <a:r>
              <a:rPr dirty="0" sz="1600">
                <a:latin typeface="Arial"/>
                <a:cs typeface="Arial"/>
              </a:rPr>
              <a:t>ir</a:t>
            </a:r>
            <a:r>
              <a:rPr dirty="0" sz="1600" spc="-15">
                <a:latin typeface="Arial"/>
                <a:cs typeface="Arial"/>
              </a:rPr>
              <a:t>e</a:t>
            </a:r>
            <a:r>
              <a:rPr dirty="0" sz="1600">
                <a:latin typeface="Arial"/>
                <a:cs typeface="Arial"/>
              </a:rPr>
              <a:t>d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>
                <a:latin typeface="Arial"/>
                <a:cs typeface="Arial"/>
              </a:rPr>
              <a:t>o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rea</a:t>
            </a:r>
            <a:r>
              <a:rPr dirty="0" sz="1600" spc="5">
                <a:latin typeface="Arial"/>
                <a:cs typeface="Arial"/>
              </a:rPr>
              <a:t>c</a:t>
            </a:r>
            <a:r>
              <a:rPr dirty="0" sz="1600">
                <a:latin typeface="Arial"/>
                <a:cs typeface="Arial"/>
              </a:rPr>
              <a:t>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1</a:t>
            </a:r>
            <a:r>
              <a:rPr dirty="0" sz="1600" spc="5">
                <a:latin typeface="Arial"/>
                <a:cs typeface="Arial"/>
              </a:rPr>
              <a:t>.</a:t>
            </a:r>
            <a:r>
              <a:rPr dirty="0" sz="1600">
                <a:latin typeface="Arial"/>
                <a:cs typeface="Arial"/>
              </a:rPr>
              <a:t>5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10" i="1">
                <a:latin typeface="Arial"/>
                <a:cs typeface="Arial"/>
              </a:rPr>
              <a:t>A</a:t>
            </a:r>
            <a:r>
              <a:rPr dirty="0" baseline="-21164" sz="1575" spc="-22">
                <a:latin typeface="Arial"/>
                <a:cs typeface="Arial"/>
              </a:rPr>
              <a:t>40</a:t>
            </a:r>
            <a:r>
              <a:rPr dirty="0" baseline="-21164" sz="1575">
                <a:latin typeface="Arial"/>
                <a:cs typeface="Arial"/>
              </a:rPr>
              <a:t>5</a:t>
            </a:r>
            <a:r>
              <a:rPr dirty="0" baseline="-21164" sz="1575">
                <a:latin typeface="Arial"/>
                <a:cs typeface="Arial"/>
              </a:rPr>
              <a:t> </a:t>
            </a:r>
            <a:r>
              <a:rPr dirty="0" baseline="-21164" sz="1575" spc="-172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un</a:t>
            </a:r>
            <a:r>
              <a:rPr dirty="0" sz="1600">
                <a:latin typeface="Arial"/>
                <a:cs typeface="Arial"/>
              </a:rPr>
              <a:t>it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30">
                <a:latin typeface="Arial"/>
                <a:cs typeface="Arial"/>
              </a:rPr>
              <a:t>w</a:t>
            </a:r>
            <a:r>
              <a:rPr dirty="0" sz="1600">
                <a:latin typeface="Arial"/>
                <a:cs typeface="Arial"/>
              </a:rPr>
              <a:t>i</a:t>
            </a:r>
            <a:r>
              <a:rPr dirty="0" sz="1600" spc="5">
                <a:latin typeface="Arial"/>
                <a:cs typeface="Arial"/>
              </a:rPr>
              <a:t>t</a:t>
            </a:r>
            <a:r>
              <a:rPr dirty="0" sz="1600" spc="-10">
                <a:latin typeface="Arial"/>
                <a:cs typeface="Arial"/>
              </a:rPr>
              <a:t>h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2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</a:t>
            </a:r>
            <a:r>
              <a:rPr dirty="0" sz="1600">
                <a:latin typeface="Arial"/>
                <a:cs typeface="Arial"/>
              </a:rPr>
              <a:t>]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001000" y="1524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27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1044" y="572261"/>
            <a:ext cx="6205855" cy="925194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2000" spc="-20">
                <a:solidFill>
                  <a:srgbClr val="800000"/>
                </a:solidFill>
              </a:rPr>
              <a:t>S</a:t>
            </a:r>
            <a:r>
              <a:rPr dirty="0" sz="2000" spc="-10">
                <a:solidFill>
                  <a:srgbClr val="800000"/>
                </a:solidFill>
              </a:rPr>
              <a:t>um</a:t>
            </a:r>
            <a:r>
              <a:rPr dirty="0" sz="2000" spc="-5">
                <a:solidFill>
                  <a:srgbClr val="800000"/>
                </a:solidFill>
              </a:rPr>
              <a:t>m</a:t>
            </a:r>
            <a:r>
              <a:rPr dirty="0" sz="2000" spc="-5">
                <a:solidFill>
                  <a:srgbClr val="800000"/>
                </a:solidFill>
              </a:rPr>
              <a:t>a</a:t>
            </a:r>
            <a:r>
              <a:rPr dirty="0" sz="2000" spc="-15">
                <a:solidFill>
                  <a:srgbClr val="800000"/>
                </a:solidFill>
              </a:rPr>
              <a:t>r</a:t>
            </a:r>
            <a:r>
              <a:rPr dirty="0" sz="2000" spc="-5">
                <a:solidFill>
                  <a:srgbClr val="800000"/>
                </a:solidFill>
              </a:rPr>
              <a:t>y</a:t>
            </a:r>
            <a:r>
              <a:rPr dirty="0" sz="2000" spc="3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of</a:t>
            </a:r>
            <a:r>
              <a:rPr dirty="0" sz="2000" spc="-2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In</a:t>
            </a:r>
            <a:r>
              <a:rPr dirty="0" sz="2000" spc="0">
                <a:solidFill>
                  <a:srgbClr val="800000"/>
                </a:solidFill>
              </a:rPr>
              <a:t>t</a:t>
            </a:r>
            <a:r>
              <a:rPr dirty="0" sz="2000" spc="-5">
                <a:solidFill>
                  <a:srgbClr val="800000"/>
                </a:solidFill>
              </a:rPr>
              <a:t>ensities</a:t>
            </a:r>
            <a:r>
              <a:rPr dirty="0" sz="2000" spc="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of</a:t>
            </a:r>
            <a:r>
              <a:rPr dirty="0" sz="2000" spc="-25">
                <a:solidFill>
                  <a:srgbClr val="800000"/>
                </a:solidFill>
              </a:rPr>
              <a:t> </a:t>
            </a:r>
            <a:r>
              <a:rPr dirty="0" sz="2000" spc="-20">
                <a:solidFill>
                  <a:srgbClr val="800000"/>
                </a:solidFill>
              </a:rPr>
              <a:t>P</a:t>
            </a:r>
            <a:r>
              <a:rPr dirty="0" sz="2000" spc="-5">
                <a:solidFill>
                  <a:srgbClr val="800000"/>
                </a:solidFill>
              </a:rPr>
              <a:t>ol</a:t>
            </a:r>
            <a:r>
              <a:rPr dirty="0" sz="2000" spc="-35">
                <a:solidFill>
                  <a:srgbClr val="800000"/>
                </a:solidFill>
              </a:rPr>
              <a:t>y</a:t>
            </a:r>
            <a:r>
              <a:rPr dirty="0" sz="2000" spc="5">
                <a:solidFill>
                  <a:srgbClr val="800000"/>
                </a:solidFill>
              </a:rPr>
              <a:t>v</a:t>
            </a:r>
            <a:r>
              <a:rPr dirty="0" sz="2000" spc="-5">
                <a:solidFill>
                  <a:srgbClr val="800000"/>
                </a:solidFill>
              </a:rPr>
              <a:t>al</a:t>
            </a:r>
            <a:r>
              <a:rPr dirty="0" sz="2000" spc="-15">
                <a:solidFill>
                  <a:srgbClr val="800000"/>
                </a:solidFill>
              </a:rPr>
              <a:t>e</a:t>
            </a:r>
            <a:r>
              <a:rPr dirty="0" sz="2000" spc="-5">
                <a:solidFill>
                  <a:srgbClr val="800000"/>
                </a:solidFill>
              </a:rPr>
              <a:t>nt</a:t>
            </a:r>
            <a:r>
              <a:rPr dirty="0" sz="2000" spc="4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G</a:t>
            </a:r>
            <a:r>
              <a:rPr dirty="0" sz="2000" spc="-5">
                <a:solidFill>
                  <a:srgbClr val="800000"/>
                </a:solidFill>
              </a:rPr>
              <a:t>l</a:t>
            </a:r>
            <a:r>
              <a:rPr dirty="0" sz="2000" spc="-35">
                <a:solidFill>
                  <a:srgbClr val="800000"/>
                </a:solidFill>
              </a:rPr>
              <a:t>y</a:t>
            </a:r>
            <a:r>
              <a:rPr dirty="0" sz="2000" spc="-5">
                <a:solidFill>
                  <a:srgbClr val="800000"/>
                </a:solidFill>
              </a:rPr>
              <a:t>co</a:t>
            </a:r>
            <a:r>
              <a:rPr dirty="0" sz="2000" spc="0">
                <a:solidFill>
                  <a:srgbClr val="800000"/>
                </a:solidFill>
              </a:rPr>
              <a:t>t</a:t>
            </a:r>
            <a:r>
              <a:rPr dirty="0" sz="2000" spc="-5">
                <a:solidFill>
                  <a:srgbClr val="800000"/>
                </a:solidFill>
              </a:rPr>
              <a:t>opes</a:t>
            </a:r>
            <a:r>
              <a:rPr dirty="0" sz="2000" spc="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in</a:t>
            </a:r>
            <a:r>
              <a:rPr dirty="0" sz="2000" spc="-5">
                <a:solidFill>
                  <a:srgbClr val="800000"/>
                </a:solidFill>
              </a:rPr>
              <a:t> </a:t>
            </a:r>
            <a:r>
              <a:rPr dirty="0" sz="2000" spc="-80">
                <a:solidFill>
                  <a:srgbClr val="800000"/>
                </a:solidFill>
              </a:rPr>
              <a:t>A</a:t>
            </a:r>
            <a:r>
              <a:rPr dirty="0" sz="2000" spc="-135">
                <a:solidFill>
                  <a:srgbClr val="800000"/>
                </a:solidFill>
              </a:rPr>
              <a:t>P</a:t>
            </a:r>
            <a:r>
              <a:rPr dirty="0" sz="2000" spc="-5">
                <a:solidFill>
                  <a:srgbClr val="800000"/>
                </a:solidFill>
              </a:rPr>
              <a:t>A</a:t>
            </a:r>
            <a:r>
              <a:rPr dirty="0" sz="2000" spc="-10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Re</a:t>
            </a:r>
            <a:r>
              <a:rPr dirty="0" sz="2000" spc="-15">
                <a:solidFill>
                  <a:srgbClr val="800000"/>
                </a:solidFill>
              </a:rPr>
              <a:t>c</a:t>
            </a:r>
            <a:r>
              <a:rPr dirty="0" sz="2000" spc="-5">
                <a:solidFill>
                  <a:srgbClr val="800000"/>
                </a:solidFill>
              </a:rPr>
              <a:t>o</a:t>
            </a:r>
            <a:r>
              <a:rPr dirty="0" sz="2000">
                <a:solidFill>
                  <a:srgbClr val="800000"/>
                </a:solidFill>
              </a:rPr>
              <a:t>g</a:t>
            </a:r>
            <a:r>
              <a:rPr dirty="0" sz="2000" spc="-5">
                <a:solidFill>
                  <a:srgbClr val="800000"/>
                </a:solidFill>
              </a:rPr>
              <a:t>ni</a:t>
            </a:r>
            <a:r>
              <a:rPr dirty="0" sz="2000">
                <a:solidFill>
                  <a:srgbClr val="800000"/>
                </a:solidFill>
              </a:rPr>
              <a:t>t</a:t>
            </a:r>
            <a:r>
              <a:rPr dirty="0" sz="2000" spc="-5">
                <a:solidFill>
                  <a:srgbClr val="800000"/>
                </a:solidFill>
              </a:rPr>
              <a:t>ion</a:t>
            </a:r>
            <a:r>
              <a:rPr dirty="0" sz="2000" spc="20">
                <a:solidFill>
                  <a:srgbClr val="800000"/>
                </a:solidFill>
              </a:rPr>
              <a:t> </a:t>
            </a:r>
            <a:r>
              <a:rPr dirty="0" sz="2000" spc="-15">
                <a:solidFill>
                  <a:srgbClr val="800000"/>
                </a:solidFill>
              </a:rPr>
              <a:t>Pr</a:t>
            </a:r>
            <a:r>
              <a:rPr dirty="0" sz="2000" spc="-5">
                <a:solidFill>
                  <a:srgbClr val="800000"/>
                </a:solidFill>
              </a:rPr>
              <a:t>oce</a:t>
            </a:r>
            <a:r>
              <a:rPr dirty="0" sz="2000" spc="-15">
                <a:solidFill>
                  <a:srgbClr val="800000"/>
                </a:solidFill>
              </a:rPr>
              <a:t>s</a:t>
            </a:r>
            <a:r>
              <a:rPr dirty="0" sz="2000" spc="-5">
                <a:solidFill>
                  <a:srgbClr val="800000"/>
                </a:solidFill>
              </a:rPr>
              <a:t>s</a:t>
            </a:r>
            <a:r>
              <a:rPr dirty="0" sz="2000" spc="35">
                <a:solidFill>
                  <a:srgbClr val="800000"/>
                </a:solidFill>
              </a:rPr>
              <a:t> </a:t>
            </a:r>
            <a:r>
              <a:rPr dirty="0" sz="2000">
                <a:solidFill>
                  <a:srgbClr val="800000"/>
                </a:solidFill>
              </a:rPr>
              <a:t>O</a:t>
            </a:r>
            <a:r>
              <a:rPr dirty="0" sz="2000" spc="-5">
                <a:solidFill>
                  <a:srgbClr val="800000"/>
                </a:solidFill>
              </a:rPr>
              <a:t>b</a:t>
            </a:r>
            <a:r>
              <a:rPr dirty="0" sz="2000" spc="0">
                <a:solidFill>
                  <a:srgbClr val="800000"/>
                </a:solidFill>
              </a:rPr>
              <a:t>t</a:t>
            </a:r>
            <a:r>
              <a:rPr dirty="0" sz="2000" spc="-5">
                <a:solidFill>
                  <a:srgbClr val="800000"/>
                </a:solidFill>
              </a:rPr>
              <a:t>a</a:t>
            </a:r>
            <a:r>
              <a:rPr dirty="0" sz="2000" spc="-15">
                <a:solidFill>
                  <a:srgbClr val="800000"/>
                </a:solidFill>
              </a:rPr>
              <a:t>i</a:t>
            </a:r>
            <a:r>
              <a:rPr dirty="0" sz="2000" spc="-5">
                <a:solidFill>
                  <a:srgbClr val="800000"/>
                </a:solidFill>
              </a:rPr>
              <a:t>ned</a:t>
            </a:r>
            <a:r>
              <a:rPr dirty="0" sz="2000" spc="-5">
                <a:solidFill>
                  <a:srgbClr val="800000"/>
                </a:solidFill>
              </a:rPr>
              <a:t> </a:t>
            </a:r>
            <a:r>
              <a:rPr dirty="0" sz="2000" spc="0">
                <a:solidFill>
                  <a:srgbClr val="800000"/>
                </a:solidFill>
              </a:rPr>
              <a:t>f</a:t>
            </a:r>
            <a:r>
              <a:rPr dirty="0" sz="2000" spc="-15">
                <a:solidFill>
                  <a:srgbClr val="800000"/>
                </a:solidFill>
              </a:rPr>
              <a:t>r</a:t>
            </a:r>
            <a:r>
              <a:rPr dirty="0" sz="2000" spc="-5">
                <a:solidFill>
                  <a:srgbClr val="800000"/>
                </a:solidFill>
              </a:rPr>
              <a:t>om</a:t>
            </a:r>
            <a:r>
              <a:rPr dirty="0" sz="2000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Inhi</a:t>
            </a:r>
            <a:r>
              <a:rPr dirty="0" sz="2000">
                <a:solidFill>
                  <a:srgbClr val="800000"/>
                </a:solidFill>
              </a:rPr>
              <a:t>b</a:t>
            </a:r>
            <a:r>
              <a:rPr dirty="0" sz="2000" spc="-5">
                <a:solidFill>
                  <a:srgbClr val="800000"/>
                </a:solidFill>
              </a:rPr>
              <a:t>iti</a:t>
            </a:r>
            <a:r>
              <a:rPr dirty="0" sz="2000">
                <a:solidFill>
                  <a:srgbClr val="800000"/>
                </a:solidFill>
              </a:rPr>
              <a:t>o</a:t>
            </a:r>
            <a:r>
              <a:rPr dirty="0" sz="2000" spc="-5">
                <a:solidFill>
                  <a:srgbClr val="800000"/>
                </a:solidFill>
              </a:rPr>
              <a:t>n</a:t>
            </a:r>
            <a:r>
              <a:rPr dirty="0" sz="2000" spc="-5">
                <a:solidFill>
                  <a:srgbClr val="800000"/>
                </a:solidFill>
              </a:rPr>
              <a:t> </a:t>
            </a:r>
            <a:r>
              <a:rPr dirty="0" sz="2000" spc="-80">
                <a:solidFill>
                  <a:srgbClr val="800000"/>
                </a:solidFill>
              </a:rPr>
              <a:t>A</a:t>
            </a:r>
            <a:r>
              <a:rPr dirty="0" sz="2000" spc="-5">
                <a:solidFill>
                  <a:srgbClr val="800000"/>
                </a:solidFill>
              </a:rPr>
              <a:t>s</a:t>
            </a:r>
            <a:r>
              <a:rPr dirty="0" sz="2000" spc="-15">
                <a:solidFill>
                  <a:srgbClr val="800000"/>
                </a:solidFill>
              </a:rPr>
              <a:t>s</a:t>
            </a:r>
            <a:r>
              <a:rPr dirty="0" sz="2000" spc="5">
                <a:solidFill>
                  <a:srgbClr val="800000"/>
                </a:solidFill>
              </a:rPr>
              <a:t>a</a:t>
            </a:r>
            <a:r>
              <a:rPr dirty="0" sz="2000" spc="-5">
                <a:solidFill>
                  <a:srgbClr val="800000"/>
                </a:solidFill>
              </a:rPr>
              <a:t>y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910844" y="1887220"/>
            <a:ext cx="1952625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45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st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35">
                <a:latin typeface="Arial"/>
                <a:cs typeface="Arial"/>
              </a:rPr>
              <a:t>f</a:t>
            </a:r>
            <a:r>
              <a:rPr dirty="0" sz="1400" spc="-5">
                <a:latin typeface="Arial"/>
                <a:cs typeface="Arial"/>
              </a:rPr>
              <a:t>f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ctive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ope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0844" y="3335654"/>
            <a:ext cx="1708150" cy="43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20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ong</a:t>
            </a:r>
            <a:r>
              <a:rPr dirty="0" sz="1400" spc="-5">
                <a:latin typeface="Arial"/>
                <a:cs typeface="Arial"/>
              </a:rPr>
              <a:t>ly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rea</a:t>
            </a:r>
            <a:r>
              <a:rPr dirty="0" sz="1400" spc="-5">
                <a:latin typeface="Arial"/>
                <a:cs typeface="Arial"/>
              </a:rPr>
              <a:t>ctive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po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5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10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5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20">
                <a:latin typeface="Arial"/>
                <a:cs typeface="Arial"/>
              </a:rPr>
              <a:t>o</a:t>
            </a:r>
            <a:r>
              <a:rPr dirty="0" sz="1400" spc="-15">
                <a:latin typeface="Arial"/>
                <a:cs typeface="Arial"/>
              </a:rPr>
              <a:t>pe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2533" y="5835599"/>
            <a:ext cx="449008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P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GlcN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0">
                <a:latin typeface="Arial"/>
                <a:cs typeface="Arial"/>
              </a:rPr>
              <a:t>1</a:t>
            </a:r>
            <a:r>
              <a:rPr dirty="0" sz="1400" spc="-15">
                <a:latin typeface="Arial"/>
                <a:cs typeface="Arial"/>
              </a:rPr>
              <a:t>-3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op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ini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g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p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0844" y="4174108"/>
            <a:ext cx="1510665" cy="43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O</a:t>
            </a:r>
            <a:r>
              <a:rPr dirty="0" sz="1400" spc="-15">
                <a:latin typeface="Arial"/>
                <a:cs typeface="Arial"/>
              </a:rPr>
              <a:t>the</a:t>
            </a:r>
            <a:r>
              <a:rPr dirty="0" sz="1400" spc="-5">
                <a:latin typeface="Arial"/>
                <a:cs typeface="Arial"/>
              </a:rPr>
              <a:t>r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re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ogn</a:t>
            </a:r>
            <a:r>
              <a:rPr dirty="0" sz="1400" spc="-5">
                <a:latin typeface="Arial"/>
                <a:cs typeface="Arial"/>
              </a:rPr>
              <a:t>i</a:t>
            </a:r>
            <a:r>
              <a:rPr dirty="0" sz="1400" spc="-30">
                <a:latin typeface="Arial"/>
                <a:cs typeface="Arial"/>
              </a:rPr>
              <a:t>z</a:t>
            </a:r>
            <a:r>
              <a:rPr dirty="0" sz="1400" spc="-15">
                <a:latin typeface="Arial"/>
                <a:cs typeface="Arial"/>
              </a:rPr>
              <a:t>ab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ope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02533" y="4190238"/>
            <a:ext cx="5335270" cy="650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P</a:t>
            </a:r>
            <a:r>
              <a:rPr dirty="0" sz="1400" spc="-15">
                <a:latin typeface="Arial"/>
                <a:cs typeface="Arial"/>
              </a:rPr>
              <a:t>ar</a:t>
            </a:r>
            <a:r>
              <a:rPr dirty="0" sz="1400" spc="-5">
                <a:latin typeface="Arial"/>
                <a:cs typeface="Arial"/>
              </a:rPr>
              <a:t>ti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20">
                <a:latin typeface="Arial"/>
                <a:cs typeface="Arial"/>
              </a:rPr>
              <a:t>l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c</a:t>
            </a:r>
            <a:r>
              <a:rPr dirty="0" sz="1400" spc="0">
                <a:latin typeface="Arial"/>
                <a:cs typeface="Arial"/>
              </a:rPr>
              <a:t>r</a:t>
            </a:r>
            <a:r>
              <a:rPr dirty="0" sz="1400" spc="-30">
                <a:latin typeface="Arial"/>
                <a:cs typeface="Arial"/>
              </a:rPr>
              <a:t>y</a:t>
            </a:r>
            <a:r>
              <a:rPr dirty="0" sz="1400" spc="-15">
                <a:latin typeface="Arial"/>
                <a:cs typeface="Arial"/>
              </a:rPr>
              <a:t>p</a:t>
            </a:r>
            <a:r>
              <a:rPr dirty="0" sz="1400" spc="-5">
                <a:latin typeface="Arial"/>
                <a:cs typeface="Arial"/>
              </a:rPr>
              <a:t>tic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II</a:t>
            </a:r>
            <a:r>
              <a:rPr dirty="0" baseline="-21604" sz="1350" spc="22" i="1">
                <a:latin typeface="Symbol"/>
                <a:cs typeface="Symbol"/>
              </a:rPr>
              <a:t></a:t>
            </a:r>
            <a:r>
              <a:rPr dirty="0" baseline="-21604" sz="1350" i="1">
                <a:latin typeface="Times New Roman"/>
                <a:cs typeface="Times New Roman"/>
              </a:rPr>
              <a:t>   </a:t>
            </a:r>
            <a:r>
              <a:rPr dirty="0" baseline="-21604" sz="1350" spc="37" i="1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20">
                <a:latin typeface="Arial"/>
                <a:cs typeface="Arial"/>
              </a:rPr>
              <a:t>l</a:t>
            </a:r>
            <a:r>
              <a:rPr dirty="0" sz="1400" spc="-3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0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20">
                <a:latin typeface="Arial"/>
                <a:cs typeface="Arial"/>
              </a:rPr>
              <a:t>o</a:t>
            </a:r>
            <a:r>
              <a:rPr dirty="0" sz="1400" spc="-15">
                <a:latin typeface="Arial"/>
                <a:cs typeface="Arial"/>
              </a:rPr>
              <a:t>p</a:t>
            </a:r>
            <a:r>
              <a:rPr dirty="0" sz="1400" spc="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sk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b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20">
                <a:latin typeface="Arial"/>
                <a:cs typeface="Arial"/>
              </a:rPr>
              <a:t>l</a:t>
            </a:r>
            <a:r>
              <a:rPr dirty="0" sz="1400" spc="-25" i="1">
                <a:latin typeface="Symbol"/>
                <a:cs typeface="Symbol"/>
              </a:rPr>
              <a:t></a:t>
            </a:r>
            <a:r>
              <a:rPr dirty="0" sz="1400" spc="5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-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(</a:t>
            </a:r>
            <a:r>
              <a:rPr dirty="0" sz="1400" spc="10">
                <a:latin typeface="Arial"/>
                <a:cs typeface="Arial"/>
              </a:rPr>
              <a:t>c</a:t>
            </a:r>
            <a:r>
              <a:rPr dirty="0" sz="1400" spc="-3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st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B</a:t>
            </a:r>
            <a:r>
              <a:rPr dirty="0" sz="1400" spc="5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10">
                <a:latin typeface="Arial"/>
                <a:cs typeface="Arial"/>
              </a:rPr>
              <a:t>c</a:t>
            </a:r>
            <a:r>
              <a:rPr dirty="0" sz="1400" spc="-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pheno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190">
                <a:latin typeface="Arial"/>
                <a:cs typeface="Arial"/>
              </a:rPr>
              <a:t> </a:t>
            </a:r>
            <a:r>
              <a:rPr dirty="0" sz="1400" spc="20">
                <a:latin typeface="Arial"/>
                <a:cs typeface="Arial"/>
              </a:rPr>
              <a:t>i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5">
                <a:latin typeface="Arial"/>
                <a:cs typeface="Arial"/>
              </a:rPr>
              <a:t>u</a:t>
            </a:r>
            <a:r>
              <a:rPr dirty="0" sz="1400" spc="-15">
                <a:latin typeface="Arial"/>
                <a:cs typeface="Arial"/>
              </a:rPr>
              <a:t>b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20">
                <a:latin typeface="Arial"/>
                <a:cs typeface="Arial"/>
              </a:rPr>
              <a:t>)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lN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20">
                <a:latin typeface="Arial"/>
                <a:cs typeface="Arial"/>
              </a:rPr>
              <a:t>c</a:t>
            </a:r>
            <a:r>
              <a:rPr dirty="0" sz="1400" spc="0" i="1">
                <a:latin typeface="Symbol"/>
                <a:cs typeface="Symbol"/>
              </a:rPr>
              <a:t></a:t>
            </a:r>
            <a:r>
              <a:rPr dirty="0" sz="1400" spc="-15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-</a:t>
            </a:r>
            <a:r>
              <a:rPr dirty="0" sz="1400" spc="17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(</a:t>
            </a:r>
            <a:r>
              <a:rPr dirty="0" sz="1400" spc="15">
                <a:latin typeface="Arial"/>
                <a:cs typeface="Arial"/>
              </a:rPr>
              <a:t>H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g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st</a:t>
            </a:r>
            <a:r>
              <a:rPr dirty="0" sz="1400" spc="-20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ic</a:t>
            </a:r>
            <a:r>
              <a:rPr dirty="0" sz="1400" spc="190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-5">
                <a:latin typeface="Arial"/>
                <a:cs typeface="Arial"/>
              </a:rPr>
              <a:t>cin</a:t>
            </a:r>
            <a:r>
              <a:rPr dirty="0" sz="1400" spc="-15">
                <a:latin typeface="Arial"/>
                <a:cs typeface="Arial"/>
              </a:rPr>
              <a:t>#</a:t>
            </a:r>
            <a:r>
              <a:rPr dirty="0" sz="1400" spc="5">
                <a:latin typeface="Arial"/>
                <a:cs typeface="Arial"/>
              </a:rPr>
              <a:t>1</a:t>
            </a:r>
            <a:r>
              <a:rPr dirty="0" sz="1400" spc="-15">
                <a:latin typeface="Arial"/>
                <a:cs typeface="Arial"/>
              </a:rPr>
              <a:t>4)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lN</a:t>
            </a:r>
            <a:r>
              <a:rPr dirty="0" sz="1400">
                <a:latin typeface="Arial"/>
                <a:cs typeface="Arial"/>
              </a:rPr>
              <a:t>Ac</a:t>
            </a:r>
            <a:r>
              <a:rPr dirty="0" sz="1400" spc="20" i="1">
                <a:latin typeface="Symbol"/>
                <a:cs typeface="Symbol"/>
              </a:rPr>
              <a:t></a:t>
            </a:r>
            <a:r>
              <a:rPr dirty="0" sz="1400" spc="-15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(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hee</a:t>
            </a:r>
            <a:r>
              <a:rPr dirty="0" sz="1400" spc="-5">
                <a:latin typeface="Arial"/>
                <a:cs typeface="Arial"/>
              </a:rPr>
              <a:t>p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15">
                <a:latin typeface="Arial"/>
                <a:cs typeface="Arial"/>
              </a:rPr>
              <a:t>da</a:t>
            </a:r>
            <a:r>
              <a:rPr dirty="0" sz="1400" spc="-5">
                <a:latin typeface="Arial"/>
                <a:cs typeface="Arial"/>
              </a:rPr>
              <a:t>tid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55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st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gp</a:t>
            </a:r>
            <a:r>
              <a:rPr dirty="0" sz="1400" spc="-5">
                <a:latin typeface="Arial"/>
                <a:cs typeface="Arial"/>
              </a:rPr>
              <a:t>;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sialo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T</a:t>
            </a:r>
            <a:r>
              <a:rPr dirty="0" sz="1400" spc="-10">
                <a:latin typeface="Arial"/>
                <a:cs typeface="Arial"/>
              </a:rPr>
              <a:t>HGP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d(a</a:t>
            </a:r>
            <a:r>
              <a:rPr dirty="0" sz="1400" spc="-5">
                <a:latin typeface="Arial"/>
                <a:cs typeface="Arial"/>
              </a:rPr>
              <a:t>+)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65">
                <a:latin typeface="Arial"/>
                <a:cs typeface="Arial"/>
              </a:rPr>
              <a:t>W</a:t>
            </a:r>
            <a:r>
              <a:rPr dirty="0" sz="1400" spc="-45">
                <a:latin typeface="Arial"/>
                <a:cs typeface="Arial"/>
              </a:rPr>
              <a:t>M</a:t>
            </a:r>
            <a:r>
              <a:rPr dirty="0" sz="1400" spc="-5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645" y="5089144"/>
            <a:ext cx="2034539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P</a:t>
            </a:r>
            <a:r>
              <a:rPr dirty="0" sz="1400" spc="-15">
                <a:latin typeface="Arial"/>
                <a:cs typeface="Arial"/>
              </a:rPr>
              <a:t>oor</a:t>
            </a:r>
            <a:r>
              <a:rPr dirty="0" sz="1400" spc="-5">
                <a:latin typeface="Arial"/>
                <a:cs typeface="Arial"/>
              </a:rPr>
              <a:t>ly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rea</a:t>
            </a:r>
            <a:r>
              <a:rPr dirty="0" sz="1400" spc="-5">
                <a:latin typeface="Arial"/>
                <a:cs typeface="Arial"/>
              </a:rPr>
              <a:t>ctive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ope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02533" y="5073269"/>
            <a:ext cx="409829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55">
                <a:latin typeface="Arial"/>
                <a:cs typeface="Arial"/>
              </a:rPr>
              <a:t>y</a:t>
            </a:r>
            <a:r>
              <a:rPr dirty="0" sz="1400" spc="-15">
                <a:latin typeface="Arial"/>
                <a:cs typeface="Arial"/>
              </a:rPr>
              <a:t>p</a:t>
            </a:r>
            <a:r>
              <a:rPr dirty="0" sz="1400" spc="-5">
                <a:latin typeface="Arial"/>
                <a:cs typeface="Arial"/>
              </a:rPr>
              <a:t>tic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baseline="-21604" sz="1350" spc="30" i="1">
                <a:latin typeface="Symbol"/>
                <a:cs typeface="Symbol"/>
              </a:rPr>
              <a:t></a:t>
            </a:r>
            <a:r>
              <a:rPr dirty="0" baseline="-21604" sz="1350" i="1">
                <a:latin typeface="Times New Roman"/>
                <a:cs typeface="Times New Roman"/>
              </a:rPr>
              <a:t> </a:t>
            </a:r>
            <a:r>
              <a:rPr dirty="0" baseline="-21604" sz="1350" spc="-89" i="1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II</a:t>
            </a:r>
            <a:r>
              <a:rPr dirty="0" baseline="-21604" sz="1350" spc="30" i="1">
                <a:latin typeface="Symbol"/>
                <a:cs typeface="Symbol"/>
              </a:rPr>
              <a:t></a:t>
            </a:r>
            <a:r>
              <a:rPr dirty="0" baseline="-21604" sz="1350" i="1">
                <a:latin typeface="Times New Roman"/>
                <a:cs typeface="Times New Roman"/>
              </a:rPr>
              <a:t> </a:t>
            </a:r>
            <a:r>
              <a:rPr dirty="0" baseline="-21604" sz="1350" spc="-82" i="1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5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5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6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20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b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si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lic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cid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0844" y="5851449"/>
            <a:ext cx="2102485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35">
                <a:latin typeface="Arial"/>
                <a:cs typeface="Arial"/>
              </a:rPr>
              <a:t>I</a:t>
            </a:r>
            <a:r>
              <a:rPr dirty="0" sz="1400" spc="-15">
                <a:latin typeface="Arial"/>
                <a:cs typeface="Arial"/>
              </a:rPr>
              <a:t>na</a:t>
            </a:r>
            <a:r>
              <a:rPr dirty="0" sz="1400" spc="-5">
                <a:latin typeface="Arial"/>
                <a:cs typeface="Arial"/>
              </a:rPr>
              <a:t>ctive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r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35">
                <a:latin typeface="Arial"/>
                <a:cs typeface="Arial"/>
              </a:rPr>
              <a:t>w</a:t>
            </a:r>
            <a:r>
              <a:rPr dirty="0" sz="1400" spc="-15">
                <a:latin typeface="Arial"/>
                <a:cs typeface="Arial"/>
              </a:rPr>
              <a:t>ea</a:t>
            </a:r>
            <a:r>
              <a:rPr dirty="0" sz="1400" spc="10">
                <a:latin typeface="Arial"/>
                <a:cs typeface="Arial"/>
              </a:rPr>
              <a:t>k</a:t>
            </a:r>
            <a:r>
              <a:rPr dirty="0" sz="1400" spc="-5">
                <a:latin typeface="Arial"/>
                <a:cs typeface="Arial"/>
              </a:rPr>
              <a:t>ly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rea</a:t>
            </a:r>
            <a:r>
              <a:rPr dirty="0" sz="1400" spc="-5">
                <a:latin typeface="Arial"/>
                <a:cs typeface="Arial"/>
              </a:rPr>
              <a:t>ctive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po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ope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2533" y="1871345"/>
            <a:ext cx="5179060" cy="1216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1400" spc="-5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le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400" spc="9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baseline="-21604" sz="1350" spc="7" i="1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dirty="0" sz="1400" spc="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baseline="-21604" sz="1350" spc="22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baseline="-21604" sz="135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21604" sz="1350" spc="-75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II</a:t>
            </a:r>
            <a:r>
              <a:rPr dirty="0" baseline="-21604" sz="1350" spc="22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baseline="-21604" sz="1350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21604" sz="1350" spc="-82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an</a:t>
            </a:r>
            <a:r>
              <a:rPr dirty="0" sz="1400" spc="-5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1400" spc="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baseline="-21604" sz="1350" spc="22" i="1">
                <a:latin typeface="Symbol"/>
                <a:cs typeface="Symbol"/>
              </a:rPr>
              <a:t></a:t>
            </a:r>
            <a:r>
              <a:rPr dirty="0" baseline="-21604" sz="1350" i="1">
                <a:latin typeface="Times New Roman"/>
                <a:cs typeface="Times New Roman"/>
              </a:rPr>
              <a:t> </a:t>
            </a:r>
            <a:r>
              <a:rPr dirty="0" baseline="-21604" sz="1350" spc="-112" i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ini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g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gp</a:t>
            </a:r>
            <a:r>
              <a:rPr dirty="0" sz="1400" spc="-5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marL="19050" marR="7620">
              <a:lnSpc>
                <a:spcPct val="100000"/>
              </a:lnSpc>
              <a:spcBef>
                <a:spcPts val="720"/>
              </a:spcBef>
            </a:pPr>
            <a:r>
              <a:rPr dirty="0" sz="1400" spc="-5">
                <a:latin typeface="Arial"/>
                <a:cs typeface="Arial"/>
              </a:rPr>
              <a:t>[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&lt;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1</a:t>
            </a:r>
            <a:r>
              <a:rPr dirty="0" sz="1400" spc="-5">
                <a:latin typeface="Arial"/>
                <a:cs typeface="Arial"/>
              </a:rPr>
              <a:t>0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g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to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produ</a:t>
            </a:r>
            <a:r>
              <a:rPr dirty="0" sz="1400" spc="-5">
                <a:latin typeface="Arial"/>
                <a:cs typeface="Arial"/>
              </a:rPr>
              <a:t>ce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50</a:t>
            </a:r>
            <a:r>
              <a:rPr dirty="0" sz="1400" spc="-10">
                <a:latin typeface="Arial"/>
                <a:cs typeface="Arial"/>
              </a:rPr>
              <a:t>%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in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ibiti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n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f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100">
                <a:latin typeface="Arial"/>
                <a:cs typeface="Arial"/>
              </a:rPr>
              <a:t>P</a:t>
            </a:r>
            <a:r>
              <a:rPr dirty="0" sz="1400" spc="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-p</a:t>
            </a:r>
            <a:r>
              <a:rPr dirty="0" sz="1400" spc="-5">
                <a:latin typeface="Arial"/>
                <a:cs typeface="Arial"/>
              </a:rPr>
              <a:t>la</a:t>
            </a:r>
            <a:r>
              <a:rPr dirty="0" sz="1400" spc="-15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oa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sialo</a:t>
            </a:r>
            <a:r>
              <a:rPr dirty="0" sz="1400" spc="-5">
                <a:latin typeface="Arial"/>
                <a:cs typeface="Arial"/>
              </a:rPr>
              <a:t> f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-5">
                <a:latin typeface="Arial"/>
                <a:cs typeface="Arial"/>
              </a:rPr>
              <a:t>in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in</a:t>
            </a:r>
            <a:r>
              <a:rPr dirty="0" sz="1400" spc="-15">
                <a:latin typeface="Arial"/>
                <a:cs typeface="Arial"/>
              </a:rPr>
              <a:t>tera</a:t>
            </a:r>
            <a:r>
              <a:rPr dirty="0" sz="1400" spc="-5">
                <a:latin typeface="Arial"/>
                <a:cs typeface="Arial"/>
              </a:rPr>
              <a:t>cti</a:t>
            </a:r>
            <a:r>
              <a:rPr dirty="0" sz="1400" spc="-15">
                <a:latin typeface="Arial"/>
                <a:cs typeface="Arial"/>
              </a:rPr>
              <a:t>on</a:t>
            </a:r>
            <a:r>
              <a:rPr dirty="0" sz="1400" spc="-5">
                <a:latin typeface="Arial"/>
                <a:cs typeface="Arial"/>
              </a:rPr>
              <a:t>]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dirty="0" baseline="27777" sz="1350" spc="37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dirty="0" sz="1400" spc="-10">
                <a:solidFill>
                  <a:srgbClr val="FF0000"/>
                </a:solidFill>
                <a:latin typeface="Arial"/>
                <a:cs typeface="Arial"/>
              </a:rPr>
              <a:t>–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dirty="0" baseline="27777" sz="1350" spc="3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dirty="0" baseline="27777" sz="13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baseline="27777" sz="1350" spc="-127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ti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or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po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en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ha</a:t>
            </a:r>
            <a:r>
              <a:rPr dirty="0" sz="1400" spc="-5">
                <a:latin typeface="Arial"/>
                <a:cs typeface="Arial"/>
              </a:rPr>
              <a:t>n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e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ono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er</a:t>
            </a:r>
            <a:r>
              <a:rPr dirty="0" sz="1400" spc="-5">
                <a:latin typeface="Arial"/>
                <a:cs typeface="Arial"/>
              </a:rPr>
              <a:t>ic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oun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erpar</a:t>
            </a:r>
            <a:r>
              <a:rPr dirty="0" sz="1400" spc="-5">
                <a:latin typeface="Arial"/>
                <a:cs typeface="Arial"/>
              </a:rPr>
              <a:t>ts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I</a:t>
            </a:r>
            <a:r>
              <a:rPr dirty="0" sz="1400" spc="-5"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II</a:t>
            </a:r>
            <a:r>
              <a:rPr dirty="0" sz="1400" spc="-5">
                <a:latin typeface="Arial"/>
                <a:cs typeface="Arial"/>
              </a:rPr>
              <a:t>,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)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02533" y="3335654"/>
            <a:ext cx="5106035" cy="666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Hi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10">
                <a:latin typeface="Arial"/>
                <a:cs typeface="Arial"/>
              </a:rPr>
              <a:t>h</a:t>
            </a:r>
            <a:r>
              <a:rPr dirty="0" sz="1400" spc="-15">
                <a:latin typeface="Arial"/>
                <a:cs typeface="Arial"/>
              </a:rPr>
              <a:t>-</a:t>
            </a:r>
            <a:r>
              <a:rPr dirty="0" sz="1400" spc="5">
                <a:latin typeface="Arial"/>
                <a:cs typeface="Arial"/>
              </a:rPr>
              <a:t>d</a:t>
            </a:r>
            <a:r>
              <a:rPr dirty="0" sz="1400" spc="-15">
                <a:latin typeface="Arial"/>
                <a:cs typeface="Arial"/>
              </a:rPr>
              <a:t>en</a:t>
            </a:r>
            <a:r>
              <a:rPr dirty="0" sz="1400" spc="-5">
                <a:latin typeface="Arial"/>
                <a:cs typeface="Arial"/>
              </a:rPr>
              <a:t>si</a:t>
            </a:r>
            <a:r>
              <a:rPr dirty="0" sz="1400" spc="10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5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po</a:t>
            </a:r>
            <a:r>
              <a:rPr dirty="0" sz="1400" spc="45">
                <a:latin typeface="Arial"/>
                <a:cs typeface="Arial"/>
              </a:rPr>
              <a:t>l</a:t>
            </a:r>
            <a:r>
              <a:rPr dirty="0" sz="1400" spc="-3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5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55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II</a:t>
            </a:r>
            <a:r>
              <a:rPr dirty="0" baseline="-21604" sz="1350" spc="22" i="1">
                <a:latin typeface="Symbol"/>
                <a:cs typeface="Symbol"/>
              </a:rPr>
              <a:t></a:t>
            </a:r>
            <a:r>
              <a:rPr dirty="0" baseline="-21604" sz="1350" i="1">
                <a:latin typeface="Times New Roman"/>
                <a:cs typeface="Times New Roman"/>
              </a:rPr>
              <a:t>  </a:t>
            </a:r>
            <a:r>
              <a:rPr dirty="0" baseline="-21604" sz="1350" spc="-52" i="1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20">
                <a:latin typeface="Arial"/>
                <a:cs typeface="Arial"/>
              </a:rPr>
              <a:t>i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ing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gp</a:t>
            </a:r>
            <a:r>
              <a:rPr dirty="0" sz="1400" spc="-5">
                <a:latin typeface="Arial"/>
                <a:cs typeface="Arial"/>
              </a:rPr>
              <a:t>s,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hu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n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b</a:t>
            </a:r>
            <a:r>
              <a:rPr dirty="0" sz="1400" spc="-5">
                <a:latin typeface="Arial"/>
                <a:cs typeface="Arial"/>
              </a:rPr>
              <a:t>lo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>
                <a:latin typeface="Arial"/>
                <a:cs typeface="Arial"/>
              </a:rPr>
              <a:t> 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5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ou</a:t>
            </a:r>
            <a:r>
              <a:rPr dirty="0" sz="1400" spc="-5">
                <a:latin typeface="Arial"/>
                <a:cs typeface="Arial"/>
              </a:rPr>
              <a:t>p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B</a:t>
            </a:r>
            <a:r>
              <a:rPr dirty="0" sz="1400" b="1">
                <a:latin typeface="Arial"/>
                <a:cs typeface="Arial"/>
              </a:rPr>
              <a:t>H</a:t>
            </a:r>
            <a:r>
              <a:rPr dirty="0" sz="1400" spc="-15">
                <a:latin typeface="Arial"/>
                <a:cs typeface="Arial"/>
              </a:rPr>
              <a:t>(</a:t>
            </a:r>
            <a:r>
              <a:rPr dirty="0" sz="1400" spc="-10" b="1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)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pre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ur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or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equ</a:t>
            </a:r>
            <a:r>
              <a:rPr dirty="0" sz="1400" spc="-5">
                <a:latin typeface="Arial"/>
                <a:cs typeface="Arial"/>
              </a:rPr>
              <a:t>iv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10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gps</a:t>
            </a:r>
            <a:endParaRPr sz="1400">
              <a:latin typeface="Arial"/>
              <a:cs typeface="Arial"/>
            </a:endParaRPr>
          </a:p>
          <a:p>
            <a:pPr marL="19050">
              <a:lnSpc>
                <a:spcPct val="100000"/>
              </a:lnSpc>
              <a:spcBef>
                <a:spcPts val="115"/>
              </a:spcBef>
            </a:pPr>
            <a:r>
              <a:rPr dirty="0" sz="1400" spc="-5">
                <a:latin typeface="Arial"/>
                <a:cs typeface="Arial"/>
              </a:rPr>
              <a:t>[</a:t>
            </a:r>
            <a:r>
              <a:rPr dirty="0" sz="1400" spc="-15">
                <a:latin typeface="Arial"/>
                <a:cs typeface="Arial"/>
              </a:rPr>
              <a:t>20-9</a:t>
            </a:r>
            <a:r>
              <a:rPr dirty="0" sz="1400" spc="-5">
                <a:latin typeface="Arial"/>
                <a:cs typeface="Arial"/>
              </a:rPr>
              <a:t>0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g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o</a:t>
            </a:r>
            <a:r>
              <a:rPr dirty="0" sz="1400" spc="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produ</a:t>
            </a:r>
            <a:r>
              <a:rPr dirty="0" sz="1400" spc="-5">
                <a:latin typeface="Arial"/>
                <a:cs typeface="Arial"/>
              </a:rPr>
              <a:t>ce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50</a:t>
            </a:r>
            <a:r>
              <a:rPr dirty="0" sz="1400" spc="-10">
                <a:latin typeface="Arial"/>
                <a:cs typeface="Arial"/>
              </a:rPr>
              <a:t>%</a:t>
            </a:r>
            <a:r>
              <a:rPr dirty="0" sz="1400" spc="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in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5">
                <a:latin typeface="Arial"/>
                <a:cs typeface="Arial"/>
              </a:rPr>
              <a:t>ibiti</a:t>
            </a:r>
            <a:r>
              <a:rPr dirty="0" sz="1400" spc="-15">
                <a:latin typeface="Arial"/>
                <a:cs typeface="Arial"/>
              </a:rPr>
              <a:t>on</a:t>
            </a:r>
            <a:r>
              <a:rPr dirty="0" sz="1400" spc="-5">
                <a:latin typeface="Arial"/>
                <a:cs typeface="Arial"/>
              </a:rPr>
              <a:t>]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48600" y="2286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36244" y="1870328"/>
            <a:ext cx="13906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66123" y="6465057"/>
            <a:ext cx="202565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00"/>
              </a:lnSpc>
            </a:pPr>
            <a:r>
              <a:rPr dirty="0" sz="1400" spc="-10">
                <a:latin typeface="Times New Roman"/>
                <a:cs typeface="Times New Roman"/>
              </a:rPr>
              <a:t>30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6244" y="3363214"/>
            <a:ext cx="13906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6244" y="4157217"/>
            <a:ext cx="13906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6244" y="5072253"/>
            <a:ext cx="139700" cy="255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5" b="1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6244" y="5834583"/>
            <a:ext cx="13906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7200" y="304799"/>
            <a:ext cx="8001000" cy="6553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625240" y="4617846"/>
            <a:ext cx="173990" cy="153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4135" marR="36830" indent="-6350">
              <a:lnSpc>
                <a:spcPct val="100000"/>
              </a:lnSpc>
            </a:pPr>
            <a:r>
              <a:rPr dirty="0" sz="1000">
                <a:solidFill>
                  <a:srgbClr val="959595"/>
                </a:solidFill>
                <a:latin typeface="Arial"/>
                <a:cs typeface="Arial"/>
              </a:rPr>
              <a:t>n s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000" spc="5">
                <a:solidFill>
                  <a:srgbClr val="959595"/>
                </a:solidFill>
                <a:latin typeface="Arial"/>
                <a:cs typeface="Arial"/>
              </a:rPr>
              <a:t>%</a:t>
            </a:r>
            <a:endParaRPr sz="1000">
              <a:latin typeface="Arial"/>
              <a:cs typeface="Arial"/>
            </a:endParaRPr>
          </a:p>
          <a:p>
            <a:pPr marL="54610" indent="-42545">
              <a:lnSpc>
                <a:spcPct val="100000"/>
              </a:lnSpc>
            </a:pPr>
            <a:r>
              <a:rPr dirty="0" sz="1000" spc="-10">
                <a:solidFill>
                  <a:srgbClr val="959595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959595"/>
                </a:solidFill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21590" marR="40005" indent="33020">
              <a:lnSpc>
                <a:spcPct val="100000"/>
              </a:lnSpc>
              <a:spcBef>
                <a:spcPts val="650"/>
              </a:spcBef>
            </a:pPr>
            <a:r>
              <a:rPr dirty="0" sz="1000">
                <a:solidFill>
                  <a:srgbClr val="959595"/>
                </a:solidFill>
                <a:latin typeface="Arial"/>
                <a:cs typeface="Arial"/>
              </a:rPr>
              <a:t>e </a:t>
            </a:r>
            <a:r>
              <a:rPr dirty="0" sz="1000" spc="-35">
                <a:solidFill>
                  <a:srgbClr val="959595"/>
                </a:solidFill>
                <a:latin typeface="Arial"/>
                <a:cs typeface="Arial"/>
              </a:rPr>
              <a:t>of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959595"/>
                </a:solidFill>
                <a:latin typeface="Arial"/>
                <a:cs typeface="Arial"/>
              </a:rPr>
              <a:t>%</a:t>
            </a:r>
            <a:r>
              <a:rPr dirty="0" sz="1000">
                <a:solidFill>
                  <a:srgbClr val="959595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924800" y="152400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68312" y="1628775"/>
            <a:ext cx="8230234" cy="0"/>
          </a:xfrm>
          <a:custGeom>
            <a:avLst/>
            <a:gdLst/>
            <a:ahLst/>
            <a:cxnLst/>
            <a:rect l="l" t="t" r="r" b="b"/>
            <a:pathLst>
              <a:path w="8230234" h="0">
                <a:moveTo>
                  <a:pt x="0" y="0"/>
                </a:moveTo>
                <a:lnTo>
                  <a:pt x="8229663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9590" y="11430"/>
            <a:ext cx="5888355" cy="6635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>
                <a:solidFill>
                  <a:srgbClr val="CC3300"/>
                </a:solidFill>
              </a:rPr>
              <a:t>R</a:t>
            </a:r>
            <a:r>
              <a:rPr dirty="0" sz="2000">
                <a:solidFill>
                  <a:srgbClr val="CC3300"/>
                </a:solidFill>
              </a:rPr>
              <a:t>o</a:t>
            </a:r>
            <a:r>
              <a:rPr dirty="0" sz="2000" spc="-5">
                <a:solidFill>
                  <a:srgbClr val="CC3300"/>
                </a:solidFill>
              </a:rPr>
              <a:t>l</a:t>
            </a:r>
            <a:r>
              <a:rPr dirty="0" sz="2000" spc="-15">
                <a:solidFill>
                  <a:srgbClr val="CC3300"/>
                </a:solidFill>
              </a:rPr>
              <a:t>e</a:t>
            </a:r>
            <a:r>
              <a:rPr dirty="0" sz="2000" spc="-5">
                <a:solidFill>
                  <a:srgbClr val="CC3300"/>
                </a:solidFill>
              </a:rPr>
              <a:t>s</a:t>
            </a:r>
            <a:r>
              <a:rPr dirty="0" sz="2000" spc="1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of</a:t>
            </a:r>
            <a:r>
              <a:rPr dirty="0" sz="2000" spc="-90">
                <a:solidFill>
                  <a:srgbClr val="CC3300"/>
                </a:solidFill>
              </a:rPr>
              <a:t> </a:t>
            </a:r>
            <a:r>
              <a:rPr dirty="0" sz="2000" spc="-75">
                <a:solidFill>
                  <a:srgbClr val="CC3300"/>
                </a:solidFill>
              </a:rPr>
              <a:t>A</a:t>
            </a:r>
            <a:r>
              <a:rPr dirty="0" sz="2000" spc="-5">
                <a:solidFill>
                  <a:srgbClr val="CC3300"/>
                </a:solidFill>
              </a:rPr>
              <a:t>cti</a:t>
            </a:r>
            <a:r>
              <a:rPr dirty="0" sz="2000" spc="5">
                <a:solidFill>
                  <a:srgbClr val="CC3300"/>
                </a:solidFill>
              </a:rPr>
              <a:t>v</a:t>
            </a:r>
            <a:r>
              <a:rPr dirty="0" sz="2000" spc="-5">
                <a:solidFill>
                  <a:srgbClr val="CC3300"/>
                </a:solidFill>
              </a:rPr>
              <a:t>e</a:t>
            </a:r>
            <a:r>
              <a:rPr dirty="0" sz="2000" spc="6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Li</a:t>
            </a:r>
            <a:r>
              <a:rPr dirty="0" sz="200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ands,</a:t>
            </a:r>
            <a:r>
              <a:rPr dirty="0" sz="2000" spc="1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H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dro</a:t>
            </a:r>
            <a:r>
              <a:rPr dirty="0" sz="2000">
                <a:solidFill>
                  <a:srgbClr val="CC3300"/>
                </a:solidFill>
              </a:rPr>
              <a:t>p</a:t>
            </a:r>
            <a:r>
              <a:rPr dirty="0" sz="2000" spc="-5">
                <a:solidFill>
                  <a:srgbClr val="CC3300"/>
                </a:solidFill>
              </a:rPr>
              <a:t>h</a:t>
            </a:r>
            <a:r>
              <a:rPr dirty="0" sz="2000">
                <a:solidFill>
                  <a:srgbClr val="CC3300"/>
                </a:solidFill>
              </a:rPr>
              <a:t>o</a:t>
            </a:r>
            <a:r>
              <a:rPr dirty="0" sz="2000" spc="-5">
                <a:solidFill>
                  <a:srgbClr val="CC3300"/>
                </a:solidFill>
              </a:rPr>
              <a:t>bicity</a:t>
            </a:r>
            <a:r>
              <a:rPr dirty="0" sz="2000" spc="4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and</a:t>
            </a:r>
            <a:r>
              <a:rPr dirty="0" sz="2000" spc="20">
                <a:solidFill>
                  <a:srgbClr val="CC3300"/>
                </a:solidFill>
              </a:rPr>
              <a:t> </a:t>
            </a:r>
            <a:r>
              <a:rPr dirty="0" sz="2000" spc="-95">
                <a:solidFill>
                  <a:srgbClr val="CC3300"/>
                </a:solidFill>
              </a:rPr>
              <a:t>T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2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-</a:t>
            </a:r>
            <a:endParaRPr sz="2000"/>
          </a:p>
          <a:p>
            <a:pPr marL="12700">
              <a:lnSpc>
                <a:spcPct val="100000"/>
              </a:lnSpc>
            </a:pPr>
            <a:r>
              <a:rPr dirty="0" sz="2000" spc="-5">
                <a:solidFill>
                  <a:srgbClr val="CC3300"/>
                </a:solidFill>
              </a:rPr>
              <a:t>an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en</a:t>
            </a:r>
            <a:r>
              <a:rPr dirty="0" sz="2000">
                <a:solidFill>
                  <a:srgbClr val="CC3300"/>
                </a:solidFill>
              </a:rPr>
              <a:t>n</a:t>
            </a:r>
            <a:r>
              <a:rPr dirty="0" sz="2000" spc="-5">
                <a:solidFill>
                  <a:srgbClr val="CC3300"/>
                </a:solidFill>
              </a:rPr>
              <a:t>a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y</a:t>
            </a:r>
            <a:r>
              <a:rPr dirty="0" sz="2000" spc="1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I</a:t>
            </a:r>
            <a:r>
              <a:rPr dirty="0" sz="2000">
                <a:solidFill>
                  <a:srgbClr val="CC3300"/>
                </a:solidFill>
              </a:rPr>
              <a:t>I</a:t>
            </a:r>
            <a:r>
              <a:rPr dirty="0" baseline="-20576" sz="2025" spc="-7" b="0" i="1">
                <a:solidFill>
                  <a:srgbClr val="CC3300"/>
                </a:solidFill>
                <a:latin typeface="Symbol"/>
                <a:cs typeface="Symbol"/>
              </a:rPr>
              <a:t></a:t>
            </a:r>
            <a:r>
              <a:rPr dirty="0" baseline="-20576" sz="2025" b="0" i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baseline="-20576" sz="2025" spc="-179" b="0" i="1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in</a:t>
            </a:r>
            <a:r>
              <a:rPr dirty="0" sz="2000" spc="-70">
                <a:solidFill>
                  <a:srgbClr val="CC3300"/>
                </a:solidFill>
              </a:rPr>
              <a:t> </a:t>
            </a:r>
            <a:r>
              <a:rPr dirty="0" sz="2000" spc="-80">
                <a:solidFill>
                  <a:srgbClr val="CC3300"/>
                </a:solidFill>
              </a:rPr>
              <a:t>A</a:t>
            </a:r>
            <a:r>
              <a:rPr dirty="0" sz="2000" spc="-140">
                <a:solidFill>
                  <a:srgbClr val="CC3300"/>
                </a:solidFill>
              </a:rPr>
              <a:t>P</a:t>
            </a:r>
            <a:r>
              <a:rPr dirty="0" sz="2000" spc="-10">
                <a:solidFill>
                  <a:srgbClr val="CC3300"/>
                </a:solidFill>
              </a:rPr>
              <a:t>A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Reco</a:t>
            </a:r>
            <a:r>
              <a:rPr dirty="0" sz="200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nition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31</a:t>
            </a:fld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57200" y="686308"/>
          <a:ext cx="8218805" cy="6032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9340"/>
                <a:gridCol w="5195049"/>
                <a:gridCol w="1415059"/>
                <a:gridCol w="939101"/>
              </a:tblGrid>
              <a:tr h="683837">
                <a:tc>
                  <a:txBody>
                    <a:bodyPr/>
                    <a:lstStyle/>
                    <a:p>
                      <a:pPr marL="247015" marR="111760" indent="-1009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Cu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ve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 no.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1082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nh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rs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293370" marR="9334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Quan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4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giving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 50%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hi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ion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924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08279" marR="191770" indent="666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ar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 R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ive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 po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y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23591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689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Ac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R="3200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│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93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NA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cβ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α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NA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NA</a:t>
                      </a: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56781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│ 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68985">
                        <a:lnSpc>
                          <a:spcPct val="100000"/>
                        </a:lnSpc>
                        <a:spcBef>
                          <a:spcPts val="365"/>
                        </a:spcBef>
                        <a:tabLst>
                          <a:tab pos="2384425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3/4G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dirty="0" sz="1600" spc="-114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600" spc="1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nna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op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(t</a:t>
                      </a:r>
                      <a:r>
                        <a:rPr dirty="0" sz="1200" spc="-3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dirty="0" baseline="-24305" sz="1200" spc="3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200" spc="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dirty="0" baseline="24305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baseline="24305"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663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35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1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2247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635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4G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57580" marR="3484879" indent="76200">
                        <a:lnSpc>
                          <a:spcPts val="1730"/>
                        </a:lnSpc>
                        <a:spcBef>
                          <a:spcPts val="100"/>
                        </a:spcBef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│β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 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5" b="1" i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4G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97585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1919605" algn="l"/>
                        </a:tabLst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│β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	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(d</a:t>
                      </a:r>
                      <a:r>
                        <a:rPr dirty="0" sz="1600" spc="1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23809" sz="1575" spc="6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63550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1995805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4G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NH;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]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7553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10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4Gal</a:t>
                      </a: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22464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87350">
                        <a:lnSpc>
                          <a:spcPts val="144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4G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97585">
                        <a:lnSpc>
                          <a:spcPts val="1420"/>
                        </a:lnSpc>
                        <a:tabLst>
                          <a:tab pos="4224020" algn="l"/>
                        </a:tabLst>
                      </a:pPr>
                      <a:r>
                        <a:rPr dirty="0" baseline="-13888" sz="1800" spc="-22" b="1">
                          <a:latin typeface="Times New Roman"/>
                          <a:cs typeface="Times New Roman"/>
                        </a:rPr>
                        <a:t>│</a:t>
                      </a:r>
                      <a:r>
                        <a:rPr dirty="0" baseline="-13888" sz="1800" spc="-15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baseline="-13888" sz="1800" spc="-7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baseline="-13888" sz="1800" spc="7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baseline="-13888" sz="1800" b="1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baseline="-13888" sz="1800" b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25641" sz="975" spc="-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9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r" marR="59055">
                        <a:lnSpc>
                          <a:spcPts val="1080"/>
                        </a:lnSpc>
                      </a:pP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4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957580">
                        <a:lnSpc>
                          <a:spcPts val="1335"/>
                        </a:lnSpc>
                        <a:tabLst>
                          <a:tab pos="4224020" algn="l"/>
                        </a:tabLst>
                      </a:pPr>
                      <a:r>
                        <a:rPr dirty="0" baseline="18518" sz="18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baseline="18518" sz="1800" spc="-3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baseline="18518" sz="1800" spc="-15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baseline="18518" sz="18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baseline="18518" sz="1800" spc="7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baseline="18518" sz="1800" b="1">
                          <a:latin typeface="Times New Roman"/>
                          <a:cs typeface="Times New Roman"/>
                        </a:rPr>
                        <a:t>4G</a:t>
                      </a:r>
                      <a:r>
                        <a:rPr dirty="0" baseline="18518" sz="1800" spc="-3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baseline="18518" sz="1800" b="1">
                          <a:latin typeface="Times New Roman"/>
                          <a:cs typeface="Times New Roman"/>
                        </a:rPr>
                        <a:t>c	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4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000" spc="-7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%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997585">
                        <a:lnSpc>
                          <a:spcPts val="1914"/>
                        </a:lnSpc>
                        <a:tabLst>
                          <a:tab pos="1883410" algn="l"/>
                          <a:tab pos="4224020" algn="l"/>
                        </a:tabLst>
                      </a:pP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│β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	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-5" b="1" i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oh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(d</a:t>
                      </a:r>
                      <a:r>
                        <a:rPr dirty="0" sz="1600" spc="1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23809" sz="1575" spc="-7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600" spc="5" b="1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baseline="-23809" sz="1575" spc="-7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29914" sz="975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baseline="2777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baseline="2777" sz="1500" spc="-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2777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2777" sz="1500" spc="-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2777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baseline="2777" sz="15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2777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baseline="2777" sz="1500" spc="-5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2777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baseline="2777" sz="1500" spc="-5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2777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2777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2777" sz="1500" spc="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baseline="2777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2777" sz="1500" spc="-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2777" sz="1500" spc="-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baseline="2777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endParaRPr baseline="2777" sz="1500">
                        <a:latin typeface="Arial"/>
                        <a:cs typeface="Arial"/>
                      </a:endParaRPr>
                    </a:p>
                    <a:p>
                      <a:pPr algn="r" marR="13335">
                        <a:lnSpc>
                          <a:spcPts val="1090"/>
                        </a:lnSpc>
                        <a:spcBef>
                          <a:spcPts val="305"/>
                        </a:spcBef>
                        <a:tabLst>
                          <a:tab pos="1532255" algn="l"/>
                          <a:tab pos="3760470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3G</a:t>
                      </a:r>
                      <a:r>
                        <a:rPr dirty="0" sz="1200" spc="-2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 spc="15" b="1">
                          <a:latin typeface="Times New Roman"/>
                          <a:cs typeface="Times New Roman"/>
                        </a:rPr>
                        <a:t>[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3(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β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]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baseline="36111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36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baseline="36111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36111" sz="1500" spc="-5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baseline="36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36111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36111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36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36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baseline="36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36111" sz="1500" spc="-19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36111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36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36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36111" sz="1500" spc="-18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36111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36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36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ke</a:t>
                      </a:r>
                      <a:endParaRPr baseline="36111" sz="1500">
                        <a:latin typeface="Arial"/>
                        <a:cs typeface="Arial"/>
                      </a:endParaRPr>
                    </a:p>
                    <a:p>
                      <a:pPr algn="r" marR="131445">
                        <a:lnSpc>
                          <a:spcPts val="850"/>
                        </a:lnSpc>
                      </a:pP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%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-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1905" indent="-1841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000" spc="-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ss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4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-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sz="1000" spc="-8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 spc="-4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4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me</a:t>
                      </a:r>
                      <a:r>
                        <a:rPr dirty="0" sz="1000" spc="-9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 spc="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just" marL="139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cy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(c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uni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-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7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cch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indent="152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1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nhib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cc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000" spc="-5" i="1">
                          <a:solidFill>
                            <a:srgbClr val="959595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18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eq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743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254"/>
                        </a:spcBef>
                        <a:tabLst>
                          <a:tab pos="4224020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35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4G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II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)	</a:t>
                      </a:r>
                      <a:r>
                        <a:rPr dirty="0" baseline="12820" sz="97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baseline="-11111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11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baseline="-11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-11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  </a:t>
                      </a:r>
                      <a:r>
                        <a:rPr dirty="0" baseline="-11111" sz="1500" spc="-209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11111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11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baseline="-11111" sz="1500" spc="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11111" sz="1500" spc="-5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baseline="-11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11111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11111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-11111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ry</a:t>
                      </a:r>
                      <a:endParaRPr baseline="-11111" sz="15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439"/>
                        </a:spcBef>
                        <a:tabLst>
                          <a:tab pos="949960" algn="l"/>
                        </a:tabLst>
                      </a:pP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7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9259" sz="1800" spc="-667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1000" spc="-1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baseline="9259" sz="1800" spc="-735" b="1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000" spc="-2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9259" sz="1800" spc="-104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000" spc="-48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9259" sz="1800" spc="-195" b="1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  </a:t>
                      </a:r>
                      <a:r>
                        <a:rPr dirty="0" sz="1000" spc="-1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na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439"/>
                        </a:spcBef>
                      </a:pPr>
                      <a:r>
                        <a:rPr dirty="0" sz="1000" spc="-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baseline="9259" sz="1800" spc="-16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000" spc="-229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baseline="9259" sz="1800" spc="1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baseline="9259"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baseline="9259" sz="1800" spc="-7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  </a:t>
                      </a:r>
                      <a:r>
                        <a:rPr dirty="0" sz="1000" spc="-1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8608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2225">
                        <a:lnSpc>
                          <a:spcPts val="570"/>
                        </a:lnSpc>
                      </a:pP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cc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7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r">
                        <a:lnSpc>
                          <a:spcPts val="1125"/>
                        </a:lnSpc>
                        <a:tabLst>
                          <a:tab pos="4104640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35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3G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dirty="0" sz="1200" spc="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)	</a:t>
                      </a:r>
                      <a:r>
                        <a:rPr dirty="0" baseline="-25000" sz="1500" spc="-3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25000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uga</a:t>
                      </a:r>
                      <a:r>
                        <a:rPr dirty="0" baseline="-25000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rs</a:t>
                      </a:r>
                      <a:r>
                        <a:rPr dirty="0" baseline="-25000" sz="1500" spc="-22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25000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5000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-25000" sz="1500" spc="-3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-25000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5000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-25000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baseline="-25000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25000" sz="1500" spc="7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5000" sz="1500" spc="-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baseline="-25000" sz="1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baseline="-25000" sz="15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indent="51435">
                        <a:lnSpc>
                          <a:spcPts val="780"/>
                        </a:lnSpc>
                      </a:pP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ss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8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6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8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1340"/>
                        </a:lnSpc>
                      </a:pP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el</a:t>
                      </a:r>
                      <a:r>
                        <a:rPr dirty="0" sz="1000" spc="-434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baseline="20833" sz="1800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baseline="20833" sz="1800" spc="-735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3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baseline="20833" sz="1800" spc="-3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000" spc="-53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baseline="20833" sz="1800" spc="-120" b="1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pa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860" indent="-9525">
                        <a:lnSpc>
                          <a:spcPts val="780"/>
                        </a:lnSpc>
                      </a:pP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9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000" spc="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 spc="-3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2860">
                        <a:lnSpc>
                          <a:spcPts val="1340"/>
                        </a:lnSpc>
                      </a:pP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000" spc="-5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20833" sz="1800" spc="-172" b="1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000" spc="-39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baseline="20833" sz="1800" spc="15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baseline="20833" sz="1800" spc="-817" b="1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000" spc="-2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dirty="0" sz="1000" spc="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000" spc="15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00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1000" spc="-2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10">
                          <a:solidFill>
                            <a:srgbClr val="959595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285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200" spc="5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6292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Ga</a:t>
                      </a:r>
                      <a:r>
                        <a:rPr dirty="0" sz="1200" spc="-20" b="1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3800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dirty="0" sz="1200" spc="1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02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43000" y="228600"/>
            <a:ext cx="68580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439150" y="4388739"/>
            <a:ext cx="177165" cy="514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">
              <a:lnSpc>
                <a:spcPct val="100000"/>
              </a:lnSpc>
            </a:pPr>
            <a:r>
              <a:rPr dirty="0" sz="1100" spc="5">
                <a:solidFill>
                  <a:srgbClr val="B1B1B1"/>
                </a:solidFill>
                <a:latin typeface="Arial"/>
                <a:cs typeface="Arial"/>
              </a:rPr>
              <a:t>m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as</a:t>
            </a:r>
            <a:endParaRPr sz="1100">
              <a:latin typeface="Arial"/>
              <a:cs typeface="Arial"/>
            </a:endParaRPr>
          </a:p>
          <a:p>
            <a:pPr marL="36830">
              <a:lnSpc>
                <a:spcPct val="100000"/>
              </a:lnSpc>
            </a:pP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%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39150" y="5141848"/>
            <a:ext cx="177165" cy="514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ve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as</a:t>
            </a:r>
            <a:endParaRPr sz="1100">
              <a:latin typeface="Arial"/>
              <a:cs typeface="Arial"/>
            </a:endParaRPr>
          </a:p>
          <a:p>
            <a:pPr marL="36830">
              <a:lnSpc>
                <a:spcPct val="100000"/>
              </a:lnSpc>
            </a:pP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%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9317" y="5644794"/>
            <a:ext cx="62293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nh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b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on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97620" y="6065723"/>
            <a:ext cx="2018664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x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p</a:t>
            </a:r>
            <a:r>
              <a:rPr dirty="0" sz="1100" spc="-35">
                <a:solidFill>
                  <a:srgbClr val="B1B1B1"/>
                </a:solidFill>
                <a:latin typeface="Arial"/>
                <a:cs typeface="Arial"/>
              </a:rPr>
              <a:t>r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ss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d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h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2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m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xi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m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u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m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19317" y="6233363"/>
            <a:ext cx="289369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m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u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n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3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f</a:t>
            </a:r>
            <a:r>
              <a:rPr dirty="0" sz="1100" spc="5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n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h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b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r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</a:t>
            </a:r>
            <a:r>
              <a:rPr dirty="0" sz="1100" spc="2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</a:t>
            </a:r>
            <a:r>
              <a:rPr dirty="0" sz="1100" spc="-2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d</a:t>
            </a:r>
            <a:r>
              <a:rPr dirty="0" sz="1100" spc="3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h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3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yi</a:t>
            </a:r>
            <a:r>
              <a:rPr dirty="0" sz="1100" spc="5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l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d</a:t>
            </a:r>
            <a:r>
              <a:rPr dirty="0" sz="1100" spc="6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n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h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b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19317" y="6401308"/>
            <a:ext cx="88138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(i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n</a:t>
            </a:r>
            <a:r>
              <a:rPr dirty="0" sz="1100" spc="1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pa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r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en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h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si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4197" y="6401308"/>
            <a:ext cx="89916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s)</a:t>
            </a:r>
            <a:r>
              <a:rPr dirty="0" sz="1100" spc="-8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b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l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w</a:t>
            </a:r>
            <a:r>
              <a:rPr dirty="0" sz="1100" spc="-3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5</a:t>
            </a:r>
            <a:r>
              <a:rPr dirty="0" sz="1100" spc="5">
                <a:solidFill>
                  <a:srgbClr val="B1B1B1"/>
                </a:solidFill>
                <a:latin typeface="Arial"/>
                <a:cs typeface="Arial"/>
              </a:rPr>
              <a:t>0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%.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1125" rIns="0" bIns="0" rtlCol="0" vert="horz">
            <a:spAutoFit/>
          </a:bodyPr>
          <a:lstStyle/>
          <a:p>
            <a:pPr marL="452120">
              <a:lnSpc>
                <a:spcPct val="100000"/>
              </a:lnSpc>
            </a:pPr>
            <a:r>
              <a:rPr dirty="0" sz="2000" spc="-5">
                <a:solidFill>
                  <a:srgbClr val="CC3300"/>
                </a:solidFill>
              </a:rPr>
              <a:t>In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ensities</a:t>
            </a:r>
            <a:r>
              <a:rPr dirty="0" sz="2000" spc="-1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of</a:t>
            </a:r>
            <a:r>
              <a:rPr dirty="0" sz="2000" spc="5">
                <a:solidFill>
                  <a:srgbClr val="CC3300"/>
                </a:solidFill>
              </a:rPr>
              <a:t> </a:t>
            </a:r>
            <a:r>
              <a:rPr dirty="0" sz="2000" spc="-20">
                <a:solidFill>
                  <a:srgbClr val="CC3300"/>
                </a:solidFill>
              </a:rPr>
              <a:t>P</a:t>
            </a:r>
            <a:r>
              <a:rPr dirty="0" sz="2000" spc="-5">
                <a:solidFill>
                  <a:srgbClr val="CC3300"/>
                </a:solidFill>
              </a:rPr>
              <a:t>ol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5">
                <a:solidFill>
                  <a:srgbClr val="CC3300"/>
                </a:solidFill>
              </a:rPr>
              <a:t>v</a:t>
            </a:r>
            <a:r>
              <a:rPr dirty="0" sz="2000" spc="-5">
                <a:solidFill>
                  <a:srgbClr val="CC3300"/>
                </a:solidFill>
              </a:rPr>
              <a:t>al</a:t>
            </a:r>
            <a:r>
              <a:rPr dirty="0" sz="2000" spc="-15">
                <a:solidFill>
                  <a:srgbClr val="CC3300"/>
                </a:solidFill>
              </a:rPr>
              <a:t>e</a:t>
            </a:r>
            <a:r>
              <a:rPr dirty="0" sz="2000" spc="-5">
                <a:solidFill>
                  <a:srgbClr val="CC3300"/>
                </a:solidFill>
              </a:rPr>
              <a:t>nt</a:t>
            </a:r>
            <a:r>
              <a:rPr dirty="0" sz="2000" spc="7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l</a:t>
            </a:r>
            <a:r>
              <a:rPr dirty="0" sz="2000" spc="-35">
                <a:solidFill>
                  <a:srgbClr val="CC3300"/>
                </a:solidFill>
              </a:rPr>
              <a:t>y</a:t>
            </a:r>
            <a:r>
              <a:rPr dirty="0" sz="2000" spc="-5">
                <a:solidFill>
                  <a:srgbClr val="CC3300"/>
                </a:solidFill>
              </a:rPr>
              <a:t>co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opes</a:t>
            </a:r>
            <a:r>
              <a:rPr dirty="0" sz="2000" spc="2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in</a:t>
            </a:r>
            <a:r>
              <a:rPr dirty="0" sz="2000" spc="-70">
                <a:solidFill>
                  <a:srgbClr val="CC3300"/>
                </a:solidFill>
              </a:rPr>
              <a:t> </a:t>
            </a:r>
            <a:r>
              <a:rPr dirty="0" sz="2000" spc="-80">
                <a:solidFill>
                  <a:srgbClr val="CC3300"/>
                </a:solidFill>
              </a:rPr>
              <a:t>A</a:t>
            </a:r>
            <a:r>
              <a:rPr dirty="0" sz="2000" spc="-140">
                <a:solidFill>
                  <a:srgbClr val="CC3300"/>
                </a:solidFill>
              </a:rPr>
              <a:t>P</a:t>
            </a:r>
            <a:r>
              <a:rPr dirty="0" sz="2000" spc="-10">
                <a:solidFill>
                  <a:srgbClr val="CC3300"/>
                </a:solidFill>
              </a:rPr>
              <a:t>A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Reco</a:t>
            </a:r>
            <a:r>
              <a:rPr dirty="0" sz="2000">
                <a:solidFill>
                  <a:srgbClr val="CC3300"/>
                </a:solidFill>
              </a:rPr>
              <a:t>g</a:t>
            </a:r>
            <a:r>
              <a:rPr dirty="0" sz="2000" spc="-5">
                <a:solidFill>
                  <a:srgbClr val="CC3300"/>
                </a:solidFill>
              </a:rPr>
              <a:t>nition</a:t>
            </a:r>
            <a:endParaRPr sz="2000"/>
          </a:p>
          <a:p>
            <a:pPr marL="452120">
              <a:lnSpc>
                <a:spcPct val="100000"/>
              </a:lnSpc>
            </a:pPr>
            <a:r>
              <a:rPr dirty="0" sz="2000" spc="-15">
                <a:solidFill>
                  <a:srgbClr val="CC3300"/>
                </a:solidFill>
              </a:rPr>
              <a:t>Pr</a:t>
            </a:r>
            <a:r>
              <a:rPr dirty="0" sz="2000" spc="-5">
                <a:solidFill>
                  <a:srgbClr val="CC3300"/>
                </a:solidFill>
              </a:rPr>
              <a:t>oce</a:t>
            </a:r>
            <a:r>
              <a:rPr dirty="0" sz="2000" spc="-15">
                <a:solidFill>
                  <a:srgbClr val="CC3300"/>
                </a:solidFill>
              </a:rPr>
              <a:t>s</a:t>
            </a:r>
            <a:r>
              <a:rPr dirty="0" sz="2000" spc="-5">
                <a:solidFill>
                  <a:srgbClr val="CC3300"/>
                </a:solidFill>
              </a:rPr>
              <a:t>s</a:t>
            </a:r>
            <a:r>
              <a:rPr dirty="0" sz="2000" spc="35">
                <a:solidFill>
                  <a:srgbClr val="CC3300"/>
                </a:solidFill>
              </a:rPr>
              <a:t> </a:t>
            </a:r>
            <a:r>
              <a:rPr dirty="0" sz="2000">
                <a:solidFill>
                  <a:srgbClr val="CC3300"/>
                </a:solidFill>
              </a:rPr>
              <a:t>O</a:t>
            </a:r>
            <a:r>
              <a:rPr dirty="0" sz="2000" spc="-5">
                <a:solidFill>
                  <a:srgbClr val="CC3300"/>
                </a:solidFill>
              </a:rPr>
              <a:t>b</a:t>
            </a:r>
            <a:r>
              <a:rPr dirty="0" sz="2000" spc="0">
                <a:solidFill>
                  <a:srgbClr val="CC3300"/>
                </a:solidFill>
              </a:rPr>
              <a:t>t</a:t>
            </a:r>
            <a:r>
              <a:rPr dirty="0" sz="2000" spc="-5">
                <a:solidFill>
                  <a:srgbClr val="CC3300"/>
                </a:solidFill>
              </a:rPr>
              <a:t>a</a:t>
            </a:r>
            <a:r>
              <a:rPr dirty="0" sz="2000" spc="-15">
                <a:solidFill>
                  <a:srgbClr val="CC3300"/>
                </a:solidFill>
              </a:rPr>
              <a:t>i</a:t>
            </a:r>
            <a:r>
              <a:rPr dirty="0" sz="2000" spc="-5">
                <a:solidFill>
                  <a:srgbClr val="CC3300"/>
                </a:solidFill>
              </a:rPr>
              <a:t>ned</a:t>
            </a:r>
            <a:r>
              <a:rPr dirty="0" sz="2000" spc="-5">
                <a:solidFill>
                  <a:srgbClr val="CC3300"/>
                </a:solidFill>
              </a:rPr>
              <a:t> </a:t>
            </a:r>
            <a:r>
              <a:rPr dirty="0" sz="2000" spc="0">
                <a:solidFill>
                  <a:srgbClr val="CC3300"/>
                </a:solidFill>
              </a:rPr>
              <a:t>f</a:t>
            </a:r>
            <a:r>
              <a:rPr dirty="0" sz="2000" spc="-15">
                <a:solidFill>
                  <a:srgbClr val="CC3300"/>
                </a:solidFill>
              </a:rPr>
              <a:t>r</a:t>
            </a:r>
            <a:r>
              <a:rPr dirty="0" sz="2000" spc="-5">
                <a:solidFill>
                  <a:srgbClr val="CC3300"/>
                </a:solidFill>
              </a:rPr>
              <a:t>om</a:t>
            </a:r>
            <a:r>
              <a:rPr dirty="0" sz="2000">
                <a:solidFill>
                  <a:srgbClr val="CC3300"/>
                </a:solidFill>
              </a:rPr>
              <a:t> </a:t>
            </a:r>
            <a:r>
              <a:rPr dirty="0" sz="2000" spc="-5">
                <a:solidFill>
                  <a:srgbClr val="CC3300"/>
                </a:solidFill>
              </a:rPr>
              <a:t>Inhi</a:t>
            </a:r>
            <a:r>
              <a:rPr dirty="0" sz="2000">
                <a:solidFill>
                  <a:srgbClr val="CC3300"/>
                </a:solidFill>
              </a:rPr>
              <a:t>b</a:t>
            </a:r>
            <a:r>
              <a:rPr dirty="0" sz="2000" spc="-5">
                <a:solidFill>
                  <a:srgbClr val="CC3300"/>
                </a:solidFill>
              </a:rPr>
              <a:t>iti</a:t>
            </a:r>
            <a:r>
              <a:rPr dirty="0" sz="2000">
                <a:solidFill>
                  <a:srgbClr val="CC3300"/>
                </a:solidFill>
              </a:rPr>
              <a:t>o</a:t>
            </a:r>
            <a:r>
              <a:rPr dirty="0" sz="2000" spc="-5">
                <a:solidFill>
                  <a:srgbClr val="CC3300"/>
                </a:solidFill>
              </a:rPr>
              <a:t>n</a:t>
            </a:r>
            <a:r>
              <a:rPr dirty="0" sz="2000" spc="-100">
                <a:solidFill>
                  <a:srgbClr val="CC3300"/>
                </a:solidFill>
              </a:rPr>
              <a:t> </a:t>
            </a:r>
            <a:r>
              <a:rPr dirty="0" sz="2000" spc="-80">
                <a:solidFill>
                  <a:srgbClr val="CC3300"/>
                </a:solidFill>
              </a:rPr>
              <a:t>A</a:t>
            </a:r>
            <a:r>
              <a:rPr dirty="0" sz="2000" spc="-5">
                <a:solidFill>
                  <a:srgbClr val="CC3300"/>
                </a:solidFill>
              </a:rPr>
              <a:t>s</a:t>
            </a:r>
            <a:r>
              <a:rPr dirty="0" sz="2000" spc="-15">
                <a:solidFill>
                  <a:srgbClr val="CC3300"/>
                </a:solidFill>
              </a:rPr>
              <a:t>s</a:t>
            </a:r>
            <a:r>
              <a:rPr dirty="0" sz="2000" spc="5">
                <a:solidFill>
                  <a:srgbClr val="CC3300"/>
                </a:solidFill>
              </a:rPr>
              <a:t>a</a:t>
            </a:r>
            <a:r>
              <a:rPr dirty="0" sz="2000" spc="-5">
                <a:solidFill>
                  <a:srgbClr val="CC3300"/>
                </a:solidFill>
              </a:rPr>
              <a:t>y</a:t>
            </a:r>
            <a:endParaRPr sz="2000"/>
          </a:p>
        </p:txBody>
      </p:sp>
      <p:sp>
        <p:nvSpPr>
          <p:cNvPr id="13" name="object 13"/>
          <p:cNvSpPr/>
          <p:nvPr/>
        </p:nvSpPr>
        <p:spPr>
          <a:xfrm>
            <a:off x="7848600" y="228600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52600" y="5717959"/>
            <a:ext cx="6705600" cy="0"/>
          </a:xfrm>
          <a:custGeom>
            <a:avLst/>
            <a:gdLst/>
            <a:ahLst/>
            <a:cxnLst/>
            <a:rect l="l" t="t" r="r" b="b"/>
            <a:pathLst>
              <a:path w="6705600" h="0">
                <a:moveTo>
                  <a:pt x="0" y="0"/>
                </a:moveTo>
                <a:lnTo>
                  <a:pt x="6705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436109" y="5737859"/>
            <a:ext cx="210629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</a:t>
            </a:r>
            <a:r>
              <a:rPr dirty="0" sz="1200" spc="-1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-140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ve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19317" y="6053023"/>
            <a:ext cx="629920" cy="191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c</a:t>
            </a:r>
            <a:r>
              <a:rPr dirty="0" sz="1100" spc="5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ve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2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g</a:t>
            </a:r>
            <a:r>
              <a:rPr dirty="0" sz="1100" spc="-65">
                <a:solidFill>
                  <a:srgbClr val="B1B1B1"/>
                </a:solidFill>
                <a:latin typeface="Arial"/>
                <a:cs typeface="Arial"/>
              </a:rPr>
              <a:t>p</a:t>
            </a:r>
            <a:r>
              <a:rPr dirty="0" baseline="2314" sz="1800" spc="-494" b="1">
                <a:latin typeface="Times New Roman"/>
                <a:cs typeface="Times New Roman"/>
              </a:rPr>
              <a:t>;</a:t>
            </a:r>
            <a:endParaRPr baseline="2314"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23666" y="6002223"/>
            <a:ext cx="876300" cy="252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</a:t>
            </a:r>
            <a:r>
              <a:rPr dirty="0" sz="1100" spc="-340">
                <a:solidFill>
                  <a:srgbClr val="B1B1B1"/>
                </a:solidFill>
                <a:latin typeface="Arial"/>
                <a:cs typeface="Arial"/>
              </a:rPr>
              <a:t>r</a:t>
            </a:r>
            <a:r>
              <a:rPr dirty="0" baseline="1736" sz="2400" spc="7" b="1">
                <a:latin typeface="Times New Roman"/>
                <a:cs typeface="Times New Roman"/>
              </a:rPr>
              <a:t>1</a:t>
            </a:r>
            <a:r>
              <a:rPr dirty="0" baseline="1736" sz="2400" b="1">
                <a:latin typeface="Times New Roman"/>
                <a:cs typeface="Times New Roman"/>
              </a:rPr>
              <a:t> </a:t>
            </a:r>
            <a:r>
              <a:rPr dirty="0" baseline="1736" sz="2400" spc="-7" b="1">
                <a:latin typeface="Times New Roman"/>
                <a:cs typeface="Times New Roman"/>
              </a:rPr>
              <a:t> </a:t>
            </a:r>
            <a:r>
              <a:rPr dirty="0" baseline="1736" sz="2400" b="1">
                <a:latin typeface="Times New Roman"/>
                <a:cs typeface="Times New Roman"/>
              </a:rPr>
              <a:t>/</a:t>
            </a:r>
            <a:r>
              <a:rPr dirty="0" baseline="1736" sz="2400" b="1">
                <a:latin typeface="Times New Roman"/>
                <a:cs typeface="Times New Roman"/>
              </a:rPr>
              <a:t> </a:t>
            </a:r>
            <a:r>
              <a:rPr dirty="0" baseline="1736" sz="2400" spc="-7" b="1">
                <a:latin typeface="Times New Roman"/>
                <a:cs typeface="Times New Roman"/>
              </a:rPr>
              <a:t> </a:t>
            </a:r>
            <a:r>
              <a:rPr dirty="0" baseline="1736" sz="2400" spc="7" b="1">
                <a:latin typeface="Times New Roman"/>
                <a:cs typeface="Times New Roman"/>
              </a:rPr>
              <a:t>7</a:t>
            </a:r>
            <a:r>
              <a:rPr dirty="0" baseline="1736" sz="2400" b="1">
                <a:latin typeface="Times New Roman"/>
                <a:cs typeface="Times New Roman"/>
              </a:rPr>
              <a:t> </a:t>
            </a:r>
            <a:r>
              <a:rPr dirty="0" baseline="1736" sz="2400" spc="15" b="1">
                <a:latin typeface="Times New Roman"/>
                <a:cs typeface="Times New Roman"/>
              </a:rPr>
              <a:t> </a:t>
            </a:r>
            <a:r>
              <a:rPr dirty="0" baseline="1736" sz="2400" spc="-757" b="1">
                <a:latin typeface="Times New Roman"/>
                <a:cs typeface="Times New Roman"/>
              </a:rPr>
              <a:t>=</a:t>
            </a:r>
            <a:endParaRPr baseline="1736"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36109" y="5896661"/>
            <a:ext cx="3571240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6870" algn="l"/>
                <a:tab pos="2863215" algn="l"/>
              </a:tabLst>
            </a:pPr>
            <a:r>
              <a:rPr dirty="0" sz="1600" spc="5" b="1">
                <a:latin typeface="Times New Roman"/>
                <a:cs typeface="Times New Roman"/>
              </a:rPr>
              <a:t>1</a:t>
            </a:r>
            <a:r>
              <a:rPr dirty="0" sz="1600" spc="5" b="1">
                <a:latin typeface="Times New Roman"/>
                <a:cs typeface="Times New Roman"/>
              </a:rPr>
              <a:t>	</a:t>
            </a:r>
            <a:r>
              <a:rPr dirty="0" sz="1600" b="1">
                <a:latin typeface="Times New Roman"/>
                <a:cs typeface="Times New Roman"/>
              </a:rPr>
              <a:t>/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85" b="1">
                <a:latin typeface="Times New Roman"/>
                <a:cs typeface="Times New Roman"/>
              </a:rPr>
              <a:t>1</a:t>
            </a:r>
            <a:r>
              <a:rPr dirty="0" sz="1600" spc="5" b="1">
                <a:latin typeface="Times New Roman"/>
                <a:cs typeface="Times New Roman"/>
              </a:rPr>
              <a:t>1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5" b="1">
                <a:latin typeface="Times New Roman"/>
                <a:cs typeface="Times New Roman"/>
              </a:rPr>
              <a:t>=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3.0x1</a:t>
            </a:r>
            <a:r>
              <a:rPr dirty="0" sz="2400" b="1">
                <a:latin typeface="Times New Roman"/>
                <a:cs typeface="Times New Roman"/>
              </a:rPr>
              <a:t>0</a:t>
            </a:r>
            <a:r>
              <a:rPr dirty="0" sz="2400" b="1">
                <a:latin typeface="Times New Roman"/>
                <a:cs typeface="Times New Roman"/>
              </a:rPr>
              <a:t>	</a:t>
            </a:r>
            <a:r>
              <a:rPr dirty="0" sz="2400" spc="-5" b="1">
                <a:latin typeface="Times New Roman"/>
                <a:cs typeface="Times New Roman"/>
              </a:rPr>
              <a:t>1.2x1</a:t>
            </a:r>
            <a:r>
              <a:rPr dirty="0" sz="2400" spc="-1130" b="1">
                <a:latin typeface="Times New Roman"/>
                <a:cs typeface="Times New Roman"/>
              </a:rPr>
              <a:t>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19317" y="5834583"/>
            <a:ext cx="2894965" cy="328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5925" sz="1125" spc="0">
                <a:solidFill>
                  <a:srgbClr val="B1B1B1"/>
                </a:solidFill>
                <a:latin typeface="Arial"/>
                <a:cs typeface="Arial"/>
              </a:rPr>
              <a:t>c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h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-445">
                <a:solidFill>
                  <a:srgbClr val="B1B1B1"/>
                </a:solidFill>
                <a:latin typeface="Arial"/>
                <a:cs typeface="Arial"/>
              </a:rPr>
              <a:t>n</a:t>
            </a:r>
            <a:r>
              <a:rPr dirty="0" baseline="-19097" sz="2400" spc="-525" b="1">
                <a:latin typeface="Times New Roman"/>
                <a:cs typeface="Times New Roman"/>
              </a:rPr>
              <a:t>4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h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b</a:t>
            </a:r>
            <a:r>
              <a:rPr dirty="0" sz="1100" spc="-3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r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y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4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p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n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ci</a:t>
            </a:r>
            <a:r>
              <a:rPr dirty="0" sz="1100" spc="5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f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 spc="-15">
                <a:solidFill>
                  <a:srgbClr val="B1B1B1"/>
                </a:solidFill>
                <a:latin typeface="Arial"/>
                <a:cs typeface="Arial"/>
              </a:rPr>
              <a:t>n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a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c</a:t>
            </a:r>
            <a:r>
              <a:rPr dirty="0" sz="1100" spc="5">
                <a:solidFill>
                  <a:srgbClr val="B1B1B1"/>
                </a:solidFill>
                <a:latin typeface="Arial"/>
                <a:cs typeface="Arial"/>
              </a:rPr>
              <a:t>t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i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ve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2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baseline="-19097" sz="2400" spc="-1064" b="1">
                <a:latin typeface="Times New Roman"/>
                <a:cs typeface="Times New Roman"/>
              </a:rPr>
              <a:t>4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o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r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B1B1B1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B1B1B1"/>
                </a:solidFill>
                <a:latin typeface="Arial"/>
                <a:cs typeface="Arial"/>
              </a:rPr>
              <a:t>l</a:t>
            </a:r>
            <a:r>
              <a:rPr dirty="0" sz="1100" spc="10">
                <a:solidFill>
                  <a:srgbClr val="B1B1B1"/>
                </a:solidFill>
                <a:latin typeface="Arial"/>
                <a:cs typeface="Arial"/>
              </a:rPr>
              <a:t>e</a:t>
            </a:r>
            <a:r>
              <a:rPr dirty="0" sz="1100">
                <a:solidFill>
                  <a:srgbClr val="B1B1B1"/>
                </a:solidFill>
                <a:latin typeface="Arial"/>
                <a:cs typeface="Arial"/>
              </a:rPr>
              <a:t>ss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70726" y="6207556"/>
            <a:ext cx="1189990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latin typeface="Times New Roman"/>
                <a:cs typeface="Times New Roman"/>
              </a:rPr>
              <a:t>7</a:t>
            </a:r>
            <a:r>
              <a:rPr dirty="0" sz="160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/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1</a:t>
            </a:r>
            <a:r>
              <a:rPr dirty="0" sz="1600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=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2.6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7340" y="4334891"/>
            <a:ext cx="964565" cy="927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5">
                <a:solidFill>
                  <a:srgbClr val="0000CC"/>
                </a:solidFill>
                <a:latin typeface="Arial"/>
                <a:cs typeface="Arial"/>
              </a:rPr>
              <a:t>199</a:t>
            </a:r>
            <a:r>
              <a:rPr dirty="0" sz="1800">
                <a:solidFill>
                  <a:srgbClr val="0000CC"/>
                </a:solidFill>
                <a:latin typeface="Arial"/>
                <a:cs typeface="Arial"/>
              </a:rPr>
              <a:t>2</a:t>
            </a:r>
            <a:r>
              <a:rPr dirty="0" baseline="25462" sz="1800">
                <a:solidFill>
                  <a:srgbClr val="0000CC"/>
                </a:solidFill>
                <a:latin typeface="Arial"/>
                <a:cs typeface="Arial"/>
              </a:rPr>
              <a:t>2</a:t>
            </a:r>
            <a:endParaRPr baseline="25462"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t</a:t>
            </a:r>
            <a:r>
              <a:rPr dirty="0" sz="1400" spc="-20">
                <a:solidFill>
                  <a:srgbClr val="0000CC"/>
                </a:solidFill>
                <a:latin typeface="Arial"/>
                <a:cs typeface="Arial"/>
              </a:rPr>
              <a:t>r</a:t>
            </a:r>
            <a:r>
              <a:rPr dirty="0" sz="1400" spc="-15">
                <a:solidFill>
                  <a:srgbClr val="0000CC"/>
                </a:solidFill>
                <a:latin typeface="Arial"/>
                <a:cs typeface="Arial"/>
              </a:rPr>
              <a:t>u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ct</a:t>
            </a:r>
            <a:r>
              <a:rPr dirty="0" sz="1400" spc="-15">
                <a:solidFill>
                  <a:srgbClr val="0000CC"/>
                </a:solidFill>
                <a:latin typeface="Arial"/>
                <a:cs typeface="Arial"/>
              </a:rPr>
              <a:t>ura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l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0000CC"/>
                </a:solidFill>
                <a:latin typeface="Arial"/>
                <a:cs typeface="Arial"/>
              </a:rPr>
              <a:t>un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its/</a:t>
            </a:r>
            <a:r>
              <a:rPr dirty="0" sz="1400">
                <a:solidFill>
                  <a:srgbClr val="0000CC"/>
                </a:solidFill>
                <a:latin typeface="Arial"/>
                <a:cs typeface="Arial"/>
              </a:rPr>
              <a:t>m</a:t>
            </a:r>
            <a:r>
              <a:rPr dirty="0" sz="1400" spc="-15">
                <a:solidFill>
                  <a:srgbClr val="0000CC"/>
                </a:solidFill>
                <a:latin typeface="Arial"/>
                <a:cs typeface="Arial"/>
              </a:rPr>
              <a:t>ono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-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s</a:t>
            </a:r>
            <a:r>
              <a:rPr dirty="0" sz="1400" spc="-15">
                <a:solidFill>
                  <a:srgbClr val="0000CC"/>
                </a:solidFill>
                <a:latin typeface="Arial"/>
                <a:cs typeface="Arial"/>
              </a:rPr>
              <a:t>a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cc</a:t>
            </a:r>
            <a:r>
              <a:rPr dirty="0" sz="1400" spc="-15">
                <a:solidFill>
                  <a:srgbClr val="0000CC"/>
                </a:solidFill>
                <a:latin typeface="Arial"/>
                <a:cs typeface="Arial"/>
              </a:rPr>
              <a:t>har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i</a:t>
            </a:r>
            <a:r>
              <a:rPr dirty="0" sz="1400" spc="-10">
                <a:solidFill>
                  <a:srgbClr val="0000CC"/>
                </a:solidFill>
                <a:latin typeface="Arial"/>
                <a:cs typeface="Arial"/>
              </a:rPr>
              <a:t>d</a:t>
            </a:r>
            <a:r>
              <a:rPr dirty="0" sz="1400" spc="-15">
                <a:solidFill>
                  <a:srgbClr val="0000CC"/>
                </a:solidFill>
                <a:latin typeface="Arial"/>
                <a:cs typeface="Arial"/>
              </a:rPr>
              <a:t>e</a:t>
            </a:r>
            <a:r>
              <a:rPr dirty="0" sz="1400" spc="-5">
                <a:solidFill>
                  <a:srgbClr val="0000CC"/>
                </a:solidFill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95400" y="3933063"/>
            <a:ext cx="152400" cy="1676400"/>
          </a:xfrm>
          <a:custGeom>
            <a:avLst/>
            <a:gdLst/>
            <a:ahLst/>
            <a:cxnLst/>
            <a:rect l="l" t="t" r="r" b="b"/>
            <a:pathLst>
              <a:path w="152400" h="1676400">
                <a:moveTo>
                  <a:pt x="152400" y="1676387"/>
                </a:moveTo>
                <a:lnTo>
                  <a:pt x="122759" y="1665401"/>
                </a:lnTo>
                <a:lnTo>
                  <a:pt x="98536" y="1635452"/>
                </a:lnTo>
                <a:lnTo>
                  <a:pt x="82194" y="1591048"/>
                </a:lnTo>
                <a:lnTo>
                  <a:pt x="76200" y="1536700"/>
                </a:lnTo>
                <a:lnTo>
                  <a:pt x="76200" y="977900"/>
                </a:lnTo>
                <a:lnTo>
                  <a:pt x="70205" y="923496"/>
                </a:lnTo>
                <a:lnTo>
                  <a:pt x="53863" y="879094"/>
                </a:lnTo>
                <a:lnTo>
                  <a:pt x="29640" y="849169"/>
                </a:lnTo>
                <a:lnTo>
                  <a:pt x="0" y="838200"/>
                </a:lnTo>
                <a:lnTo>
                  <a:pt x="29640" y="827212"/>
                </a:lnTo>
                <a:lnTo>
                  <a:pt x="53863" y="797258"/>
                </a:lnTo>
                <a:lnTo>
                  <a:pt x="70205" y="752850"/>
                </a:lnTo>
                <a:lnTo>
                  <a:pt x="76200" y="698500"/>
                </a:lnTo>
                <a:lnTo>
                  <a:pt x="76200" y="139700"/>
                </a:lnTo>
                <a:lnTo>
                  <a:pt x="82194" y="85296"/>
                </a:lnTo>
                <a:lnTo>
                  <a:pt x="98536" y="40893"/>
                </a:lnTo>
                <a:lnTo>
                  <a:pt x="122759" y="10969"/>
                </a:lnTo>
                <a:lnTo>
                  <a:pt x="152400" y="0"/>
                </a:lnTo>
              </a:path>
            </a:pathLst>
          </a:custGeom>
          <a:ln w="28575">
            <a:solidFill>
              <a:srgbClr val="3333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11886" y="2320797"/>
            <a:ext cx="53911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5">
                <a:latin typeface="Arial"/>
                <a:cs typeface="Arial"/>
              </a:rPr>
              <a:t>2009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3950" y="2326894"/>
            <a:ext cx="110489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4421" y="2597403"/>
            <a:ext cx="898525" cy="690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P</a:t>
            </a:r>
            <a:r>
              <a:rPr dirty="0" sz="1400" spc="-20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-65" b="1">
                <a:latin typeface="Arial"/>
                <a:cs typeface="Arial"/>
              </a:rPr>
              <a:t>y</a:t>
            </a:r>
            <a:r>
              <a:rPr dirty="0" sz="1400" spc="-40" b="1">
                <a:latin typeface="Arial"/>
                <a:cs typeface="Arial"/>
              </a:rPr>
              <a:t>v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-20" b="1">
                <a:latin typeface="Arial"/>
                <a:cs typeface="Arial"/>
              </a:rPr>
              <a:t>e</a:t>
            </a:r>
            <a:r>
              <a:rPr dirty="0" sz="1400" spc="0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  <a:p>
            <a:pPr marL="229235" marR="223520" indent="15494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&amp; </a:t>
            </a:r>
            <a:r>
              <a:rPr dirty="0" sz="1400" spc="-9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-</a:t>
            </a:r>
            <a:r>
              <a:rPr dirty="0" sz="1400" spc="-10" b="1">
                <a:latin typeface="Arial"/>
                <a:cs typeface="Arial"/>
              </a:rPr>
              <a:t>II</a:t>
            </a:r>
            <a:r>
              <a:rPr dirty="0" baseline="-24691" sz="1350" spc="22" b="1" i="1">
                <a:latin typeface="Symbol"/>
                <a:cs typeface="Symbol"/>
              </a:rPr>
              <a:t></a:t>
            </a:r>
            <a:endParaRPr baseline="-24691" sz="1350">
              <a:latin typeface="Symbol"/>
              <a:cs typeface="Symbo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295400" y="1700783"/>
            <a:ext cx="152400" cy="2057400"/>
          </a:xfrm>
          <a:custGeom>
            <a:avLst/>
            <a:gdLst/>
            <a:ahLst/>
            <a:cxnLst/>
            <a:rect l="l" t="t" r="r" b="b"/>
            <a:pathLst>
              <a:path w="152400" h="2057400">
                <a:moveTo>
                  <a:pt x="152400" y="2057399"/>
                </a:moveTo>
                <a:lnTo>
                  <a:pt x="122759" y="2043934"/>
                </a:lnTo>
                <a:lnTo>
                  <a:pt x="98536" y="2007203"/>
                </a:lnTo>
                <a:lnTo>
                  <a:pt x="82194" y="1952708"/>
                </a:lnTo>
                <a:lnTo>
                  <a:pt x="76200" y="1885950"/>
                </a:lnTo>
                <a:lnTo>
                  <a:pt x="76200" y="1200150"/>
                </a:lnTo>
                <a:lnTo>
                  <a:pt x="70205" y="1133445"/>
                </a:lnTo>
                <a:lnTo>
                  <a:pt x="53863" y="1078944"/>
                </a:lnTo>
                <a:lnTo>
                  <a:pt x="29640" y="1042183"/>
                </a:lnTo>
                <a:lnTo>
                  <a:pt x="0" y="1028700"/>
                </a:lnTo>
                <a:lnTo>
                  <a:pt x="29640" y="1015234"/>
                </a:lnTo>
                <a:lnTo>
                  <a:pt x="53863" y="978503"/>
                </a:lnTo>
                <a:lnTo>
                  <a:pt x="70205" y="924008"/>
                </a:lnTo>
                <a:lnTo>
                  <a:pt x="76200" y="857250"/>
                </a:lnTo>
                <a:lnTo>
                  <a:pt x="76200" y="171450"/>
                </a:lnTo>
                <a:lnTo>
                  <a:pt x="82194" y="104745"/>
                </a:lnTo>
                <a:lnTo>
                  <a:pt x="98536" y="50244"/>
                </a:lnTo>
                <a:lnTo>
                  <a:pt x="122759" y="13483"/>
                </a:lnTo>
                <a:lnTo>
                  <a:pt x="1524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383540" y="5851652"/>
            <a:ext cx="3213735" cy="380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5641" sz="975" spc="15">
                <a:latin typeface="Arial"/>
                <a:cs typeface="Arial"/>
              </a:rPr>
              <a:t>1</a:t>
            </a:r>
            <a:r>
              <a:rPr dirty="0" baseline="25641" sz="975" spc="15">
                <a:latin typeface="Arial"/>
                <a:cs typeface="Arial"/>
              </a:rPr>
              <a:t> </a:t>
            </a:r>
            <a:r>
              <a:rPr dirty="0" baseline="25641" sz="975" spc="1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W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A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M.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e</a:t>
            </a:r>
            <a:r>
              <a:rPr dirty="0" sz="1000" i="1">
                <a:latin typeface="Arial"/>
                <a:cs typeface="Arial"/>
              </a:rPr>
              <a:t>t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a</a:t>
            </a:r>
            <a:r>
              <a:rPr dirty="0" sz="1000" spc="-15" i="1">
                <a:latin typeface="Arial"/>
                <a:cs typeface="Arial"/>
              </a:rPr>
              <a:t>l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5">
                <a:latin typeface="Arial"/>
                <a:cs typeface="Arial"/>
              </a:rPr>
              <a:t> </a:t>
            </a:r>
            <a:r>
              <a:rPr dirty="0" sz="1000" spc="5" i="1">
                <a:latin typeface="Arial"/>
                <a:cs typeface="Arial"/>
              </a:rPr>
              <a:t>M</a:t>
            </a:r>
            <a:r>
              <a:rPr dirty="0" sz="1000" spc="-5" i="1">
                <a:latin typeface="Arial"/>
                <a:cs typeface="Arial"/>
              </a:rPr>
              <a:t>o</a:t>
            </a:r>
            <a:r>
              <a:rPr dirty="0" sz="1000" spc="-10" i="1">
                <a:latin typeface="Arial"/>
                <a:cs typeface="Arial"/>
              </a:rPr>
              <a:t>l</a:t>
            </a:r>
            <a:r>
              <a:rPr dirty="0" sz="1000" i="1">
                <a:latin typeface="Arial"/>
                <a:cs typeface="Arial"/>
              </a:rPr>
              <a:t>.</a:t>
            </a:r>
            <a:r>
              <a:rPr dirty="0" sz="1000" spc="-15" i="1">
                <a:latin typeface="Arial"/>
                <a:cs typeface="Arial"/>
              </a:rPr>
              <a:t> </a:t>
            </a:r>
            <a:r>
              <a:rPr dirty="0" sz="1000" spc="-20" i="1">
                <a:latin typeface="Arial"/>
                <a:cs typeface="Arial"/>
              </a:rPr>
              <a:t>I</a:t>
            </a:r>
            <a:r>
              <a:rPr dirty="0" sz="1000" spc="5" i="1">
                <a:latin typeface="Arial"/>
                <a:cs typeface="Arial"/>
              </a:rPr>
              <a:t>mm</a:t>
            </a:r>
            <a:r>
              <a:rPr dirty="0" sz="1000" spc="-10" i="1">
                <a:latin typeface="Arial"/>
                <a:cs typeface="Arial"/>
              </a:rPr>
              <a:t>uno</a:t>
            </a:r>
            <a:r>
              <a:rPr dirty="0" sz="1000" spc="-20" i="1">
                <a:latin typeface="Arial"/>
                <a:cs typeface="Arial"/>
              </a:rPr>
              <a:t>l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4</a:t>
            </a:r>
            <a:r>
              <a:rPr dirty="0" sz="1000">
                <a:latin typeface="Arial"/>
                <a:cs typeface="Arial"/>
              </a:rPr>
              <a:t>6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</a:t>
            </a:r>
            <a:r>
              <a:rPr dirty="0" sz="1000" spc="-10">
                <a:latin typeface="Arial"/>
                <a:cs typeface="Arial"/>
              </a:rPr>
              <a:t>2009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342</a:t>
            </a:r>
            <a:r>
              <a:rPr dirty="0" sz="1000" spc="-30">
                <a:latin typeface="Arial"/>
                <a:cs typeface="Arial"/>
              </a:rPr>
              <a:t>7</a:t>
            </a:r>
            <a:r>
              <a:rPr dirty="0" sz="1000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3437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baseline="25641" sz="975" spc="15">
                <a:latin typeface="Arial"/>
                <a:cs typeface="Arial"/>
              </a:rPr>
              <a:t>2</a:t>
            </a:r>
            <a:r>
              <a:rPr dirty="0" baseline="25641" sz="975" spc="15">
                <a:latin typeface="Arial"/>
                <a:cs typeface="Arial"/>
              </a:rPr>
              <a:t> </a:t>
            </a:r>
            <a:r>
              <a:rPr dirty="0" baseline="25641" sz="975" spc="-127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W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A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M.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e</a:t>
            </a:r>
            <a:r>
              <a:rPr dirty="0" sz="1000" i="1">
                <a:latin typeface="Arial"/>
                <a:cs typeface="Arial"/>
              </a:rPr>
              <a:t>t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a</a:t>
            </a:r>
            <a:r>
              <a:rPr dirty="0" sz="1000" spc="-15" i="1">
                <a:latin typeface="Arial"/>
                <a:cs typeface="Arial"/>
              </a:rPr>
              <a:t>l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J.</a:t>
            </a:r>
            <a:r>
              <a:rPr dirty="0" sz="1000" spc="-5" i="1">
                <a:latin typeface="Arial"/>
                <a:cs typeface="Arial"/>
              </a:rPr>
              <a:t> </a:t>
            </a:r>
            <a:r>
              <a:rPr dirty="0" sz="1000" spc="5" i="1">
                <a:latin typeface="Arial"/>
                <a:cs typeface="Arial"/>
              </a:rPr>
              <a:t>B</a:t>
            </a:r>
            <a:r>
              <a:rPr dirty="0" sz="1000" spc="-10" i="1">
                <a:latin typeface="Arial"/>
                <a:cs typeface="Arial"/>
              </a:rPr>
              <a:t>iol</a:t>
            </a:r>
            <a:r>
              <a:rPr dirty="0" sz="1000" i="1">
                <a:latin typeface="Arial"/>
                <a:cs typeface="Arial"/>
              </a:rPr>
              <a:t>.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i="1">
                <a:latin typeface="Arial"/>
                <a:cs typeface="Arial"/>
              </a:rPr>
              <a:t>C</a:t>
            </a:r>
            <a:r>
              <a:rPr dirty="0" sz="1000" spc="-5" i="1">
                <a:latin typeface="Arial"/>
                <a:cs typeface="Arial"/>
              </a:rPr>
              <a:t>hem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26</a:t>
            </a:r>
            <a:r>
              <a:rPr dirty="0" sz="1000">
                <a:latin typeface="Arial"/>
                <a:cs typeface="Arial"/>
              </a:rPr>
              <a:t>7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</a:t>
            </a:r>
            <a:r>
              <a:rPr dirty="0" sz="1000" spc="-10">
                <a:latin typeface="Arial"/>
                <a:cs typeface="Arial"/>
              </a:rPr>
              <a:t>1992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1913</a:t>
            </a:r>
            <a:r>
              <a:rPr dirty="0" sz="1000" spc="-30">
                <a:latin typeface="Arial"/>
                <a:cs typeface="Arial"/>
              </a:rPr>
              <a:t>0</a:t>
            </a:r>
            <a:r>
              <a:rPr dirty="0" sz="1000" spc="-10">
                <a:latin typeface="Arial"/>
                <a:cs typeface="Arial"/>
              </a:rPr>
              <a:t>–</a:t>
            </a:r>
            <a:r>
              <a:rPr dirty="0" sz="1000" spc="-10">
                <a:latin typeface="Arial"/>
                <a:cs typeface="Arial"/>
              </a:rPr>
              <a:t>19139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68312" y="5716803"/>
            <a:ext cx="1367790" cy="0"/>
          </a:xfrm>
          <a:custGeom>
            <a:avLst/>
            <a:gdLst/>
            <a:ahLst/>
            <a:cxnLst/>
            <a:rect l="l" t="t" r="r" b="b"/>
            <a:pathLst>
              <a:path w="1367789" h="0">
                <a:moveTo>
                  <a:pt x="0" y="0"/>
                </a:moveTo>
                <a:lnTo>
                  <a:pt x="136734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763648" y="1700783"/>
            <a:ext cx="216535" cy="180340"/>
          </a:xfrm>
          <a:custGeom>
            <a:avLst/>
            <a:gdLst/>
            <a:ahLst/>
            <a:cxnLst/>
            <a:rect l="l" t="t" r="r" b="b"/>
            <a:pathLst>
              <a:path w="216535" h="180339">
                <a:moveTo>
                  <a:pt x="0" y="90042"/>
                </a:moveTo>
                <a:lnTo>
                  <a:pt x="8493" y="54971"/>
                </a:lnTo>
                <a:lnTo>
                  <a:pt x="31654" y="26352"/>
                </a:lnTo>
                <a:lnTo>
                  <a:pt x="66008" y="7068"/>
                </a:lnTo>
                <a:lnTo>
                  <a:pt x="108076" y="0"/>
                </a:lnTo>
                <a:lnTo>
                  <a:pt x="150072" y="7068"/>
                </a:lnTo>
                <a:lnTo>
                  <a:pt x="184388" y="26352"/>
                </a:lnTo>
                <a:lnTo>
                  <a:pt x="207535" y="54971"/>
                </a:lnTo>
                <a:lnTo>
                  <a:pt x="216026" y="90042"/>
                </a:lnTo>
                <a:lnTo>
                  <a:pt x="207535" y="125061"/>
                </a:lnTo>
                <a:lnTo>
                  <a:pt x="184388" y="153685"/>
                </a:lnTo>
                <a:lnTo>
                  <a:pt x="150072" y="172999"/>
                </a:lnTo>
                <a:lnTo>
                  <a:pt x="108076" y="180086"/>
                </a:lnTo>
                <a:lnTo>
                  <a:pt x="66008" y="172999"/>
                </a:lnTo>
                <a:lnTo>
                  <a:pt x="31654" y="153685"/>
                </a:lnTo>
                <a:lnTo>
                  <a:pt x="8493" y="125061"/>
                </a:lnTo>
                <a:lnTo>
                  <a:pt x="0" y="90042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63648" y="3897121"/>
            <a:ext cx="216535" cy="180340"/>
          </a:xfrm>
          <a:custGeom>
            <a:avLst/>
            <a:gdLst/>
            <a:ahLst/>
            <a:cxnLst/>
            <a:rect l="l" t="t" r="r" b="b"/>
            <a:pathLst>
              <a:path w="216535" h="180339">
                <a:moveTo>
                  <a:pt x="0" y="89915"/>
                </a:moveTo>
                <a:lnTo>
                  <a:pt x="8493" y="54917"/>
                </a:lnTo>
                <a:lnTo>
                  <a:pt x="31654" y="26336"/>
                </a:lnTo>
                <a:lnTo>
                  <a:pt x="66008" y="7066"/>
                </a:lnTo>
                <a:lnTo>
                  <a:pt x="108076" y="0"/>
                </a:lnTo>
                <a:lnTo>
                  <a:pt x="150072" y="7066"/>
                </a:lnTo>
                <a:lnTo>
                  <a:pt x="184388" y="26336"/>
                </a:lnTo>
                <a:lnTo>
                  <a:pt x="207535" y="54917"/>
                </a:lnTo>
                <a:lnTo>
                  <a:pt x="216026" y="89915"/>
                </a:lnTo>
                <a:lnTo>
                  <a:pt x="207535" y="124987"/>
                </a:lnTo>
                <a:lnTo>
                  <a:pt x="184388" y="153606"/>
                </a:lnTo>
                <a:lnTo>
                  <a:pt x="150072" y="172890"/>
                </a:lnTo>
                <a:lnTo>
                  <a:pt x="108076" y="179958"/>
                </a:lnTo>
                <a:lnTo>
                  <a:pt x="66008" y="172890"/>
                </a:lnTo>
                <a:lnTo>
                  <a:pt x="31654" y="153606"/>
                </a:lnTo>
                <a:lnTo>
                  <a:pt x="8493" y="124987"/>
                </a:lnTo>
                <a:lnTo>
                  <a:pt x="0" y="89915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799970" y="5382005"/>
            <a:ext cx="216535" cy="180340"/>
          </a:xfrm>
          <a:custGeom>
            <a:avLst/>
            <a:gdLst/>
            <a:ahLst/>
            <a:cxnLst/>
            <a:rect l="l" t="t" r="r" b="b"/>
            <a:pathLst>
              <a:path w="216535" h="180339">
                <a:moveTo>
                  <a:pt x="0" y="90043"/>
                </a:moveTo>
                <a:lnTo>
                  <a:pt x="8493" y="54971"/>
                </a:lnTo>
                <a:lnTo>
                  <a:pt x="31654" y="26352"/>
                </a:lnTo>
                <a:lnTo>
                  <a:pt x="66008" y="7068"/>
                </a:lnTo>
                <a:lnTo>
                  <a:pt x="108077" y="0"/>
                </a:lnTo>
                <a:lnTo>
                  <a:pt x="150072" y="7068"/>
                </a:lnTo>
                <a:lnTo>
                  <a:pt x="184388" y="26352"/>
                </a:lnTo>
                <a:lnTo>
                  <a:pt x="207535" y="54971"/>
                </a:lnTo>
                <a:lnTo>
                  <a:pt x="216027" y="90043"/>
                </a:lnTo>
                <a:lnTo>
                  <a:pt x="207535" y="125041"/>
                </a:lnTo>
                <a:lnTo>
                  <a:pt x="184388" y="153622"/>
                </a:lnTo>
                <a:lnTo>
                  <a:pt x="150072" y="172892"/>
                </a:lnTo>
                <a:lnTo>
                  <a:pt x="108077" y="179959"/>
                </a:lnTo>
                <a:lnTo>
                  <a:pt x="66008" y="172892"/>
                </a:lnTo>
                <a:lnTo>
                  <a:pt x="31654" y="153622"/>
                </a:lnTo>
                <a:lnTo>
                  <a:pt x="8493" y="125041"/>
                </a:lnTo>
                <a:lnTo>
                  <a:pt x="0" y="90043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355972" y="6021311"/>
            <a:ext cx="252095" cy="216535"/>
          </a:xfrm>
          <a:custGeom>
            <a:avLst/>
            <a:gdLst/>
            <a:ahLst/>
            <a:cxnLst/>
            <a:rect l="l" t="t" r="r" b="b"/>
            <a:pathLst>
              <a:path w="252095" h="216535">
                <a:moveTo>
                  <a:pt x="0" y="108000"/>
                </a:moveTo>
                <a:lnTo>
                  <a:pt x="9898" y="65960"/>
                </a:lnTo>
                <a:lnTo>
                  <a:pt x="36893" y="31630"/>
                </a:lnTo>
                <a:lnTo>
                  <a:pt x="76938" y="8486"/>
                </a:lnTo>
                <a:lnTo>
                  <a:pt x="125984" y="0"/>
                </a:lnTo>
                <a:lnTo>
                  <a:pt x="175029" y="8486"/>
                </a:lnTo>
                <a:lnTo>
                  <a:pt x="215074" y="31630"/>
                </a:lnTo>
                <a:lnTo>
                  <a:pt x="242069" y="65960"/>
                </a:lnTo>
                <a:lnTo>
                  <a:pt x="251967" y="108000"/>
                </a:lnTo>
                <a:lnTo>
                  <a:pt x="242069" y="150041"/>
                </a:lnTo>
                <a:lnTo>
                  <a:pt x="215074" y="184370"/>
                </a:lnTo>
                <a:lnTo>
                  <a:pt x="175029" y="207515"/>
                </a:lnTo>
                <a:lnTo>
                  <a:pt x="125984" y="216001"/>
                </a:lnTo>
                <a:lnTo>
                  <a:pt x="76938" y="207515"/>
                </a:lnTo>
                <a:lnTo>
                  <a:pt x="36893" y="184370"/>
                </a:lnTo>
                <a:lnTo>
                  <a:pt x="9898" y="150041"/>
                </a:lnTo>
                <a:lnTo>
                  <a:pt x="0" y="10800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96103" y="6021311"/>
            <a:ext cx="252095" cy="216535"/>
          </a:xfrm>
          <a:custGeom>
            <a:avLst/>
            <a:gdLst/>
            <a:ahLst/>
            <a:cxnLst/>
            <a:rect l="l" t="t" r="r" b="b"/>
            <a:pathLst>
              <a:path w="252095" h="216535">
                <a:moveTo>
                  <a:pt x="0" y="108000"/>
                </a:moveTo>
                <a:lnTo>
                  <a:pt x="9898" y="65960"/>
                </a:lnTo>
                <a:lnTo>
                  <a:pt x="36893" y="31630"/>
                </a:lnTo>
                <a:lnTo>
                  <a:pt x="76938" y="8486"/>
                </a:lnTo>
                <a:lnTo>
                  <a:pt x="125984" y="0"/>
                </a:lnTo>
                <a:lnTo>
                  <a:pt x="175029" y="8486"/>
                </a:lnTo>
                <a:lnTo>
                  <a:pt x="215074" y="31630"/>
                </a:lnTo>
                <a:lnTo>
                  <a:pt x="242069" y="65960"/>
                </a:lnTo>
                <a:lnTo>
                  <a:pt x="251968" y="108000"/>
                </a:lnTo>
                <a:lnTo>
                  <a:pt x="242069" y="150041"/>
                </a:lnTo>
                <a:lnTo>
                  <a:pt x="215074" y="184370"/>
                </a:lnTo>
                <a:lnTo>
                  <a:pt x="175029" y="207515"/>
                </a:lnTo>
                <a:lnTo>
                  <a:pt x="125984" y="216001"/>
                </a:lnTo>
                <a:lnTo>
                  <a:pt x="76938" y="207515"/>
                </a:lnTo>
                <a:lnTo>
                  <a:pt x="36893" y="184370"/>
                </a:lnTo>
                <a:lnTo>
                  <a:pt x="9898" y="150041"/>
                </a:lnTo>
                <a:lnTo>
                  <a:pt x="0" y="108000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480302" y="6021311"/>
            <a:ext cx="252095" cy="216535"/>
          </a:xfrm>
          <a:custGeom>
            <a:avLst/>
            <a:gdLst/>
            <a:ahLst/>
            <a:cxnLst/>
            <a:rect l="l" t="t" r="r" b="b"/>
            <a:pathLst>
              <a:path w="252095" h="216535">
                <a:moveTo>
                  <a:pt x="0" y="108000"/>
                </a:moveTo>
                <a:lnTo>
                  <a:pt x="9898" y="65960"/>
                </a:lnTo>
                <a:lnTo>
                  <a:pt x="36893" y="31630"/>
                </a:lnTo>
                <a:lnTo>
                  <a:pt x="76938" y="8486"/>
                </a:lnTo>
                <a:lnTo>
                  <a:pt x="125983" y="0"/>
                </a:lnTo>
                <a:lnTo>
                  <a:pt x="175029" y="8486"/>
                </a:lnTo>
                <a:lnTo>
                  <a:pt x="215074" y="31630"/>
                </a:lnTo>
                <a:lnTo>
                  <a:pt x="242069" y="65960"/>
                </a:lnTo>
                <a:lnTo>
                  <a:pt x="251968" y="108000"/>
                </a:lnTo>
                <a:lnTo>
                  <a:pt x="242069" y="150041"/>
                </a:lnTo>
                <a:lnTo>
                  <a:pt x="215074" y="184370"/>
                </a:lnTo>
                <a:lnTo>
                  <a:pt x="175029" y="207515"/>
                </a:lnTo>
                <a:lnTo>
                  <a:pt x="125983" y="216001"/>
                </a:lnTo>
                <a:lnTo>
                  <a:pt x="76938" y="207515"/>
                </a:lnTo>
                <a:lnTo>
                  <a:pt x="36893" y="184370"/>
                </a:lnTo>
                <a:lnTo>
                  <a:pt x="9898" y="150041"/>
                </a:lnTo>
                <a:lnTo>
                  <a:pt x="0" y="108000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876288" y="6021311"/>
            <a:ext cx="252095" cy="216535"/>
          </a:xfrm>
          <a:custGeom>
            <a:avLst/>
            <a:gdLst/>
            <a:ahLst/>
            <a:cxnLst/>
            <a:rect l="l" t="t" r="r" b="b"/>
            <a:pathLst>
              <a:path w="252095" h="216535">
                <a:moveTo>
                  <a:pt x="0" y="108000"/>
                </a:moveTo>
                <a:lnTo>
                  <a:pt x="9898" y="65960"/>
                </a:lnTo>
                <a:lnTo>
                  <a:pt x="36893" y="31630"/>
                </a:lnTo>
                <a:lnTo>
                  <a:pt x="76938" y="8486"/>
                </a:lnTo>
                <a:lnTo>
                  <a:pt x="125983" y="0"/>
                </a:lnTo>
                <a:lnTo>
                  <a:pt x="175029" y="8486"/>
                </a:lnTo>
                <a:lnTo>
                  <a:pt x="215074" y="31630"/>
                </a:lnTo>
                <a:lnTo>
                  <a:pt x="242069" y="65960"/>
                </a:lnTo>
                <a:lnTo>
                  <a:pt x="251967" y="108000"/>
                </a:lnTo>
                <a:lnTo>
                  <a:pt x="242069" y="150041"/>
                </a:lnTo>
                <a:lnTo>
                  <a:pt x="215074" y="184370"/>
                </a:lnTo>
                <a:lnTo>
                  <a:pt x="175029" y="207515"/>
                </a:lnTo>
                <a:lnTo>
                  <a:pt x="125983" y="216001"/>
                </a:lnTo>
                <a:lnTo>
                  <a:pt x="76938" y="207515"/>
                </a:lnTo>
                <a:lnTo>
                  <a:pt x="36893" y="184370"/>
                </a:lnTo>
                <a:lnTo>
                  <a:pt x="9898" y="150041"/>
                </a:lnTo>
                <a:lnTo>
                  <a:pt x="0" y="108000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516243" y="6309321"/>
            <a:ext cx="252095" cy="216535"/>
          </a:xfrm>
          <a:custGeom>
            <a:avLst/>
            <a:gdLst/>
            <a:ahLst/>
            <a:cxnLst/>
            <a:rect l="l" t="t" r="r" b="b"/>
            <a:pathLst>
              <a:path w="252095" h="216534">
                <a:moveTo>
                  <a:pt x="0" y="108000"/>
                </a:moveTo>
                <a:lnTo>
                  <a:pt x="9898" y="65960"/>
                </a:lnTo>
                <a:lnTo>
                  <a:pt x="36893" y="31630"/>
                </a:lnTo>
                <a:lnTo>
                  <a:pt x="76938" y="8486"/>
                </a:lnTo>
                <a:lnTo>
                  <a:pt x="125983" y="0"/>
                </a:lnTo>
                <a:lnTo>
                  <a:pt x="175029" y="8486"/>
                </a:lnTo>
                <a:lnTo>
                  <a:pt x="215074" y="31630"/>
                </a:lnTo>
                <a:lnTo>
                  <a:pt x="242069" y="65960"/>
                </a:lnTo>
                <a:lnTo>
                  <a:pt x="251967" y="108000"/>
                </a:lnTo>
                <a:lnTo>
                  <a:pt x="242069" y="150036"/>
                </a:lnTo>
                <a:lnTo>
                  <a:pt x="215074" y="184365"/>
                </a:lnTo>
                <a:lnTo>
                  <a:pt x="175029" y="207513"/>
                </a:lnTo>
                <a:lnTo>
                  <a:pt x="125983" y="216001"/>
                </a:lnTo>
                <a:lnTo>
                  <a:pt x="76938" y="207513"/>
                </a:lnTo>
                <a:lnTo>
                  <a:pt x="36893" y="184365"/>
                </a:lnTo>
                <a:lnTo>
                  <a:pt x="9898" y="150036"/>
                </a:lnTo>
                <a:lnTo>
                  <a:pt x="0" y="108000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876288" y="6336004"/>
            <a:ext cx="252095" cy="216535"/>
          </a:xfrm>
          <a:custGeom>
            <a:avLst/>
            <a:gdLst/>
            <a:ahLst/>
            <a:cxnLst/>
            <a:rect l="l" t="t" r="r" b="b"/>
            <a:pathLst>
              <a:path w="252095" h="216534">
                <a:moveTo>
                  <a:pt x="0" y="108000"/>
                </a:moveTo>
                <a:lnTo>
                  <a:pt x="9898" y="65960"/>
                </a:lnTo>
                <a:lnTo>
                  <a:pt x="36893" y="31630"/>
                </a:lnTo>
                <a:lnTo>
                  <a:pt x="76938" y="8486"/>
                </a:lnTo>
                <a:lnTo>
                  <a:pt x="125983" y="0"/>
                </a:lnTo>
                <a:lnTo>
                  <a:pt x="175029" y="8486"/>
                </a:lnTo>
                <a:lnTo>
                  <a:pt x="215074" y="31630"/>
                </a:lnTo>
                <a:lnTo>
                  <a:pt x="242069" y="65960"/>
                </a:lnTo>
                <a:lnTo>
                  <a:pt x="251967" y="108000"/>
                </a:lnTo>
                <a:lnTo>
                  <a:pt x="242069" y="150036"/>
                </a:lnTo>
                <a:lnTo>
                  <a:pt x="215074" y="184365"/>
                </a:lnTo>
                <a:lnTo>
                  <a:pt x="175029" y="207513"/>
                </a:lnTo>
                <a:lnTo>
                  <a:pt x="125983" y="216001"/>
                </a:lnTo>
                <a:lnTo>
                  <a:pt x="76938" y="207513"/>
                </a:lnTo>
                <a:lnTo>
                  <a:pt x="36893" y="184365"/>
                </a:lnTo>
                <a:lnTo>
                  <a:pt x="9898" y="150036"/>
                </a:lnTo>
                <a:lnTo>
                  <a:pt x="0" y="10800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31</a:t>
            </a:fld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752600" y="1182433"/>
          <a:ext cx="6705600" cy="4535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8157"/>
                <a:gridCol w="2990875"/>
                <a:gridCol w="1908975"/>
                <a:gridCol w="1157592"/>
              </a:tblGrid>
              <a:tr h="432053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200" spc="-2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Q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g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spc="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50%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200" spc="-1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spc="-5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*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2583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1200" spc="-3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0" b="1">
                          <a:latin typeface="Arial"/>
                          <a:cs typeface="Arial"/>
                        </a:rPr>
                        <a:t>PS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(</a:t>
                      </a:r>
                      <a:r>
                        <a:rPr dirty="0" sz="1200" spc="4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305" sz="1200" spc="-15" b="1">
                          <a:latin typeface="Arial"/>
                          <a:cs typeface="Arial"/>
                        </a:rPr>
                        <a:t>α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2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3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, 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-24305" sz="1200" spc="-7" b="1"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200" spc="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3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0.6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dirty="0" sz="1200" spc="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.0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200" spc="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1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692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-3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 b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10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 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est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(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-24305" sz="1200" spc="-7" b="1">
                          <a:latin typeface="Arial"/>
                          <a:cs typeface="Arial"/>
                        </a:rPr>
                        <a:t>β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, </a:t>
                      </a:r>
                      <a:r>
                        <a:rPr dirty="0" sz="1200" spc="3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305" sz="1200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baseline="-24305" sz="1200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, 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24305" sz="1200" spc="3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0.8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200" spc="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.2</a:t>
                      </a:r>
                      <a:r>
                        <a:rPr dirty="0" sz="1200" spc="-1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200" spc="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1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70014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spc="-3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 b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200" spc="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10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baseline="-24305" sz="120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baseline="-24305" sz="1200" spc="157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acid</a:t>
                      </a:r>
                      <a:r>
                        <a:rPr dirty="0" sz="12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(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24305" sz="1200" spc="3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2.5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spc="5" b="1">
                          <a:latin typeface="Arial"/>
                          <a:cs typeface="Arial"/>
                        </a:rPr>
                        <a:t>7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.3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1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latin typeface="Arial"/>
                          <a:cs typeface="Arial"/>
                        </a:rPr>
                        <a:t>3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70014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spc="-3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hum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an</a:t>
                      </a:r>
                      <a:r>
                        <a:rPr dirty="0" sz="1200" spc="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10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baseline="-24305" sz="120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baseline="-24305" sz="12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baseline="-24305" sz="1200" spc="-142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acid</a:t>
                      </a:r>
                      <a:r>
                        <a:rPr dirty="0" sz="12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24305" sz="1200" spc="3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7.0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spc="5" b="1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.6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1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latin typeface="Arial"/>
                          <a:cs typeface="Arial"/>
                        </a:rPr>
                        <a:t>3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879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spc="-3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lo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200" spc="4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-24305" sz="1200" b="1" i="1"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200" spc="-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-24305" sz="1200" spc="3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9.0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spc="5" b="1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.0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 1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latin typeface="Arial"/>
                          <a:cs typeface="Arial"/>
                        </a:rPr>
                        <a:t>3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92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1200" spc="-40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nn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200" spc="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 b="1" i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-g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op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pt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2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(t</a:t>
                      </a:r>
                      <a:r>
                        <a:rPr dirty="0" sz="1200" spc="-15" b="1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spc="15" b="1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spc="-25" b="1">
                          <a:latin typeface="Arial"/>
                          <a:cs typeface="Arial"/>
                        </a:rPr>
                        <a:t>II</a:t>
                      </a:r>
                      <a:r>
                        <a:rPr dirty="0" baseline="-24305" sz="1200" spc="30" b="1" i="1"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1200" b="1">
                          <a:latin typeface="Arial"/>
                          <a:cs typeface="Arial"/>
                        </a:rPr>
                        <a:t>2.</a:t>
                      </a:r>
                      <a:r>
                        <a:rPr dirty="0" sz="1200" spc="5" b="1">
                          <a:latin typeface="Arial"/>
                          <a:cs typeface="Arial"/>
                        </a:rPr>
                        <a:t>9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200" spc="-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10" b="1"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latin typeface="Arial"/>
                          <a:cs typeface="Arial"/>
                        </a:rPr>
                        <a:t>2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1200" spc="5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60</a:t>
                      </a:r>
                      <a:r>
                        <a:rPr dirty="0" sz="12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.6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411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200" spc="35" b="1" i="1">
                          <a:solidFill>
                            <a:srgbClr val="3333CC"/>
                          </a:solidFill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3G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lN</a:t>
                      </a:r>
                      <a:r>
                        <a:rPr dirty="0" sz="1200" spc="-3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200" spc="-7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200" spc="3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6.9</a:t>
                      </a:r>
                      <a:r>
                        <a:rPr dirty="0" sz="1200" spc="-2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1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1200" spc="5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200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.6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70014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200" spc="10" b="1" i="1">
                          <a:solidFill>
                            <a:srgbClr val="3333CC"/>
                          </a:solidFill>
                          <a:latin typeface="Symbol"/>
                          <a:cs typeface="Symbol"/>
                        </a:rPr>
                        <a:t>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4G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200" spc="-4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200" spc="-1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ts val="1130"/>
                        </a:lnSpc>
                        <a:spcBef>
                          <a:spcPts val="645"/>
                        </a:spcBef>
                      </a:pPr>
                      <a:r>
                        <a:rPr dirty="0" sz="1200" spc="-7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dirty="0" baseline="-29629" sz="1125" spc="-517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.3</a:t>
                      </a:r>
                      <a:r>
                        <a:rPr dirty="0" sz="1200" spc="-2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1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  <a:p>
                      <a:pPr marL="388620">
                        <a:lnSpc>
                          <a:spcPts val="1010"/>
                        </a:lnSpc>
                      </a:pP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5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100" spc="12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100" spc="-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21615" indent="-223520">
                        <a:lnSpc>
                          <a:spcPct val="6900"/>
                        </a:lnSpc>
                      </a:pPr>
                      <a:r>
                        <a:rPr dirty="0" sz="1100" spc="-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er</a:t>
                      </a:r>
                      <a:r>
                        <a:rPr dirty="0" baseline="32407" sz="1800" spc="7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baseline="32407" sz="1800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.1 </a:t>
                      </a:r>
                      <a:r>
                        <a:rPr dirty="0" baseline="32407" sz="1800" spc="-232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im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 spc="-2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100" spc="10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5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9252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200" spc="35" b="1" i="1">
                          <a:solidFill>
                            <a:srgbClr val="3333CC"/>
                          </a:solidFill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4GlcN</a:t>
                      </a:r>
                      <a:r>
                        <a:rPr dirty="0" sz="1200" spc="-3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200" spc="-7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200" spc="-2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II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1470">
                        <a:lnSpc>
                          <a:spcPts val="935"/>
                        </a:lnSpc>
                      </a:pP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114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 spc="10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100" spc="9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 spc="1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 marR="212725">
                        <a:lnSpc>
                          <a:spcPts val="430"/>
                        </a:lnSpc>
                      </a:pPr>
                      <a:r>
                        <a:rPr dirty="0" sz="8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ctr" marL="264160">
                        <a:lnSpc>
                          <a:spcPts val="1165"/>
                        </a:lnSpc>
                      </a:pPr>
                      <a:r>
                        <a:rPr dirty="0" baseline="20833" sz="1800" spc="-104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24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baseline="20833" sz="1800" spc="-142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sz="1100" spc="-5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baseline="20833" sz="1800" spc="-209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100" spc="-16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baseline="20833" sz="18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baseline="20833" sz="1800" spc="-22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6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baseline="20833" sz="1800" spc="-89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86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baseline="20833" sz="18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0833" sz="1800" spc="-262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-10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-7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-2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140"/>
                        </a:lnSpc>
                      </a:pP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100" spc="10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 spc="-3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1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-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100" spc="-2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7145">
                        <a:lnSpc>
                          <a:spcPts val="1390"/>
                        </a:lnSpc>
                      </a:pP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-8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baseline="20833" sz="1800" spc="-862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4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baseline="20833" sz="1800" spc="-465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sz="1100" spc="-3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baseline="20833" sz="1800" spc="-532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-1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vi</a:t>
                      </a:r>
                      <a:r>
                        <a:rPr dirty="0" sz="1100" spc="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-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6931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200" spc="35" b="1" i="1">
                          <a:solidFill>
                            <a:srgbClr val="3333CC"/>
                          </a:solidFill>
                          <a:latin typeface="Symbol"/>
                          <a:cs typeface="Symbol"/>
                        </a:rPr>
                        <a:t>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3GlcN</a:t>
                      </a:r>
                      <a:r>
                        <a:rPr dirty="0" sz="1200" spc="-3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200" spc="-7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200" spc="-2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40360">
                        <a:lnSpc>
                          <a:spcPts val="780"/>
                        </a:lnSpc>
                      </a:pP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sz="1100" spc="-4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100" spc="-5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w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64160">
                        <a:lnSpc>
                          <a:spcPts val="1045"/>
                        </a:lnSpc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1.6</a:t>
                      </a:r>
                      <a:r>
                        <a:rPr dirty="0" sz="1200" spc="-2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x 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spc="1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baseline="24305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baseline="24305" sz="1200">
                        <a:latin typeface="Arial"/>
                        <a:cs typeface="Arial"/>
                      </a:endParaRPr>
                    </a:p>
                    <a:p>
                      <a:pPr marL="340360">
                        <a:lnSpc>
                          <a:spcPts val="1065"/>
                        </a:lnSpc>
                      </a:pPr>
                      <a:r>
                        <a:rPr dirty="0" baseline="25925" sz="1125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100" spc="-3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ss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6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ve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cy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">
                        <a:lnSpc>
                          <a:spcPts val="780"/>
                        </a:lnSpc>
                      </a:pPr>
                      <a:r>
                        <a:rPr dirty="0" sz="1100" spc="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100" spc="-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5" i="1">
                          <a:solidFill>
                            <a:srgbClr val="B1B1B1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1100" spc="-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26695">
                        <a:lnSpc>
                          <a:spcPts val="1045"/>
                        </a:lnSpc>
                      </a:pPr>
                      <a:r>
                        <a:rPr dirty="0" sz="1200" spc="5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200" b="1">
                          <a:solidFill>
                            <a:srgbClr val="0000CC"/>
                          </a:solidFill>
                          <a:latin typeface="Arial"/>
                          <a:cs typeface="Arial"/>
                        </a:rPr>
                        <a:t>.1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1065"/>
                        </a:lnSpc>
                      </a:pP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=</a:t>
                      </a:r>
                      <a:r>
                        <a:rPr dirty="0" sz="1100" spc="-3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ss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9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8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7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1100" spc="-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406574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200" spc="-7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dirty="0" sz="1200" spc="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34010">
                        <a:lnSpc>
                          <a:spcPts val="1255"/>
                        </a:lnSpc>
                      </a:pP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4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100" spc="-2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baseline="-27777" sz="1200" spc="-63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)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3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5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100" spc="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%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6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 marL="227329">
                        <a:lnSpc>
                          <a:spcPts val="1390"/>
                        </a:lnSpc>
                        <a:tabLst>
                          <a:tab pos="1343660" algn="l"/>
                        </a:tabLst>
                      </a:pPr>
                      <a:r>
                        <a:rPr dirty="0" baseline="25462" sz="1800" spc="-104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54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25462" sz="180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baseline="25462" sz="1800" spc="-67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 spc="-1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baseline="25462" sz="1800" spc="-855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1100" spc="-24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baseline="25462" sz="1800" spc="-63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49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baseline="25462" sz="1800" spc="-270" b="1">
                          <a:solidFill>
                            <a:srgbClr val="3333C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ss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6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nh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-2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89535" indent="-97790">
                        <a:lnSpc>
                          <a:spcPts val="1320"/>
                        </a:lnSpc>
                        <a:spcBef>
                          <a:spcPts val="30"/>
                        </a:spcBef>
                      </a:pP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7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6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00" spc="-2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 spc="-5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dirty="0" baseline="25462" sz="1800" spc="-24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100" spc="-45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baseline="25462" sz="1800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baseline="25462" sz="1800" spc="-817" b="1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100" spc="-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ir</a:t>
                      </a:r>
                      <a:r>
                        <a:rPr dirty="0" sz="1100" spc="-1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7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10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 </a:t>
                      </a:r>
                      <a:r>
                        <a:rPr dirty="0" sz="1100" spc="55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10">
                          <a:solidFill>
                            <a:srgbClr val="B1B1B1"/>
                          </a:solidFill>
                          <a:latin typeface="Arial"/>
                          <a:cs typeface="Arial"/>
                        </a:rPr>
                        <a:t>50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84375" y="2663825"/>
            <a:ext cx="1730375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Olig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cc</a:t>
            </a:r>
            <a:r>
              <a:rPr dirty="0" sz="1400" spc="-15">
                <a:latin typeface="Arial"/>
                <a:cs typeface="Arial"/>
              </a:rPr>
              <a:t>har</a:t>
            </a:r>
            <a:r>
              <a:rPr dirty="0" sz="1400" spc="-5">
                <a:latin typeface="Arial"/>
                <a:cs typeface="Arial"/>
              </a:rPr>
              <a:t>id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an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0">
                <a:latin typeface="Arial"/>
                <a:cs typeface="Arial"/>
              </a:rPr>
              <a:t>mm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li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-50">
                <a:latin typeface="Arial"/>
                <a:cs typeface="Arial"/>
              </a:rPr>
              <a:t>y</a:t>
            </a:r>
            <a:r>
              <a:rPr dirty="0" sz="1400" spc="-5">
                <a:latin typeface="Arial"/>
                <a:cs typeface="Arial"/>
              </a:rPr>
              <a:t>co-</a:t>
            </a:r>
            <a:r>
              <a:rPr dirty="0" sz="1400" spc="-5">
                <a:latin typeface="Arial"/>
                <a:cs typeface="Arial"/>
              </a:rPr>
              <a:t> st</a:t>
            </a:r>
            <a:r>
              <a:rPr dirty="0" sz="1400" spc="-20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u</a:t>
            </a:r>
            <a:r>
              <a:rPr dirty="0" sz="1400" spc="-5">
                <a:latin typeface="Arial"/>
                <a:cs typeface="Arial"/>
              </a:rPr>
              <a:t>ct</a:t>
            </a:r>
            <a:r>
              <a:rPr dirty="0" sz="1400" spc="-15">
                <a:latin typeface="Arial"/>
                <a:cs typeface="Arial"/>
              </a:rPr>
              <a:t>ura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un</a:t>
            </a:r>
            <a:r>
              <a:rPr dirty="0" sz="1400" spc="-5">
                <a:latin typeface="Arial"/>
                <a:cs typeface="Arial"/>
              </a:rPr>
              <a:t>its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7418" y="2709926"/>
            <a:ext cx="845819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75920" algn="l"/>
              </a:tabLst>
            </a:pPr>
            <a:r>
              <a:rPr dirty="0" sz="1400" spc="-15" b="1">
                <a:latin typeface="Arial"/>
                <a:cs typeface="Arial"/>
              </a:rPr>
              <a:t>3</a:t>
            </a:r>
            <a:r>
              <a:rPr dirty="0" sz="1400" spc="-5" b="1">
                <a:latin typeface="Arial"/>
                <a:cs typeface="Arial"/>
              </a:rPr>
              <a:t>.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5">
                <a:latin typeface="Arial"/>
                <a:cs typeface="Arial"/>
              </a:rPr>
              <a:t>1992</a:t>
            </a:r>
            <a:r>
              <a:rPr dirty="0" baseline="27777" sz="1350" spc="30">
                <a:latin typeface="Arial"/>
                <a:cs typeface="Arial"/>
              </a:rPr>
              <a:t>3</a:t>
            </a:r>
            <a:endParaRPr baseline="27777" sz="13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7418" y="1109090"/>
            <a:ext cx="5299710" cy="1204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5920">
              <a:lnSpc>
                <a:spcPct val="100000"/>
              </a:lnSpc>
              <a:tabLst>
                <a:tab pos="1519555" algn="l"/>
                <a:tab pos="4187190" algn="l"/>
              </a:tabLst>
            </a:pPr>
            <a:r>
              <a:rPr dirty="0" sz="1400" spc="-100" b="1">
                <a:latin typeface="Arial"/>
                <a:cs typeface="Arial"/>
              </a:rPr>
              <a:t>Y</a:t>
            </a:r>
            <a:r>
              <a:rPr dirty="0" sz="1400" spc="-15" b="1">
                <a:latin typeface="Arial"/>
                <a:cs typeface="Arial"/>
              </a:rPr>
              <a:t>ea</a:t>
            </a:r>
            <a:r>
              <a:rPr dirty="0" sz="1400" spc="-5" b="1">
                <a:latin typeface="Arial"/>
                <a:cs typeface="Arial"/>
              </a:rPr>
              <a:t>r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0" b="1">
                <a:latin typeface="Arial"/>
                <a:cs typeface="Arial"/>
              </a:rPr>
              <a:t>Re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20" b="1">
                <a:latin typeface="Arial"/>
                <a:cs typeface="Arial"/>
              </a:rPr>
              <a:t>ogn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spc="7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fact</a:t>
            </a:r>
            <a:r>
              <a:rPr dirty="0" sz="1400" spc="-20" b="1">
                <a:latin typeface="Arial"/>
                <a:cs typeface="Arial"/>
              </a:rPr>
              <a:t>o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5" b="1">
                <a:latin typeface="Arial"/>
                <a:cs typeface="Arial"/>
              </a:rPr>
              <a:t>s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15" b="1">
                <a:latin typeface="Arial"/>
                <a:cs typeface="Arial"/>
              </a:rPr>
              <a:t>ct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40" b="1">
                <a:latin typeface="Arial"/>
                <a:cs typeface="Arial"/>
              </a:rPr>
              <a:t>v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0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650">
              <a:latin typeface="Times New Roman"/>
              <a:cs typeface="Times New Roman"/>
            </a:endParaRPr>
          </a:p>
          <a:p>
            <a:pPr marL="375920" indent="-363220">
              <a:lnSpc>
                <a:spcPct val="100000"/>
              </a:lnSpc>
              <a:buFont typeface="Arial"/>
              <a:buAutoNum type="arabicPeriod"/>
              <a:tabLst>
                <a:tab pos="376555" algn="l"/>
                <a:tab pos="1459230" algn="l"/>
                <a:tab pos="4198620" algn="l"/>
              </a:tabLst>
            </a:pPr>
            <a:r>
              <a:rPr dirty="0" sz="1400" spc="-15">
                <a:latin typeface="Arial"/>
                <a:cs typeface="Arial"/>
              </a:rPr>
              <a:t>1975</a:t>
            </a:r>
            <a:r>
              <a:rPr dirty="0" baseline="27777" sz="1350" spc="30">
                <a:latin typeface="Arial"/>
                <a:cs typeface="Arial"/>
              </a:rPr>
              <a:t>1</a:t>
            </a:r>
            <a:r>
              <a:rPr dirty="0" baseline="27777" sz="1350">
                <a:latin typeface="Arial"/>
                <a:cs typeface="Arial"/>
              </a:rPr>
              <a:t>	</a:t>
            </a:r>
            <a:r>
              <a:rPr dirty="0" sz="1400" spc="-4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cc</a:t>
            </a:r>
            <a:r>
              <a:rPr dirty="0" sz="1400" spc="-15">
                <a:latin typeface="Arial"/>
                <a:cs typeface="Arial"/>
              </a:rPr>
              <a:t>h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d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&gt;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lN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AutoNum type="arabicPeriod"/>
            </a:pPr>
            <a:endParaRPr sz="1400">
              <a:latin typeface="Times New Roman"/>
              <a:cs typeface="Times New Roman"/>
            </a:endParaRPr>
          </a:p>
          <a:p>
            <a:pPr marL="375920" indent="-363220">
              <a:lnSpc>
                <a:spcPct val="100000"/>
              </a:lnSpc>
              <a:spcBef>
                <a:spcPts val="910"/>
              </a:spcBef>
              <a:buFont typeface="Arial"/>
              <a:buAutoNum type="arabicPeriod"/>
              <a:tabLst>
                <a:tab pos="376555" algn="l"/>
                <a:tab pos="1519555" algn="l"/>
                <a:tab pos="4214495" algn="l"/>
              </a:tabLst>
            </a:pPr>
            <a:r>
              <a:rPr dirty="0" sz="1400" spc="-15">
                <a:latin typeface="Arial"/>
                <a:cs typeface="Arial"/>
              </a:rPr>
              <a:t>1981</a:t>
            </a:r>
            <a:r>
              <a:rPr dirty="0" baseline="27777" sz="1350" spc="30">
                <a:latin typeface="Arial"/>
                <a:cs typeface="Arial"/>
              </a:rPr>
              <a:t>2</a:t>
            </a:r>
            <a:r>
              <a:rPr dirty="0" baseline="27777" sz="1350">
                <a:latin typeface="Arial"/>
                <a:cs typeface="Arial"/>
              </a:rPr>
              <a:t>	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 spc="-5">
                <a:latin typeface="Arial"/>
                <a:cs typeface="Arial"/>
              </a:rPr>
              <a:t>s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baseline="1984" sz="2100" spc="-15">
                <a:latin typeface="Arial"/>
                <a:cs typeface="Arial"/>
              </a:rPr>
              <a:t>G</a:t>
            </a:r>
            <a:r>
              <a:rPr dirty="0" baseline="1984" sz="2100" spc="-22">
                <a:latin typeface="Arial"/>
                <a:cs typeface="Arial"/>
              </a:rPr>
              <a:t>a</a:t>
            </a:r>
            <a:r>
              <a:rPr dirty="0" baseline="1984" sz="2100" spc="-7">
                <a:latin typeface="Arial"/>
                <a:cs typeface="Arial"/>
              </a:rPr>
              <a:t>l</a:t>
            </a:r>
            <a:r>
              <a:rPr dirty="0" baseline="1984" sz="2100" spc="30" i="1">
                <a:latin typeface="Symbol"/>
                <a:cs typeface="Symbol"/>
              </a:rPr>
              <a:t></a:t>
            </a:r>
            <a:r>
              <a:rPr dirty="0" baseline="1984" sz="2100" spc="-22">
                <a:latin typeface="Arial"/>
                <a:cs typeface="Arial"/>
              </a:rPr>
              <a:t>1</a:t>
            </a:r>
            <a:r>
              <a:rPr dirty="0" baseline="1984" sz="2100" spc="-15">
                <a:latin typeface="Calibri"/>
                <a:cs typeface="Calibri"/>
              </a:rPr>
              <a:t>→</a:t>
            </a:r>
            <a:endParaRPr baseline="1984" sz="21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152400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 h="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57200" y="990600"/>
            <a:ext cx="7467600" cy="0"/>
          </a:xfrm>
          <a:custGeom>
            <a:avLst/>
            <a:gdLst/>
            <a:ahLst/>
            <a:cxnLst/>
            <a:rect l="l" t="t" r="r" b="b"/>
            <a:pathLst>
              <a:path w="7467600" h="0">
                <a:moveTo>
                  <a:pt x="0" y="0"/>
                </a:moveTo>
                <a:lnTo>
                  <a:pt x="7467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7200" y="579120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 h="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77418" y="3624833"/>
            <a:ext cx="845819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75920" algn="l"/>
              </a:tabLst>
            </a:pPr>
            <a:r>
              <a:rPr dirty="0" sz="1400" spc="-15" b="1">
                <a:latin typeface="Arial"/>
                <a:cs typeface="Arial"/>
              </a:rPr>
              <a:t>4</a:t>
            </a:r>
            <a:r>
              <a:rPr dirty="0" sz="1400" spc="-5" b="1">
                <a:latin typeface="Arial"/>
                <a:cs typeface="Arial"/>
              </a:rPr>
              <a:t>.</a:t>
            </a:r>
            <a:r>
              <a:rPr dirty="0" sz="1400" b="1">
                <a:latin typeface="Arial"/>
                <a:cs typeface="Arial"/>
              </a:rPr>
              <a:t>	</a:t>
            </a:r>
            <a:r>
              <a:rPr dirty="0" sz="1400" spc="-15">
                <a:solidFill>
                  <a:srgbClr val="FF0000"/>
                </a:solidFill>
                <a:latin typeface="Arial"/>
                <a:cs typeface="Arial"/>
              </a:rPr>
              <a:t>2009</a:t>
            </a:r>
            <a:r>
              <a:rPr dirty="0" baseline="27777" sz="1350" spc="30">
                <a:latin typeface="Arial"/>
                <a:cs typeface="Arial"/>
              </a:rPr>
              <a:t>4</a:t>
            </a:r>
            <a:endParaRPr baseline="27777"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2264" y="5073269"/>
            <a:ext cx="3964940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1400" spc="-65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400" spc="-40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400" spc="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400" spc="1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baseline="-21604" sz="1350" spc="37" b="1" i="1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II</a:t>
            </a:r>
            <a:r>
              <a:rPr dirty="0" baseline="-21604" sz="1350" spc="75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/I</a:t>
            </a:r>
            <a:r>
              <a:rPr dirty="0" baseline="-21604" sz="1350" spc="30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baseline="-21604" sz="135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21604" sz="1350" spc="-157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1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baseline="-21604" sz="1350" spc="30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baseline="-21604" sz="135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21604" sz="1350" spc="-12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&gt;&gt;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-a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te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nn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1400" spc="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II</a:t>
            </a:r>
            <a:r>
              <a:rPr dirty="0" baseline="-21604" sz="1350" spc="30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baseline="-21604" sz="1350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aseline="-21604" sz="1350" spc="-82" b="1" i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ono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ic</a:t>
            </a:r>
            <a:r>
              <a:rPr dirty="0" sz="1400" spc="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6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6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dirty="0" sz="1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14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II</a:t>
            </a:r>
            <a:r>
              <a:rPr dirty="0" sz="1400" spc="2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808080"/>
                </a:solidFill>
                <a:latin typeface="Arial"/>
                <a:cs typeface="Arial"/>
              </a:rPr>
              <a:t>&gt;</a:t>
            </a:r>
            <a:r>
              <a:rPr dirty="0" sz="1400" spc="-5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808080"/>
                </a:solidFill>
                <a:latin typeface="Arial"/>
                <a:cs typeface="Arial"/>
              </a:rPr>
              <a:t>G</a:t>
            </a:r>
            <a:r>
              <a:rPr dirty="0" sz="1400" spc="-15" b="1">
                <a:solidFill>
                  <a:srgbClr val="808080"/>
                </a:solidFill>
                <a:latin typeface="Arial"/>
                <a:cs typeface="Arial"/>
              </a:rPr>
              <a:t>a</a:t>
            </a:r>
            <a:r>
              <a:rPr dirty="0" sz="1400" spc="-5" b="1">
                <a:solidFill>
                  <a:srgbClr val="808080"/>
                </a:solidFill>
                <a:latin typeface="Arial"/>
                <a:cs typeface="Arial"/>
              </a:rPr>
              <a:t>l</a:t>
            </a:r>
            <a:r>
              <a:rPr dirty="0" sz="1400" spc="10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808080"/>
                </a:solidFill>
                <a:latin typeface="Arial"/>
                <a:cs typeface="Arial"/>
              </a:rPr>
              <a:t>&gt;</a:t>
            </a:r>
            <a:r>
              <a:rPr dirty="0" sz="1400" spc="-5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808080"/>
                </a:solidFill>
                <a:latin typeface="Arial"/>
                <a:cs typeface="Arial"/>
              </a:rPr>
              <a:t>G</a:t>
            </a:r>
            <a:r>
              <a:rPr dirty="0" sz="1400" spc="-15" b="1">
                <a:solidFill>
                  <a:srgbClr val="808080"/>
                </a:solidFill>
                <a:latin typeface="Arial"/>
                <a:cs typeface="Arial"/>
              </a:rPr>
              <a:t>a</a:t>
            </a:r>
            <a:r>
              <a:rPr dirty="0" sz="1400" spc="-5" b="1">
                <a:solidFill>
                  <a:srgbClr val="808080"/>
                </a:solidFill>
                <a:latin typeface="Arial"/>
                <a:cs typeface="Arial"/>
              </a:rPr>
              <a:t>lN</a:t>
            </a:r>
            <a:r>
              <a:rPr dirty="0" sz="1400" spc="-35" b="1">
                <a:solidFill>
                  <a:srgbClr val="808080"/>
                </a:solidFill>
                <a:latin typeface="Arial"/>
                <a:cs typeface="Arial"/>
              </a:rPr>
              <a:t>A</a:t>
            </a:r>
            <a:r>
              <a:rPr dirty="0" sz="1400" spc="-5" b="1">
                <a:solidFill>
                  <a:srgbClr val="808080"/>
                </a:solidFill>
                <a:latin typeface="Arial"/>
                <a:cs typeface="Arial"/>
              </a:rPr>
              <a:t>c</a:t>
            </a:r>
            <a:r>
              <a:rPr dirty="0" sz="1400" spc="35" b="1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808080"/>
                </a:solidFill>
                <a:latin typeface="Arial"/>
                <a:cs typeface="Arial"/>
              </a:rPr>
              <a:t>(</a:t>
            </a:r>
            <a:r>
              <a:rPr dirty="0" sz="1400" spc="-10" b="1">
                <a:solidFill>
                  <a:srgbClr val="808080"/>
                </a:solidFill>
                <a:latin typeface="Arial"/>
                <a:cs typeface="Arial"/>
              </a:rPr>
              <a:t>w</a:t>
            </a:r>
            <a:r>
              <a:rPr dirty="0" sz="1400" spc="-15" b="1">
                <a:solidFill>
                  <a:srgbClr val="808080"/>
                </a:solidFill>
                <a:latin typeface="Arial"/>
                <a:cs typeface="Arial"/>
              </a:rPr>
              <a:t>eak</a:t>
            </a:r>
            <a:r>
              <a:rPr dirty="0" sz="1400" spc="-10" b="1">
                <a:solidFill>
                  <a:srgbClr val="808080"/>
                </a:solidFill>
                <a:latin typeface="Arial"/>
                <a:cs typeface="Arial"/>
              </a:rPr>
              <a:t>)</a:t>
            </a:r>
            <a:r>
              <a:rPr dirty="0" baseline="27777" sz="1350" spc="30" b="1">
                <a:solidFill>
                  <a:srgbClr val="808080"/>
                </a:solidFill>
                <a:latin typeface="Arial"/>
                <a:cs typeface="Arial"/>
              </a:rPr>
              <a:t>b</a:t>
            </a:r>
            <a:endParaRPr baseline="27777" sz="1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52264" y="4479290"/>
            <a:ext cx="3792220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latin typeface="Arial"/>
                <a:cs typeface="Arial"/>
              </a:rPr>
              <a:t>G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l</a:t>
            </a:r>
            <a:r>
              <a:rPr dirty="0" sz="1400" spc="45" b="1" i="1">
                <a:latin typeface="Symbol"/>
                <a:cs typeface="Symbol"/>
              </a:rPr>
              <a:t></a:t>
            </a:r>
            <a:r>
              <a:rPr dirty="0" sz="1400" spc="-15" b="1">
                <a:latin typeface="Arial"/>
                <a:cs typeface="Arial"/>
              </a:rPr>
              <a:t>1-3</a:t>
            </a:r>
            <a:r>
              <a:rPr dirty="0" sz="1400" spc="-10" b="1">
                <a:latin typeface="Arial"/>
                <a:cs typeface="Arial"/>
              </a:rPr>
              <a:t>G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lN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c</a:t>
            </a:r>
            <a:r>
              <a:rPr dirty="0" sz="1400" b="1" i="1">
                <a:latin typeface="Symbol"/>
                <a:cs typeface="Symbol"/>
              </a:rPr>
              <a:t></a:t>
            </a:r>
            <a:r>
              <a:rPr dirty="0" sz="1400" spc="-10" b="1">
                <a:latin typeface="Arial"/>
                <a:cs typeface="Arial"/>
              </a:rPr>
              <a:t>/</a:t>
            </a:r>
            <a:r>
              <a:rPr dirty="0" sz="1400" spc="45" b="1" i="1">
                <a:latin typeface="Symbol"/>
                <a:cs typeface="Symbol"/>
              </a:rPr>
              <a:t></a:t>
            </a:r>
            <a:r>
              <a:rPr dirty="0" sz="1400" spc="-15" b="1">
                <a:latin typeface="Arial"/>
                <a:cs typeface="Arial"/>
              </a:rPr>
              <a:t>1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baseline="-21604" sz="1350" spc="37" b="1" i="1">
                <a:solidFill>
                  <a:srgbClr val="FF0000"/>
                </a:solidFill>
                <a:latin typeface="Symbol"/>
                <a:cs typeface="Symbol"/>
              </a:rPr>
              <a:t>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baseline="-21604" sz="1350" spc="75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&gt;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G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l</a:t>
            </a:r>
            <a:r>
              <a:rPr dirty="0" sz="1400" b="1" i="1">
                <a:latin typeface="Symbol"/>
                <a:cs typeface="Symbol"/>
              </a:rPr>
              <a:t></a:t>
            </a:r>
            <a:r>
              <a:rPr dirty="0" sz="1400" spc="-10" b="1">
                <a:latin typeface="Arial"/>
                <a:cs typeface="Arial"/>
              </a:rPr>
              <a:t>1</a:t>
            </a:r>
            <a:r>
              <a:rPr dirty="0" sz="1400" spc="-15" b="1">
                <a:latin typeface="Arial"/>
                <a:cs typeface="Arial"/>
              </a:rPr>
              <a:t>-4</a:t>
            </a:r>
            <a:r>
              <a:rPr dirty="0" sz="1400" spc="-10" b="1">
                <a:latin typeface="Arial"/>
                <a:cs typeface="Arial"/>
              </a:rPr>
              <a:t>G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baseline="-21604" sz="1350" spc="75" b="1" i="1">
                <a:solidFill>
                  <a:srgbClr val="FF0000"/>
                </a:solidFill>
                <a:latin typeface="Symbol"/>
                <a:cs typeface="Symbol"/>
              </a:rPr>
              <a:t>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&gt;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G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l</a:t>
            </a:r>
            <a:r>
              <a:rPr dirty="0" sz="1400" spc="45" b="1" i="1">
                <a:latin typeface="Symbol"/>
                <a:cs typeface="Symbol"/>
              </a:rPr>
              <a:t></a:t>
            </a:r>
            <a:r>
              <a:rPr dirty="0" sz="1400" spc="-15" b="1">
                <a:latin typeface="Arial"/>
                <a:cs typeface="Arial"/>
              </a:rPr>
              <a:t>1-3</a:t>
            </a:r>
            <a:r>
              <a:rPr dirty="0" sz="1400" spc="-5" b="1">
                <a:latin typeface="Arial"/>
                <a:cs typeface="Arial"/>
              </a:rPr>
              <a:t>/</a:t>
            </a:r>
            <a:r>
              <a:rPr dirty="0" sz="1400" spc="-15" b="1">
                <a:latin typeface="Arial"/>
                <a:cs typeface="Arial"/>
              </a:rPr>
              <a:t>4</a:t>
            </a:r>
            <a:r>
              <a:rPr dirty="0" sz="1400" spc="-10" b="1">
                <a:latin typeface="Arial"/>
                <a:cs typeface="Arial"/>
              </a:rPr>
              <a:t>G</a:t>
            </a:r>
            <a:r>
              <a:rPr dirty="0" sz="1400" spc="-15" b="1">
                <a:latin typeface="Arial"/>
                <a:cs typeface="Arial"/>
              </a:rPr>
              <a:t>lc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c</a:t>
            </a:r>
            <a:r>
              <a:rPr dirty="0" sz="1400" spc="60" b="1">
                <a:latin typeface="Arial"/>
                <a:cs typeface="Arial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1400" spc="-15" b="1">
                <a:solidFill>
                  <a:srgbClr val="FF0000"/>
                </a:solidFill>
                <a:latin typeface="Arial"/>
                <a:cs typeface="Arial"/>
              </a:rPr>
              <a:t>I)</a:t>
            </a:r>
            <a:r>
              <a:rPr dirty="0" baseline="27777" sz="1350" spc="30" b="1">
                <a:latin typeface="Arial"/>
                <a:cs typeface="Arial"/>
              </a:rPr>
              <a:t>a</a:t>
            </a:r>
            <a:endParaRPr baseline="27777" sz="13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52264" y="2709926"/>
            <a:ext cx="3836035" cy="1368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</a:t>
            </a:r>
            <a:r>
              <a:rPr dirty="0" sz="1400" spc="20" i="1">
                <a:latin typeface="Symbol"/>
                <a:cs typeface="Symbol"/>
              </a:rPr>
              <a:t></a:t>
            </a:r>
            <a:r>
              <a:rPr dirty="0" sz="1400" spc="-15">
                <a:latin typeface="Arial"/>
                <a:cs typeface="Arial"/>
              </a:rPr>
              <a:t>1-3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lN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(</a:t>
            </a:r>
            <a:r>
              <a:rPr dirty="0" sz="1400" spc="-20" b="1">
                <a:latin typeface="Arial"/>
                <a:cs typeface="Arial"/>
              </a:rPr>
              <a:t>T</a:t>
            </a:r>
            <a:r>
              <a:rPr dirty="0" sz="1400" spc="-5">
                <a:latin typeface="Arial"/>
                <a:cs typeface="Arial"/>
              </a:rPr>
              <a:t>)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&gt;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G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>
                <a:latin typeface="Arial"/>
                <a:cs typeface="Arial"/>
              </a:rPr>
              <a:t>l</a:t>
            </a:r>
            <a:r>
              <a:rPr dirty="0" sz="1400" spc="20" i="1">
                <a:latin typeface="Symbol"/>
                <a:cs typeface="Symbol"/>
              </a:rPr>
              <a:t></a:t>
            </a:r>
            <a:r>
              <a:rPr dirty="0" sz="1400" spc="-15">
                <a:latin typeface="Arial"/>
                <a:cs typeface="Arial"/>
              </a:rPr>
              <a:t>1-3</a:t>
            </a:r>
            <a:r>
              <a:rPr dirty="0" sz="1400" spc="-5">
                <a:latin typeface="Arial"/>
                <a:cs typeface="Arial"/>
              </a:rPr>
              <a:t>/</a:t>
            </a:r>
            <a:r>
              <a:rPr dirty="0" sz="1400" spc="-15">
                <a:latin typeface="Arial"/>
                <a:cs typeface="Arial"/>
              </a:rPr>
              <a:t>4</a:t>
            </a:r>
            <a:r>
              <a:rPr dirty="0" sz="1400" spc="-5">
                <a:latin typeface="Arial"/>
                <a:cs typeface="Arial"/>
              </a:rPr>
              <a:t>GlcN</a:t>
            </a:r>
            <a:r>
              <a:rPr dirty="0" sz="1400" spc="-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(</a:t>
            </a:r>
            <a:r>
              <a:rPr dirty="0" sz="1400" spc="-10" b="1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/</a:t>
            </a:r>
            <a:r>
              <a:rPr dirty="0" sz="1400" spc="-10" b="1">
                <a:latin typeface="Arial"/>
                <a:cs typeface="Arial"/>
              </a:rPr>
              <a:t>II</a:t>
            </a:r>
            <a:r>
              <a:rPr dirty="0" sz="1400" spc="-15">
                <a:latin typeface="Arial"/>
                <a:cs typeface="Arial"/>
              </a:rPr>
              <a:t>)</a:t>
            </a:r>
            <a:r>
              <a:rPr dirty="0" baseline="27777" sz="1350" spc="30">
                <a:latin typeface="Arial"/>
                <a:cs typeface="Arial"/>
              </a:rPr>
              <a:t>a</a:t>
            </a:r>
            <a:endParaRPr baseline="27777" sz="1350">
              <a:latin typeface="Arial"/>
              <a:cs typeface="Arial"/>
            </a:endParaRPr>
          </a:p>
          <a:p>
            <a:pPr marL="393700" marR="1130935">
              <a:lnSpc>
                <a:spcPct val="104200"/>
              </a:lnSpc>
              <a:spcBef>
                <a:spcPts val="305"/>
              </a:spcBef>
            </a:pPr>
            <a:r>
              <a:rPr dirty="0" sz="1200" b="1">
                <a:latin typeface="Arial"/>
                <a:cs typeface="Arial"/>
              </a:rPr>
              <a:t>T</a:t>
            </a:r>
            <a:r>
              <a:rPr dirty="0" sz="1200" spc="10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-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5">
                <a:latin typeface="Arial"/>
                <a:cs typeface="Arial"/>
              </a:rPr>
              <a:t>T</a:t>
            </a:r>
            <a:r>
              <a:rPr dirty="0" sz="1200">
                <a:latin typeface="Arial"/>
                <a:cs typeface="Arial"/>
              </a:rPr>
              <a:t>h</a:t>
            </a:r>
            <a:r>
              <a:rPr dirty="0" sz="1200" spc="5">
                <a:latin typeface="Arial"/>
                <a:cs typeface="Arial"/>
              </a:rPr>
              <a:t>o</a:t>
            </a:r>
            <a:r>
              <a:rPr dirty="0" sz="1200" spc="-45">
                <a:latin typeface="Arial"/>
                <a:cs typeface="Arial"/>
              </a:rPr>
              <a:t>m</a:t>
            </a:r>
            <a:r>
              <a:rPr dirty="0" sz="1200">
                <a:latin typeface="Arial"/>
                <a:cs typeface="Arial"/>
              </a:rPr>
              <a:t>se</a:t>
            </a:r>
            <a:r>
              <a:rPr dirty="0" sz="1200" spc="10">
                <a:latin typeface="Arial"/>
                <a:cs typeface="Arial"/>
              </a:rPr>
              <a:t>n</a:t>
            </a:r>
            <a:r>
              <a:rPr dirty="0" sz="1200" spc="5">
                <a:latin typeface="Arial"/>
                <a:cs typeface="Arial"/>
              </a:rPr>
              <a:t>-Fr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5">
                <a:latin typeface="Arial"/>
                <a:cs typeface="Arial"/>
              </a:rPr>
              <a:t>d</a:t>
            </a:r>
            <a:r>
              <a:rPr dirty="0" sz="1200" spc="-2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 spc="-2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i</a:t>
            </a:r>
            <a:r>
              <a:rPr dirty="0" sz="1200" spc="-5">
                <a:latin typeface="Arial"/>
                <a:cs typeface="Arial"/>
              </a:rPr>
              <a:t>c</a:t>
            </a:r>
            <a:r>
              <a:rPr dirty="0" sz="1200">
                <a:latin typeface="Arial"/>
                <a:cs typeface="Arial"/>
              </a:rPr>
              <a:t>h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5">
                <a:latin typeface="Arial"/>
                <a:cs typeface="Arial"/>
              </a:rPr>
              <a:t>n</a:t>
            </a:r>
            <a:r>
              <a:rPr dirty="0" sz="1200">
                <a:latin typeface="Arial"/>
                <a:cs typeface="Arial"/>
              </a:rPr>
              <a:t>t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g</a:t>
            </a:r>
            <a:r>
              <a:rPr dirty="0" sz="1200" spc="5">
                <a:latin typeface="Arial"/>
                <a:cs typeface="Arial"/>
              </a:rPr>
              <a:t>e</a:t>
            </a:r>
            <a:r>
              <a:rPr dirty="0" sz="1200">
                <a:latin typeface="Arial"/>
                <a:cs typeface="Arial"/>
              </a:rPr>
              <a:t>n</a:t>
            </a:r>
            <a:r>
              <a:rPr dirty="0" sz="1200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/</a:t>
            </a:r>
            <a:r>
              <a:rPr dirty="0" sz="1200" spc="-25" b="1">
                <a:latin typeface="Arial"/>
                <a:cs typeface="Arial"/>
              </a:rPr>
              <a:t>I</a:t>
            </a:r>
            <a:r>
              <a:rPr dirty="0" sz="1200" b="1">
                <a:latin typeface="Arial"/>
                <a:cs typeface="Arial"/>
              </a:rPr>
              <a:t>I</a:t>
            </a:r>
            <a:r>
              <a:rPr dirty="0" sz="1200" spc="50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-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</a:t>
            </a:r>
            <a:r>
              <a:rPr dirty="0" sz="1200" spc="20">
                <a:latin typeface="Arial"/>
                <a:cs typeface="Arial"/>
              </a:rPr>
              <a:t>l</a:t>
            </a:r>
            <a:r>
              <a:rPr dirty="0" sz="1200">
                <a:latin typeface="Arial"/>
                <a:cs typeface="Arial"/>
              </a:rPr>
              <a:t>ood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oup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ecu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sor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ty</a:t>
            </a:r>
            <a:r>
              <a:rPr dirty="0" sz="1200" spc="5">
                <a:latin typeface="Arial"/>
                <a:cs typeface="Arial"/>
              </a:rPr>
              <a:t>p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5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ty</a:t>
            </a:r>
            <a:r>
              <a:rPr dirty="0" sz="1200" spc="5">
                <a:latin typeface="Arial"/>
                <a:cs typeface="Arial"/>
              </a:rPr>
              <a:t>p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10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I</a:t>
            </a:r>
            <a:r>
              <a:rPr dirty="0" sz="1200" b="1">
                <a:latin typeface="Arial"/>
                <a:cs typeface="Arial"/>
              </a:rPr>
              <a:t>I</a:t>
            </a:r>
            <a:r>
              <a:rPr dirty="0" sz="1200" spc="25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</a:t>
            </a:r>
            <a:r>
              <a:rPr dirty="0" sz="1200" spc="20">
                <a:latin typeface="Arial"/>
                <a:cs typeface="Arial"/>
              </a:rPr>
              <a:t>i</a:t>
            </a:r>
            <a:r>
              <a:rPr dirty="0" sz="1200">
                <a:latin typeface="Arial"/>
                <a:cs typeface="Arial"/>
              </a:rPr>
              <a:t>saccha</a:t>
            </a:r>
            <a:r>
              <a:rPr dirty="0" sz="1200" spc="5">
                <a:latin typeface="Arial"/>
                <a:cs typeface="Arial"/>
              </a:rPr>
              <a:t>r</a:t>
            </a:r>
            <a:r>
              <a:rPr dirty="0" sz="1200">
                <a:latin typeface="Arial"/>
                <a:cs typeface="Arial"/>
              </a:rPr>
              <a:t>i</a:t>
            </a:r>
            <a:r>
              <a:rPr dirty="0" sz="1200" spc="-25">
                <a:latin typeface="Arial"/>
                <a:cs typeface="Arial"/>
              </a:rPr>
              <a:t>d</a:t>
            </a:r>
            <a:r>
              <a:rPr dirty="0" sz="1200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1400" spc="-10" b="1">
                <a:latin typeface="Arial"/>
                <a:cs typeface="Arial"/>
              </a:rPr>
              <a:t>G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(</a:t>
            </a:r>
            <a:r>
              <a:rPr dirty="0" sz="1400" spc="-5" b="1">
                <a:latin typeface="Arial"/>
                <a:cs typeface="Arial"/>
              </a:rPr>
              <a:t>β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20" b="1">
                <a:latin typeface="Arial"/>
                <a:cs typeface="Arial"/>
              </a:rPr>
              <a:t>no</a:t>
            </a:r>
            <a:r>
              <a:rPr dirty="0" sz="1400" b="1">
                <a:latin typeface="Arial"/>
                <a:cs typeface="Arial"/>
              </a:rPr>
              <a:t>m</a:t>
            </a:r>
            <a:r>
              <a:rPr dirty="0" sz="1400" spc="-15" b="1">
                <a:latin typeface="Arial"/>
                <a:cs typeface="Arial"/>
              </a:rPr>
              <a:t>e</a:t>
            </a:r>
            <a:r>
              <a:rPr dirty="0" sz="1400" spc="-5" b="1">
                <a:latin typeface="Arial"/>
                <a:cs typeface="Arial"/>
              </a:rPr>
              <a:t>r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no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spc="-15" b="1">
                <a:latin typeface="Arial"/>
                <a:cs typeface="Arial"/>
              </a:rPr>
              <a:t>-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e</a:t>
            </a:r>
            <a:r>
              <a:rPr dirty="0" sz="1400" spc="-20" b="1">
                <a:latin typeface="Arial"/>
                <a:cs typeface="Arial"/>
              </a:rPr>
              <a:t>du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5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g</a:t>
            </a:r>
            <a:r>
              <a:rPr dirty="0" sz="1400" spc="7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e</a:t>
            </a:r>
            <a:r>
              <a:rPr dirty="0" sz="1400" spc="-20" b="1">
                <a:latin typeface="Arial"/>
                <a:cs typeface="Arial"/>
              </a:rPr>
              <a:t>nd</a:t>
            </a:r>
            <a:r>
              <a:rPr dirty="0" sz="1400" spc="-5" b="1">
                <a:latin typeface="Arial"/>
                <a:cs typeface="Arial"/>
              </a:rPr>
              <a:t>;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20" b="1">
                <a:latin typeface="Arial"/>
                <a:cs typeface="Arial"/>
              </a:rPr>
              <a:t>on</a:t>
            </a:r>
            <a:r>
              <a:rPr dirty="0" sz="1400" spc="-15" b="1">
                <a:latin typeface="Arial"/>
                <a:cs typeface="Arial"/>
              </a:rPr>
              <a:t>f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gu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at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spc="7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f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C</a:t>
            </a:r>
            <a:r>
              <a:rPr dirty="0" sz="1400" spc="-15" b="1">
                <a:latin typeface="Arial"/>
                <a:cs typeface="Arial"/>
              </a:rPr>
              <a:t>-2</a:t>
            </a:r>
            <a:r>
              <a:rPr dirty="0" sz="1400" spc="-5" b="1">
                <a:latin typeface="Arial"/>
                <a:cs typeface="Arial"/>
              </a:rPr>
              <a:t>)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&gt;&gt;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Ga</a:t>
            </a:r>
            <a:r>
              <a:rPr dirty="0" sz="1400" spc="-5" b="1">
                <a:latin typeface="Arial"/>
                <a:cs typeface="Arial"/>
              </a:rPr>
              <a:t>lN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c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(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-15" b="1">
                <a:latin typeface="Arial"/>
                <a:cs typeface="Arial"/>
              </a:rPr>
              <a:t>es</a:t>
            </a:r>
            <a:r>
              <a:rPr dirty="0" sz="1400" spc="-5" b="1">
                <a:latin typeface="Arial"/>
                <a:cs typeface="Arial"/>
              </a:rPr>
              <a:t>s</a:t>
            </a:r>
            <a:r>
              <a:rPr dirty="0" sz="1400" spc="-15" b="1">
                <a:latin typeface="Arial"/>
                <a:cs typeface="Arial"/>
              </a:rPr>
              <a:t>-act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40" b="1">
                <a:latin typeface="Arial"/>
                <a:cs typeface="Arial"/>
              </a:rPr>
              <a:t>v</a:t>
            </a:r>
            <a:r>
              <a:rPr dirty="0" sz="1400" spc="-15" b="1">
                <a:latin typeface="Arial"/>
                <a:cs typeface="Arial"/>
              </a:rPr>
              <a:t>e)</a:t>
            </a:r>
            <a:r>
              <a:rPr dirty="0" baseline="27777" sz="1350" spc="30" b="1">
                <a:latin typeface="Arial"/>
                <a:cs typeface="Arial"/>
              </a:rPr>
              <a:t>a</a:t>
            </a:r>
            <a:endParaRPr baseline="27777" sz="13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7200" y="6309321"/>
            <a:ext cx="7162800" cy="0"/>
          </a:xfrm>
          <a:custGeom>
            <a:avLst/>
            <a:gdLst/>
            <a:ahLst/>
            <a:cxnLst/>
            <a:rect l="l" t="t" r="r" b="b"/>
            <a:pathLst>
              <a:path w="7162800" h="0">
                <a:moveTo>
                  <a:pt x="0" y="0"/>
                </a:moveTo>
                <a:lnTo>
                  <a:pt x="7162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07340" y="6355791"/>
            <a:ext cx="3114675" cy="380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5641" sz="975" spc="15">
                <a:latin typeface="Arial"/>
                <a:cs typeface="Arial"/>
              </a:rPr>
              <a:t>1</a:t>
            </a:r>
            <a:r>
              <a:rPr dirty="0" baseline="25641" sz="975" spc="15">
                <a:latin typeface="Arial"/>
                <a:cs typeface="Arial"/>
              </a:rPr>
              <a:t> </a:t>
            </a:r>
            <a:r>
              <a:rPr dirty="0" baseline="25641" sz="975" spc="-13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W</a:t>
            </a:r>
            <a:r>
              <a:rPr dirty="0" sz="1000" spc="-10">
                <a:latin typeface="Arial"/>
                <a:cs typeface="Arial"/>
              </a:rPr>
              <a:t>e</a:t>
            </a:r>
            <a:r>
              <a:rPr dirty="0" sz="1000">
                <a:latin typeface="Arial"/>
                <a:cs typeface="Arial"/>
              </a:rPr>
              <a:t>i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C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 spc="-5">
                <a:latin typeface="Arial"/>
                <a:cs typeface="Arial"/>
              </a:rPr>
              <a:t>H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e</a:t>
            </a:r>
            <a:r>
              <a:rPr dirty="0" sz="1000" i="1">
                <a:latin typeface="Arial"/>
                <a:cs typeface="Arial"/>
              </a:rPr>
              <a:t>t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al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J.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B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 spc="15">
                <a:latin typeface="Arial"/>
                <a:cs typeface="Arial"/>
              </a:rPr>
              <a:t>l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Che</a:t>
            </a:r>
            <a:r>
              <a:rPr dirty="0" sz="1000" spc="25">
                <a:latin typeface="Arial"/>
                <a:cs typeface="Arial"/>
              </a:rPr>
              <a:t>m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25</a:t>
            </a:r>
            <a:r>
              <a:rPr dirty="0" sz="1000">
                <a:latin typeface="Arial"/>
                <a:cs typeface="Arial"/>
              </a:rPr>
              <a:t>0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</a:t>
            </a:r>
            <a:r>
              <a:rPr dirty="0" sz="1000" spc="-10">
                <a:latin typeface="Arial"/>
                <a:cs typeface="Arial"/>
              </a:rPr>
              <a:t>1975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479</a:t>
            </a:r>
            <a:r>
              <a:rPr dirty="0" sz="1000" spc="-5">
                <a:latin typeface="Arial"/>
                <a:cs typeface="Arial"/>
              </a:rPr>
              <a:t>0</a:t>
            </a:r>
            <a:r>
              <a:rPr dirty="0" sz="1000" spc="-10">
                <a:latin typeface="Arial"/>
                <a:cs typeface="Arial"/>
              </a:rPr>
              <a:t>–</a:t>
            </a:r>
            <a:r>
              <a:rPr dirty="0" sz="1000" spc="-10">
                <a:latin typeface="Arial"/>
                <a:cs typeface="Arial"/>
              </a:rPr>
              <a:t>4795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baseline="25641" sz="975" spc="15">
                <a:latin typeface="Arial"/>
                <a:cs typeface="Arial"/>
              </a:rPr>
              <a:t>2</a:t>
            </a:r>
            <a:r>
              <a:rPr dirty="0" baseline="25641" sz="975" spc="-7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K</a:t>
            </a:r>
            <a:r>
              <a:rPr dirty="0" sz="1000" spc="-10">
                <a:latin typeface="Arial"/>
                <a:cs typeface="Arial"/>
              </a:rPr>
              <a:t>ah</a:t>
            </a:r>
            <a:r>
              <a:rPr dirty="0" sz="1000">
                <a:latin typeface="Arial"/>
                <a:cs typeface="Arial"/>
              </a:rPr>
              <a:t>n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M</a:t>
            </a:r>
            <a:r>
              <a:rPr dirty="0" sz="1000" spc="5">
                <a:latin typeface="Arial"/>
                <a:cs typeface="Arial"/>
              </a:rPr>
              <a:t>.I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e</a:t>
            </a:r>
            <a:r>
              <a:rPr dirty="0" sz="1000" i="1">
                <a:latin typeface="Arial"/>
                <a:cs typeface="Arial"/>
              </a:rPr>
              <a:t>t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al</a:t>
            </a:r>
            <a:r>
              <a:rPr dirty="0" sz="1000" spc="5" i="1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E</a:t>
            </a:r>
            <a:r>
              <a:rPr dirty="0" sz="1000" spc="-10">
                <a:latin typeface="Arial"/>
                <a:cs typeface="Arial"/>
              </a:rPr>
              <a:t>u</a:t>
            </a:r>
            <a:r>
              <a:rPr dirty="0" sz="1000">
                <a:latin typeface="Arial"/>
                <a:cs typeface="Arial"/>
              </a:rPr>
              <a:t>r.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J.</a:t>
            </a:r>
            <a:r>
              <a:rPr dirty="0" sz="1000" spc="-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B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>
                <a:latin typeface="Arial"/>
                <a:cs typeface="Arial"/>
              </a:rPr>
              <a:t>c</a:t>
            </a:r>
            <a:r>
              <a:rPr dirty="0" sz="1000" spc="-10">
                <a:latin typeface="Arial"/>
                <a:cs typeface="Arial"/>
              </a:rPr>
              <a:t>he</a:t>
            </a:r>
            <a:r>
              <a:rPr dirty="0" sz="1000" spc="25">
                <a:latin typeface="Arial"/>
                <a:cs typeface="Arial"/>
              </a:rPr>
              <a:t>m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8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11</a:t>
            </a:r>
            <a:r>
              <a:rPr dirty="0" sz="1000">
                <a:latin typeface="Arial"/>
                <a:cs typeface="Arial"/>
              </a:rPr>
              <a:t>5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</a:t>
            </a:r>
            <a:r>
              <a:rPr dirty="0" sz="1000" spc="-10">
                <a:latin typeface="Arial"/>
                <a:cs typeface="Arial"/>
              </a:rPr>
              <a:t>1981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14</a:t>
            </a:r>
            <a:r>
              <a:rPr dirty="0" sz="1000" spc="-5">
                <a:latin typeface="Arial"/>
                <a:cs typeface="Arial"/>
              </a:rPr>
              <a:t>9</a:t>
            </a:r>
            <a:r>
              <a:rPr dirty="0" sz="1000" spc="-10">
                <a:latin typeface="Arial"/>
                <a:cs typeface="Arial"/>
              </a:rPr>
              <a:t>–</a:t>
            </a:r>
            <a:r>
              <a:rPr dirty="0" sz="1000" spc="-10">
                <a:latin typeface="Arial"/>
                <a:cs typeface="Arial"/>
              </a:rPr>
              <a:t>152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76064" y="6355791"/>
            <a:ext cx="3211830" cy="380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5641" sz="975" spc="15">
                <a:latin typeface="Arial"/>
                <a:cs typeface="Arial"/>
              </a:rPr>
              <a:t>3</a:t>
            </a:r>
            <a:r>
              <a:rPr dirty="0" baseline="25641" sz="975" spc="15">
                <a:latin typeface="Arial"/>
                <a:cs typeface="Arial"/>
              </a:rPr>
              <a:t> </a:t>
            </a:r>
            <a:r>
              <a:rPr dirty="0" baseline="25641" sz="975" spc="-13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W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A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M.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e</a:t>
            </a:r>
            <a:r>
              <a:rPr dirty="0" sz="1000" i="1">
                <a:latin typeface="Arial"/>
                <a:cs typeface="Arial"/>
              </a:rPr>
              <a:t>t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al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J.</a:t>
            </a:r>
            <a:r>
              <a:rPr dirty="0" sz="1000" spc="-10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B</a:t>
            </a:r>
            <a:r>
              <a:rPr dirty="0" sz="1000" spc="15">
                <a:latin typeface="Arial"/>
                <a:cs typeface="Arial"/>
              </a:rPr>
              <a:t>i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 spc="15">
                <a:latin typeface="Arial"/>
                <a:cs typeface="Arial"/>
              </a:rPr>
              <a:t>l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Che</a:t>
            </a:r>
            <a:r>
              <a:rPr dirty="0" sz="1000" spc="25">
                <a:latin typeface="Arial"/>
                <a:cs typeface="Arial"/>
              </a:rPr>
              <a:t>m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26</a:t>
            </a:r>
            <a:r>
              <a:rPr dirty="0" sz="1000">
                <a:latin typeface="Arial"/>
                <a:cs typeface="Arial"/>
              </a:rPr>
              <a:t>7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</a:t>
            </a:r>
            <a:r>
              <a:rPr dirty="0" sz="1000" spc="-10">
                <a:latin typeface="Arial"/>
                <a:cs typeface="Arial"/>
              </a:rPr>
              <a:t>1992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1913</a:t>
            </a:r>
            <a:r>
              <a:rPr dirty="0" sz="1000" spc="-5">
                <a:latin typeface="Arial"/>
                <a:cs typeface="Arial"/>
              </a:rPr>
              <a:t>0</a:t>
            </a:r>
            <a:r>
              <a:rPr dirty="0" sz="1000" spc="-10">
                <a:latin typeface="Arial"/>
                <a:cs typeface="Arial"/>
              </a:rPr>
              <a:t>–</a:t>
            </a:r>
            <a:r>
              <a:rPr dirty="0" sz="1000" spc="-10">
                <a:latin typeface="Arial"/>
                <a:cs typeface="Arial"/>
              </a:rPr>
              <a:t>19139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baseline="25641" sz="975" spc="15">
                <a:latin typeface="Arial"/>
                <a:cs typeface="Arial"/>
              </a:rPr>
              <a:t>4</a:t>
            </a:r>
            <a:r>
              <a:rPr dirty="0" baseline="25641" sz="975" spc="15">
                <a:latin typeface="Arial"/>
                <a:cs typeface="Arial"/>
              </a:rPr>
              <a:t> </a:t>
            </a:r>
            <a:r>
              <a:rPr dirty="0" baseline="25641" sz="975" spc="-135">
                <a:latin typeface="Arial"/>
                <a:cs typeface="Arial"/>
              </a:rPr>
              <a:t> </a:t>
            </a:r>
            <a:r>
              <a:rPr dirty="0" sz="1000" spc="60">
                <a:latin typeface="Arial"/>
                <a:cs typeface="Arial"/>
              </a:rPr>
              <a:t>W</a:t>
            </a:r>
            <a:r>
              <a:rPr dirty="0" sz="1000">
                <a:latin typeface="Arial"/>
                <a:cs typeface="Arial"/>
              </a:rPr>
              <a:t>u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A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M.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e</a:t>
            </a:r>
            <a:r>
              <a:rPr dirty="0" sz="1000" i="1">
                <a:latin typeface="Arial"/>
                <a:cs typeface="Arial"/>
              </a:rPr>
              <a:t>t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al</a:t>
            </a:r>
            <a:r>
              <a:rPr dirty="0" sz="1000" spc="5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M</a:t>
            </a:r>
            <a:r>
              <a:rPr dirty="0" sz="1000" spc="-10">
                <a:latin typeface="Arial"/>
                <a:cs typeface="Arial"/>
              </a:rPr>
              <a:t>o</a:t>
            </a:r>
            <a:r>
              <a:rPr dirty="0" sz="1000" spc="15">
                <a:latin typeface="Arial"/>
                <a:cs typeface="Arial"/>
              </a:rPr>
              <a:t>l</a:t>
            </a:r>
            <a:r>
              <a:rPr dirty="0" sz="1000">
                <a:latin typeface="Arial"/>
                <a:cs typeface="Arial"/>
              </a:rPr>
              <a:t>.</a:t>
            </a:r>
            <a:r>
              <a:rPr dirty="0" sz="1000" spc="-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I</a:t>
            </a:r>
            <a:r>
              <a:rPr dirty="0" sz="1000" spc="25">
                <a:latin typeface="Arial"/>
                <a:cs typeface="Arial"/>
              </a:rPr>
              <a:t>mm</a:t>
            </a:r>
            <a:r>
              <a:rPr dirty="0" sz="1000" spc="-10">
                <a:latin typeface="Arial"/>
                <a:cs typeface="Arial"/>
              </a:rPr>
              <a:t>onol</a:t>
            </a:r>
            <a:r>
              <a:rPr dirty="0" sz="1000" spc="-20">
                <a:latin typeface="Arial"/>
                <a:cs typeface="Arial"/>
              </a:rPr>
              <a:t>.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-8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4</a:t>
            </a:r>
            <a:r>
              <a:rPr dirty="0" sz="1000">
                <a:latin typeface="Arial"/>
                <a:cs typeface="Arial"/>
              </a:rPr>
              <a:t>6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</a:t>
            </a:r>
            <a:r>
              <a:rPr dirty="0" sz="1000" spc="-10">
                <a:latin typeface="Arial"/>
                <a:cs typeface="Arial"/>
              </a:rPr>
              <a:t>2009</a:t>
            </a:r>
            <a:r>
              <a:rPr dirty="0" sz="1000">
                <a:latin typeface="Arial"/>
                <a:cs typeface="Arial"/>
              </a:rPr>
              <a:t>)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3427</a:t>
            </a:r>
            <a:r>
              <a:rPr dirty="0" sz="1000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3437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6164" rIns="0" bIns="0" rtlCol="0" vert="horz">
            <a:spAutoFit/>
          </a:bodyPr>
          <a:lstStyle/>
          <a:p>
            <a:pPr marL="148590">
              <a:lnSpc>
                <a:spcPct val="100000"/>
              </a:lnSpc>
            </a:pPr>
            <a:r>
              <a:rPr dirty="0" sz="2000" spc="-15">
                <a:solidFill>
                  <a:srgbClr val="800000"/>
                </a:solidFill>
              </a:rPr>
              <a:t>Pr</a:t>
            </a:r>
            <a:r>
              <a:rPr dirty="0" sz="2000" spc="-5">
                <a:solidFill>
                  <a:srgbClr val="800000"/>
                </a:solidFill>
              </a:rPr>
              <a:t>og</a:t>
            </a:r>
            <a:r>
              <a:rPr dirty="0" sz="2000" spc="-15">
                <a:solidFill>
                  <a:srgbClr val="800000"/>
                </a:solidFill>
              </a:rPr>
              <a:t>r</a:t>
            </a:r>
            <a:r>
              <a:rPr dirty="0" sz="2000" spc="-5">
                <a:solidFill>
                  <a:srgbClr val="800000"/>
                </a:solidFill>
              </a:rPr>
              <a:t>e</a:t>
            </a:r>
            <a:r>
              <a:rPr dirty="0" sz="2000" spc="-15">
                <a:solidFill>
                  <a:srgbClr val="800000"/>
                </a:solidFill>
              </a:rPr>
              <a:t>s</a:t>
            </a:r>
            <a:r>
              <a:rPr dirty="0" sz="2000" spc="-5">
                <a:solidFill>
                  <a:srgbClr val="800000"/>
                </a:solidFill>
              </a:rPr>
              <a:t>s</a:t>
            </a:r>
            <a:r>
              <a:rPr dirty="0" sz="2000" spc="3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in</a:t>
            </a:r>
            <a:r>
              <a:rPr dirty="0" sz="2000" spc="-5">
                <a:solidFill>
                  <a:srgbClr val="800000"/>
                </a:solidFill>
              </a:rPr>
              <a:t> </a:t>
            </a:r>
            <a:r>
              <a:rPr dirty="0" sz="2000" spc="0">
                <a:solidFill>
                  <a:srgbClr val="800000"/>
                </a:solidFill>
              </a:rPr>
              <a:t>t</a:t>
            </a:r>
            <a:r>
              <a:rPr dirty="0" sz="2000" spc="-5">
                <a:solidFill>
                  <a:srgbClr val="800000"/>
                </a:solidFill>
              </a:rPr>
              <a:t>he</a:t>
            </a:r>
            <a:r>
              <a:rPr dirty="0" sz="2000" spc="-5">
                <a:solidFill>
                  <a:srgbClr val="800000"/>
                </a:solidFill>
              </a:rPr>
              <a:t> </a:t>
            </a:r>
            <a:r>
              <a:rPr dirty="0" sz="2000" spc="-10">
                <a:solidFill>
                  <a:srgbClr val="800000"/>
                </a:solidFill>
              </a:rPr>
              <a:t>C</a:t>
            </a:r>
            <a:r>
              <a:rPr dirty="0" sz="2000" spc="-15">
                <a:solidFill>
                  <a:srgbClr val="800000"/>
                </a:solidFill>
              </a:rPr>
              <a:t>ar</a:t>
            </a:r>
            <a:r>
              <a:rPr dirty="0" sz="2000" spc="-5">
                <a:solidFill>
                  <a:srgbClr val="800000"/>
                </a:solidFill>
              </a:rPr>
              <a:t>boh</a:t>
            </a:r>
            <a:r>
              <a:rPr dirty="0" sz="2000" spc="-35">
                <a:solidFill>
                  <a:srgbClr val="800000"/>
                </a:solidFill>
              </a:rPr>
              <a:t>y</a:t>
            </a:r>
            <a:r>
              <a:rPr dirty="0" sz="2000" spc="-5">
                <a:solidFill>
                  <a:srgbClr val="800000"/>
                </a:solidFill>
              </a:rPr>
              <a:t>d</a:t>
            </a:r>
            <a:r>
              <a:rPr dirty="0" sz="2000" spc="-15">
                <a:solidFill>
                  <a:srgbClr val="800000"/>
                </a:solidFill>
              </a:rPr>
              <a:t>r</a:t>
            </a:r>
            <a:r>
              <a:rPr dirty="0" sz="2000" spc="-5">
                <a:solidFill>
                  <a:srgbClr val="800000"/>
                </a:solidFill>
              </a:rPr>
              <a:t>ate</a:t>
            </a:r>
            <a:r>
              <a:rPr dirty="0" sz="2000" spc="6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Reco</a:t>
            </a:r>
            <a:r>
              <a:rPr dirty="0" sz="2000">
                <a:solidFill>
                  <a:srgbClr val="800000"/>
                </a:solidFill>
              </a:rPr>
              <a:t>g</a:t>
            </a:r>
            <a:r>
              <a:rPr dirty="0" sz="2000" spc="-5">
                <a:solidFill>
                  <a:srgbClr val="800000"/>
                </a:solidFill>
              </a:rPr>
              <a:t>nition</a:t>
            </a:r>
            <a:r>
              <a:rPr dirty="0" sz="2000" spc="25">
                <a:solidFill>
                  <a:srgbClr val="800000"/>
                </a:solidFill>
              </a:rPr>
              <a:t> </a:t>
            </a:r>
            <a:r>
              <a:rPr dirty="0" sz="2000" spc="-15">
                <a:solidFill>
                  <a:srgbClr val="800000"/>
                </a:solidFill>
              </a:rPr>
              <a:t>Pr</a:t>
            </a:r>
            <a:r>
              <a:rPr dirty="0" sz="2000" spc="-5">
                <a:solidFill>
                  <a:srgbClr val="800000"/>
                </a:solidFill>
              </a:rPr>
              <a:t>o</a:t>
            </a:r>
            <a:r>
              <a:rPr dirty="0" sz="2000">
                <a:solidFill>
                  <a:srgbClr val="800000"/>
                </a:solidFill>
              </a:rPr>
              <a:t>f</a:t>
            </a:r>
            <a:r>
              <a:rPr dirty="0" sz="2000" spc="-5">
                <a:solidFill>
                  <a:srgbClr val="800000"/>
                </a:solidFill>
              </a:rPr>
              <a:t>ile</a:t>
            </a:r>
            <a:r>
              <a:rPr dirty="0" sz="2000" spc="5">
                <a:solidFill>
                  <a:srgbClr val="800000"/>
                </a:solidFill>
              </a:rPr>
              <a:t> </a:t>
            </a:r>
            <a:r>
              <a:rPr dirty="0" sz="2000" spc="-5">
                <a:solidFill>
                  <a:srgbClr val="800000"/>
                </a:solidFill>
              </a:rPr>
              <a:t>of</a:t>
            </a:r>
            <a:r>
              <a:rPr dirty="0" sz="2000" spc="-95">
                <a:solidFill>
                  <a:srgbClr val="800000"/>
                </a:solidFill>
              </a:rPr>
              <a:t> </a:t>
            </a:r>
            <a:r>
              <a:rPr dirty="0" sz="2000" spc="-80">
                <a:solidFill>
                  <a:srgbClr val="800000"/>
                </a:solidFill>
              </a:rPr>
              <a:t>A</a:t>
            </a:r>
            <a:r>
              <a:rPr dirty="0" sz="2000" spc="-140">
                <a:solidFill>
                  <a:srgbClr val="800000"/>
                </a:solidFill>
              </a:rPr>
              <a:t>P</a:t>
            </a:r>
            <a:r>
              <a:rPr dirty="0" sz="2000" spc="-10">
                <a:solidFill>
                  <a:srgbClr val="800000"/>
                </a:solidFill>
              </a:rPr>
              <a:t>A</a:t>
            </a:r>
            <a:endParaRPr sz="2000"/>
          </a:p>
        </p:txBody>
      </p:sp>
      <p:sp>
        <p:nvSpPr>
          <p:cNvPr id="18" name="object 18"/>
          <p:cNvSpPr txBox="1"/>
          <p:nvPr/>
        </p:nvSpPr>
        <p:spPr>
          <a:xfrm>
            <a:off x="1831975" y="3624833"/>
            <a:ext cx="2577465" cy="650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7500" marR="5080" indent="-304800">
              <a:lnSpc>
                <a:spcPct val="100000"/>
              </a:lnSpc>
            </a:pPr>
            <a:r>
              <a:rPr dirty="0" sz="1400" spc="-15" b="1">
                <a:latin typeface="Arial"/>
                <a:cs typeface="Arial"/>
              </a:rPr>
              <a:t>(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)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 </a:t>
            </a:r>
            <a:r>
              <a:rPr dirty="0" sz="1400" spc="5" b="1">
                <a:latin typeface="Arial"/>
                <a:cs typeface="Arial"/>
              </a:rPr>
              <a:t>M</a:t>
            </a:r>
            <a:r>
              <a:rPr dirty="0" sz="1400" spc="-15" b="1">
                <a:latin typeface="Arial"/>
                <a:cs typeface="Arial"/>
              </a:rPr>
              <a:t>o</a:t>
            </a:r>
            <a:r>
              <a:rPr dirty="0" sz="1400" spc="-15" b="1">
                <a:latin typeface="Arial"/>
                <a:cs typeface="Arial"/>
              </a:rPr>
              <a:t>n</a:t>
            </a:r>
            <a:r>
              <a:rPr dirty="0" sz="1400" spc="-15" b="1">
                <a:latin typeface="Arial"/>
                <a:cs typeface="Arial"/>
              </a:rPr>
              <a:t>o</a:t>
            </a:r>
            <a:r>
              <a:rPr dirty="0" sz="1400" spc="-15" b="1">
                <a:latin typeface="Arial"/>
                <a:cs typeface="Arial"/>
              </a:rPr>
              <a:t>s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15" b="1">
                <a:latin typeface="Arial"/>
                <a:cs typeface="Arial"/>
              </a:rPr>
              <a:t>h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0" b="1">
                <a:latin typeface="Arial"/>
                <a:cs typeface="Arial"/>
              </a:rPr>
              <a:t>r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d</a:t>
            </a:r>
            <a:r>
              <a:rPr dirty="0" sz="1400" spc="-5" b="1">
                <a:latin typeface="Arial"/>
                <a:cs typeface="Arial"/>
              </a:rPr>
              <a:t>e</a:t>
            </a:r>
            <a:r>
              <a:rPr dirty="0" sz="1400" spc="6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(</a:t>
            </a:r>
            <a:r>
              <a:rPr dirty="0" sz="1400" spc="-15" b="1">
                <a:latin typeface="Arial"/>
                <a:cs typeface="Arial"/>
              </a:rPr>
              <a:t>s</a:t>
            </a:r>
            <a:r>
              <a:rPr dirty="0" sz="1400" spc="-15" b="1">
                <a:latin typeface="Arial"/>
                <a:cs typeface="Arial"/>
              </a:rPr>
              <a:t>u</a:t>
            </a:r>
            <a:r>
              <a:rPr dirty="0" sz="1400" spc="-15" b="1">
                <a:latin typeface="Arial"/>
                <a:cs typeface="Arial"/>
              </a:rPr>
              <a:t>b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-15" b="1">
                <a:latin typeface="Arial"/>
                <a:cs typeface="Arial"/>
              </a:rPr>
              <a:t>o</a:t>
            </a:r>
            <a:r>
              <a:rPr dirty="0" sz="1400" spc="-15" b="1">
                <a:latin typeface="Arial"/>
                <a:cs typeface="Arial"/>
              </a:rPr>
              <a:t>p</a:t>
            </a:r>
            <a:r>
              <a:rPr dirty="0" sz="1400" spc="-15" b="1">
                <a:latin typeface="Arial"/>
                <a:cs typeface="Arial"/>
              </a:rPr>
              <a:t>e</a:t>
            </a:r>
            <a:r>
              <a:rPr dirty="0" sz="1400" spc="-5" b="1">
                <a:latin typeface="Arial"/>
                <a:cs typeface="Arial"/>
              </a:rPr>
              <a:t>)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</a:t>
            </a:r>
            <a:r>
              <a:rPr dirty="0" sz="1400" spc="-20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d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</a:t>
            </a:r>
            <a:r>
              <a:rPr dirty="0" sz="1400" spc="-20" b="1">
                <a:latin typeface="Arial"/>
                <a:cs typeface="Arial"/>
              </a:rPr>
              <a:t>u</a:t>
            </a:r>
            <a:r>
              <a:rPr dirty="0" sz="1400" spc="-15" b="1">
                <a:latin typeface="Arial"/>
                <a:cs typeface="Arial"/>
              </a:rPr>
              <a:t>b</a:t>
            </a:r>
            <a:r>
              <a:rPr dirty="0" sz="1400" b="1">
                <a:latin typeface="Arial"/>
                <a:cs typeface="Arial"/>
              </a:rPr>
              <a:t>m</a:t>
            </a:r>
            <a:r>
              <a:rPr dirty="0" sz="1400" spc="-15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-15" b="1">
                <a:latin typeface="Arial"/>
                <a:cs typeface="Arial"/>
              </a:rPr>
              <a:t>e</a:t>
            </a:r>
            <a:r>
              <a:rPr dirty="0" sz="1400" spc="-5" b="1">
                <a:latin typeface="Arial"/>
                <a:cs typeface="Arial"/>
              </a:rPr>
              <a:t>c</a:t>
            </a:r>
            <a:r>
              <a:rPr dirty="0" sz="1400" spc="-20" b="1">
                <a:latin typeface="Arial"/>
                <a:cs typeface="Arial"/>
              </a:rPr>
              <a:t>u</a:t>
            </a:r>
            <a:r>
              <a:rPr dirty="0" sz="1400" spc="-5" b="1">
                <a:latin typeface="Arial"/>
                <a:cs typeface="Arial"/>
              </a:rPr>
              <a:t>le</a:t>
            </a:r>
            <a:r>
              <a:rPr dirty="0" sz="1400" spc="-5" b="1">
                <a:latin typeface="Arial"/>
                <a:cs typeface="Arial"/>
              </a:rPr>
              <a:t> s</a:t>
            </a:r>
            <a:r>
              <a:rPr dirty="0" sz="1400" spc="-20" b="1">
                <a:latin typeface="Arial"/>
                <a:cs typeface="Arial"/>
              </a:rPr>
              <a:t>p</a:t>
            </a:r>
            <a:r>
              <a:rPr dirty="0" sz="1400" spc="-5" b="1">
                <a:latin typeface="Arial"/>
                <a:cs typeface="Arial"/>
              </a:rPr>
              <a:t>e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f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31975" y="4463415"/>
            <a:ext cx="2625090" cy="1216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7500" marR="942975" indent="-304800">
              <a:lnSpc>
                <a:spcPct val="100000"/>
              </a:lnSpc>
              <a:buAutoNum type="alphaLcParenBoth" startAt="2"/>
              <a:tabLst>
                <a:tab pos="317500" algn="l"/>
              </a:tabLst>
            </a:pPr>
            <a:r>
              <a:rPr dirty="0" sz="1400" spc="-5" b="1">
                <a:latin typeface="Arial"/>
                <a:cs typeface="Arial"/>
              </a:rPr>
              <a:t>Gl</a:t>
            </a:r>
            <a:r>
              <a:rPr dirty="0" sz="1400" spc="-65" b="1">
                <a:latin typeface="Arial"/>
                <a:cs typeface="Arial"/>
              </a:rPr>
              <a:t>y</a:t>
            </a:r>
            <a:r>
              <a:rPr dirty="0" sz="1400" spc="-5" b="1">
                <a:latin typeface="Arial"/>
                <a:cs typeface="Arial"/>
              </a:rPr>
              <a:t>c</a:t>
            </a:r>
            <a:r>
              <a:rPr dirty="0" sz="1400" spc="-25" b="1">
                <a:latin typeface="Arial"/>
                <a:cs typeface="Arial"/>
              </a:rPr>
              <a:t>o</a:t>
            </a:r>
            <a:r>
              <a:rPr dirty="0" sz="1400" spc="-15" b="1">
                <a:latin typeface="Arial"/>
                <a:cs typeface="Arial"/>
              </a:rPr>
              <a:t>-</a:t>
            </a:r>
            <a:r>
              <a:rPr dirty="0" sz="1400" spc="-5" b="1">
                <a:latin typeface="Arial"/>
                <a:cs typeface="Arial"/>
              </a:rPr>
              <a:t>s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0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u</a:t>
            </a:r>
            <a:r>
              <a:rPr dirty="0" sz="1400" spc="-5" b="1">
                <a:latin typeface="Arial"/>
                <a:cs typeface="Arial"/>
              </a:rPr>
              <a:t>c</a:t>
            </a:r>
            <a:r>
              <a:rPr dirty="0" sz="1400" spc="0" b="1">
                <a:latin typeface="Arial"/>
                <a:cs typeface="Arial"/>
              </a:rPr>
              <a:t>t</a:t>
            </a:r>
            <a:r>
              <a:rPr dirty="0" sz="1400" spc="-15" b="1">
                <a:latin typeface="Arial"/>
                <a:cs typeface="Arial"/>
              </a:rPr>
              <a:t>u</a:t>
            </a:r>
            <a:r>
              <a:rPr dirty="0" sz="1400" spc="0" b="1">
                <a:latin typeface="Arial"/>
                <a:cs typeface="Arial"/>
              </a:rPr>
              <a:t>r</a:t>
            </a:r>
            <a:r>
              <a:rPr dirty="0" sz="1400" spc="-5" b="1">
                <a:latin typeface="Arial"/>
                <a:cs typeface="Arial"/>
              </a:rPr>
              <a:t>al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u</a:t>
            </a:r>
            <a:r>
              <a:rPr dirty="0" sz="1400" spc="-15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marL="317500" marR="5080" indent="-304800">
              <a:lnSpc>
                <a:spcPct val="100000"/>
              </a:lnSpc>
              <a:spcBef>
                <a:spcPts val="1090"/>
              </a:spcBef>
              <a:buAutoNum type="alphaLcParenBoth" startAt="2"/>
              <a:tabLst>
                <a:tab pos="317500" algn="l"/>
              </a:tabLst>
            </a:pPr>
            <a:r>
              <a:rPr dirty="0" sz="1400" spc="-5" b="1">
                <a:latin typeface="Arial"/>
                <a:cs typeface="Arial"/>
              </a:rPr>
              <a:t>Cl</a:t>
            </a:r>
            <a:r>
              <a:rPr dirty="0" sz="1400" spc="-20" b="1">
                <a:latin typeface="Arial"/>
                <a:cs typeface="Arial"/>
              </a:rPr>
              <a:t>u</a:t>
            </a:r>
            <a:r>
              <a:rPr dirty="0" sz="1400" spc="-5" b="1">
                <a:latin typeface="Arial"/>
                <a:cs typeface="Arial"/>
              </a:rPr>
              <a:t>s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e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20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g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</a:t>
            </a:r>
            <a:r>
              <a:rPr dirty="0" sz="1400" spc="-20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d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p</a:t>
            </a:r>
            <a:r>
              <a:rPr dirty="0" sz="1400" spc="-15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-60" b="1">
                <a:latin typeface="Arial"/>
                <a:cs typeface="Arial"/>
              </a:rPr>
              <a:t>y</a:t>
            </a:r>
            <a:r>
              <a:rPr dirty="0" sz="1400" spc="-35" b="1">
                <a:latin typeface="Arial"/>
                <a:cs typeface="Arial"/>
              </a:rPr>
              <a:t>v</a:t>
            </a:r>
            <a:r>
              <a:rPr dirty="0" sz="1400" spc="-5" b="1">
                <a:latin typeface="Arial"/>
                <a:cs typeface="Arial"/>
              </a:rPr>
              <a:t>a</a:t>
            </a:r>
            <a:r>
              <a:rPr dirty="0" sz="1400" spc="-15" b="1">
                <a:latin typeface="Arial"/>
                <a:cs typeface="Arial"/>
              </a:rPr>
              <a:t>l</a:t>
            </a:r>
            <a:r>
              <a:rPr dirty="0" sz="1400" spc="5" b="1">
                <a:latin typeface="Arial"/>
                <a:cs typeface="Arial"/>
              </a:rPr>
              <a:t>e</a:t>
            </a:r>
            <a:r>
              <a:rPr dirty="0" sz="1400" spc="-15" b="1">
                <a:latin typeface="Arial"/>
                <a:cs typeface="Arial"/>
              </a:rPr>
              <a:t>n</a:t>
            </a:r>
            <a:r>
              <a:rPr dirty="0" sz="1400" spc="5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y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f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m</a:t>
            </a:r>
            <a:r>
              <a:rPr dirty="0" sz="1400" spc="-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m</a:t>
            </a:r>
            <a:r>
              <a:rPr dirty="0" sz="1400" b="1">
                <a:latin typeface="Arial"/>
                <a:cs typeface="Arial"/>
              </a:rPr>
              <a:t>m</a:t>
            </a:r>
            <a:r>
              <a:rPr dirty="0" sz="1400" spc="-5" b="1">
                <a:latin typeface="Arial"/>
                <a:cs typeface="Arial"/>
              </a:rPr>
              <a:t>a</a:t>
            </a:r>
            <a:r>
              <a:rPr dirty="0" sz="1400" spc="-15" b="1">
                <a:latin typeface="Arial"/>
                <a:cs typeface="Arial"/>
              </a:rPr>
              <a:t>l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g</a:t>
            </a:r>
            <a:r>
              <a:rPr dirty="0" sz="1400" spc="-5" b="1">
                <a:latin typeface="Arial"/>
                <a:cs typeface="Arial"/>
              </a:rPr>
              <a:t>l</a:t>
            </a:r>
            <a:r>
              <a:rPr dirty="0" sz="1400" spc="-60" b="1">
                <a:latin typeface="Arial"/>
                <a:cs typeface="Arial"/>
              </a:rPr>
              <a:t>y</a:t>
            </a:r>
            <a:r>
              <a:rPr dirty="0" sz="1400" spc="-5" b="1">
                <a:latin typeface="Arial"/>
                <a:cs typeface="Arial"/>
              </a:rPr>
              <a:t>c</a:t>
            </a:r>
            <a:r>
              <a:rPr dirty="0" sz="1400" spc="-35" b="1">
                <a:latin typeface="Arial"/>
                <a:cs typeface="Arial"/>
              </a:rPr>
              <a:t>o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-5" b="1">
                <a:latin typeface="Arial"/>
                <a:cs typeface="Arial"/>
              </a:rPr>
              <a:t> s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0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u</a:t>
            </a:r>
            <a:r>
              <a:rPr dirty="0" sz="1400" spc="-5" b="1">
                <a:latin typeface="Arial"/>
                <a:cs typeface="Arial"/>
              </a:rPr>
              <a:t>c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-15" b="1">
                <a:latin typeface="Arial"/>
                <a:cs typeface="Arial"/>
              </a:rPr>
              <a:t>u</a:t>
            </a:r>
            <a:r>
              <a:rPr dirty="0" sz="1400" spc="0" b="1">
                <a:latin typeface="Arial"/>
                <a:cs typeface="Arial"/>
              </a:rPr>
              <a:t>r</a:t>
            </a:r>
            <a:r>
              <a:rPr dirty="0" sz="1400" spc="-5" b="1">
                <a:latin typeface="Arial"/>
                <a:cs typeface="Arial"/>
              </a:rPr>
              <a:t>al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u</a:t>
            </a:r>
            <a:r>
              <a:rPr dirty="0" sz="1400" spc="-15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t</a:t>
            </a:r>
            <a:r>
              <a:rPr dirty="0" sz="1400" spc="-5" b="1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24800" y="152400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83540" y="5821781"/>
            <a:ext cx="129540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5641" sz="975" spc="15">
                <a:latin typeface="Arial"/>
                <a:cs typeface="Arial"/>
              </a:rPr>
              <a:t>a</a:t>
            </a:r>
            <a:r>
              <a:rPr dirty="0" baseline="25641" sz="975" spc="-7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M</a:t>
            </a:r>
            <a:r>
              <a:rPr dirty="0" sz="1000" spc="-5">
                <a:latin typeface="Arial"/>
                <a:cs typeface="Arial"/>
              </a:rPr>
              <a:t>o</a:t>
            </a:r>
            <a:r>
              <a:rPr dirty="0" sz="1000" spc="15">
                <a:latin typeface="Arial"/>
                <a:cs typeface="Arial"/>
              </a:rPr>
              <a:t>l</a:t>
            </a:r>
            <a:r>
              <a:rPr dirty="0" sz="1000" spc="-5">
                <a:latin typeface="Arial"/>
                <a:cs typeface="Arial"/>
              </a:rPr>
              <a:t>a</a:t>
            </a:r>
            <a:r>
              <a:rPr dirty="0" sz="1000">
                <a:latin typeface="Arial"/>
                <a:cs typeface="Arial"/>
              </a:rPr>
              <a:t>r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R</a:t>
            </a:r>
            <a:r>
              <a:rPr dirty="0" sz="1000" spc="5">
                <a:latin typeface="Arial"/>
                <a:cs typeface="Arial"/>
              </a:rPr>
              <a:t>P;</a:t>
            </a:r>
            <a:r>
              <a:rPr dirty="0" sz="1000" spc="-20">
                <a:latin typeface="Arial"/>
                <a:cs typeface="Arial"/>
              </a:rPr>
              <a:t> </a:t>
            </a:r>
            <a:r>
              <a:rPr dirty="0" baseline="25641" sz="975" spc="15">
                <a:latin typeface="Arial"/>
                <a:cs typeface="Arial"/>
              </a:rPr>
              <a:t>b</a:t>
            </a:r>
            <a:r>
              <a:rPr dirty="0" baseline="25641" sz="975">
                <a:latin typeface="Arial"/>
                <a:cs typeface="Arial"/>
              </a:rPr>
              <a:t> </a:t>
            </a:r>
            <a:r>
              <a:rPr dirty="0" baseline="25641" sz="975" spc="-135">
                <a:latin typeface="Arial"/>
                <a:cs typeface="Arial"/>
              </a:rPr>
              <a:t> </a:t>
            </a:r>
            <a:r>
              <a:rPr dirty="0" sz="1000" spc="5">
                <a:latin typeface="Arial"/>
                <a:cs typeface="Arial"/>
              </a:rPr>
              <a:t>M</a:t>
            </a:r>
            <a:r>
              <a:rPr dirty="0" sz="1000" spc="-5">
                <a:latin typeface="Arial"/>
                <a:cs typeface="Arial"/>
              </a:rPr>
              <a:t>a</a:t>
            </a:r>
            <a:r>
              <a:rPr dirty="0" sz="1000" spc="-20">
                <a:latin typeface="Arial"/>
                <a:cs typeface="Arial"/>
              </a:rPr>
              <a:t>s</a:t>
            </a:r>
            <a:r>
              <a:rPr dirty="0" sz="1000" spc="5">
                <a:latin typeface="Arial"/>
                <a:cs typeface="Arial"/>
              </a:rPr>
              <a:t>s</a:t>
            </a:r>
            <a:r>
              <a:rPr dirty="0" sz="1000" spc="1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R</a:t>
            </a:r>
            <a:r>
              <a:rPr dirty="0" sz="1000" spc="5">
                <a:latin typeface="Arial"/>
                <a:cs typeface="Arial"/>
              </a:rPr>
              <a:t>P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7200" y="4343400"/>
            <a:ext cx="949325" cy="1371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866123" y="6442455"/>
            <a:ext cx="20256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33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4800" y="152400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99005" y="752855"/>
            <a:ext cx="5085080" cy="695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00"/>
              </a:lnSpc>
            </a:pPr>
            <a:r>
              <a:rPr dirty="0" sz="2400"/>
              <a:t>Summ</a:t>
            </a:r>
            <a:r>
              <a:rPr dirty="0" sz="2400" spc="5"/>
              <a:t>a</a:t>
            </a:r>
            <a:r>
              <a:rPr dirty="0" sz="2400"/>
              <a:t>ry</a:t>
            </a:r>
            <a:r>
              <a:rPr dirty="0" sz="2400" spc="-15"/>
              <a:t> </a:t>
            </a:r>
            <a:r>
              <a:rPr dirty="0" sz="2400"/>
              <a:t>of</a:t>
            </a:r>
            <a:r>
              <a:rPr dirty="0" sz="2400"/>
              <a:t> </a:t>
            </a:r>
            <a:r>
              <a:rPr dirty="0" sz="2400"/>
              <a:t>p</a:t>
            </a:r>
            <a:r>
              <a:rPr dirty="0" sz="2400" spc="-10"/>
              <a:t>o</a:t>
            </a:r>
            <a:r>
              <a:rPr dirty="0" sz="2400"/>
              <a:t>l</a:t>
            </a:r>
            <a:r>
              <a:rPr dirty="0" sz="2400" spc="-60"/>
              <a:t>y</a:t>
            </a:r>
            <a:r>
              <a:rPr dirty="0" sz="2400" spc="-45"/>
              <a:t>v</a:t>
            </a:r>
            <a:r>
              <a:rPr dirty="0" sz="2400"/>
              <a:t>al</a:t>
            </a:r>
            <a:r>
              <a:rPr dirty="0" sz="2400" spc="5"/>
              <a:t>e</a:t>
            </a:r>
            <a:r>
              <a:rPr dirty="0" sz="2400"/>
              <a:t>ncy</a:t>
            </a:r>
            <a:r>
              <a:rPr dirty="0" sz="2400" spc="75"/>
              <a:t> </a:t>
            </a:r>
            <a:r>
              <a:rPr dirty="0" sz="2400"/>
              <a:t>s</a:t>
            </a:r>
            <a:r>
              <a:rPr dirty="0" sz="2400" spc="-10"/>
              <a:t>t</a:t>
            </a:r>
            <a:r>
              <a:rPr dirty="0" sz="2400"/>
              <a:t>u</a:t>
            </a:r>
            <a:r>
              <a:rPr dirty="0" sz="2400" spc="-10"/>
              <a:t>d</a:t>
            </a:r>
            <a:r>
              <a:rPr dirty="0" sz="2400"/>
              <a:t>y</a:t>
            </a:r>
            <a:r>
              <a:rPr dirty="0" sz="2400" spc="-10"/>
              <a:t> </a:t>
            </a:r>
            <a:r>
              <a:rPr dirty="0" sz="1800"/>
              <a:t>for</a:t>
            </a:r>
            <a:endParaRPr sz="1800"/>
          </a:p>
          <a:p>
            <a:pPr marL="12700">
              <a:lnSpc>
                <a:spcPts val="2700"/>
              </a:lnSpc>
            </a:pPr>
            <a:r>
              <a:rPr dirty="0" sz="2400" i="1">
                <a:latin typeface="Arial"/>
                <a:cs typeface="Arial"/>
              </a:rPr>
              <a:t>Abr</a:t>
            </a:r>
            <a:r>
              <a:rPr dirty="0" sz="2400" spc="-10" i="1">
                <a:latin typeface="Arial"/>
                <a:cs typeface="Arial"/>
              </a:rPr>
              <a:t>u</a:t>
            </a:r>
            <a:r>
              <a:rPr dirty="0" sz="2400" i="1">
                <a:latin typeface="Arial"/>
                <a:cs typeface="Arial"/>
              </a:rPr>
              <a:t>s</a:t>
            </a:r>
            <a:r>
              <a:rPr dirty="0" sz="2400" spc="15" i="1">
                <a:latin typeface="Arial"/>
                <a:cs typeface="Arial"/>
              </a:rPr>
              <a:t> </a:t>
            </a:r>
            <a:r>
              <a:rPr dirty="0" sz="2400" i="1">
                <a:latin typeface="Arial"/>
                <a:cs typeface="Arial"/>
              </a:rPr>
              <a:t>pr</a:t>
            </a:r>
            <a:r>
              <a:rPr dirty="0" sz="2400" spc="5" i="1">
                <a:latin typeface="Arial"/>
                <a:cs typeface="Arial"/>
              </a:rPr>
              <a:t>eca</a:t>
            </a:r>
            <a:r>
              <a:rPr dirty="0" sz="2400" i="1">
                <a:latin typeface="Arial"/>
                <a:cs typeface="Arial"/>
              </a:rPr>
              <a:t>t</a:t>
            </a:r>
            <a:r>
              <a:rPr dirty="0" sz="2400" spc="-10" i="1">
                <a:latin typeface="Arial"/>
                <a:cs typeface="Arial"/>
              </a:rPr>
              <a:t>o</a:t>
            </a:r>
            <a:r>
              <a:rPr dirty="0" sz="2400" i="1">
                <a:latin typeface="Arial"/>
                <a:cs typeface="Arial"/>
              </a:rPr>
              <a:t>rius</a:t>
            </a:r>
            <a:r>
              <a:rPr dirty="0" sz="2400" spc="-20" i="1">
                <a:latin typeface="Arial"/>
                <a:cs typeface="Arial"/>
              </a:rPr>
              <a:t> </a:t>
            </a:r>
            <a:r>
              <a:rPr dirty="0" sz="2400" spc="5"/>
              <a:t>a</a:t>
            </a:r>
            <a:r>
              <a:rPr dirty="0" sz="2400"/>
              <a:t>gglu</a:t>
            </a:r>
            <a:r>
              <a:rPr dirty="0" sz="2400" spc="-10"/>
              <a:t>t</a:t>
            </a:r>
            <a:r>
              <a:rPr dirty="0" sz="2400"/>
              <a:t>inin</a:t>
            </a:r>
            <a:r>
              <a:rPr dirty="0" sz="2400" spc="-35"/>
              <a:t> </a:t>
            </a:r>
            <a:r>
              <a:rPr dirty="0" sz="2400" spc="-10"/>
              <a:t>(</a:t>
            </a:r>
            <a:r>
              <a:rPr dirty="0" sz="2400" spc="-80"/>
              <a:t>A</a:t>
            </a:r>
            <a:r>
              <a:rPr dirty="0" sz="2400" spc="-140"/>
              <a:t>P</a:t>
            </a:r>
            <a:r>
              <a:rPr dirty="0" sz="2400" spc="-55"/>
              <a:t>A</a:t>
            </a:r>
            <a:r>
              <a:rPr dirty="0" sz="2400"/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3424" y="5977026"/>
            <a:ext cx="360299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*</a:t>
            </a:r>
            <a:r>
              <a:rPr dirty="0" sz="1400" spc="-5">
                <a:latin typeface="Arial"/>
                <a:cs typeface="Arial"/>
              </a:rPr>
              <a:t>R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c</a:t>
            </a:r>
            <a:r>
              <a:rPr dirty="0" sz="1400" spc="-15">
                <a:latin typeface="Arial"/>
                <a:cs typeface="Arial"/>
              </a:rPr>
              <a:t>ogn</a:t>
            </a:r>
            <a:r>
              <a:rPr dirty="0" sz="1400" spc="-5">
                <a:latin typeface="Arial"/>
                <a:cs typeface="Arial"/>
              </a:rPr>
              <a:t>iti</a:t>
            </a:r>
            <a:r>
              <a:rPr dirty="0" sz="1400" spc="-15">
                <a:latin typeface="Arial"/>
                <a:cs typeface="Arial"/>
              </a:rPr>
              <a:t>o</a:t>
            </a:r>
            <a:r>
              <a:rPr dirty="0" sz="1400" spc="-5">
                <a:latin typeface="Arial"/>
                <a:cs typeface="Arial"/>
              </a:rPr>
              <a:t>n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t</a:t>
            </a:r>
            <a:r>
              <a:rPr dirty="0" sz="1400" spc="-20">
                <a:latin typeface="Arial"/>
                <a:cs typeface="Arial"/>
              </a:rPr>
              <a:t>e</a:t>
            </a:r>
            <a:r>
              <a:rPr dirty="0" sz="1400" spc="-15">
                <a:latin typeface="Arial"/>
                <a:cs typeface="Arial"/>
              </a:rPr>
              <a:t>n</a:t>
            </a:r>
            <a:r>
              <a:rPr dirty="0" sz="1400" spc="-5">
                <a:latin typeface="Arial"/>
                <a:cs typeface="Arial"/>
              </a:rPr>
              <a:t>sity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30">
                <a:latin typeface="Arial"/>
                <a:cs typeface="Arial"/>
              </a:rPr>
              <a:t>x</a:t>
            </a:r>
            <a:r>
              <a:rPr dirty="0" sz="1400" spc="-15">
                <a:latin typeface="Arial"/>
                <a:cs typeface="Arial"/>
              </a:rPr>
              <a:t>pre</a:t>
            </a:r>
            <a:r>
              <a:rPr dirty="0" sz="1400" spc="-5">
                <a:latin typeface="Arial"/>
                <a:cs typeface="Arial"/>
              </a:rPr>
              <a:t>ss</a:t>
            </a:r>
            <a:r>
              <a:rPr dirty="0" sz="1400" spc="-15">
                <a:latin typeface="Arial"/>
                <a:cs typeface="Arial"/>
              </a:rPr>
              <a:t>e</a:t>
            </a:r>
            <a:r>
              <a:rPr dirty="0" sz="1400" spc="-5">
                <a:latin typeface="Arial"/>
                <a:cs typeface="Arial"/>
              </a:rPr>
              <a:t>d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 spc="-15">
                <a:latin typeface="Arial"/>
                <a:cs typeface="Arial"/>
              </a:rPr>
              <a:t>b</a:t>
            </a:r>
            <a:r>
              <a:rPr dirty="0" sz="1400" spc="-5">
                <a:latin typeface="Arial"/>
                <a:cs typeface="Arial"/>
              </a:rPr>
              <a:t>y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ss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RP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8137" y="5805258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18540" y="1974341"/>
            <a:ext cx="6536055" cy="358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20">
                <a:latin typeface="Arial"/>
                <a:cs typeface="Arial"/>
              </a:rPr>
              <a:t>P</a:t>
            </a:r>
            <a:r>
              <a:rPr dirty="0" sz="2000" spc="-5">
                <a:latin typeface="Arial"/>
                <a:cs typeface="Arial"/>
              </a:rPr>
              <a:t>o</a:t>
            </a:r>
            <a:r>
              <a:rPr dirty="0" sz="2000" spc="-20">
                <a:latin typeface="Arial"/>
                <a:cs typeface="Arial"/>
              </a:rPr>
              <a:t>l</a:t>
            </a:r>
            <a:r>
              <a:rPr dirty="0" sz="2000" spc="-70">
                <a:latin typeface="Arial"/>
                <a:cs typeface="Arial"/>
              </a:rPr>
              <a:t>y</a:t>
            </a:r>
            <a:r>
              <a:rPr dirty="0" sz="2000" spc="0">
                <a:latin typeface="Arial"/>
                <a:cs typeface="Arial"/>
              </a:rPr>
              <a:t>-</a:t>
            </a:r>
            <a:r>
              <a:rPr dirty="0" sz="2000" spc="25" b="1">
                <a:latin typeface="Arial"/>
                <a:cs typeface="Arial"/>
              </a:rPr>
              <a:t>T</a:t>
            </a:r>
            <a:r>
              <a:rPr dirty="0" baseline="-20576" sz="2025" spc="-7" b="1" i="1">
                <a:latin typeface="Symbol"/>
                <a:cs typeface="Symbol"/>
              </a:rPr>
              <a:t></a:t>
            </a:r>
            <a:r>
              <a:rPr dirty="0" baseline="-20576" sz="2025" spc="165" b="1" i="1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3.</a:t>
            </a:r>
            <a:r>
              <a:rPr dirty="0" sz="2000" spc="-15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dirty="0" sz="2000" spc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dirty="0" sz="2000" spc="-1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dirty="0" baseline="24691" sz="2025" spc="-15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&gt;</a:t>
            </a:r>
            <a:r>
              <a:rPr dirty="0" sz="2000" spc="-5">
                <a:latin typeface="Arial"/>
                <a:cs typeface="Arial"/>
              </a:rPr>
              <a:t>&gt;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T</a:t>
            </a:r>
            <a:r>
              <a:rPr dirty="0" sz="2000">
                <a:latin typeface="Arial"/>
                <a:cs typeface="Arial"/>
              </a:rPr>
              <a:t>r</a:t>
            </a:r>
            <a:r>
              <a:rPr dirty="0" sz="2000" spc="-15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0" b="1">
                <a:latin typeface="Arial"/>
                <a:cs typeface="Arial"/>
              </a:rPr>
              <a:t>II</a:t>
            </a:r>
            <a:r>
              <a:rPr dirty="0" baseline="-20576" sz="2025" spc="-7" b="1" i="1">
                <a:latin typeface="Symbol"/>
                <a:cs typeface="Symbol"/>
              </a:rPr>
              <a:t></a:t>
            </a:r>
            <a:r>
              <a:rPr dirty="0" baseline="-20576" sz="2025" b="1" i="1">
                <a:latin typeface="Times New Roman"/>
                <a:cs typeface="Times New Roman"/>
              </a:rPr>
              <a:t> </a:t>
            </a:r>
            <a:r>
              <a:rPr dirty="0" baseline="-20576" sz="2025" spc="-217" b="1" i="1"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dirty="0" sz="2000" spc="-15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.6)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&gt;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T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2.</a:t>
            </a:r>
            <a:r>
              <a:rPr dirty="0" sz="2000" spc="-15">
                <a:solidFill>
                  <a:srgbClr val="FF0000"/>
                </a:solidFill>
                <a:latin typeface="Arial"/>
                <a:cs typeface="Arial"/>
              </a:rPr>
              <a:t>6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dirty="0" sz="2000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&gt;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II/I</a:t>
            </a:r>
            <a:r>
              <a:rPr dirty="0" sz="2000" spc="-5" b="1">
                <a:latin typeface="Arial"/>
                <a:cs typeface="Arial"/>
              </a:rPr>
              <a:t>,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G</a:t>
            </a:r>
            <a:r>
              <a:rPr dirty="0" sz="2000" spc="-5">
                <a:latin typeface="Arial"/>
                <a:cs typeface="Arial"/>
              </a:rPr>
              <a:t>al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dirty="0" sz="2000" spc="-5">
                <a:solidFill>
                  <a:srgbClr val="FF0000"/>
                </a:solidFill>
                <a:latin typeface="Arial"/>
                <a:cs typeface="Arial"/>
              </a:rPr>
              <a:t>1.</a:t>
            </a:r>
            <a:r>
              <a:rPr dirty="0" sz="2000" spc="-15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dirty="0" sz="2000" spc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dirty="0" sz="2000" spc="-5">
                <a:latin typeface="Arial"/>
                <a:cs typeface="Arial"/>
              </a:rPr>
              <a:t>*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91426" y="2533395"/>
            <a:ext cx="3664585" cy="162560"/>
          </a:xfrm>
          <a:custGeom>
            <a:avLst/>
            <a:gdLst/>
            <a:ahLst/>
            <a:cxnLst/>
            <a:rect l="l" t="t" r="r" b="b"/>
            <a:pathLst>
              <a:path w="3664585" h="162560">
                <a:moveTo>
                  <a:pt x="3664546" y="0"/>
                </a:moveTo>
                <a:lnTo>
                  <a:pt x="3637656" y="28950"/>
                </a:lnTo>
                <a:lnTo>
                  <a:pt x="3563820" y="53006"/>
                </a:lnTo>
                <a:lnTo>
                  <a:pt x="3512768" y="62429"/>
                </a:lnTo>
                <a:lnTo>
                  <a:pt x="3454145" y="69705"/>
                </a:lnTo>
                <a:lnTo>
                  <a:pt x="3389340" y="74524"/>
                </a:lnTo>
                <a:lnTo>
                  <a:pt x="3319741" y="76580"/>
                </a:lnTo>
                <a:lnTo>
                  <a:pt x="2219794" y="85470"/>
                </a:lnTo>
                <a:lnTo>
                  <a:pt x="2150201" y="87527"/>
                </a:lnTo>
                <a:lnTo>
                  <a:pt x="2085409" y="92346"/>
                </a:lnTo>
                <a:lnTo>
                  <a:pt x="2026802" y="99622"/>
                </a:lnTo>
                <a:lnTo>
                  <a:pt x="1975764" y="109045"/>
                </a:lnTo>
                <a:lnTo>
                  <a:pt x="1933680" y="120307"/>
                </a:lnTo>
                <a:lnTo>
                  <a:pt x="1881908" y="147119"/>
                </a:lnTo>
                <a:lnTo>
                  <a:pt x="1874989" y="162051"/>
                </a:lnTo>
                <a:lnTo>
                  <a:pt x="1867875" y="147234"/>
                </a:lnTo>
                <a:lnTo>
                  <a:pt x="1815714" y="121272"/>
                </a:lnTo>
                <a:lnTo>
                  <a:pt x="1773453" y="110696"/>
                </a:lnTo>
                <a:lnTo>
                  <a:pt x="1722262" y="102102"/>
                </a:lnTo>
                <a:lnTo>
                  <a:pt x="1663534" y="95775"/>
                </a:lnTo>
                <a:lnTo>
                  <a:pt x="1598663" y="91999"/>
                </a:lnTo>
                <a:lnTo>
                  <a:pt x="1529041" y="91058"/>
                </a:lnTo>
                <a:lnTo>
                  <a:pt x="345960" y="100583"/>
                </a:lnTo>
                <a:lnTo>
                  <a:pt x="276345" y="99643"/>
                </a:lnTo>
                <a:lnTo>
                  <a:pt x="211481" y="95867"/>
                </a:lnTo>
                <a:lnTo>
                  <a:pt x="152761" y="89540"/>
                </a:lnTo>
                <a:lnTo>
                  <a:pt x="101576" y="80946"/>
                </a:lnTo>
                <a:lnTo>
                  <a:pt x="59316" y="70370"/>
                </a:lnTo>
                <a:lnTo>
                  <a:pt x="7136" y="44408"/>
                </a:lnTo>
                <a:lnTo>
                  <a:pt x="0" y="2959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644009" y="2533395"/>
            <a:ext cx="2743200" cy="160655"/>
          </a:xfrm>
          <a:custGeom>
            <a:avLst/>
            <a:gdLst/>
            <a:ahLst/>
            <a:cxnLst/>
            <a:rect l="l" t="t" r="r" b="b"/>
            <a:pathLst>
              <a:path w="2743200" h="160655">
                <a:moveTo>
                  <a:pt x="2743072" y="0"/>
                </a:moveTo>
                <a:lnTo>
                  <a:pt x="2699350" y="44395"/>
                </a:lnTo>
                <a:lnTo>
                  <a:pt x="2649996" y="60953"/>
                </a:lnTo>
                <a:lnTo>
                  <a:pt x="2587328" y="72062"/>
                </a:lnTo>
                <a:lnTo>
                  <a:pt x="2515108" y="76453"/>
                </a:lnTo>
                <a:lnTo>
                  <a:pt x="1610360" y="83692"/>
                </a:lnTo>
                <a:lnTo>
                  <a:pt x="1538151" y="88084"/>
                </a:lnTo>
                <a:lnTo>
                  <a:pt x="1475508" y="99193"/>
                </a:lnTo>
                <a:lnTo>
                  <a:pt x="1426172" y="115751"/>
                </a:lnTo>
                <a:lnTo>
                  <a:pt x="1393886" y="136492"/>
                </a:lnTo>
                <a:lnTo>
                  <a:pt x="1382394" y="160146"/>
                </a:lnTo>
                <a:lnTo>
                  <a:pt x="1370588" y="136680"/>
                </a:lnTo>
                <a:lnTo>
                  <a:pt x="1337987" y="116463"/>
                </a:lnTo>
                <a:lnTo>
                  <a:pt x="1288367" y="100701"/>
                </a:lnTo>
                <a:lnTo>
                  <a:pt x="1225500" y="90603"/>
                </a:lnTo>
                <a:lnTo>
                  <a:pt x="1153160" y="87375"/>
                </a:lnTo>
                <a:lnTo>
                  <a:pt x="229235" y="94868"/>
                </a:lnTo>
                <a:lnTo>
                  <a:pt x="156955" y="91653"/>
                </a:lnTo>
                <a:lnTo>
                  <a:pt x="94119" y="81579"/>
                </a:lnTo>
                <a:lnTo>
                  <a:pt x="44498" y="65836"/>
                </a:lnTo>
                <a:lnTo>
                  <a:pt x="11867" y="45613"/>
                </a:lnTo>
                <a:lnTo>
                  <a:pt x="0" y="22098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370067" y="3535045"/>
            <a:ext cx="314579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J.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Bi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l.</a:t>
            </a:r>
            <a:r>
              <a:rPr dirty="0" sz="1800" spc="-3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</a:t>
            </a: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>
                <a:latin typeface="Times New Roman"/>
                <a:cs typeface="Times New Roman"/>
              </a:rPr>
              <a:t>.,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267</a:t>
            </a:r>
            <a:r>
              <a:rPr dirty="0" sz="1800">
                <a:latin typeface="Times New Roman"/>
                <a:cs typeface="Times New Roman"/>
              </a:rPr>
              <a:t>: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1913</a:t>
            </a:r>
            <a:r>
              <a:rPr dirty="0" sz="1800" spc="35">
                <a:latin typeface="Times New Roman"/>
                <a:cs typeface="Times New Roman"/>
              </a:rPr>
              <a:t>0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10">
                <a:latin typeface="Times New Roman"/>
                <a:cs typeface="Times New Roman"/>
              </a:rPr>
              <a:t>1</a:t>
            </a:r>
            <a:r>
              <a:rPr dirty="0" sz="1800" spc="-15">
                <a:latin typeface="Times New Roman"/>
                <a:cs typeface="Times New Roman"/>
              </a:rPr>
              <a:t>9</a:t>
            </a:r>
            <a:r>
              <a:rPr dirty="0" sz="1800" spc="10">
                <a:latin typeface="Times New Roman"/>
                <a:cs typeface="Times New Roman"/>
              </a:rPr>
              <a:t>1</a:t>
            </a:r>
            <a:r>
              <a:rPr dirty="0" sz="1800" spc="-15">
                <a:latin typeface="Times New Roman"/>
                <a:cs typeface="Times New Roman"/>
              </a:rPr>
              <a:t>3</a:t>
            </a:r>
            <a:r>
              <a:rPr dirty="0" sz="1800">
                <a:latin typeface="Times New Roman"/>
                <a:cs typeface="Times New Roman"/>
              </a:rPr>
              <a:t>9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34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601167" y="3497833"/>
            <a:ext cx="7863205" cy="22472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7564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M</a:t>
            </a:r>
            <a:r>
              <a:rPr dirty="0" sz="2000" spc="5">
                <a:latin typeface="Times New Roman"/>
                <a:cs typeface="Times New Roman"/>
              </a:rPr>
              <a:t>o</a:t>
            </a:r>
            <a:r>
              <a:rPr dirty="0" sz="2000" spc="-5">
                <a:latin typeface="Times New Roman"/>
                <a:cs typeface="Times New Roman"/>
              </a:rPr>
              <a:t>l.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</a:t>
            </a:r>
            <a:r>
              <a:rPr dirty="0" sz="2000" spc="-45">
                <a:latin typeface="Times New Roman"/>
                <a:cs typeface="Times New Roman"/>
              </a:rPr>
              <a:t>mm</a:t>
            </a:r>
            <a:r>
              <a:rPr dirty="0" sz="2000" spc="-15">
                <a:latin typeface="Times New Roman"/>
                <a:cs typeface="Times New Roman"/>
              </a:rPr>
              <a:t>un</a:t>
            </a:r>
            <a:r>
              <a:rPr dirty="0" sz="2000" spc="0">
                <a:latin typeface="Times New Roman"/>
                <a:cs typeface="Times New Roman"/>
              </a:rPr>
              <a:t>o</a:t>
            </a:r>
            <a:r>
              <a:rPr dirty="0" sz="2000" spc="-20">
                <a:latin typeface="Times New Roman"/>
                <a:cs typeface="Times New Roman"/>
              </a:rPr>
              <a:t>l</a:t>
            </a:r>
            <a:r>
              <a:rPr dirty="0" sz="2000">
                <a:latin typeface="Times New Roman"/>
                <a:cs typeface="Times New Roman"/>
              </a:rPr>
              <a:t>.</a:t>
            </a:r>
            <a:r>
              <a:rPr dirty="0" sz="2000" spc="-5">
                <a:latin typeface="Times New Roman"/>
                <a:cs typeface="Times New Roman"/>
              </a:rPr>
              <a:t>,</a:t>
            </a:r>
            <a:r>
              <a:rPr dirty="0" sz="2000" spc="75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46</a:t>
            </a:r>
            <a:r>
              <a:rPr dirty="0" sz="2000" spc="-5">
                <a:latin typeface="Times New Roman"/>
                <a:cs typeface="Times New Roman"/>
              </a:rPr>
              <a:t>: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342</a:t>
            </a:r>
            <a:r>
              <a:rPr dirty="0" sz="2000" spc="-5">
                <a:latin typeface="Times New Roman"/>
                <a:cs typeface="Times New Roman"/>
              </a:rPr>
              <a:t>7</a:t>
            </a:r>
            <a:r>
              <a:rPr dirty="0" sz="2000" spc="-25">
                <a:latin typeface="Times New Roman"/>
                <a:cs typeface="Times New Roman"/>
              </a:rPr>
              <a:t>-</a:t>
            </a:r>
            <a:r>
              <a:rPr dirty="0" sz="2000" spc="0">
                <a:latin typeface="Times New Roman"/>
                <a:cs typeface="Times New Roman"/>
              </a:rPr>
              <a:t>3437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295910" algn="l"/>
                <a:tab pos="3003550" algn="l"/>
              </a:tabLst>
            </a:pPr>
            <a:r>
              <a:rPr dirty="0" sz="2400">
                <a:latin typeface="Calibri"/>
                <a:cs typeface="Calibri"/>
              </a:rPr>
              <a:t>i</a:t>
            </a:r>
            <a:r>
              <a:rPr dirty="0" sz="2400">
                <a:latin typeface="Calibri"/>
                <a:cs typeface="Calibri"/>
              </a:rPr>
              <a:t>.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200" spc="5">
                <a:latin typeface="Times New Roman"/>
                <a:cs typeface="Times New Roman"/>
              </a:rPr>
              <a:t>T</a:t>
            </a:r>
            <a:r>
              <a:rPr dirty="0" sz="2200" spc="-5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/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G</a:t>
            </a:r>
            <a:r>
              <a:rPr dirty="0" sz="2200">
                <a:latin typeface="Times New Roman"/>
                <a:cs typeface="Times New Roman"/>
              </a:rPr>
              <a:t>al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: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2.6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/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1.0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=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2.</a:t>
            </a:r>
            <a:r>
              <a:rPr dirty="0" sz="2200" spc="5">
                <a:latin typeface="Times New Roman"/>
                <a:cs typeface="Times New Roman"/>
              </a:rPr>
              <a:t>6</a:t>
            </a:r>
            <a:r>
              <a:rPr dirty="0" sz="220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(b</a:t>
            </a:r>
            <a:r>
              <a:rPr dirty="0" sz="2000" spc="-5">
                <a:latin typeface="Times New Roman"/>
                <a:cs typeface="Times New Roman"/>
              </a:rPr>
              <a:t>y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1</a:t>
            </a:r>
            <a:r>
              <a:rPr dirty="0" sz="2000">
                <a:latin typeface="Times New Roman"/>
                <a:cs typeface="Times New Roman"/>
              </a:rPr>
              <a:t>992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564005" algn="l"/>
              </a:tabLst>
            </a:pPr>
            <a:r>
              <a:rPr dirty="0" sz="2800">
                <a:latin typeface="Calibri"/>
                <a:cs typeface="Calibri"/>
              </a:rPr>
              <a:t>ii.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Pol</a:t>
            </a:r>
            <a:r>
              <a:rPr dirty="0" sz="2600" spc="10" b="1">
                <a:latin typeface="Times New Roman"/>
                <a:cs typeface="Times New Roman"/>
              </a:rPr>
              <a:t>y</a:t>
            </a:r>
            <a:r>
              <a:rPr dirty="0" sz="2600" spc="-10" b="1">
                <a:latin typeface="Times New Roman"/>
                <a:cs typeface="Times New Roman"/>
              </a:rPr>
              <a:t>T</a:t>
            </a:r>
            <a:r>
              <a:rPr dirty="0" sz="2600" spc="-5" b="1" i="1">
                <a:latin typeface="Symbol"/>
                <a:cs typeface="Symbol"/>
              </a:rPr>
              <a:t></a:t>
            </a:r>
            <a:r>
              <a:rPr dirty="0" sz="2600" b="1" i="1">
                <a:latin typeface="Times New Roman"/>
                <a:cs typeface="Times New Roman"/>
              </a:rPr>
              <a:t>	</a:t>
            </a:r>
            <a:r>
              <a:rPr dirty="0" sz="2600" spc="-5" b="1">
                <a:latin typeface="Times New Roman"/>
                <a:cs typeface="Times New Roman"/>
              </a:rPr>
              <a:t>/</a:t>
            </a:r>
            <a:r>
              <a:rPr dirty="0" sz="2600" spc="-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Gal</a:t>
            </a:r>
            <a:r>
              <a:rPr dirty="0" sz="2600" spc="1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:</a:t>
            </a:r>
            <a:r>
              <a:rPr dirty="0" sz="260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3.0</a:t>
            </a:r>
            <a:r>
              <a:rPr dirty="0" sz="2600" spc="15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x</a:t>
            </a:r>
            <a:r>
              <a:rPr dirty="0" sz="2600" b="1">
                <a:latin typeface="Times New Roman"/>
                <a:cs typeface="Times New Roman"/>
              </a:rPr>
              <a:t> </a:t>
            </a:r>
            <a:r>
              <a:rPr dirty="0" sz="2600" spc="-5" b="1">
                <a:latin typeface="Times New Roman"/>
                <a:cs typeface="Times New Roman"/>
              </a:rPr>
              <a:t>10</a:t>
            </a:r>
            <a:r>
              <a:rPr dirty="0" baseline="26143" sz="2550" spc="15" b="1">
                <a:latin typeface="Times New Roman"/>
                <a:cs typeface="Times New Roman"/>
              </a:rPr>
              <a:t>4</a:t>
            </a:r>
            <a:r>
              <a:rPr dirty="0" baseline="26143" sz="2550" b="1">
                <a:latin typeface="Times New Roman"/>
                <a:cs typeface="Times New Roman"/>
              </a:rPr>
              <a:t> </a:t>
            </a:r>
            <a:r>
              <a:rPr dirty="0" baseline="26143" sz="2550" spc="15" b="1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f</a:t>
            </a:r>
            <a:r>
              <a:rPr dirty="0" sz="2000" spc="-5">
                <a:latin typeface="Times New Roman"/>
                <a:cs typeface="Times New Roman"/>
              </a:rPr>
              <a:t>ter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2</a:t>
            </a:r>
            <a:r>
              <a:rPr dirty="0" sz="2000" spc="0">
                <a:latin typeface="Times New Roman"/>
                <a:cs typeface="Times New Roman"/>
              </a:rPr>
              <a:t>0</a:t>
            </a:r>
            <a:r>
              <a:rPr dirty="0" sz="2000" spc="0">
                <a:latin typeface="Times New Roman"/>
                <a:cs typeface="Times New Roman"/>
              </a:rPr>
              <a:t>0</a:t>
            </a:r>
            <a:r>
              <a:rPr dirty="0" sz="2000" spc="0">
                <a:latin typeface="Times New Roman"/>
                <a:cs typeface="Times New Roman"/>
              </a:rPr>
              <a:t>9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  <a:tabLst>
                <a:tab pos="1756410" algn="l"/>
              </a:tabLst>
            </a:pPr>
            <a:r>
              <a:rPr dirty="0" sz="2400">
                <a:latin typeface="Calibri"/>
                <a:cs typeface="Calibri"/>
              </a:rPr>
              <a:t>iii.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Pol</a:t>
            </a:r>
            <a:r>
              <a:rPr dirty="0" sz="2200" spc="-20">
                <a:latin typeface="Times New Roman"/>
                <a:cs typeface="Times New Roman"/>
              </a:rPr>
              <a:t>y</a:t>
            </a:r>
            <a:r>
              <a:rPr dirty="0" sz="2200" spc="25">
                <a:latin typeface="Times New Roman"/>
                <a:cs typeface="Times New Roman"/>
              </a:rPr>
              <a:t>T</a:t>
            </a:r>
            <a:r>
              <a:rPr dirty="0" sz="2200" spc="5" i="1">
                <a:latin typeface="Symbol"/>
                <a:cs typeface="Symbol"/>
              </a:rPr>
              <a:t></a:t>
            </a:r>
            <a:r>
              <a:rPr dirty="0" sz="2200" spc="-25" i="1">
                <a:latin typeface="Times New Roman"/>
                <a:cs typeface="Times New Roman"/>
              </a:rPr>
              <a:t> </a:t>
            </a:r>
            <a:r>
              <a:rPr dirty="0" sz="2200" i="1">
                <a:latin typeface="Symbol"/>
                <a:cs typeface="Symbol"/>
              </a:rPr>
              <a:t></a:t>
            </a:r>
            <a:r>
              <a:rPr dirty="0" sz="2200" spc="5" i="1">
                <a:latin typeface="Times New Roman"/>
                <a:cs typeface="Times New Roman"/>
              </a:rPr>
              <a:t> </a:t>
            </a:r>
            <a:r>
              <a:rPr dirty="0" sz="2200" spc="5" i="1">
                <a:latin typeface="Symbol"/>
                <a:cs typeface="Symbol"/>
              </a:rPr>
              <a:t></a:t>
            </a:r>
            <a:r>
              <a:rPr dirty="0" sz="2200" i="1">
                <a:latin typeface="Times New Roman"/>
                <a:cs typeface="Times New Roman"/>
              </a:rPr>
              <a:t>	</a:t>
            </a:r>
            <a:r>
              <a:rPr dirty="0" sz="2200">
                <a:latin typeface="Times New Roman"/>
                <a:cs typeface="Times New Roman"/>
              </a:rPr>
              <a:t>: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3.0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x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1</a:t>
            </a:r>
            <a:r>
              <a:rPr dirty="0" sz="2200">
                <a:latin typeface="Times New Roman"/>
                <a:cs typeface="Times New Roman"/>
              </a:rPr>
              <a:t>0</a:t>
            </a:r>
            <a:r>
              <a:rPr dirty="0" baseline="24904" sz="2175" spc="7">
                <a:latin typeface="Times New Roman"/>
                <a:cs typeface="Times New Roman"/>
              </a:rPr>
              <a:t>4</a:t>
            </a:r>
            <a:r>
              <a:rPr dirty="0" baseline="24904" sz="2175" spc="-3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/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2.6</a:t>
            </a:r>
            <a:r>
              <a:rPr dirty="0" sz="2200" spc="-3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=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1.2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x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10</a:t>
            </a:r>
            <a:r>
              <a:rPr dirty="0" baseline="24904" sz="2175" spc="7">
                <a:latin typeface="Times New Roman"/>
                <a:cs typeface="Times New Roman"/>
              </a:rPr>
              <a:t>4</a:t>
            </a:r>
            <a:r>
              <a:rPr dirty="0" baseline="24904" sz="2175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-5">
                <a:latin typeface="Times New Roman"/>
                <a:cs typeface="Times New Roman"/>
              </a:rPr>
              <a:t>a</a:t>
            </a:r>
            <a:r>
              <a:rPr dirty="0" sz="2000" spc="-20">
                <a:latin typeface="Times New Roman"/>
                <a:cs typeface="Times New Roman"/>
              </a:rPr>
              <a:t>f</a:t>
            </a:r>
            <a:r>
              <a:rPr dirty="0" sz="2000" spc="-5">
                <a:latin typeface="Times New Roman"/>
                <a:cs typeface="Times New Roman"/>
              </a:rPr>
              <a:t>ter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0">
                <a:latin typeface="Times New Roman"/>
                <a:cs typeface="Times New Roman"/>
              </a:rPr>
              <a:t>2</a:t>
            </a:r>
            <a:r>
              <a:rPr dirty="0" sz="2000">
                <a:latin typeface="Times New Roman"/>
                <a:cs typeface="Times New Roman"/>
              </a:rPr>
              <a:t>009</a:t>
            </a:r>
            <a:r>
              <a:rPr dirty="0" sz="2000" spc="-5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2200">
                <a:latin typeface="Times New Roman"/>
                <a:cs typeface="Times New Roman"/>
              </a:rPr>
              <a:t>Si</a:t>
            </a:r>
            <a:r>
              <a:rPr dirty="0" sz="2200" spc="-35">
                <a:latin typeface="Times New Roman"/>
                <a:cs typeface="Times New Roman"/>
              </a:rPr>
              <a:t>m</a:t>
            </a:r>
            <a:r>
              <a:rPr dirty="0" sz="2200" spc="5">
                <a:latin typeface="Times New Roman"/>
                <a:cs typeface="Times New Roman"/>
              </a:rPr>
              <a:t>il</a:t>
            </a:r>
            <a:r>
              <a:rPr dirty="0" sz="2200">
                <a:latin typeface="Times New Roman"/>
                <a:cs typeface="Times New Roman"/>
              </a:rPr>
              <a:t>ar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app</a:t>
            </a:r>
            <a:r>
              <a:rPr dirty="0" sz="2200" spc="5">
                <a:latin typeface="Times New Roman"/>
                <a:cs typeface="Times New Roman"/>
              </a:rPr>
              <a:t>r</a:t>
            </a:r>
            <a:r>
              <a:rPr dirty="0" sz="2200" spc="5">
                <a:latin typeface="Times New Roman"/>
                <a:cs typeface="Times New Roman"/>
              </a:rPr>
              <a:t>oach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as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can</a:t>
            </a:r>
            <a:r>
              <a:rPr dirty="0" sz="2200" spc="-2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be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app</a:t>
            </a:r>
            <a:r>
              <a:rPr dirty="0" sz="2200" spc="5">
                <a:latin typeface="Times New Roman"/>
                <a:cs typeface="Times New Roman"/>
              </a:rPr>
              <a:t>li</a:t>
            </a:r>
            <a:r>
              <a:rPr dirty="0" sz="2200" spc="5">
                <a:latin typeface="Times New Roman"/>
                <a:cs typeface="Times New Roman"/>
              </a:rPr>
              <a:t>ed</a:t>
            </a:r>
            <a:r>
              <a:rPr dirty="0" sz="2200" spc="-4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t</a:t>
            </a:r>
            <a:r>
              <a:rPr dirty="0" sz="2200" spc="5">
                <a:latin typeface="Times New Roman"/>
                <a:cs typeface="Times New Roman"/>
              </a:rPr>
              <a:t>o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ab</a:t>
            </a:r>
            <a:r>
              <a:rPr dirty="0" sz="2200" spc="5">
                <a:latin typeface="Times New Roman"/>
                <a:cs typeface="Times New Roman"/>
              </a:rPr>
              <a:t>rin</a:t>
            </a:r>
            <a:r>
              <a:rPr dirty="0" sz="2200" spc="-40">
                <a:latin typeface="Times New Roman"/>
                <a:cs typeface="Times New Roman"/>
              </a:rPr>
              <a:t>-</a:t>
            </a:r>
            <a:r>
              <a:rPr dirty="0" sz="2200">
                <a:latin typeface="Times New Roman"/>
                <a:cs typeface="Times New Roman"/>
              </a:rPr>
              <a:t>a,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5">
                <a:latin typeface="Times New Roman"/>
                <a:cs typeface="Times New Roman"/>
              </a:rPr>
              <a:t>R</a:t>
            </a:r>
            <a:r>
              <a:rPr dirty="0" sz="2200" spc="-10">
                <a:latin typeface="Times New Roman"/>
                <a:cs typeface="Times New Roman"/>
              </a:rPr>
              <a:t>C</a:t>
            </a:r>
            <a:r>
              <a:rPr dirty="0" sz="2200" spc="5">
                <a:latin typeface="Times New Roman"/>
                <a:cs typeface="Times New Roman"/>
              </a:rPr>
              <a:t>A</a:t>
            </a:r>
            <a:r>
              <a:rPr dirty="0" sz="2200" spc="-130">
                <a:latin typeface="Times New Roman"/>
                <a:cs typeface="Times New Roman"/>
              </a:rPr>
              <a:t> </a:t>
            </a:r>
            <a:r>
              <a:rPr dirty="0" baseline="-21072" sz="2175" spc="7">
                <a:latin typeface="Times New Roman"/>
                <a:cs typeface="Times New Roman"/>
              </a:rPr>
              <a:t>1</a:t>
            </a:r>
            <a:r>
              <a:rPr dirty="0" baseline="-21072" sz="2175">
                <a:latin typeface="Times New Roman"/>
                <a:cs typeface="Times New Roman"/>
              </a:rPr>
              <a:t> </a:t>
            </a:r>
            <a:r>
              <a:rPr dirty="0" baseline="-21072" sz="2175" spc="-247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and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o</a:t>
            </a:r>
            <a:r>
              <a:rPr dirty="0" sz="2200" spc="5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her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l</a:t>
            </a:r>
            <a:r>
              <a:rPr dirty="0" sz="2200">
                <a:latin typeface="Times New Roman"/>
                <a:cs typeface="Times New Roman"/>
              </a:rPr>
              <a:t>ec</a:t>
            </a:r>
            <a:r>
              <a:rPr dirty="0" sz="2200" spc="10">
                <a:latin typeface="Times New Roman"/>
                <a:cs typeface="Times New Roman"/>
              </a:rPr>
              <a:t>t</a:t>
            </a:r>
            <a:r>
              <a:rPr dirty="0" sz="2200" spc="5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ns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95702" y="2849245"/>
            <a:ext cx="4582795" cy="457200"/>
          </a:xfrm>
          <a:prstGeom prst="rect">
            <a:avLst/>
          </a:prstGeom>
          <a:solidFill>
            <a:srgbClr val="FFFF66"/>
          </a:solidFill>
        </p:spPr>
        <p:txBody>
          <a:bodyPr wrap="square" lIns="0" tIns="3810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  <a:tabLst>
                <a:tab pos="3549650" algn="l"/>
              </a:tabLst>
            </a:pPr>
            <a:r>
              <a:rPr dirty="0" sz="2400">
                <a:latin typeface="Times New Roman"/>
                <a:cs typeface="Times New Roman"/>
              </a:rPr>
              <a:t>2009</a:t>
            </a:r>
            <a:r>
              <a:rPr dirty="0" sz="2400">
                <a:latin typeface="Times New Roman"/>
                <a:cs typeface="Times New Roman"/>
              </a:rPr>
              <a:t>	</a:t>
            </a:r>
            <a:r>
              <a:rPr dirty="0" baseline="3086" sz="2700" spc="15">
                <a:latin typeface="Times New Roman"/>
                <a:cs typeface="Times New Roman"/>
              </a:rPr>
              <a:t>b</a:t>
            </a:r>
            <a:r>
              <a:rPr dirty="0" baseline="3086" sz="2700">
                <a:latin typeface="Times New Roman"/>
                <a:cs typeface="Times New Roman"/>
              </a:rPr>
              <a:t>y</a:t>
            </a:r>
            <a:r>
              <a:rPr dirty="0" baseline="3086" sz="2700" spc="7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1992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84414" y="105155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39567" y="1231138"/>
            <a:ext cx="2757170" cy="5486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Summ</a:t>
            </a:r>
            <a:r>
              <a:rPr dirty="0" spc="-15"/>
              <a:t>a</a:t>
            </a:r>
            <a:r>
              <a:rPr dirty="0"/>
              <a:t>ry</a:t>
            </a:r>
            <a:r>
              <a:rPr dirty="0"/>
              <a:t> </a:t>
            </a:r>
            <a:r>
              <a:rPr dirty="0" sz="2000" b="0">
                <a:latin typeface="Arial"/>
                <a:cs typeface="Arial"/>
              </a:rPr>
              <a:t>(</a:t>
            </a:r>
            <a:r>
              <a:rPr dirty="0" sz="2000" spc="-10" b="0">
                <a:latin typeface="Arial"/>
                <a:cs typeface="Arial"/>
              </a:rPr>
              <a:t>1/4)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34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906576" y="2021855"/>
            <a:ext cx="7155815" cy="3791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85470" marR="5080" indent="-572770">
              <a:lnSpc>
                <a:spcPct val="78200"/>
              </a:lnSpc>
              <a:buAutoNum type="romanUcPeriod"/>
              <a:tabLst>
                <a:tab pos="586105" algn="l"/>
              </a:tabLst>
            </a:pPr>
            <a:r>
              <a:rPr dirty="0" sz="3200" spc="-5">
                <a:latin typeface="Times New Roman"/>
                <a:cs typeface="Times New Roman"/>
              </a:rPr>
              <a:t>More</a:t>
            </a:r>
            <a:r>
              <a:rPr dirty="0" sz="3200" spc="10">
                <a:latin typeface="Times New Roman"/>
                <a:cs typeface="Times New Roman"/>
              </a:rPr>
              <a:t> </a:t>
            </a:r>
            <a:r>
              <a:rPr dirty="0" sz="3200" spc="-65">
                <a:latin typeface="Times New Roman"/>
                <a:cs typeface="Times New Roman"/>
              </a:rPr>
              <a:t>m</a:t>
            </a:r>
            <a:r>
              <a:rPr dirty="0" sz="3200" spc="-5">
                <a:latin typeface="Times New Roman"/>
                <a:cs typeface="Times New Roman"/>
              </a:rPr>
              <a:t>eth</a:t>
            </a:r>
            <a:r>
              <a:rPr dirty="0" sz="3200" spc="5">
                <a:latin typeface="Times New Roman"/>
                <a:cs typeface="Times New Roman"/>
              </a:rPr>
              <a:t>o</a:t>
            </a:r>
            <a:r>
              <a:rPr dirty="0" sz="3200">
                <a:latin typeface="Times New Roman"/>
                <a:cs typeface="Times New Roman"/>
              </a:rPr>
              <a:t>d</a:t>
            </a:r>
            <a:r>
              <a:rPr dirty="0" sz="3200" spc="-5">
                <a:latin typeface="Times New Roman"/>
                <a:cs typeface="Times New Roman"/>
              </a:rPr>
              <a:t>s</a:t>
            </a:r>
            <a:r>
              <a:rPr dirty="0" sz="3200" spc="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u</a:t>
            </a:r>
            <a:r>
              <a:rPr dirty="0" sz="3200" spc="-5">
                <a:latin typeface="Times New Roman"/>
                <a:cs typeface="Times New Roman"/>
              </a:rPr>
              <a:t>sed</a:t>
            </a:r>
            <a:r>
              <a:rPr dirty="0" sz="3200" spc="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to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st</a:t>
            </a:r>
            <a:r>
              <a:rPr dirty="0" sz="3200">
                <a:latin typeface="Times New Roman"/>
                <a:cs typeface="Times New Roman"/>
              </a:rPr>
              <a:t>u</a:t>
            </a:r>
            <a:r>
              <a:rPr dirty="0" sz="3200">
                <a:latin typeface="Times New Roman"/>
                <a:cs typeface="Times New Roman"/>
              </a:rPr>
              <a:t>d</a:t>
            </a:r>
            <a:r>
              <a:rPr dirty="0" sz="3200" spc="-5">
                <a:latin typeface="Times New Roman"/>
                <a:cs typeface="Times New Roman"/>
              </a:rPr>
              <a:t>y</a:t>
            </a:r>
            <a:r>
              <a:rPr dirty="0" sz="3200" spc="-15">
                <a:latin typeface="Times New Roman"/>
                <a:cs typeface="Times New Roman"/>
              </a:rPr>
              <a:t> </a:t>
            </a:r>
            <a:r>
              <a:rPr dirty="0" sz="3200" spc="-20">
                <a:latin typeface="Times New Roman"/>
                <a:cs typeface="Times New Roman"/>
              </a:rPr>
              <a:t>r</a:t>
            </a:r>
            <a:r>
              <a:rPr dirty="0" sz="3200" spc="-5">
                <a:latin typeface="Times New Roman"/>
                <a:cs typeface="Times New Roman"/>
              </a:rPr>
              <a:t>eco</a:t>
            </a:r>
            <a:r>
              <a:rPr dirty="0" sz="3200" spc="0">
                <a:latin typeface="Times New Roman"/>
                <a:cs typeface="Times New Roman"/>
              </a:rPr>
              <a:t>g</a:t>
            </a:r>
            <a:r>
              <a:rPr dirty="0" sz="3200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iti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0">
                <a:latin typeface="Times New Roman"/>
                <a:cs typeface="Times New Roman"/>
              </a:rPr>
              <a:t>f</a:t>
            </a:r>
            <a:r>
              <a:rPr dirty="0" sz="3200" spc="-5">
                <a:latin typeface="Times New Roman"/>
                <a:cs typeface="Times New Roman"/>
              </a:rPr>
              <a:t>act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rs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of</a:t>
            </a:r>
            <a:r>
              <a:rPr dirty="0" sz="3200" spc="1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a</a:t>
            </a:r>
            <a:r>
              <a:rPr dirty="0" sz="3200" spc="-1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lectin</a:t>
            </a:r>
            <a:r>
              <a:rPr dirty="0" sz="3200" spc="2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reveal</a:t>
            </a:r>
            <a:r>
              <a:rPr dirty="0" sz="3200" spc="10">
                <a:latin typeface="Times New Roman"/>
                <a:cs typeface="Times New Roman"/>
              </a:rPr>
              <a:t> </a:t>
            </a:r>
            <a:r>
              <a:rPr dirty="0" sz="3200" spc="-70">
                <a:latin typeface="Times New Roman"/>
                <a:cs typeface="Times New Roman"/>
              </a:rPr>
              <a:t>m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re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co</a:t>
            </a:r>
            <a:r>
              <a:rPr dirty="0" sz="3200" spc="-60">
                <a:latin typeface="Times New Roman"/>
                <a:cs typeface="Times New Roman"/>
              </a:rPr>
              <a:t>m</a:t>
            </a:r>
            <a:r>
              <a:rPr dirty="0" sz="3200">
                <a:latin typeface="Times New Roman"/>
                <a:cs typeface="Times New Roman"/>
              </a:rPr>
              <a:t>p</a:t>
            </a:r>
            <a:r>
              <a:rPr dirty="0" sz="3200" spc="-5">
                <a:latin typeface="Times New Roman"/>
                <a:cs typeface="Times New Roman"/>
              </a:rPr>
              <a:t>r</a:t>
            </a:r>
            <a:r>
              <a:rPr dirty="0" sz="3200" spc="-15">
                <a:latin typeface="Times New Roman"/>
                <a:cs typeface="Times New Roman"/>
              </a:rPr>
              <a:t>e</a:t>
            </a:r>
            <a:r>
              <a:rPr dirty="0" sz="3200">
                <a:latin typeface="Times New Roman"/>
                <a:cs typeface="Times New Roman"/>
              </a:rPr>
              <a:t>h</a:t>
            </a:r>
            <a:r>
              <a:rPr dirty="0" sz="3200" spc="-5">
                <a:latin typeface="Times New Roman"/>
                <a:cs typeface="Times New Roman"/>
              </a:rPr>
              <a:t>en</a:t>
            </a:r>
            <a:r>
              <a:rPr dirty="0" sz="3200">
                <a:latin typeface="Times New Roman"/>
                <a:cs typeface="Times New Roman"/>
              </a:rPr>
              <a:t>s</a:t>
            </a:r>
            <a:r>
              <a:rPr dirty="0" sz="3200" spc="-5">
                <a:latin typeface="Times New Roman"/>
                <a:cs typeface="Times New Roman"/>
              </a:rPr>
              <a:t>i</a:t>
            </a:r>
            <a:r>
              <a:rPr dirty="0" sz="3200">
                <a:latin typeface="Times New Roman"/>
                <a:cs typeface="Times New Roman"/>
              </a:rPr>
              <a:t>v</a:t>
            </a:r>
            <a:r>
              <a:rPr dirty="0" sz="3200" spc="-5">
                <a:latin typeface="Times New Roman"/>
                <a:cs typeface="Times New Roman"/>
              </a:rPr>
              <a:t>e</a:t>
            </a:r>
            <a:r>
              <a:rPr dirty="0" sz="3200" spc="8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v</a:t>
            </a:r>
            <a:r>
              <a:rPr dirty="0" sz="3200" spc="-5">
                <a:latin typeface="Times New Roman"/>
                <a:cs typeface="Times New Roman"/>
              </a:rPr>
              <a:t>iews</a:t>
            </a:r>
            <a:r>
              <a:rPr dirty="0" sz="3200" spc="10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f</a:t>
            </a:r>
            <a:r>
              <a:rPr dirty="0" sz="3200" spc="-2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</a:t>
            </a:r>
            <a:r>
              <a:rPr dirty="0" sz="3200">
                <a:latin typeface="Times New Roman"/>
                <a:cs typeface="Times New Roman"/>
              </a:rPr>
              <a:t>h</a:t>
            </a:r>
            <a:r>
              <a:rPr dirty="0" sz="3200" spc="-5">
                <a:latin typeface="Times New Roman"/>
                <a:cs typeface="Times New Roman"/>
              </a:rPr>
              <a:t>e</a:t>
            </a:r>
            <a:r>
              <a:rPr dirty="0" sz="3200" spc="1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r</a:t>
            </a:r>
            <a:r>
              <a:rPr dirty="0" sz="3200" spc="-15">
                <a:latin typeface="Times New Roman"/>
                <a:cs typeface="Times New Roman"/>
              </a:rPr>
              <a:t>e</a:t>
            </a:r>
            <a:r>
              <a:rPr dirty="0" sz="3200" spc="-5">
                <a:latin typeface="Times New Roman"/>
                <a:cs typeface="Times New Roman"/>
              </a:rPr>
              <a:t>co</a:t>
            </a:r>
            <a:r>
              <a:rPr dirty="0" sz="3200" spc="5">
                <a:latin typeface="Times New Roman"/>
                <a:cs typeface="Times New Roman"/>
              </a:rPr>
              <a:t>g</a:t>
            </a:r>
            <a:r>
              <a:rPr dirty="0" sz="3200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iti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p</a:t>
            </a:r>
            <a:r>
              <a:rPr dirty="0" sz="3200" spc="-5">
                <a:latin typeface="Times New Roman"/>
                <a:cs typeface="Times New Roman"/>
              </a:rPr>
              <a:t>ro</a:t>
            </a:r>
            <a:r>
              <a:rPr dirty="0" sz="3200" spc="5">
                <a:latin typeface="Times New Roman"/>
                <a:cs typeface="Times New Roman"/>
              </a:rPr>
              <a:t>f</a:t>
            </a:r>
            <a:r>
              <a:rPr dirty="0" sz="3200" spc="-5">
                <a:latin typeface="Times New Roman"/>
                <a:cs typeface="Times New Roman"/>
              </a:rPr>
              <a:t>ile</a:t>
            </a:r>
            <a:r>
              <a:rPr dirty="0" sz="3200" spc="0">
                <a:latin typeface="Times New Roman"/>
                <a:cs typeface="Times New Roman"/>
              </a:rPr>
              <a:t>s</a:t>
            </a:r>
            <a:r>
              <a:rPr dirty="0" sz="3200" spc="-5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  <a:p>
            <a:pPr lvl="1" marL="1045844" indent="-335280">
              <a:lnSpc>
                <a:spcPts val="2790"/>
              </a:lnSpc>
              <a:buAutoNum type="alphaLcPeriod"/>
              <a:tabLst>
                <a:tab pos="1046480" algn="l"/>
              </a:tabLst>
            </a:pPr>
            <a:r>
              <a:rPr dirty="0" sz="2800" spc="-10">
                <a:latin typeface="Times New Roman"/>
                <a:cs typeface="Times New Roman"/>
              </a:rPr>
              <a:t>H</a:t>
            </a:r>
            <a:r>
              <a:rPr dirty="0" sz="2800">
                <a:latin typeface="Times New Roman"/>
                <a:cs typeface="Times New Roman"/>
              </a:rPr>
              <a:t>e</a:t>
            </a:r>
            <a:r>
              <a:rPr dirty="0" sz="2800" spc="-50">
                <a:latin typeface="Times New Roman"/>
                <a:cs typeface="Times New Roman"/>
              </a:rPr>
              <a:t>m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10">
                <a:latin typeface="Times New Roman"/>
                <a:cs typeface="Times New Roman"/>
              </a:rPr>
              <a:t>g</a:t>
            </a:r>
            <a:r>
              <a:rPr dirty="0" sz="2800" spc="10">
                <a:latin typeface="Times New Roman"/>
                <a:cs typeface="Times New Roman"/>
              </a:rPr>
              <a:t>g</a:t>
            </a:r>
            <a:r>
              <a:rPr dirty="0" sz="2800" spc="5">
                <a:latin typeface="Times New Roman"/>
                <a:cs typeface="Times New Roman"/>
              </a:rPr>
              <a:t>l</a:t>
            </a:r>
            <a:r>
              <a:rPr dirty="0" sz="2800" spc="10">
                <a:latin typeface="Times New Roman"/>
                <a:cs typeface="Times New Roman"/>
              </a:rPr>
              <a:t>u</a:t>
            </a:r>
            <a:r>
              <a:rPr dirty="0" sz="2800" spc="5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0">
                <a:latin typeface="Times New Roman"/>
                <a:cs typeface="Times New Roman"/>
              </a:rPr>
              <a:t>n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-15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0">
                <a:latin typeface="Times New Roman"/>
                <a:cs typeface="Times New Roman"/>
              </a:rPr>
              <a:t>o</a:t>
            </a:r>
            <a:r>
              <a:rPr dirty="0" sz="2800" spc="15">
                <a:latin typeface="Times New Roman"/>
                <a:cs typeface="Times New Roman"/>
              </a:rPr>
              <a:t>n</a:t>
            </a:r>
            <a:r>
              <a:rPr dirty="0" sz="2800">
                <a:latin typeface="Times New Roman"/>
                <a:cs typeface="Times New Roman"/>
              </a:rPr>
              <a:t>-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0">
                <a:latin typeface="Times New Roman"/>
                <a:cs typeface="Times New Roman"/>
              </a:rPr>
              <a:t>n</a:t>
            </a:r>
            <a:r>
              <a:rPr dirty="0" sz="2800" spc="-10">
                <a:latin typeface="Times New Roman"/>
                <a:cs typeface="Times New Roman"/>
              </a:rPr>
              <a:t>h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0">
                <a:latin typeface="Times New Roman"/>
                <a:cs typeface="Times New Roman"/>
              </a:rPr>
              <a:t>b</a:t>
            </a:r>
            <a:r>
              <a:rPr dirty="0" sz="2800" spc="-15">
                <a:latin typeface="Times New Roman"/>
                <a:cs typeface="Times New Roman"/>
              </a:rPr>
              <a:t>i</a:t>
            </a:r>
            <a:r>
              <a:rPr dirty="0" sz="2800" spc="-15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0">
                <a:latin typeface="Times New Roman"/>
                <a:cs typeface="Times New Roman"/>
              </a:rPr>
              <a:t>o</a:t>
            </a:r>
            <a:r>
              <a:rPr dirty="0" sz="2800" spc="5">
                <a:latin typeface="Times New Roman"/>
                <a:cs typeface="Times New Roman"/>
              </a:rPr>
              <a:t>n</a:t>
            </a:r>
            <a:r>
              <a:rPr dirty="0" sz="2800" spc="-5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-15">
                <a:latin typeface="Times New Roman"/>
                <a:cs typeface="Times New Roman"/>
              </a:rPr>
              <a:t>s</a:t>
            </a:r>
            <a:r>
              <a:rPr dirty="0" sz="2800" spc="5">
                <a:latin typeface="Times New Roman"/>
                <a:cs typeface="Times New Roman"/>
              </a:rPr>
              <a:t>s</a:t>
            </a:r>
            <a:r>
              <a:rPr dirty="0" sz="2800" spc="-25">
                <a:latin typeface="Times New Roman"/>
                <a:cs typeface="Times New Roman"/>
              </a:rPr>
              <a:t>a</a:t>
            </a:r>
            <a:r>
              <a:rPr dirty="0" sz="2800" spc="-35">
                <a:latin typeface="Times New Roman"/>
                <a:cs typeface="Times New Roman"/>
              </a:rPr>
              <a:t>y</a:t>
            </a:r>
            <a:r>
              <a:rPr dirty="0" sz="2800">
                <a:latin typeface="Times New Roman"/>
                <a:cs typeface="Times New Roman"/>
              </a:rPr>
              <a:t>;</a:t>
            </a:r>
            <a:endParaRPr sz="2800">
              <a:latin typeface="Times New Roman"/>
              <a:cs typeface="Times New Roman"/>
            </a:endParaRPr>
          </a:p>
          <a:p>
            <a:pPr lvl="1" marL="1079500" indent="-356870">
              <a:lnSpc>
                <a:spcPts val="3050"/>
              </a:lnSpc>
              <a:buAutoNum type="alphaLcPeriod"/>
              <a:tabLst>
                <a:tab pos="1080135" algn="l"/>
              </a:tabLst>
            </a:pPr>
            <a:r>
              <a:rPr dirty="0" sz="2800" spc="-10">
                <a:latin typeface="Times New Roman"/>
                <a:cs typeface="Times New Roman"/>
              </a:rPr>
              <a:t>Q</a:t>
            </a:r>
            <a:r>
              <a:rPr dirty="0" sz="2800" spc="5">
                <a:latin typeface="Times New Roman"/>
                <a:cs typeface="Times New Roman"/>
              </a:rPr>
              <a:t>u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10">
                <a:latin typeface="Times New Roman"/>
                <a:cs typeface="Times New Roman"/>
              </a:rPr>
              <a:t>n</a:t>
            </a:r>
            <a:r>
              <a:rPr dirty="0" sz="2800" spc="5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5">
                <a:latin typeface="Times New Roman"/>
                <a:cs typeface="Times New Roman"/>
              </a:rPr>
              <a:t>t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-15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5">
                <a:latin typeface="Times New Roman"/>
                <a:cs typeface="Times New Roman"/>
              </a:rPr>
              <a:t>v</a:t>
            </a:r>
            <a:r>
              <a:rPr dirty="0" sz="2800">
                <a:latin typeface="Times New Roman"/>
                <a:cs typeface="Times New Roman"/>
              </a:rPr>
              <a:t>e</a:t>
            </a:r>
            <a:r>
              <a:rPr dirty="0" sz="2800" spc="-75">
                <a:latin typeface="Times New Roman"/>
                <a:cs typeface="Times New Roman"/>
              </a:rPr>
              <a:t> </a:t>
            </a:r>
            <a:r>
              <a:rPr dirty="0" sz="2800" spc="5">
                <a:latin typeface="Times New Roman"/>
                <a:cs typeface="Times New Roman"/>
              </a:rPr>
              <a:t>p</a:t>
            </a:r>
            <a:r>
              <a:rPr dirty="0" sz="2800">
                <a:latin typeface="Times New Roman"/>
                <a:cs typeface="Times New Roman"/>
              </a:rPr>
              <a:t>rec</a:t>
            </a:r>
            <a:r>
              <a:rPr dirty="0" sz="2800" spc="10">
                <a:latin typeface="Times New Roman"/>
                <a:cs typeface="Times New Roman"/>
              </a:rPr>
              <a:t>i</a:t>
            </a:r>
            <a:r>
              <a:rPr dirty="0" sz="2800" spc="5">
                <a:latin typeface="Times New Roman"/>
                <a:cs typeface="Times New Roman"/>
              </a:rPr>
              <a:t>p</a:t>
            </a:r>
            <a:r>
              <a:rPr dirty="0" sz="2800" spc="-15">
                <a:latin typeface="Times New Roman"/>
                <a:cs typeface="Times New Roman"/>
              </a:rPr>
              <a:t>i</a:t>
            </a:r>
            <a:r>
              <a:rPr dirty="0" sz="2800" spc="-15">
                <a:latin typeface="Times New Roman"/>
                <a:cs typeface="Times New Roman"/>
              </a:rPr>
              <a:t>t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-15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-15">
                <a:latin typeface="Times New Roman"/>
                <a:cs typeface="Times New Roman"/>
              </a:rPr>
              <a:t>o</a:t>
            </a:r>
            <a:r>
              <a:rPr dirty="0" sz="2800" spc="-15">
                <a:latin typeface="Times New Roman"/>
                <a:cs typeface="Times New Roman"/>
              </a:rPr>
              <a:t>n</a:t>
            </a:r>
            <a:r>
              <a:rPr dirty="0" sz="2800" spc="5">
                <a:latin typeface="Times New Roman"/>
                <a:cs typeface="Times New Roman"/>
              </a:rPr>
              <a:t>/</a:t>
            </a:r>
            <a:r>
              <a:rPr dirty="0" sz="2800" spc="-15">
                <a:latin typeface="Times New Roman"/>
                <a:cs typeface="Times New Roman"/>
              </a:rPr>
              <a:t>p</a:t>
            </a:r>
            <a:r>
              <a:rPr dirty="0" sz="2800">
                <a:latin typeface="Times New Roman"/>
                <a:cs typeface="Times New Roman"/>
              </a:rPr>
              <a:t>r</a:t>
            </a:r>
            <a:r>
              <a:rPr dirty="0" sz="2800" spc="-25">
                <a:latin typeface="Times New Roman"/>
                <a:cs typeface="Times New Roman"/>
              </a:rPr>
              <a:t>e</a:t>
            </a:r>
            <a:r>
              <a:rPr dirty="0" sz="2800">
                <a:latin typeface="Times New Roman"/>
                <a:cs typeface="Times New Roman"/>
              </a:rPr>
              <a:t>c</a:t>
            </a:r>
            <a:r>
              <a:rPr dirty="0" sz="2800" spc="-15">
                <a:latin typeface="Times New Roman"/>
                <a:cs typeface="Times New Roman"/>
              </a:rPr>
              <a:t>i</a:t>
            </a:r>
            <a:r>
              <a:rPr dirty="0" sz="2800" spc="5">
                <a:latin typeface="Times New Roman"/>
                <a:cs typeface="Times New Roman"/>
              </a:rPr>
              <a:t>p</a:t>
            </a:r>
            <a:r>
              <a:rPr dirty="0" sz="2800" spc="-15">
                <a:latin typeface="Times New Roman"/>
                <a:cs typeface="Times New Roman"/>
              </a:rPr>
              <a:t>i</a:t>
            </a:r>
            <a:r>
              <a:rPr dirty="0" sz="2800" spc="-15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 spc="25">
                <a:latin typeface="Times New Roman"/>
                <a:cs typeface="Times New Roman"/>
              </a:rPr>
              <a:t>n</a:t>
            </a:r>
            <a:r>
              <a:rPr dirty="0" sz="2800">
                <a:latin typeface="Times New Roman"/>
                <a:cs typeface="Times New Roman"/>
              </a:rPr>
              <a:t>-</a:t>
            </a:r>
            <a:endParaRPr sz="2800">
              <a:latin typeface="Times New Roman"/>
              <a:cs typeface="Times New Roman"/>
            </a:endParaRPr>
          </a:p>
          <a:p>
            <a:pPr marL="725805">
              <a:lnSpc>
                <a:spcPts val="3155"/>
              </a:lnSpc>
            </a:pPr>
            <a:r>
              <a:rPr dirty="0" sz="2800" spc="5">
                <a:latin typeface="Times New Roman"/>
                <a:cs typeface="Times New Roman"/>
              </a:rPr>
              <a:t>inhib</a:t>
            </a:r>
            <a:r>
              <a:rPr dirty="0" sz="2800" spc="-15">
                <a:latin typeface="Times New Roman"/>
                <a:cs typeface="Times New Roman"/>
              </a:rPr>
              <a:t>iti</a:t>
            </a:r>
            <a:r>
              <a:rPr dirty="0" sz="2800" spc="10">
                <a:latin typeface="Times New Roman"/>
                <a:cs typeface="Times New Roman"/>
              </a:rPr>
              <a:t>o</a:t>
            </a:r>
            <a:r>
              <a:rPr dirty="0" sz="2800" spc="5">
                <a:latin typeface="Times New Roman"/>
                <a:cs typeface="Times New Roman"/>
              </a:rPr>
              <a:t>n</a:t>
            </a:r>
            <a:r>
              <a:rPr dirty="0" sz="2800" spc="-70">
                <a:latin typeface="Times New Roman"/>
                <a:cs typeface="Times New Roman"/>
              </a:rPr>
              <a:t> 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5">
                <a:latin typeface="Times New Roman"/>
                <a:cs typeface="Times New Roman"/>
              </a:rPr>
              <a:t>ss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-35">
                <a:latin typeface="Times New Roman"/>
                <a:cs typeface="Times New Roman"/>
              </a:rPr>
              <a:t>y</a:t>
            </a:r>
            <a:r>
              <a:rPr dirty="0" sz="2800" spc="5">
                <a:latin typeface="Times New Roman"/>
                <a:cs typeface="Times New Roman"/>
              </a:rPr>
              <a:t>s</a:t>
            </a:r>
            <a:r>
              <a:rPr dirty="0" sz="2800">
                <a:latin typeface="Times New Roman"/>
                <a:cs typeface="Times New Roman"/>
              </a:rPr>
              <a:t>;</a:t>
            </a:r>
            <a:endParaRPr sz="2800">
              <a:latin typeface="Times New Roman"/>
              <a:cs typeface="Times New Roman"/>
            </a:endParaRPr>
          </a:p>
          <a:p>
            <a:pPr lvl="1" marL="1061085" indent="-286385">
              <a:lnSpc>
                <a:spcPts val="2850"/>
              </a:lnSpc>
              <a:buAutoNum type="alphaLcPeriod" startAt="3"/>
              <a:tabLst>
                <a:tab pos="1061720" algn="l"/>
              </a:tabLst>
            </a:pPr>
            <a:r>
              <a:rPr dirty="0" sz="2400">
                <a:latin typeface="Times New Roman"/>
                <a:cs typeface="Times New Roman"/>
              </a:rPr>
              <a:t>En</a:t>
            </a:r>
            <a:r>
              <a:rPr dirty="0" sz="2400" spc="5">
                <a:latin typeface="Times New Roman"/>
                <a:cs typeface="Times New Roman"/>
              </a:rPr>
              <a:t>z</a:t>
            </a:r>
            <a:r>
              <a:rPr dirty="0" sz="2400" spc="-75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m</a:t>
            </a:r>
            <a:r>
              <a:rPr dirty="0" sz="2400" spc="-5">
                <a:latin typeface="Times New Roman"/>
                <a:cs typeface="Times New Roman"/>
              </a:rPr>
              <a:t>e</a:t>
            </a:r>
            <a:r>
              <a:rPr dirty="0" sz="2400" spc="-5">
                <a:latin typeface="Times New Roman"/>
                <a:cs typeface="Times New Roman"/>
              </a:rPr>
              <a:t>-</a:t>
            </a:r>
            <a:r>
              <a:rPr dirty="0" sz="2400">
                <a:latin typeface="Times New Roman"/>
                <a:cs typeface="Times New Roman"/>
              </a:rPr>
              <a:t>l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nk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d</a:t>
            </a:r>
            <a:r>
              <a:rPr dirty="0" sz="2400" spc="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le</a:t>
            </a:r>
            <a:r>
              <a:rPr dirty="0" sz="2400" spc="-15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t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nosorb</a:t>
            </a:r>
            <a:r>
              <a:rPr dirty="0" sz="2400" spc="-15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nt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–</a:t>
            </a:r>
            <a:r>
              <a:rPr dirty="0" sz="2400">
                <a:latin typeface="Times New Roman"/>
                <a:cs typeface="Times New Roman"/>
              </a:rPr>
              <a:t>inh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bi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ion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ssay</a:t>
            </a:r>
            <a:endParaRPr sz="2400">
              <a:latin typeface="Times New Roman"/>
              <a:cs typeface="Times New Roman"/>
            </a:endParaRPr>
          </a:p>
          <a:p>
            <a:pPr marL="725805">
              <a:lnSpc>
                <a:spcPct val="100000"/>
              </a:lnSpc>
              <a:spcBef>
                <a:spcPts val="120"/>
              </a:spcBef>
            </a:pPr>
            <a:r>
              <a:rPr dirty="0" sz="2400">
                <a:latin typeface="Times New Roman"/>
                <a:cs typeface="Times New Roman"/>
              </a:rPr>
              <a:t>(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 spc="-55">
                <a:latin typeface="Times New Roman"/>
                <a:cs typeface="Times New Roman"/>
              </a:rPr>
              <a:t>LL</a:t>
            </a:r>
            <a:r>
              <a:rPr dirty="0" sz="2400" spc="5">
                <a:latin typeface="Times New Roman"/>
                <a:cs typeface="Times New Roman"/>
              </a:rPr>
              <a:t>S</a:t>
            </a:r>
            <a:r>
              <a:rPr dirty="0" sz="2400" spc="-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);</a:t>
            </a:r>
            <a:endParaRPr sz="2400">
              <a:latin typeface="Times New Roman"/>
              <a:cs typeface="Times New Roman"/>
            </a:endParaRPr>
          </a:p>
          <a:p>
            <a:pPr marL="774700">
              <a:lnSpc>
                <a:spcPct val="100000"/>
              </a:lnSpc>
              <a:spcBef>
                <a:spcPts val="120"/>
              </a:spcBef>
            </a:pP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tc.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9567" y="510540"/>
            <a:ext cx="2757170" cy="5486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</a:t>
            </a:r>
            <a:r>
              <a:rPr dirty="0" spc="5"/>
              <a:t>u</a:t>
            </a:r>
            <a:r>
              <a:rPr dirty="0"/>
              <a:t>m</a:t>
            </a:r>
            <a:r>
              <a:rPr dirty="0" spc="-15"/>
              <a:t>m</a:t>
            </a:r>
            <a:r>
              <a:rPr dirty="0"/>
              <a:t>a</a:t>
            </a:r>
            <a:r>
              <a:rPr dirty="0" spc="-15"/>
              <a:t>r</a:t>
            </a:r>
            <a:r>
              <a:rPr dirty="0"/>
              <a:t>y</a:t>
            </a:r>
            <a:r>
              <a:rPr dirty="0" spc="15"/>
              <a:t> </a:t>
            </a:r>
            <a:r>
              <a:rPr dirty="0" sz="2000" b="0">
                <a:latin typeface="Arial"/>
                <a:cs typeface="Arial"/>
              </a:rPr>
              <a:t>(</a:t>
            </a:r>
            <a:r>
              <a:rPr dirty="0" sz="2000" spc="-5" b="0">
                <a:latin typeface="Arial"/>
                <a:cs typeface="Arial"/>
              </a:rPr>
              <a:t>2/4)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0610" y="1232479"/>
            <a:ext cx="7195820" cy="4773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5285" marR="208279" indent="-362585">
              <a:lnSpc>
                <a:spcPct val="93800"/>
              </a:lnSpc>
              <a:buAutoNum type="romanUcPeriod" startAt="2"/>
              <a:tabLst>
                <a:tab pos="369570" algn="l"/>
              </a:tabLst>
            </a:pPr>
            <a:r>
              <a:rPr dirty="0" sz="2400" spc="-60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 spc="5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p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-15">
                <a:latin typeface="Times New Roman"/>
                <a:cs typeface="Times New Roman"/>
              </a:rPr>
              <a:t>c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ss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s</a:t>
            </a:r>
            <a:r>
              <a:rPr dirty="0" sz="2400" spc="2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the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h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nism</a:t>
            </a:r>
            <a:r>
              <a:rPr dirty="0" sz="2400" spc="15">
                <a:latin typeface="Times New Roman"/>
                <a:cs typeface="Times New Roman"/>
              </a:rPr>
              <a:t> </a:t>
            </a:r>
            <a:r>
              <a:rPr dirty="0" sz="2400" spc="-25">
                <a:latin typeface="Times New Roman"/>
                <a:cs typeface="Times New Roman"/>
              </a:rPr>
              <a:t>g</a:t>
            </a:r>
            <a:r>
              <a:rPr dirty="0" sz="2400">
                <a:latin typeface="Times New Roman"/>
                <a:cs typeface="Times New Roman"/>
              </a:rPr>
              <a:t>l</a:t>
            </a:r>
            <a:r>
              <a:rPr dirty="0" sz="2400" spc="-70">
                <a:latin typeface="Times New Roman"/>
                <a:cs typeface="Times New Roman"/>
              </a:rPr>
              <a:t>y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n</a:t>
            </a:r>
            <a:r>
              <a:rPr dirty="0" sz="2400" spc="9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-30">
                <a:latin typeface="Times New Roman"/>
                <a:cs typeface="Times New Roman"/>
              </a:rPr>
              <a:t>g</a:t>
            </a:r>
            <a:r>
              <a:rPr dirty="0" sz="2400">
                <a:latin typeface="Times New Roman"/>
                <a:cs typeface="Times New Roman"/>
              </a:rPr>
              <a:t>nit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on,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six r</a:t>
            </a:r>
            <a:r>
              <a:rPr dirty="0" sz="2400" spc="-20">
                <a:latin typeface="Times New Roman"/>
                <a:cs typeface="Times New Roman"/>
              </a:rPr>
              <a:t>e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-25">
                <a:latin typeface="Times New Roman"/>
                <a:cs typeface="Times New Roman"/>
              </a:rPr>
              <a:t>g</a:t>
            </a:r>
            <a:r>
              <a:rPr dirty="0" sz="2400">
                <a:latin typeface="Times New Roman"/>
                <a:cs typeface="Times New Roman"/>
              </a:rPr>
              <a:t>ni</a:t>
            </a:r>
            <a:r>
              <a:rPr dirty="0" sz="2400" spc="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ion f</a:t>
            </a:r>
            <a:r>
              <a:rPr dirty="0" sz="2400" spc="-15">
                <a:latin typeface="Times New Roman"/>
                <a:cs typeface="Times New Roman"/>
              </a:rPr>
              <a:t>a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>
                <a:latin typeface="Times New Roman"/>
                <a:cs typeface="Times New Roman"/>
              </a:rPr>
              <a:t>tors</a:t>
            </a:r>
            <a:r>
              <a:rPr dirty="0" sz="2400" spc="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 </a:t>
            </a:r>
            <a:r>
              <a:rPr dirty="0" sz="2400" spc="-25">
                <a:latin typeface="Times New Roman"/>
                <a:cs typeface="Times New Roman"/>
              </a:rPr>
              <a:t>g</a:t>
            </a:r>
            <a:r>
              <a:rPr dirty="0" sz="2400">
                <a:latin typeface="Times New Roman"/>
                <a:cs typeface="Times New Roman"/>
              </a:rPr>
              <a:t>l</a:t>
            </a:r>
            <a:r>
              <a:rPr dirty="0" sz="2400" spc="-70">
                <a:latin typeface="Times New Roman"/>
                <a:cs typeface="Times New Roman"/>
              </a:rPr>
              <a:t>y</a:t>
            </a:r>
            <a:r>
              <a:rPr dirty="0" sz="2400" spc="-10">
                <a:latin typeface="Times New Roman"/>
                <a:cs typeface="Times New Roman"/>
              </a:rPr>
              <a:t>c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>
                <a:latin typeface="Times New Roman"/>
                <a:cs typeface="Times New Roman"/>
              </a:rPr>
              <a:t>ns</a:t>
            </a:r>
            <a:r>
              <a:rPr dirty="0" sz="2400" spc="1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w</a:t>
            </a:r>
            <a:r>
              <a:rPr dirty="0" sz="2400" spc="-15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re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invo</a:t>
            </a:r>
            <a:r>
              <a:rPr dirty="0" sz="2400" spc="5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v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d :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Th</a:t>
            </a:r>
            <a:r>
              <a:rPr dirty="0" sz="2400" spc="-2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y</a:t>
            </a:r>
            <a:r>
              <a:rPr dirty="0" sz="2400">
                <a:latin typeface="Times New Roman"/>
                <a:cs typeface="Times New Roman"/>
              </a:rPr>
              <a:t> 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>
                <a:latin typeface="Times New Roman"/>
                <a:cs typeface="Times New Roman"/>
              </a:rPr>
              <a:t>e</a:t>
            </a:r>
            <a:r>
              <a:rPr dirty="0" sz="2400" spc="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lvl="1" marL="777875" indent="-402590">
              <a:lnSpc>
                <a:spcPct val="100000"/>
              </a:lnSpc>
              <a:spcBef>
                <a:spcPts val="310"/>
              </a:spcBef>
              <a:buAutoNum type="romanLcParenBoth"/>
              <a:tabLst>
                <a:tab pos="778510" algn="l"/>
              </a:tabLst>
            </a:pP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 spc="-15">
                <a:latin typeface="Times New Roman"/>
                <a:cs typeface="Times New Roman"/>
              </a:rPr>
              <a:t>e</a:t>
            </a:r>
            <a:r>
              <a:rPr dirty="0" sz="1800" spc="-15">
                <a:latin typeface="Times New Roman"/>
                <a:cs typeface="Times New Roman"/>
              </a:rPr>
              <a:t>v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10">
                <a:latin typeface="Times New Roman"/>
                <a:cs typeface="Times New Roman"/>
              </a:rPr>
              <a:t>p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-30">
                <a:latin typeface="Times New Roman"/>
                <a:cs typeface="Times New Roman"/>
              </a:rPr>
              <a:t>m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rs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10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d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10">
                <a:latin typeface="Times New Roman"/>
                <a:cs typeface="Times New Roman"/>
              </a:rPr>
              <a:t>n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rs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f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 spc="5">
                <a:latin typeface="Times New Roman"/>
                <a:cs typeface="Times New Roman"/>
              </a:rPr>
              <a:t>u</a:t>
            </a:r>
            <a:r>
              <a:rPr dirty="0" sz="1800" spc="-15">
                <a:latin typeface="Times New Roman"/>
                <a:cs typeface="Times New Roman"/>
              </a:rPr>
              <a:t>g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rs;</a:t>
            </a:r>
            <a:endParaRPr sz="1800">
              <a:latin typeface="Times New Roman"/>
              <a:cs typeface="Times New Roman"/>
            </a:endParaRPr>
          </a:p>
          <a:p>
            <a:pPr lvl="1" marL="777875" indent="-402590">
              <a:lnSpc>
                <a:spcPct val="100000"/>
              </a:lnSpc>
              <a:spcBef>
                <a:spcPts val="530"/>
              </a:spcBef>
              <a:buAutoNum type="romanLcParenBoth"/>
              <a:tabLst>
                <a:tab pos="778510" algn="l"/>
              </a:tabLst>
            </a:pPr>
            <a:r>
              <a:rPr dirty="0" sz="1800">
                <a:latin typeface="Times New Roman"/>
                <a:cs typeface="Times New Roman"/>
              </a:rPr>
              <a:t>M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 spc="-15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ri</a:t>
            </a:r>
            <a:r>
              <a:rPr dirty="0" sz="1800" spc="10">
                <a:latin typeface="Times New Roman"/>
                <a:cs typeface="Times New Roman"/>
              </a:rPr>
              <a:t>d</a:t>
            </a:r>
            <a:r>
              <a:rPr dirty="0" sz="1800">
                <a:latin typeface="Times New Roman"/>
                <a:cs typeface="Times New Roman"/>
              </a:rPr>
              <a:t>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sp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-25">
                <a:latin typeface="Times New Roman"/>
                <a:cs typeface="Times New Roman"/>
              </a:rPr>
              <a:t>f</a:t>
            </a:r>
            <a:r>
              <a:rPr dirty="0" sz="1800">
                <a:latin typeface="Times New Roman"/>
                <a:cs typeface="Times New Roman"/>
              </a:rPr>
              <a:t>icity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(</a:t>
            </a:r>
            <a:r>
              <a:rPr dirty="0" sz="1800" spc="-30">
                <a:latin typeface="Times New Roman"/>
                <a:cs typeface="Times New Roman"/>
              </a:rPr>
              <a:t>G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l,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G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lN</a:t>
            </a:r>
            <a:r>
              <a:rPr dirty="0" sz="1800" spc="-35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,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G</a:t>
            </a:r>
            <a:r>
              <a:rPr dirty="0" sz="1800">
                <a:latin typeface="Times New Roman"/>
                <a:cs typeface="Times New Roman"/>
              </a:rPr>
              <a:t>lc</a:t>
            </a:r>
            <a:r>
              <a:rPr dirty="0" sz="1800" spc="-15">
                <a:latin typeface="Times New Roman"/>
                <a:cs typeface="Times New Roman"/>
              </a:rPr>
              <a:t>N</a:t>
            </a:r>
            <a:r>
              <a:rPr dirty="0" sz="1800" spc="-3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,</a:t>
            </a:r>
            <a:r>
              <a:rPr dirty="0" sz="1800" spc="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L</a:t>
            </a:r>
            <a:r>
              <a:rPr dirty="0" sz="1800">
                <a:latin typeface="Times New Roman"/>
                <a:cs typeface="Times New Roman"/>
              </a:rPr>
              <a:t>F</a:t>
            </a:r>
            <a:r>
              <a:rPr dirty="0" sz="1800" spc="5">
                <a:latin typeface="Times New Roman"/>
                <a:cs typeface="Times New Roman"/>
              </a:rPr>
              <a:t>u</a:t>
            </a:r>
            <a:r>
              <a:rPr dirty="0" sz="1800" spc="-5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,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  <a:p>
            <a:pPr marL="777875">
              <a:lnSpc>
                <a:spcPct val="100000"/>
              </a:lnSpc>
              <a:spcBef>
                <a:spcPts val="550"/>
              </a:spcBef>
            </a:pPr>
            <a:r>
              <a:rPr dirty="0" sz="1800" spc="5">
                <a:latin typeface="Times New Roman"/>
                <a:cs typeface="Times New Roman"/>
              </a:rPr>
              <a:t>S</a:t>
            </a:r>
            <a:r>
              <a:rPr dirty="0" sz="1800">
                <a:latin typeface="Times New Roman"/>
                <a:cs typeface="Times New Roman"/>
              </a:rPr>
              <a:t>ialic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ac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15">
                <a:latin typeface="Times New Roman"/>
                <a:cs typeface="Times New Roman"/>
              </a:rPr>
              <a:t>d</a:t>
            </a:r>
            <a:r>
              <a:rPr dirty="0" sz="1800">
                <a:latin typeface="Times New Roman"/>
                <a:cs typeface="Times New Roman"/>
              </a:rPr>
              <a:t>)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lvl="1" marL="777875" indent="-402590">
              <a:lnSpc>
                <a:spcPct val="100000"/>
              </a:lnSpc>
              <a:spcBef>
                <a:spcPts val="530"/>
              </a:spcBef>
              <a:buAutoNum type="romanLcParenBoth" startAt="3"/>
              <a:tabLst>
                <a:tab pos="778510" algn="l"/>
              </a:tabLst>
            </a:pP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15">
                <a:latin typeface="Times New Roman"/>
                <a:cs typeface="Times New Roman"/>
              </a:rPr>
              <a:t>e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ti</a:t>
            </a:r>
            <a:r>
              <a:rPr dirty="0" sz="1800" spc="-15">
                <a:latin typeface="Times New Roman"/>
                <a:cs typeface="Times New Roman"/>
              </a:rPr>
              <a:t>v</a:t>
            </a:r>
            <a:r>
              <a:rPr dirty="0" sz="1800">
                <a:latin typeface="Times New Roman"/>
                <a:cs typeface="Times New Roman"/>
              </a:rPr>
              <a:t>ities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 spc="-30">
                <a:latin typeface="Times New Roman"/>
                <a:cs typeface="Times New Roman"/>
              </a:rPr>
              <a:t>w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rd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m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li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n</a:t>
            </a:r>
            <a:r>
              <a:rPr dirty="0" sz="1800" spc="105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d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-15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ri</a:t>
            </a:r>
            <a:r>
              <a:rPr dirty="0" sz="1800" spc="10">
                <a:latin typeface="Times New Roman"/>
                <a:cs typeface="Times New Roman"/>
              </a:rPr>
              <a:t>d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d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</a:t>
            </a:r>
            <a:r>
              <a:rPr dirty="0" sz="1800" b="1">
                <a:latin typeface="Times New Roman"/>
                <a:cs typeface="Times New Roman"/>
              </a:rPr>
              <a:t>n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str</a:t>
            </a:r>
            <a:r>
              <a:rPr dirty="0" sz="1800" spc="5">
                <a:latin typeface="Times New Roman"/>
                <a:cs typeface="Times New Roman"/>
              </a:rPr>
              <a:t>u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10">
                <a:latin typeface="Times New Roman"/>
                <a:cs typeface="Times New Roman"/>
              </a:rPr>
              <a:t>u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u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its</a:t>
            </a:r>
            <a:endParaRPr sz="1800">
              <a:latin typeface="Times New Roman"/>
              <a:cs typeface="Times New Roman"/>
            </a:endParaRPr>
          </a:p>
          <a:p>
            <a:pPr marL="777875">
              <a:lnSpc>
                <a:spcPct val="100000"/>
              </a:lnSpc>
              <a:spcBef>
                <a:spcPts val="550"/>
              </a:spcBef>
            </a:pPr>
            <a:r>
              <a:rPr dirty="0" sz="1800">
                <a:latin typeface="Times New Roman"/>
                <a:cs typeface="Times New Roman"/>
              </a:rPr>
              <a:t>(in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d</a:t>
            </a:r>
            <a:r>
              <a:rPr dirty="0" sz="1800" spc="-10">
                <a:latin typeface="Times New Roman"/>
                <a:cs typeface="Times New Roman"/>
              </a:rPr>
              <a:t>ec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10">
                <a:latin typeface="Times New Roman"/>
                <a:cs typeface="Times New Roman"/>
              </a:rPr>
              <a:t>ea</a:t>
            </a:r>
            <a:r>
              <a:rPr dirty="0" sz="1800">
                <a:latin typeface="Times New Roman"/>
                <a:cs typeface="Times New Roman"/>
              </a:rPr>
              <a:t>si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g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10">
                <a:latin typeface="Times New Roman"/>
                <a:cs typeface="Times New Roman"/>
              </a:rPr>
              <a:t>d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15">
                <a:latin typeface="Times New Roman"/>
                <a:cs typeface="Times New Roman"/>
              </a:rPr>
              <a:t>r</a:t>
            </a:r>
            <a:r>
              <a:rPr dirty="0" sz="1800">
                <a:latin typeface="Times New Roman"/>
                <a:cs typeface="Times New Roman"/>
              </a:rPr>
              <a:t>)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lvl="1" marL="777875" indent="-402590">
              <a:lnSpc>
                <a:spcPct val="100000"/>
              </a:lnSpc>
              <a:spcBef>
                <a:spcPts val="530"/>
              </a:spcBef>
              <a:buAutoNum type="romanLcParenBoth" startAt="4"/>
              <a:tabLst>
                <a:tab pos="778510" algn="l"/>
              </a:tabLst>
            </a:pPr>
            <a:r>
              <a:rPr dirty="0" sz="1800" spc="-25">
                <a:latin typeface="Times New Roman"/>
                <a:cs typeface="Times New Roman"/>
              </a:rPr>
              <a:t>T</a:t>
            </a: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sz="1800">
                <a:latin typeface="Times New Roman"/>
                <a:cs typeface="Times New Roman"/>
              </a:rPr>
              <a:t>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st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ti</a:t>
            </a:r>
            <a:r>
              <a:rPr dirty="0" sz="1800" spc="-15">
                <a:latin typeface="Times New Roman"/>
                <a:cs typeface="Times New Roman"/>
              </a:rPr>
              <a:t>v</a:t>
            </a:r>
            <a:r>
              <a:rPr dirty="0" sz="1800">
                <a:latin typeface="Times New Roman"/>
                <a:cs typeface="Times New Roman"/>
              </a:rPr>
              <a:t>e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</a:t>
            </a:r>
            <a:r>
              <a:rPr dirty="0" sz="1800" spc="-15">
                <a:latin typeface="Times New Roman"/>
                <a:cs typeface="Times New Roman"/>
              </a:rPr>
              <a:t>g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d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algn="just" lvl="1" marL="777875" marR="231140" indent="-402590">
              <a:lnSpc>
                <a:spcPct val="125099"/>
              </a:lnSpc>
              <a:spcBef>
                <a:spcPts val="10"/>
              </a:spcBef>
              <a:buAutoNum type="romanLcParenBoth" startAt="4"/>
              <a:tabLst>
                <a:tab pos="778510" algn="l"/>
              </a:tabLst>
            </a:pPr>
            <a:r>
              <a:rPr dirty="0" sz="1800" spc="5">
                <a:latin typeface="Times New Roman"/>
                <a:cs typeface="Times New Roman"/>
              </a:rPr>
              <a:t>S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-30">
                <a:latin typeface="Times New Roman"/>
                <a:cs typeface="Times New Roman"/>
              </a:rPr>
              <a:t>m</a:t>
            </a:r>
            <a:r>
              <a:rPr dirty="0" sz="1800" spc="10">
                <a:latin typeface="Times New Roman"/>
                <a:cs typeface="Times New Roman"/>
              </a:rPr>
              <a:t>p</a:t>
            </a:r>
            <a:r>
              <a:rPr dirty="0" sz="1800">
                <a:latin typeface="Times New Roman"/>
                <a:cs typeface="Times New Roman"/>
              </a:rPr>
              <a:t>le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10">
                <a:latin typeface="Times New Roman"/>
                <a:cs typeface="Times New Roman"/>
              </a:rPr>
              <a:t>u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5">
                <a:latin typeface="Times New Roman"/>
                <a:cs typeface="Times New Roman"/>
              </a:rPr>
              <a:t>t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-10">
                <a:latin typeface="Times New Roman"/>
                <a:cs typeface="Times New Roman"/>
              </a:rPr>
              <a:t>v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le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10">
                <a:latin typeface="Times New Roman"/>
                <a:cs typeface="Times New Roman"/>
              </a:rPr>
              <a:t>u</a:t>
            </a:r>
            <a:r>
              <a:rPr dirty="0" sz="1800">
                <a:latin typeface="Times New Roman"/>
                <a:cs typeface="Times New Roman"/>
              </a:rPr>
              <a:t>st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-50">
                <a:latin typeface="Times New Roman"/>
                <a:cs typeface="Times New Roman"/>
              </a:rPr>
              <a:t>f</a:t>
            </a:r>
            <a:r>
              <a:rPr dirty="0" sz="1800" spc="-25">
                <a:latin typeface="Times New Roman"/>
                <a:cs typeface="Times New Roman"/>
              </a:rPr>
              <a:t>f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f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10">
                <a:latin typeface="Times New Roman"/>
                <a:cs typeface="Times New Roman"/>
              </a:rPr>
              <a:t>b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 spc="10">
                <a:latin typeface="Times New Roman"/>
                <a:cs typeface="Times New Roman"/>
              </a:rPr>
              <a:t>h</a:t>
            </a:r>
            <a:r>
              <a:rPr dirty="0" sz="1800" spc="-40">
                <a:latin typeface="Times New Roman"/>
                <a:cs typeface="Times New Roman"/>
              </a:rPr>
              <a:t>y</a:t>
            </a:r>
            <a:r>
              <a:rPr dirty="0" sz="1800" spc="10">
                <a:latin typeface="Times New Roman"/>
                <a:cs typeface="Times New Roman"/>
              </a:rPr>
              <a:t>d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te 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str</a:t>
            </a:r>
            <a:r>
              <a:rPr dirty="0" sz="1800" spc="10">
                <a:latin typeface="Times New Roman"/>
                <a:cs typeface="Times New Roman"/>
              </a:rPr>
              <a:t>u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10">
                <a:latin typeface="Times New Roman"/>
                <a:cs typeface="Times New Roman"/>
              </a:rPr>
              <a:t>u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d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u</a:t>
            </a:r>
            <a:r>
              <a:rPr dirty="0" sz="1800" spc="10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it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h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T</a:t>
            </a:r>
            <a:r>
              <a:rPr dirty="0" sz="1800" b="1">
                <a:latin typeface="Times New Roman"/>
                <a:cs typeface="Times New Roman"/>
              </a:rPr>
              <a:t>n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g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-35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 spc="5">
                <a:latin typeface="Times New Roman"/>
                <a:cs typeface="Times New Roman"/>
              </a:rPr>
              <a:t>p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5">
                <a:latin typeface="Times New Roman"/>
                <a:cs typeface="Times New Roman"/>
              </a:rPr>
              <a:t>p</a:t>
            </a:r>
            <a:r>
              <a:rPr dirty="0" sz="1800">
                <a:latin typeface="Times New Roman"/>
                <a:cs typeface="Times New Roman"/>
              </a:rPr>
              <a:t>ti</a:t>
            </a:r>
            <a:r>
              <a:rPr dirty="0" sz="1800" spc="5">
                <a:latin typeface="Times New Roman"/>
                <a:cs typeface="Times New Roman"/>
              </a:rPr>
              <a:t>d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d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5">
                <a:latin typeface="Times New Roman"/>
                <a:cs typeface="Times New Roman"/>
              </a:rPr>
              <a:t>u</a:t>
            </a:r>
            <a:r>
              <a:rPr dirty="0" sz="1800">
                <a:latin typeface="Times New Roman"/>
                <a:cs typeface="Times New Roman"/>
              </a:rPr>
              <a:t>lt</a:t>
            </a:r>
            <a:r>
              <a:rPr dirty="0" sz="1800" spc="10">
                <a:latin typeface="Times New Roman"/>
                <a:cs typeface="Times New Roman"/>
              </a:rPr>
              <a:t>i</a:t>
            </a:r>
            <a:r>
              <a:rPr dirty="0" sz="1800" spc="-5">
                <a:latin typeface="Times New Roman"/>
                <a:cs typeface="Times New Roman"/>
              </a:rPr>
              <a:t>-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ten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ry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g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-35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 spc="5">
                <a:latin typeface="Times New Roman"/>
                <a:cs typeface="Times New Roman"/>
              </a:rPr>
              <a:t>p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 spc="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10">
                <a:latin typeface="Times New Roman"/>
                <a:cs typeface="Times New Roman"/>
              </a:rPr>
              <a:t>n</a:t>
            </a:r>
            <a:r>
              <a:rPr dirty="0" sz="1800" spc="5">
                <a:latin typeface="Times New Roman"/>
                <a:cs typeface="Times New Roman"/>
              </a:rPr>
              <a:t>h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10">
                <a:latin typeface="Times New Roman"/>
                <a:cs typeface="Times New Roman"/>
              </a:rPr>
              <a:t>b</a:t>
            </a:r>
            <a:r>
              <a:rPr dirty="0" sz="1800">
                <a:latin typeface="Times New Roman"/>
                <a:cs typeface="Times New Roman"/>
              </a:rPr>
              <a:t>it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b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10">
                <a:latin typeface="Times New Roman"/>
                <a:cs typeface="Times New Roman"/>
              </a:rPr>
              <a:t>n</a:t>
            </a:r>
            <a:r>
              <a:rPr dirty="0" sz="1800" spc="10">
                <a:latin typeface="Times New Roman"/>
                <a:cs typeface="Times New Roman"/>
              </a:rPr>
              <a:t>d</a:t>
            </a:r>
            <a:r>
              <a:rPr dirty="0" sz="1800">
                <a:latin typeface="Times New Roman"/>
                <a:cs typeface="Times New Roman"/>
              </a:rPr>
              <a:t>i</a:t>
            </a:r>
            <a:r>
              <a:rPr dirty="0" sz="1800" spc="10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g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lvl="1" marL="777875" indent="-402590">
              <a:lnSpc>
                <a:spcPct val="100000"/>
              </a:lnSpc>
              <a:spcBef>
                <a:spcPts val="530"/>
              </a:spcBef>
              <a:buAutoNum type="romanLcParenBoth" startAt="4"/>
              <a:tabLst>
                <a:tab pos="778510" algn="l"/>
              </a:tabLst>
            </a:pPr>
            <a:r>
              <a:rPr dirty="0" sz="1800">
                <a:latin typeface="Times New Roman"/>
                <a:cs typeface="Times New Roman"/>
              </a:rPr>
              <a:t>C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5">
                <a:latin typeface="Times New Roman"/>
                <a:cs typeface="Times New Roman"/>
              </a:rPr>
              <a:t>p</a:t>
            </a:r>
            <a:r>
              <a:rPr dirty="0" sz="1800">
                <a:latin typeface="Times New Roman"/>
                <a:cs typeface="Times New Roman"/>
              </a:rPr>
              <a:t>lex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p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-35">
                <a:latin typeface="Times New Roman"/>
                <a:cs typeface="Times New Roman"/>
              </a:rPr>
              <a:t>y</a:t>
            </a:r>
            <a:r>
              <a:rPr dirty="0" sz="1800" spc="-15">
                <a:latin typeface="Times New Roman"/>
                <a:cs typeface="Times New Roman"/>
              </a:rPr>
              <a:t>v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lent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5">
                <a:latin typeface="Times New Roman"/>
                <a:cs typeface="Times New Roman"/>
              </a:rPr>
              <a:t>u</a:t>
            </a:r>
            <a:r>
              <a:rPr dirty="0" sz="1800">
                <a:latin typeface="Times New Roman"/>
                <a:cs typeface="Times New Roman"/>
              </a:rPr>
              <a:t>lt</a:t>
            </a:r>
            <a:r>
              <a:rPr dirty="0" sz="1800" spc="15">
                <a:latin typeface="Times New Roman"/>
                <a:cs typeface="Times New Roman"/>
              </a:rPr>
              <a:t>i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-50">
                <a:latin typeface="Times New Roman"/>
                <a:cs typeface="Times New Roman"/>
              </a:rPr>
              <a:t>f</a:t>
            </a:r>
            <a:r>
              <a:rPr dirty="0" sz="1800" spc="-25">
                <a:latin typeface="Times New Roman"/>
                <a:cs typeface="Times New Roman"/>
              </a:rPr>
              <a:t>f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ts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p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s</a:t>
            </a:r>
            <a:r>
              <a:rPr dirty="0" sz="1800" spc="-15">
                <a:latin typeface="Times New Roman"/>
                <a:cs typeface="Times New Roman"/>
              </a:rPr>
              <a:t>e</a:t>
            </a:r>
            <a:r>
              <a:rPr dirty="0" sz="1800" spc="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 spc="-35">
                <a:latin typeface="Times New Roman"/>
                <a:cs typeface="Times New Roman"/>
              </a:rPr>
              <a:t>m</a:t>
            </a:r>
            <a:r>
              <a:rPr dirty="0" sz="1800" spc="5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le</a:t>
            </a:r>
            <a:r>
              <a:rPr dirty="0" sz="1800" spc="-15">
                <a:latin typeface="Times New Roman"/>
                <a:cs typeface="Times New Roman"/>
              </a:rPr>
              <a:t>c</a:t>
            </a:r>
            <a:r>
              <a:rPr dirty="0" sz="1800" spc="5">
                <a:latin typeface="Times New Roman"/>
                <a:cs typeface="Times New Roman"/>
              </a:rPr>
              <a:t>u</a:t>
            </a:r>
            <a:r>
              <a:rPr dirty="0" sz="1800">
                <a:latin typeface="Times New Roman"/>
                <a:cs typeface="Times New Roman"/>
              </a:rPr>
              <a:t>les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w</a:t>
            </a:r>
            <a:r>
              <a:rPr dirty="0" sz="1800">
                <a:latin typeface="Times New Roman"/>
                <a:cs typeface="Times New Roman"/>
              </a:rPr>
              <a:t>ith</a:t>
            </a:r>
            <a:endParaRPr sz="1800">
              <a:latin typeface="Times New Roman"/>
              <a:cs typeface="Times New Roman"/>
            </a:endParaRPr>
          </a:p>
          <a:p>
            <a:pPr marL="777875">
              <a:lnSpc>
                <a:spcPct val="100000"/>
              </a:lnSpc>
              <a:spcBef>
                <a:spcPts val="550"/>
              </a:spcBef>
            </a:pPr>
            <a:r>
              <a:rPr dirty="0" sz="1800" spc="-15">
                <a:latin typeface="Times New Roman"/>
                <a:cs typeface="Times New Roman"/>
              </a:rPr>
              <a:t>k</a:t>
            </a:r>
            <a:r>
              <a:rPr dirty="0" sz="1800" spc="10">
                <a:latin typeface="Times New Roman"/>
                <a:cs typeface="Times New Roman"/>
              </a:rPr>
              <a:t>no</a:t>
            </a:r>
            <a:r>
              <a:rPr dirty="0" sz="1800" spc="-30">
                <a:latin typeface="Times New Roman"/>
                <a:cs typeface="Times New Roman"/>
              </a:rPr>
              <a:t>w</a:t>
            </a:r>
            <a:r>
              <a:rPr dirty="0" sz="1800">
                <a:latin typeface="Times New Roman"/>
                <a:cs typeface="Times New Roman"/>
              </a:rPr>
              <a:t>n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g</a:t>
            </a:r>
            <a:r>
              <a:rPr dirty="0" sz="1800">
                <a:latin typeface="Times New Roman"/>
                <a:cs typeface="Times New Roman"/>
              </a:rPr>
              <a:t>l</a:t>
            </a:r>
            <a:r>
              <a:rPr dirty="0" sz="1800" spc="-35">
                <a:latin typeface="Times New Roman"/>
                <a:cs typeface="Times New Roman"/>
              </a:rPr>
              <a:t>y</a:t>
            </a:r>
            <a:r>
              <a:rPr dirty="0" sz="1800" spc="-10">
                <a:latin typeface="Times New Roman"/>
                <a:cs typeface="Times New Roman"/>
              </a:rPr>
              <a:t>c</a:t>
            </a:r>
            <a:r>
              <a:rPr dirty="0" sz="1800" spc="10">
                <a:latin typeface="Times New Roman"/>
                <a:cs typeface="Times New Roman"/>
              </a:rPr>
              <a:t>o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10">
                <a:latin typeface="Times New Roman"/>
                <a:cs typeface="Times New Roman"/>
              </a:rPr>
              <a:t>op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s,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w</a:t>
            </a:r>
            <a:r>
              <a:rPr dirty="0" sz="1800" spc="10">
                <a:latin typeface="Times New Roman"/>
                <a:cs typeface="Times New Roman"/>
              </a:rPr>
              <a:t>h</a:t>
            </a:r>
            <a:r>
              <a:rPr dirty="0" sz="1800">
                <a:latin typeface="Times New Roman"/>
                <a:cs typeface="Times New Roman"/>
              </a:rPr>
              <a:t>ich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28431" y="105155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34</a:t>
            </a:fld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3413" y="798829"/>
            <a:ext cx="2757170" cy="5486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Summ</a:t>
            </a:r>
            <a:r>
              <a:rPr dirty="0" spc="-15"/>
              <a:t>a</a:t>
            </a:r>
            <a:r>
              <a:rPr dirty="0"/>
              <a:t>ry</a:t>
            </a:r>
            <a:r>
              <a:rPr dirty="0"/>
              <a:t> </a:t>
            </a:r>
            <a:r>
              <a:rPr dirty="0" sz="2000" b="0">
                <a:latin typeface="Arial"/>
                <a:cs typeface="Arial"/>
              </a:rPr>
              <a:t>(</a:t>
            </a:r>
            <a:r>
              <a:rPr dirty="0" sz="2000" spc="-5" b="0">
                <a:latin typeface="Arial"/>
                <a:cs typeface="Arial"/>
              </a:rPr>
              <a:t>3/4)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608" y="1824370"/>
            <a:ext cx="7567295" cy="3049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43255" marR="5080" indent="-630555">
              <a:lnSpc>
                <a:spcPct val="78200"/>
              </a:lnSpc>
              <a:buClr>
                <a:srgbClr val="000000"/>
              </a:buClr>
              <a:buSzPct val="81250"/>
              <a:buAutoNum type="romanUcPeriod" startAt="3"/>
              <a:tabLst>
                <a:tab pos="543560" algn="l"/>
              </a:tabLst>
            </a:pP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dirty="0" sz="3200" spc="-2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ale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cy</a:t>
            </a:r>
            <a:r>
              <a:rPr dirty="0" sz="3200" spc="4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sz="3200" spc="-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dirty="0" sz="3200" spc="-2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3200" spc="3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dirty="0" sz="32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its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2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  <a:r>
              <a:rPr dirty="0" sz="3200" spc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lti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dirty="0" sz="3200" spc="5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3200" spc="-8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atio</a:t>
            </a:r>
            <a:r>
              <a:rPr dirty="0" sz="3200" spc="5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r>
              <a:rPr dirty="0" sz="3200" spc="3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eatures</a:t>
            </a:r>
            <a:r>
              <a:rPr dirty="0" sz="3200" spc="1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dirty="0" sz="3200" spc="1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3200" spc="-15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itical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 r</a:t>
            </a:r>
            <a:r>
              <a:rPr dirty="0" sz="3200" spc="-15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dirty="0" sz="3200" spc="5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iti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actors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lecti</a:t>
            </a:r>
            <a:r>
              <a:rPr dirty="0" sz="3200" spc="25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15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dirty="0" sz="3200" spc="-2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dirty="0" sz="3200" spc="-2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3200" spc="-15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tera</a:t>
            </a:r>
            <a:r>
              <a:rPr dirty="0" sz="3200" spc="-15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ti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dirty="0" sz="3200" spc="-5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"/>
              </a:spcBef>
              <a:buFont typeface="Times New Roman"/>
              <a:buAutoNum type="romanUcPeriod" startAt="3"/>
            </a:pPr>
            <a:endParaRPr sz="2600">
              <a:latin typeface="Times New Roman"/>
              <a:cs typeface="Times New Roman"/>
            </a:endParaRPr>
          </a:p>
          <a:p>
            <a:pPr algn="just" marL="551815" marR="98425" indent="-539115">
              <a:lnSpc>
                <a:spcPct val="78200"/>
              </a:lnSpc>
              <a:buSzPct val="81250"/>
              <a:buAutoNum type="romanUcPeriod" startAt="3"/>
              <a:tabLst>
                <a:tab pos="555625" algn="l"/>
              </a:tabLst>
            </a:pPr>
            <a:r>
              <a:rPr dirty="0" sz="3200" spc="-5">
                <a:latin typeface="Times New Roman"/>
                <a:cs typeface="Times New Roman"/>
              </a:rPr>
              <a:t>This</a:t>
            </a:r>
            <a:r>
              <a:rPr dirty="0" sz="3200" spc="30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s</a:t>
            </a:r>
            <a:r>
              <a:rPr dirty="0" sz="3200" spc="5">
                <a:latin typeface="Times New Roman"/>
                <a:cs typeface="Times New Roman"/>
              </a:rPr>
              <a:t>h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>
                <a:latin typeface="Times New Roman"/>
                <a:cs typeface="Times New Roman"/>
              </a:rPr>
              <a:t>u</a:t>
            </a:r>
            <a:r>
              <a:rPr dirty="0" sz="3200" spc="-5">
                <a:latin typeface="Times New Roman"/>
                <a:cs typeface="Times New Roman"/>
              </a:rPr>
              <a:t>ld</a:t>
            </a:r>
            <a:r>
              <a:rPr dirty="0" sz="3200" spc="-2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b</a:t>
            </a:r>
            <a:r>
              <a:rPr dirty="0" sz="3200" spc="-5">
                <a:latin typeface="Times New Roman"/>
                <a:cs typeface="Times New Roman"/>
              </a:rPr>
              <a:t>e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o</a:t>
            </a:r>
            <a:r>
              <a:rPr dirty="0" sz="3200" spc="0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e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of</a:t>
            </a:r>
            <a:r>
              <a:rPr dirty="0" sz="3200" spc="-1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i</a:t>
            </a:r>
            <a:r>
              <a:rPr dirty="0" sz="3200" spc="-70">
                <a:latin typeface="Times New Roman"/>
                <a:cs typeface="Times New Roman"/>
              </a:rPr>
              <a:t>m</a:t>
            </a:r>
            <a:r>
              <a:rPr dirty="0" sz="3200">
                <a:latin typeface="Times New Roman"/>
                <a:cs typeface="Times New Roman"/>
              </a:rPr>
              <a:t>p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rtant</a:t>
            </a:r>
            <a:r>
              <a:rPr dirty="0" sz="3200" spc="6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d</a:t>
            </a:r>
            <a:r>
              <a:rPr dirty="0" sz="3200" spc="-5">
                <a:latin typeface="Times New Roman"/>
                <a:cs typeface="Times New Roman"/>
              </a:rPr>
              <a:t>irectio</a:t>
            </a:r>
            <a:r>
              <a:rPr dirty="0" sz="3200" spc="0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s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wa</a:t>
            </a:r>
            <a:r>
              <a:rPr dirty="0" sz="3200" spc="-20">
                <a:latin typeface="Times New Roman"/>
                <a:cs typeface="Times New Roman"/>
              </a:rPr>
              <a:t>r</a:t>
            </a:r>
            <a:r>
              <a:rPr dirty="0" sz="3200" spc="-5">
                <a:latin typeface="Times New Roman"/>
                <a:cs typeface="Times New Roman"/>
              </a:rPr>
              <a:t>d</a:t>
            </a:r>
            <a:r>
              <a:rPr dirty="0" sz="3200" spc="3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</a:t>
            </a:r>
            <a:r>
              <a:rPr dirty="0" sz="3200">
                <a:latin typeface="Times New Roman"/>
                <a:cs typeface="Times New Roman"/>
              </a:rPr>
              <a:t>h</a:t>
            </a:r>
            <a:r>
              <a:rPr dirty="0" sz="3200" spc="-5">
                <a:latin typeface="Times New Roman"/>
                <a:cs typeface="Times New Roman"/>
              </a:rPr>
              <a:t>e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t</a:t>
            </a:r>
            <a:r>
              <a:rPr dirty="0" sz="3200" spc="-25">
                <a:latin typeface="Times New Roman"/>
                <a:cs typeface="Times New Roman"/>
              </a:rPr>
              <a:t>r</a:t>
            </a:r>
            <a:r>
              <a:rPr dirty="0" sz="3200" spc="-5">
                <a:latin typeface="Times New Roman"/>
                <a:cs typeface="Times New Roman"/>
              </a:rPr>
              <a:t>an</a:t>
            </a:r>
            <a:r>
              <a:rPr dirty="0" sz="3200">
                <a:latin typeface="Times New Roman"/>
                <a:cs typeface="Times New Roman"/>
              </a:rPr>
              <a:t>s</a:t>
            </a:r>
            <a:r>
              <a:rPr dirty="0" sz="3200" spc="0">
                <a:latin typeface="Times New Roman"/>
                <a:cs typeface="Times New Roman"/>
              </a:rPr>
              <a:t>f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r</a:t>
            </a:r>
            <a:r>
              <a:rPr dirty="0" sz="3200" spc="-80">
                <a:latin typeface="Times New Roman"/>
                <a:cs typeface="Times New Roman"/>
              </a:rPr>
              <a:t>m</a:t>
            </a:r>
            <a:r>
              <a:rPr dirty="0" sz="3200" spc="-5">
                <a:latin typeface="Times New Roman"/>
                <a:cs typeface="Times New Roman"/>
              </a:rPr>
              <a:t>i</a:t>
            </a:r>
            <a:r>
              <a:rPr dirty="0" sz="3200">
                <a:latin typeface="Times New Roman"/>
                <a:cs typeface="Times New Roman"/>
              </a:rPr>
              <a:t>n</a:t>
            </a:r>
            <a:r>
              <a:rPr dirty="0" sz="3200" spc="-5">
                <a:latin typeface="Times New Roman"/>
                <a:cs typeface="Times New Roman"/>
              </a:rPr>
              <a:t>g</a:t>
            </a:r>
            <a:r>
              <a:rPr dirty="0" sz="3200" spc="75">
                <a:latin typeface="Times New Roman"/>
                <a:cs typeface="Times New Roman"/>
              </a:rPr>
              <a:t> </a:t>
            </a:r>
            <a:r>
              <a:rPr dirty="0" sz="3200">
                <a:latin typeface="Times New Roman"/>
                <a:cs typeface="Times New Roman"/>
              </a:rPr>
              <a:t>g</a:t>
            </a:r>
            <a:r>
              <a:rPr dirty="0" sz="3200" spc="-5">
                <a:latin typeface="Times New Roman"/>
                <a:cs typeface="Times New Roman"/>
              </a:rPr>
              <a:t>l</a:t>
            </a:r>
            <a:r>
              <a:rPr dirty="0" sz="3200" spc="-20">
                <a:latin typeface="Times New Roman"/>
                <a:cs typeface="Times New Roman"/>
              </a:rPr>
              <a:t>y</a:t>
            </a:r>
            <a:r>
              <a:rPr dirty="0" sz="3200" spc="-5">
                <a:latin typeface="Times New Roman"/>
                <a:cs typeface="Times New Roman"/>
              </a:rPr>
              <a:t>co</a:t>
            </a:r>
            <a:r>
              <a:rPr dirty="0" sz="3200">
                <a:latin typeface="Times New Roman"/>
                <a:cs typeface="Times New Roman"/>
              </a:rPr>
              <a:t>s</a:t>
            </a:r>
            <a:r>
              <a:rPr dirty="0" sz="3200" spc="-5">
                <a:latin typeface="Times New Roman"/>
                <a:cs typeface="Times New Roman"/>
              </a:rPr>
              <a:t>ciences</a:t>
            </a:r>
            <a:r>
              <a:rPr dirty="0" sz="3200" spc="60">
                <a:latin typeface="Times New Roman"/>
                <a:cs typeface="Times New Roman"/>
              </a:rPr>
              <a:t> </a:t>
            </a:r>
            <a:r>
              <a:rPr dirty="0" sz="3200" spc="0">
                <a:latin typeface="Times New Roman"/>
                <a:cs typeface="Times New Roman"/>
              </a:rPr>
              <a:t>f</a:t>
            </a:r>
            <a:r>
              <a:rPr dirty="0" sz="3200">
                <a:latin typeface="Times New Roman"/>
                <a:cs typeface="Times New Roman"/>
              </a:rPr>
              <a:t>o</a:t>
            </a:r>
            <a:r>
              <a:rPr dirty="0" sz="3200" spc="-5">
                <a:latin typeface="Times New Roman"/>
                <a:cs typeface="Times New Roman"/>
              </a:rPr>
              <a:t>r</a:t>
            </a:r>
            <a:r>
              <a:rPr dirty="0" sz="3200" spc="-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Times New Roman"/>
                <a:cs typeface="Times New Roman"/>
              </a:rPr>
              <a:t>cen</a:t>
            </a:r>
            <a:r>
              <a:rPr dirty="0" sz="3200">
                <a:latin typeface="Times New Roman"/>
                <a:cs typeface="Times New Roman"/>
              </a:rPr>
              <a:t>t</a:t>
            </a:r>
            <a:r>
              <a:rPr dirty="0" sz="3200">
                <a:latin typeface="Times New Roman"/>
                <a:cs typeface="Times New Roman"/>
              </a:rPr>
              <a:t>u</a:t>
            </a:r>
            <a:r>
              <a:rPr dirty="0" sz="3200" spc="-5">
                <a:latin typeface="Times New Roman"/>
                <a:cs typeface="Times New Roman"/>
              </a:rPr>
              <a:t>rie</a:t>
            </a:r>
            <a:r>
              <a:rPr dirty="0" sz="3200" spc="0">
                <a:latin typeface="Times New Roman"/>
                <a:cs typeface="Times New Roman"/>
              </a:rPr>
              <a:t>s</a:t>
            </a:r>
            <a:r>
              <a:rPr dirty="0" sz="3200" spc="-5">
                <a:latin typeface="Times New Roman"/>
                <a:cs typeface="Times New Roman"/>
              </a:rPr>
              <a:t>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884414" y="105155"/>
            <a:ext cx="102235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34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6056" y="1268818"/>
            <a:ext cx="3125597" cy="46804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507738" y="1257300"/>
            <a:ext cx="4424045" cy="5591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245360" algn="l"/>
              </a:tabLst>
            </a:pPr>
            <a:r>
              <a:rPr dirty="0" sz="1800" spc="30">
                <a:latin typeface="Verdana"/>
                <a:cs typeface="Verdana"/>
              </a:rPr>
              <a:t>Q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275">
                <a:latin typeface="Verdana"/>
                <a:cs typeface="Verdana"/>
              </a:rPr>
              <a:t>: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120">
                <a:latin typeface="Verdana"/>
                <a:cs typeface="Verdana"/>
              </a:rPr>
              <a:t>I</a:t>
            </a:r>
            <a:r>
              <a:rPr dirty="0" sz="1800" spc="114">
                <a:latin typeface="Verdana"/>
                <a:cs typeface="Verdana"/>
              </a:rPr>
              <a:t>n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05">
                <a:latin typeface="Verdana"/>
                <a:cs typeface="Verdana"/>
              </a:rPr>
              <a:t>h</a:t>
            </a:r>
            <a:r>
              <a:rPr dirty="0" sz="1800" spc="-45">
                <a:latin typeface="Verdana"/>
                <a:cs typeface="Verdana"/>
              </a:rPr>
              <a:t>e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75">
                <a:latin typeface="Verdana"/>
                <a:cs typeface="Verdana"/>
              </a:rPr>
              <a:t>b</a:t>
            </a:r>
            <a:r>
              <a:rPr dirty="0" sz="1800" spc="50">
                <a:latin typeface="Verdana"/>
                <a:cs typeface="Verdana"/>
              </a:rPr>
              <a:t>oo</a:t>
            </a:r>
            <a:r>
              <a:rPr dirty="0" sz="1800" spc="60">
                <a:latin typeface="Verdana"/>
                <a:cs typeface="Verdana"/>
              </a:rPr>
              <a:t>k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>
                <a:latin typeface="Verdana"/>
                <a:cs typeface="Verdana"/>
              </a:rPr>
              <a:t>	</a:t>
            </a:r>
            <a:r>
              <a:rPr dirty="0" sz="1800" spc="75">
                <a:latin typeface="Verdana"/>
                <a:cs typeface="Verdana"/>
              </a:rPr>
              <a:t>Tr</a:t>
            </a:r>
            <a:r>
              <a:rPr dirty="0" sz="1800" spc="85">
                <a:latin typeface="Verdana"/>
                <a:cs typeface="Verdana"/>
              </a:rPr>
              <a:t>a</a:t>
            </a:r>
            <a:r>
              <a:rPr dirty="0" sz="1800" spc="105">
                <a:latin typeface="Verdana"/>
                <a:cs typeface="Verdana"/>
              </a:rPr>
              <a:t>n</a:t>
            </a:r>
            <a:r>
              <a:rPr dirty="0" sz="1800" spc="-80">
                <a:latin typeface="Verdana"/>
                <a:cs typeface="Verdana"/>
              </a:rPr>
              <a:t>s</a:t>
            </a:r>
            <a:r>
              <a:rPr dirty="0" sz="1800" spc="95">
                <a:latin typeface="Verdana"/>
                <a:cs typeface="Verdana"/>
              </a:rPr>
              <a:t>form</a:t>
            </a:r>
            <a:r>
              <a:rPr dirty="0" sz="1800" spc="50">
                <a:latin typeface="Verdana"/>
                <a:cs typeface="Verdana"/>
              </a:rPr>
              <a:t>i</a:t>
            </a:r>
            <a:r>
              <a:rPr dirty="0" sz="1800" spc="105">
                <a:latin typeface="Verdana"/>
                <a:cs typeface="Verdana"/>
              </a:rPr>
              <a:t>n</a:t>
            </a:r>
            <a:r>
              <a:rPr dirty="0" sz="1800" spc="-40">
                <a:latin typeface="Verdana"/>
                <a:cs typeface="Verdana"/>
              </a:rPr>
              <a:t>g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1800" spc="85">
                <a:latin typeface="Verdana"/>
                <a:cs typeface="Verdana"/>
              </a:rPr>
              <a:t>G</a:t>
            </a:r>
            <a:r>
              <a:rPr dirty="0" sz="1800" spc="35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-75">
                <a:latin typeface="Verdana"/>
                <a:cs typeface="Verdana"/>
              </a:rPr>
              <a:t>s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15">
                <a:latin typeface="Verdana"/>
                <a:cs typeface="Verdana"/>
              </a:rPr>
              <a:t>ence</a:t>
            </a:r>
            <a:r>
              <a:rPr dirty="0" sz="1800" spc="-65">
                <a:latin typeface="Verdana"/>
                <a:cs typeface="Verdana"/>
              </a:rPr>
              <a:t> </a:t>
            </a:r>
            <a:r>
              <a:rPr dirty="0" sz="1800" spc="-5">
                <a:latin typeface="Verdana"/>
                <a:cs typeface="Verdana"/>
              </a:rPr>
              <a:t>(</a:t>
            </a:r>
            <a:r>
              <a:rPr dirty="0" sz="1400" spc="30">
                <a:latin typeface="Verdana"/>
                <a:cs typeface="Verdana"/>
              </a:rPr>
              <a:t>L</a:t>
            </a:r>
            <a:r>
              <a:rPr dirty="0" sz="1400" spc="-45">
                <a:latin typeface="Verdana"/>
                <a:cs typeface="Verdana"/>
              </a:rPr>
              <a:t>e</a:t>
            </a:r>
            <a:r>
              <a:rPr dirty="0" sz="1400" spc="55">
                <a:latin typeface="Verdana"/>
                <a:cs typeface="Verdana"/>
              </a:rPr>
              <a:t>f</a:t>
            </a:r>
            <a:r>
              <a:rPr dirty="0" sz="1400" spc="20">
                <a:latin typeface="Verdana"/>
                <a:cs typeface="Verdana"/>
              </a:rPr>
              <a:t>t</a:t>
            </a:r>
            <a:r>
              <a:rPr dirty="0" sz="1800" spc="-135">
                <a:latin typeface="Verdana"/>
                <a:cs typeface="Verdana"/>
              </a:rPr>
              <a:t>):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65">
                <a:latin typeface="Verdana"/>
                <a:cs typeface="Verdana"/>
              </a:rPr>
              <a:t>D</a:t>
            </a:r>
            <a:r>
              <a:rPr dirty="0" sz="1800" spc="60">
                <a:latin typeface="Verdana"/>
                <a:cs typeface="Verdana"/>
              </a:rPr>
              <a:t>o</a:t>
            </a:r>
            <a:r>
              <a:rPr dirty="0" sz="1800" spc="-55">
                <a:latin typeface="Verdana"/>
                <a:cs typeface="Verdana"/>
              </a:rPr>
              <a:t>es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25">
                <a:latin typeface="Verdana"/>
                <a:cs typeface="Verdana"/>
              </a:rPr>
              <a:t>t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0">
                <a:latin typeface="Verdana"/>
                <a:cs typeface="Verdana"/>
              </a:rPr>
              <a:t>v</a:t>
            </a:r>
            <a:r>
              <a:rPr dirty="0" sz="1800" spc="35">
                <a:latin typeface="Verdana"/>
                <a:cs typeface="Verdana"/>
              </a:rPr>
              <a:t>er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35">
                <a:latin typeface="Verdana"/>
                <a:cs typeface="Verdana"/>
              </a:rPr>
              <a:t>t</a:t>
            </a:r>
            <a:r>
              <a:rPr dirty="0" sz="1800" spc="100">
                <a:latin typeface="Verdana"/>
                <a:cs typeface="Verdana"/>
              </a:rPr>
              <a:t>h</a:t>
            </a:r>
            <a:r>
              <a:rPr dirty="0" sz="1800" spc="-45">
                <a:latin typeface="Verdana"/>
                <a:cs typeface="Verdana"/>
              </a:rPr>
              <a:t>e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50">
                <a:latin typeface="Verdana"/>
                <a:cs typeface="Verdana"/>
              </a:rPr>
              <a:t>f</a:t>
            </a:r>
            <a:r>
              <a:rPr dirty="0" sz="1800" spc="90">
                <a:latin typeface="Verdana"/>
                <a:cs typeface="Verdana"/>
              </a:rPr>
              <a:t>o</a:t>
            </a:r>
            <a:r>
              <a:rPr dirty="0" sz="1800" spc="105">
                <a:latin typeface="Verdana"/>
                <a:cs typeface="Verdana"/>
              </a:rPr>
              <a:t>l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-15">
                <a:latin typeface="Verdana"/>
                <a:cs typeface="Verdana"/>
              </a:rPr>
              <a:t>w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40">
                <a:latin typeface="Verdana"/>
                <a:cs typeface="Verdana"/>
              </a:rPr>
              <a:t>g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-80">
                <a:latin typeface="Verdana"/>
                <a:cs typeface="Verdana"/>
              </a:rPr>
              <a:t>s</a:t>
            </a:r>
            <a:r>
              <a:rPr dirty="0" sz="1800" spc="105">
                <a:latin typeface="Verdana"/>
                <a:cs typeface="Verdana"/>
              </a:rPr>
              <a:t>u</a:t>
            </a:r>
            <a:r>
              <a:rPr dirty="0" sz="1800" spc="70">
                <a:latin typeface="Verdana"/>
                <a:cs typeface="Verdana"/>
              </a:rPr>
              <a:t>b</a:t>
            </a:r>
            <a:r>
              <a:rPr dirty="0" sz="1800" spc="-25">
                <a:latin typeface="Verdana"/>
                <a:cs typeface="Verdana"/>
              </a:rPr>
              <a:t>j</a:t>
            </a:r>
            <a:r>
              <a:rPr dirty="0" sz="1800" spc="-5">
                <a:latin typeface="Verdana"/>
                <a:cs typeface="Verdana"/>
              </a:rPr>
              <a:t>e</a:t>
            </a:r>
            <a:r>
              <a:rPr dirty="0" sz="1800">
                <a:latin typeface="Verdana"/>
                <a:cs typeface="Verdana"/>
              </a:rPr>
              <a:t>c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-165">
                <a:latin typeface="Verdana"/>
                <a:cs typeface="Verdana"/>
              </a:rPr>
              <a:t>?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dirty="0" sz="1800" spc="-5">
                <a:latin typeface="Verdana"/>
                <a:cs typeface="Verdana"/>
              </a:rPr>
              <a:t>Re</a:t>
            </a:r>
            <a:r>
              <a:rPr dirty="0" sz="1800">
                <a:latin typeface="Verdana"/>
                <a:cs typeface="Verdana"/>
              </a:rPr>
              <a:t>c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35">
                <a:latin typeface="Verdana"/>
                <a:cs typeface="Verdana"/>
              </a:rPr>
              <a:t>g</a:t>
            </a:r>
            <a:r>
              <a:rPr dirty="0" sz="1800" spc="25">
                <a:latin typeface="Verdana"/>
                <a:cs typeface="Verdana"/>
              </a:rPr>
              <a:t>n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114">
                <a:latin typeface="Verdana"/>
                <a:cs typeface="Verdana"/>
              </a:rPr>
              <a:t>n</a:t>
            </a:r>
            <a:r>
              <a:rPr dirty="0" sz="1800" spc="-70">
                <a:latin typeface="Verdana"/>
                <a:cs typeface="Verdana"/>
              </a:rPr>
              <a:t> </a:t>
            </a:r>
            <a:r>
              <a:rPr dirty="0" sz="1800" spc="15">
                <a:latin typeface="Verdana"/>
                <a:cs typeface="Verdana"/>
              </a:rPr>
              <a:t>Codes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dirty="0" sz="1800" spc="-10">
                <a:latin typeface="Verdana"/>
                <a:cs typeface="Verdana"/>
              </a:rPr>
              <a:t>P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10">
                <a:latin typeface="Verdana"/>
                <a:cs typeface="Verdana"/>
              </a:rPr>
              <a:t>v</a:t>
            </a:r>
            <a:r>
              <a:rPr dirty="0" sz="1800" spc="-5">
                <a:latin typeface="Verdana"/>
                <a:cs typeface="Verdana"/>
              </a:rPr>
              <a:t>a</a:t>
            </a:r>
            <a:r>
              <a:rPr dirty="0" sz="1800" spc="125">
                <a:latin typeface="Verdana"/>
                <a:cs typeface="Verdana"/>
              </a:rPr>
              <a:t>l</a:t>
            </a:r>
            <a:r>
              <a:rPr dirty="0" sz="1800" spc="35">
                <a:latin typeface="Verdana"/>
                <a:cs typeface="Verdana"/>
              </a:rPr>
              <a:t>e</a:t>
            </a:r>
            <a:r>
              <a:rPr dirty="0" sz="1800" spc="25">
                <a:latin typeface="Verdana"/>
                <a:cs typeface="Verdana"/>
              </a:rPr>
              <a:t>n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80">
                <a:latin typeface="Verdana"/>
                <a:cs typeface="Verdana"/>
              </a:rPr>
              <a:t>y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35">
                <a:latin typeface="Verdana"/>
                <a:cs typeface="Verdana"/>
              </a:rPr>
              <a:t> </a:t>
            </a:r>
            <a:r>
              <a:rPr dirty="0" sz="1800" spc="50">
                <a:latin typeface="Verdana"/>
                <a:cs typeface="Verdana"/>
              </a:rPr>
              <a:t>gl</a:t>
            </a:r>
            <a:r>
              <a:rPr dirty="0" sz="1800" spc="70">
                <a:latin typeface="Verdana"/>
                <a:cs typeface="Verdana"/>
              </a:rPr>
              <a:t>y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120">
                <a:latin typeface="Verdana"/>
                <a:cs typeface="Verdana"/>
              </a:rPr>
              <a:t>p</a:t>
            </a:r>
            <a:r>
              <a:rPr dirty="0" sz="1800" spc="-55">
                <a:latin typeface="Verdana"/>
                <a:cs typeface="Verdana"/>
              </a:rPr>
              <a:t>es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dirty="0" sz="1800" spc="-5">
                <a:latin typeface="Verdana"/>
                <a:cs typeface="Verdana"/>
              </a:rPr>
              <a:t>C</a:t>
            </a:r>
            <a:r>
              <a:rPr dirty="0" sz="1800" spc="-20">
                <a:latin typeface="Verdana"/>
                <a:cs typeface="Verdana"/>
              </a:rPr>
              <a:t>a</a:t>
            </a:r>
            <a:r>
              <a:rPr dirty="0" sz="1800" spc="95">
                <a:latin typeface="Verdana"/>
                <a:cs typeface="Verdana"/>
              </a:rPr>
              <a:t>rbohyd</a:t>
            </a:r>
            <a:r>
              <a:rPr dirty="0" sz="1800" spc="80">
                <a:latin typeface="Verdana"/>
                <a:cs typeface="Verdana"/>
              </a:rPr>
              <a:t>r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35">
                <a:latin typeface="Verdana"/>
                <a:cs typeface="Verdana"/>
              </a:rPr>
              <a:t>e</a:t>
            </a:r>
            <a:r>
              <a:rPr dirty="0" sz="1800" spc="-150">
                <a:latin typeface="Verdana"/>
                <a:cs typeface="Verdana"/>
              </a:rPr>
              <a:t>-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95">
                <a:latin typeface="Verdana"/>
                <a:cs typeface="Verdana"/>
              </a:rPr>
              <a:t>rbohyd</a:t>
            </a:r>
            <a:r>
              <a:rPr dirty="0" sz="1800" spc="80">
                <a:latin typeface="Verdana"/>
                <a:cs typeface="Verdana"/>
              </a:rPr>
              <a:t>r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45">
                <a:latin typeface="Verdana"/>
                <a:cs typeface="Verdana"/>
              </a:rPr>
              <a:t>e</a:t>
            </a:r>
            <a:endParaRPr sz="1800">
              <a:latin typeface="Verdana"/>
              <a:cs typeface="Verdana"/>
            </a:endParaRPr>
          </a:p>
          <a:p>
            <a:pPr marL="299085">
              <a:lnSpc>
                <a:spcPct val="100000"/>
              </a:lnSpc>
            </a:pP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105">
                <a:latin typeface="Verdana"/>
                <a:cs typeface="Verdana"/>
              </a:rPr>
              <a:t>n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5">
                <a:latin typeface="Verdana"/>
                <a:cs typeface="Verdana"/>
              </a:rPr>
              <a:t>er</a:t>
            </a:r>
            <a:r>
              <a:rPr dirty="0" sz="1800" spc="10">
                <a:latin typeface="Verdana"/>
                <a:cs typeface="Verdana"/>
              </a:rPr>
              <a:t>a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105">
                <a:latin typeface="Verdana"/>
                <a:cs typeface="Verdana"/>
              </a:rPr>
              <a:t>n</a:t>
            </a:r>
            <a:r>
              <a:rPr dirty="0" sz="1800" spc="-65">
                <a:latin typeface="Verdana"/>
                <a:cs typeface="Verdana"/>
              </a:rPr>
              <a:t>s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70">
                <a:latin typeface="Verdana"/>
                <a:cs typeface="Verdana"/>
              </a:rPr>
              <a:t>A: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-120">
                <a:latin typeface="Verdana"/>
                <a:cs typeface="Verdana"/>
              </a:rPr>
              <a:t>I</a:t>
            </a:r>
            <a:r>
              <a:rPr dirty="0" sz="1800" spc="85">
                <a:latin typeface="Verdana"/>
                <a:cs typeface="Verdana"/>
              </a:rPr>
              <a:t>f</a:t>
            </a:r>
            <a:r>
              <a:rPr dirty="0" sz="1800" spc="-65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25">
                <a:latin typeface="Verdana"/>
                <a:cs typeface="Verdana"/>
              </a:rPr>
              <a:t>t</a:t>
            </a:r>
            <a:r>
              <a:rPr dirty="0" sz="1800" spc="-30">
                <a:latin typeface="Verdana"/>
                <a:cs typeface="Verdana"/>
              </a:rPr>
              <a:t> 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105">
                <a:latin typeface="Verdana"/>
                <a:cs typeface="Verdana"/>
              </a:rPr>
              <a:t>n</a:t>
            </a:r>
            <a:r>
              <a:rPr dirty="0" sz="1800" spc="50">
                <a:latin typeface="Verdana"/>
                <a:cs typeface="Verdana"/>
              </a:rPr>
              <a:t>o</a:t>
            </a:r>
            <a:r>
              <a:rPr dirty="0" sz="1800" spc="25">
                <a:latin typeface="Verdana"/>
                <a:cs typeface="Verdana"/>
              </a:rPr>
              <a:t>t</a:t>
            </a:r>
            <a:r>
              <a:rPr dirty="0" sz="1800" spc="-55">
                <a:latin typeface="Verdana"/>
                <a:cs typeface="Verdana"/>
              </a:rPr>
              <a:t> </a:t>
            </a:r>
            <a:r>
              <a:rPr dirty="0" sz="1800" spc="45">
                <a:latin typeface="Verdana"/>
                <a:cs typeface="Verdana"/>
              </a:rPr>
              <a:t>very</a:t>
            </a:r>
            <a:r>
              <a:rPr dirty="0" sz="1800" spc="-40">
                <a:latin typeface="Verdana"/>
                <a:cs typeface="Verdana"/>
              </a:rPr>
              <a:t> </a:t>
            </a:r>
            <a:r>
              <a:rPr dirty="0" sz="1800" spc="90">
                <a:latin typeface="Verdana"/>
                <a:cs typeface="Verdana"/>
              </a:rPr>
              <a:t>m</a:t>
            </a:r>
            <a:r>
              <a:rPr dirty="0" sz="1800" spc="65">
                <a:latin typeface="Verdana"/>
                <a:cs typeface="Verdana"/>
              </a:rPr>
              <a:t>u</a:t>
            </a:r>
            <a:r>
              <a:rPr dirty="0" sz="1800" spc="40">
                <a:latin typeface="Verdana"/>
                <a:cs typeface="Verdana"/>
              </a:rPr>
              <a:t>c</a:t>
            </a:r>
            <a:r>
              <a:rPr dirty="0" sz="1800" spc="105">
                <a:latin typeface="Verdana"/>
                <a:cs typeface="Verdana"/>
              </a:rPr>
              <a:t>h</a:t>
            </a:r>
            <a:r>
              <a:rPr dirty="0" sz="1800" spc="-110">
                <a:latin typeface="Verdana"/>
                <a:cs typeface="Verdana"/>
              </a:rPr>
              <a:t>,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552450">
              <a:lnSpc>
                <a:spcPct val="100000"/>
              </a:lnSpc>
            </a:pPr>
            <a:r>
              <a:rPr dirty="0" sz="1800" spc="50">
                <a:latin typeface="Verdana"/>
                <a:cs typeface="Verdana"/>
              </a:rPr>
              <a:t>L</a:t>
            </a:r>
            <a:r>
              <a:rPr dirty="0" sz="1800" spc="-10">
                <a:latin typeface="Verdana"/>
                <a:cs typeface="Verdana"/>
              </a:rPr>
              <a:t>e</a:t>
            </a:r>
            <a:r>
              <a:rPr dirty="0" sz="1800" spc="-5">
                <a:latin typeface="Verdana"/>
                <a:cs typeface="Verdana"/>
              </a:rPr>
              <a:t>t</a:t>
            </a:r>
            <a:r>
              <a:rPr dirty="0" sz="1800" spc="65">
                <a:latin typeface="Verdana"/>
                <a:cs typeface="Verdana"/>
              </a:rPr>
              <a:t>’</a:t>
            </a:r>
            <a:r>
              <a:rPr dirty="0" sz="1800" spc="-65">
                <a:latin typeface="Verdana"/>
                <a:cs typeface="Verdana"/>
              </a:rPr>
              <a:t>s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40">
                <a:latin typeface="Verdana"/>
                <a:cs typeface="Verdana"/>
              </a:rPr>
              <a:t>em</a:t>
            </a:r>
            <a:r>
              <a:rPr dirty="0" sz="1800" spc="40">
                <a:latin typeface="Verdana"/>
                <a:cs typeface="Verdana"/>
              </a:rPr>
              <a:t>p</a:t>
            </a:r>
            <a:r>
              <a:rPr dirty="0" sz="1800" spc="105">
                <a:latin typeface="Verdana"/>
                <a:cs typeface="Verdana"/>
              </a:rPr>
              <a:t>h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-75">
                <a:latin typeface="Verdana"/>
                <a:cs typeface="Verdana"/>
              </a:rPr>
              <a:t>s</a:t>
            </a:r>
            <a:r>
              <a:rPr dirty="0" sz="1800" spc="125">
                <a:latin typeface="Verdana"/>
                <a:cs typeface="Verdana"/>
              </a:rPr>
              <a:t>i</a:t>
            </a:r>
            <a:r>
              <a:rPr dirty="0" sz="1800" spc="-5">
                <a:latin typeface="Verdana"/>
                <a:cs typeface="Verdana"/>
              </a:rPr>
              <a:t>ze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55">
                <a:latin typeface="Verdana"/>
                <a:cs typeface="Verdana"/>
              </a:rPr>
              <a:t>o</a:t>
            </a:r>
            <a:r>
              <a:rPr dirty="0" sz="1800" spc="110">
                <a:latin typeface="Verdana"/>
                <a:cs typeface="Verdana"/>
              </a:rPr>
              <a:t>n</a:t>
            </a:r>
            <a:r>
              <a:rPr dirty="0" sz="1800" spc="-45">
                <a:latin typeface="Verdana"/>
                <a:cs typeface="Verdana"/>
              </a:rPr>
              <a:t> 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100">
                <a:latin typeface="Verdana"/>
                <a:cs typeface="Verdana"/>
              </a:rPr>
              <a:t>h</a:t>
            </a:r>
            <a:r>
              <a:rPr dirty="0" sz="1800" spc="-45">
                <a:latin typeface="Verdana"/>
                <a:cs typeface="Verdana"/>
              </a:rPr>
              <a:t>e</a:t>
            </a:r>
            <a:r>
              <a:rPr dirty="0" sz="1800" spc="-60">
                <a:latin typeface="Verdana"/>
                <a:cs typeface="Verdana"/>
              </a:rPr>
              <a:t> </a:t>
            </a:r>
            <a:r>
              <a:rPr dirty="0" sz="1800" spc="-30">
                <a:latin typeface="Verdana"/>
                <a:cs typeface="Verdana"/>
              </a:rPr>
              <a:t>a</a:t>
            </a:r>
            <a:r>
              <a:rPr dirty="0" sz="1800" spc="-75">
                <a:latin typeface="Verdana"/>
                <a:cs typeface="Verdana"/>
              </a:rPr>
              <a:t>s</a:t>
            </a:r>
            <a:r>
              <a:rPr dirty="0" sz="1800" spc="120">
                <a:latin typeface="Verdana"/>
                <a:cs typeface="Verdana"/>
              </a:rPr>
              <a:t>p</a:t>
            </a:r>
            <a:r>
              <a:rPr dirty="0" sz="1800" spc="-5">
                <a:latin typeface="Verdana"/>
                <a:cs typeface="Verdana"/>
              </a:rPr>
              <a:t>e</a:t>
            </a:r>
            <a:r>
              <a:rPr dirty="0" sz="1800">
                <a:latin typeface="Verdana"/>
                <a:cs typeface="Verdana"/>
              </a:rPr>
              <a:t>c</a:t>
            </a:r>
            <a:r>
              <a:rPr dirty="0" sz="1800" spc="30">
                <a:latin typeface="Verdana"/>
                <a:cs typeface="Verdana"/>
              </a:rPr>
              <a:t>t</a:t>
            </a:r>
            <a:r>
              <a:rPr dirty="0" sz="1800" spc="-75">
                <a:latin typeface="Verdana"/>
                <a:cs typeface="Verdana"/>
              </a:rPr>
              <a:t>s</a:t>
            </a:r>
            <a:r>
              <a:rPr dirty="0" sz="1800" spc="-110"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</a:pPr>
            <a:r>
              <a:rPr dirty="0" sz="1800" spc="80">
                <a:latin typeface="Verdana"/>
                <a:cs typeface="Verdana"/>
              </a:rPr>
              <a:t>Th</a:t>
            </a:r>
            <a:r>
              <a:rPr dirty="0" sz="1800" spc="70">
                <a:latin typeface="Verdana"/>
                <a:cs typeface="Verdana"/>
              </a:rPr>
              <a:t>a</a:t>
            </a:r>
            <a:r>
              <a:rPr dirty="0" sz="1800" spc="100">
                <a:latin typeface="Verdana"/>
                <a:cs typeface="Verdana"/>
              </a:rPr>
              <a:t>n</a:t>
            </a:r>
            <a:r>
              <a:rPr dirty="0" sz="1800" spc="-5">
                <a:latin typeface="Verdana"/>
                <a:cs typeface="Verdana"/>
              </a:rPr>
              <a:t>k</a:t>
            </a:r>
            <a:r>
              <a:rPr dirty="0" sz="1800" spc="-15">
                <a:latin typeface="Verdana"/>
                <a:cs typeface="Verdana"/>
              </a:rPr>
              <a:t>s</a:t>
            </a:r>
            <a:r>
              <a:rPr dirty="0" sz="1800" spc="-110">
                <a:latin typeface="Verdana"/>
                <a:cs typeface="Verdana"/>
              </a:rPr>
              <a:t>.</a:t>
            </a: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2450">
              <a:latin typeface="Times New Roman"/>
              <a:cs typeface="Times New Roman"/>
            </a:endParaRPr>
          </a:p>
          <a:p>
            <a:pPr algn="r" marR="69215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38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611755">
              <a:lnSpc>
                <a:spcPct val="100000"/>
              </a:lnSpc>
            </a:pPr>
            <a:r>
              <a:rPr dirty="0"/>
              <a:t>Summ</a:t>
            </a:r>
            <a:r>
              <a:rPr dirty="0" spc="-15"/>
              <a:t>a</a:t>
            </a:r>
            <a:r>
              <a:rPr dirty="0"/>
              <a:t>ry</a:t>
            </a:r>
            <a:r>
              <a:rPr dirty="0"/>
              <a:t> </a:t>
            </a:r>
            <a:r>
              <a:rPr dirty="0" sz="2000" b="0">
                <a:latin typeface="Arial"/>
                <a:cs typeface="Arial"/>
              </a:rPr>
              <a:t>(</a:t>
            </a:r>
            <a:r>
              <a:rPr dirty="0" sz="2000" spc="-5" b="0">
                <a:latin typeface="Arial"/>
                <a:cs typeface="Arial"/>
              </a:rPr>
              <a:t>4/</a:t>
            </a:r>
            <a:r>
              <a:rPr dirty="0" sz="2000" spc="-15" b="0">
                <a:latin typeface="Arial"/>
                <a:cs typeface="Arial"/>
              </a:rPr>
              <a:t>4</a:t>
            </a:r>
            <a:r>
              <a:rPr dirty="0" sz="2000" spc="-5" b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86217" y="0"/>
            <a:ext cx="1022350" cy="1039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92725" y="476250"/>
            <a:ext cx="3527425" cy="254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6725" y="476250"/>
            <a:ext cx="4968875" cy="2479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305813" y="3028569"/>
            <a:ext cx="3309620" cy="640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525"/>
              </a:lnSpc>
            </a:pPr>
            <a:r>
              <a:rPr dirty="0" sz="1300" spc="-5">
                <a:latin typeface="Times New Roman"/>
                <a:cs typeface="Times New Roman"/>
              </a:rPr>
              <a:t>Co</a:t>
            </a:r>
            <a:r>
              <a:rPr dirty="0" sz="1300" spc="-30">
                <a:latin typeface="Times New Roman"/>
                <a:cs typeface="Times New Roman"/>
              </a:rPr>
              <a:t>m</a:t>
            </a:r>
            <a:r>
              <a:rPr dirty="0" sz="1300" spc="-5">
                <a:latin typeface="Times New Roman"/>
                <a:cs typeface="Times New Roman"/>
              </a:rPr>
              <a:t>plex</a:t>
            </a:r>
            <a:r>
              <a:rPr dirty="0" sz="1300" spc="3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Carbohydrates</a:t>
            </a:r>
            <a:r>
              <a:rPr dirty="0" sz="1300" spc="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&amp;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Medicin</a:t>
            </a:r>
            <a:r>
              <a:rPr dirty="0" sz="1300" spc="-5">
                <a:latin typeface="Times New Roman"/>
                <a:cs typeface="Times New Roman"/>
              </a:rPr>
              <a:t>e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5">
                <a:latin typeface="Times New Roman"/>
                <a:cs typeface="Times New Roman"/>
              </a:rPr>
              <a:t>W</a:t>
            </a:r>
            <a:r>
              <a:rPr dirty="0" sz="1300" spc="-10">
                <a:latin typeface="Times New Roman"/>
                <a:cs typeface="Times New Roman"/>
              </a:rPr>
              <a:t>or</a:t>
            </a:r>
            <a:r>
              <a:rPr dirty="0" sz="1300" spc="-30">
                <a:latin typeface="Times New Roman"/>
                <a:cs typeface="Times New Roman"/>
              </a:rPr>
              <a:t>k</a:t>
            </a:r>
            <a:r>
              <a:rPr dirty="0" sz="1300" spc="-10">
                <a:latin typeface="Times New Roman"/>
                <a:cs typeface="Times New Roman"/>
              </a:rPr>
              <a:t>sho</a:t>
            </a:r>
            <a:r>
              <a:rPr dirty="0" sz="1300" spc="-5">
                <a:latin typeface="Times New Roman"/>
                <a:cs typeface="Times New Roman"/>
              </a:rPr>
              <a:t>p</a:t>
            </a:r>
            <a:r>
              <a:rPr dirty="0" sz="1300" spc="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  <a:p>
            <a:pPr algn="ctr" marL="1905">
              <a:lnSpc>
                <a:spcPts val="1525"/>
              </a:lnSpc>
            </a:pPr>
            <a:r>
              <a:rPr dirty="0" sz="1300" spc="-5">
                <a:latin typeface="Times New Roman"/>
                <a:cs typeface="Times New Roman"/>
              </a:rPr>
              <a:t>Colle</a:t>
            </a:r>
            <a:r>
              <a:rPr dirty="0" sz="1300" spc="-30">
                <a:latin typeface="Times New Roman"/>
                <a:cs typeface="Times New Roman"/>
              </a:rPr>
              <a:t>g</a:t>
            </a:r>
            <a:r>
              <a:rPr dirty="0" sz="1300" spc="-5">
                <a:latin typeface="Times New Roman"/>
                <a:cs typeface="Times New Roman"/>
              </a:rPr>
              <a:t>e</a:t>
            </a:r>
            <a:r>
              <a:rPr dirty="0" sz="1300" spc="3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of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Medicine,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Chan</a:t>
            </a:r>
            <a:r>
              <a:rPr dirty="0" sz="1300" spc="-25">
                <a:latin typeface="Times New Roman"/>
                <a:cs typeface="Times New Roman"/>
              </a:rPr>
              <a:t>g</a:t>
            </a:r>
            <a:r>
              <a:rPr dirty="0" sz="1300" spc="-5">
                <a:latin typeface="Times New Roman"/>
                <a:cs typeface="Times New Roman"/>
              </a:rPr>
              <a:t>-Gung</a:t>
            </a:r>
            <a:r>
              <a:rPr dirty="0" sz="1300" spc="30">
                <a:latin typeface="Times New Roman"/>
                <a:cs typeface="Times New Roman"/>
              </a:rPr>
              <a:t> </a:t>
            </a:r>
            <a:r>
              <a:rPr dirty="0" sz="1300" spc="-5">
                <a:latin typeface="Times New Roman"/>
                <a:cs typeface="Times New Roman"/>
              </a:rPr>
              <a:t>Uni</a:t>
            </a:r>
            <a:r>
              <a:rPr dirty="0" sz="1300" spc="-30">
                <a:latin typeface="Times New Roman"/>
                <a:cs typeface="Times New Roman"/>
              </a:rPr>
              <a:t>v</a:t>
            </a:r>
            <a:r>
              <a:rPr dirty="0" sz="1300" spc="-5">
                <a:latin typeface="Times New Roman"/>
                <a:cs typeface="Times New Roman"/>
              </a:rPr>
              <a:t>ersity</a:t>
            </a:r>
            <a:endParaRPr sz="1300">
              <a:latin typeface="Times New Roman"/>
              <a:cs typeface="Times New Roman"/>
            </a:endParaRPr>
          </a:p>
          <a:p>
            <a:pPr algn="ctr" marL="3810">
              <a:lnSpc>
                <a:spcPct val="100000"/>
              </a:lnSpc>
              <a:spcBef>
                <a:spcPts val="335"/>
              </a:spcBef>
            </a:pPr>
            <a:r>
              <a:rPr dirty="0" sz="1300" spc="-105">
                <a:latin typeface="Times New Roman"/>
                <a:cs typeface="Times New Roman"/>
              </a:rPr>
              <a:t>T</a:t>
            </a:r>
            <a:r>
              <a:rPr dirty="0" sz="1300" spc="-5">
                <a:latin typeface="Times New Roman"/>
                <a:cs typeface="Times New Roman"/>
              </a:rPr>
              <a:t>a</a:t>
            </a:r>
            <a:r>
              <a:rPr dirty="0" sz="1300" spc="-10">
                <a:latin typeface="Times New Roman"/>
                <a:cs typeface="Times New Roman"/>
              </a:rPr>
              <a:t>o-</a:t>
            </a:r>
            <a:r>
              <a:rPr dirty="0" sz="1300" spc="-155">
                <a:latin typeface="Times New Roman"/>
                <a:cs typeface="Times New Roman"/>
              </a:rPr>
              <a:t>Y</a:t>
            </a:r>
            <a:r>
              <a:rPr dirty="0" sz="1300" spc="-5">
                <a:latin typeface="Times New Roman"/>
                <a:cs typeface="Times New Roman"/>
              </a:rPr>
              <a:t>uan,</a:t>
            </a:r>
            <a:r>
              <a:rPr dirty="0" sz="1300" spc="-10">
                <a:latin typeface="Times New Roman"/>
                <a:cs typeface="Times New Roman"/>
              </a:rPr>
              <a:t> </a:t>
            </a:r>
            <a:r>
              <a:rPr dirty="0" sz="1300" spc="-105">
                <a:latin typeface="Times New Roman"/>
                <a:cs typeface="Times New Roman"/>
              </a:rPr>
              <a:t>T</a:t>
            </a:r>
            <a:r>
              <a:rPr dirty="0" sz="1300" spc="-5">
                <a:latin typeface="Times New Roman"/>
                <a:cs typeface="Times New Roman"/>
              </a:rPr>
              <a:t>aiwa</a:t>
            </a:r>
            <a:r>
              <a:rPr dirty="0" sz="1300" spc="-15">
                <a:latin typeface="Times New Roman"/>
                <a:cs typeface="Times New Roman"/>
              </a:rPr>
              <a:t>n</a:t>
            </a:r>
            <a:r>
              <a:rPr dirty="0" sz="1300" spc="-5">
                <a:latin typeface="Times New Roman"/>
                <a:cs typeface="Times New Roman"/>
              </a:rPr>
              <a:t>.</a:t>
            </a:r>
            <a:r>
              <a:rPr dirty="0" sz="13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Ju</a:t>
            </a:r>
            <a:r>
              <a:rPr dirty="0" sz="1100" spc="-20">
                <a:latin typeface="Times New Roman"/>
                <a:cs typeface="Times New Roman"/>
              </a:rPr>
              <a:t>l</a:t>
            </a:r>
            <a:r>
              <a:rPr dirty="0" sz="1100">
                <a:latin typeface="Times New Roman"/>
                <a:cs typeface="Times New Roman"/>
              </a:rPr>
              <a:t>y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7,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07’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67175" y="3560826"/>
            <a:ext cx="4718050" cy="2452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367529" y="6062167"/>
            <a:ext cx="4156710" cy="377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f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5">
                <a:latin typeface="Times New Roman"/>
                <a:cs typeface="Times New Roman"/>
              </a:rPr>
              <a:t>t</a:t>
            </a:r>
            <a:r>
              <a:rPr dirty="0" sz="1000" spc="20">
                <a:latin typeface="Times New Roman"/>
                <a:cs typeface="Times New Roman"/>
              </a:rPr>
              <a:t>h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000" spc="5">
                <a:latin typeface="Times New Roman"/>
                <a:cs typeface="Times New Roman"/>
              </a:rPr>
              <a:t>&amp;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25">
                <a:latin typeface="Times New Roman"/>
                <a:cs typeface="Times New Roman"/>
              </a:rPr>
              <a:t>W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k</a:t>
            </a:r>
            <a:r>
              <a:rPr dirty="0" sz="1200" spc="-15">
                <a:latin typeface="Times New Roman"/>
                <a:cs typeface="Times New Roman"/>
              </a:rPr>
              <a:t>s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-5</a:t>
            </a:r>
            <a:endParaRPr sz="10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</a:pP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ll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ge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f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-2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>
                <a:latin typeface="Times New Roman"/>
                <a:cs typeface="Times New Roman"/>
              </a:rPr>
              <a:t>Gu</a:t>
            </a:r>
            <a:r>
              <a:rPr dirty="0" sz="1200" spc="-3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-30">
                <a:latin typeface="Times New Roman"/>
                <a:cs typeface="Times New Roman"/>
              </a:rPr>
              <a:t>n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25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10">
                <a:latin typeface="Times New Roman"/>
                <a:cs typeface="Times New Roman"/>
              </a:rPr>
              <a:t>s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4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8312" y="3770312"/>
            <a:ext cx="3527425" cy="2644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565775" y="6445054"/>
            <a:ext cx="1757045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10"/>
              </a:lnSpc>
            </a:pPr>
            <a:r>
              <a:rPr dirty="0" sz="1200" spc="-90">
                <a:latin typeface="Times New Roman"/>
                <a:cs typeface="Times New Roman"/>
              </a:rPr>
              <a:t>T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-</a:t>
            </a:r>
            <a:r>
              <a:rPr dirty="0" sz="1200" spc="-1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90">
                <a:latin typeface="Times New Roman"/>
                <a:cs typeface="Times New Roman"/>
              </a:rPr>
              <a:t>T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w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J</a:t>
            </a:r>
            <a:r>
              <a:rPr dirty="0" sz="1000" spc="5">
                <a:latin typeface="Times New Roman"/>
                <a:cs typeface="Times New Roman"/>
              </a:rPr>
              <a:t>u</a:t>
            </a:r>
            <a:r>
              <a:rPr dirty="0" sz="1000" spc="5">
                <a:latin typeface="Times New Roman"/>
                <a:cs typeface="Times New Roman"/>
              </a:rPr>
              <a:t>l</a:t>
            </a:r>
            <a:r>
              <a:rPr dirty="0" sz="1000" spc="5">
                <a:latin typeface="Times New Roman"/>
                <a:cs typeface="Times New Roman"/>
              </a:rPr>
              <a:t>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7,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07’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66123" y="6465057"/>
            <a:ext cx="202565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00"/>
              </a:lnSpc>
            </a:pPr>
            <a:r>
              <a:rPr dirty="0" sz="1400" spc="-10">
                <a:latin typeface="Times New Roman"/>
                <a:cs typeface="Times New Roman"/>
              </a:rPr>
              <a:t>39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7087" y="2936938"/>
            <a:ext cx="3055874" cy="37321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37251" y="333247"/>
            <a:ext cx="3311525" cy="24845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5900" y="190500"/>
            <a:ext cx="5146675" cy="3057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40200" y="3305111"/>
            <a:ext cx="4679950" cy="2401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40200" y="5734050"/>
            <a:ext cx="4646676" cy="887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562347" y="5776081"/>
            <a:ext cx="3803650" cy="634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6350">
              <a:lnSpc>
                <a:spcPct val="85100"/>
              </a:lnSpc>
            </a:pP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f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5">
                <a:latin typeface="Times New Roman"/>
                <a:cs typeface="Times New Roman"/>
              </a:rPr>
              <a:t>t</a:t>
            </a:r>
            <a:r>
              <a:rPr dirty="0" sz="1000" spc="20">
                <a:latin typeface="Times New Roman"/>
                <a:cs typeface="Times New Roman"/>
              </a:rPr>
              <a:t>h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5">
                <a:latin typeface="Times New Roman"/>
                <a:cs typeface="Times New Roman"/>
              </a:rPr>
              <a:t>TE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17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TI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5">
                <a:latin typeface="Times New Roman"/>
                <a:cs typeface="Times New Roman"/>
              </a:rPr>
              <a:t>N</a:t>
            </a:r>
            <a:r>
              <a:rPr dirty="0" sz="1200" spc="-3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SY</a:t>
            </a:r>
            <a:r>
              <a:rPr dirty="0" sz="1200" spc="-15">
                <a:latin typeface="Times New Roman"/>
                <a:cs typeface="Times New Roman"/>
              </a:rPr>
              <a:t>M</a:t>
            </a:r>
            <a:r>
              <a:rPr dirty="0" sz="1200">
                <a:latin typeface="Times New Roman"/>
                <a:cs typeface="Times New Roman"/>
              </a:rPr>
              <a:t>POS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UM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on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M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ec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-50">
                <a:latin typeface="Times New Roman"/>
                <a:cs typeface="Times New Roman"/>
              </a:rPr>
              <a:t>mm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 spc="45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20">
                <a:latin typeface="Times New Roman"/>
                <a:cs typeface="Times New Roman"/>
              </a:rPr>
              <a:t>og</a:t>
            </a:r>
            <a:r>
              <a:rPr dirty="0" sz="1200">
                <a:latin typeface="Times New Roman"/>
                <a:cs typeface="Times New Roman"/>
              </a:rPr>
              <a:t>y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o</a:t>
            </a:r>
            <a:r>
              <a:rPr dirty="0" sz="1000">
                <a:latin typeface="Times New Roman"/>
                <a:cs typeface="Times New Roman"/>
              </a:rPr>
              <a:t>f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m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x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25">
                <a:latin typeface="Times New Roman"/>
                <a:cs typeface="Times New Roman"/>
              </a:rPr>
              <a:t>b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25">
                <a:latin typeface="Times New Roman"/>
                <a:cs typeface="Times New Roman"/>
              </a:rPr>
              <a:t>h</a:t>
            </a:r>
            <a:r>
              <a:rPr dirty="0" sz="1200" spc="-5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000">
                <a:latin typeface="Times New Roman"/>
                <a:cs typeface="Times New Roman"/>
              </a:rPr>
              <a:t>-3</a:t>
            </a:r>
            <a:r>
              <a:rPr dirty="0" sz="1000" spc="1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</a:t>
            </a:r>
            <a:r>
              <a:rPr dirty="0" sz="1000" spc="-5">
                <a:latin typeface="Times New Roman"/>
                <a:cs typeface="Times New Roman"/>
              </a:rPr>
              <a:t>M</a:t>
            </a:r>
            <a:r>
              <a:rPr dirty="0" sz="1000">
                <a:latin typeface="Times New Roman"/>
                <a:cs typeface="Times New Roman"/>
              </a:rPr>
              <a:t>ICC-3)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 spc="-30">
                <a:latin typeface="Times New Roman"/>
                <a:cs typeface="Times New Roman"/>
              </a:rPr>
              <a:t>n</a:t>
            </a:r>
            <a:r>
              <a:rPr dirty="0" sz="1200" spc="-15">
                <a:latin typeface="Times New Roman"/>
                <a:cs typeface="Times New Roman"/>
              </a:rPr>
              <a:t>s</a:t>
            </a:r>
            <a:r>
              <a:rPr dirty="0" sz="1200" spc="20">
                <a:latin typeface="Times New Roman"/>
                <a:cs typeface="Times New Roman"/>
              </a:rPr>
              <a:t>t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2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 spc="-50">
                <a:latin typeface="Times New Roman"/>
                <a:cs typeface="Times New Roman"/>
              </a:rPr>
              <a:t>l</a:t>
            </a:r>
            <a:r>
              <a:rPr dirty="0" sz="1200" spc="2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15">
                <a:latin typeface="Times New Roman"/>
                <a:cs typeface="Times New Roman"/>
              </a:rPr>
              <a:t>ca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-30">
                <a:latin typeface="Times New Roman"/>
                <a:cs typeface="Times New Roman"/>
              </a:rPr>
              <a:t>h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m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-15">
                <a:latin typeface="Times New Roman"/>
                <a:cs typeface="Times New Roman"/>
              </a:rPr>
              <a:t>s</a:t>
            </a:r>
            <a:r>
              <a:rPr dirty="0" sz="1200" spc="20">
                <a:latin typeface="Times New Roman"/>
                <a:cs typeface="Times New Roman"/>
              </a:rPr>
              <a:t>t</a:t>
            </a:r>
            <a:r>
              <a:rPr dirty="0" sz="1200" spc="30">
                <a:latin typeface="Times New Roman"/>
                <a:cs typeface="Times New Roman"/>
              </a:rPr>
              <a:t>r</a:t>
            </a:r>
            <a:r>
              <a:rPr dirty="0" sz="1200" spc="-125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ca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mi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45">
                <a:latin typeface="Times New Roman"/>
                <a:cs typeface="Times New Roman"/>
              </a:rPr>
              <a:t>i</a:t>
            </a:r>
            <a:r>
              <a:rPr dirty="0" sz="1200" spc="-30">
                <a:latin typeface="Times New Roman"/>
                <a:cs typeface="Times New Roman"/>
              </a:rPr>
              <a:t>n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 spc="15">
                <a:latin typeface="Times New Roman"/>
                <a:cs typeface="Times New Roman"/>
              </a:rPr>
              <a:t>c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algn="ctr" marL="2540">
              <a:lnSpc>
                <a:spcPts val="1225"/>
              </a:lnSpc>
            </a:pPr>
            <a:r>
              <a:rPr dirty="0" sz="1200" spc="-90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90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w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2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J</a:t>
            </a:r>
            <a:r>
              <a:rPr dirty="0" sz="1000">
                <a:latin typeface="Times New Roman"/>
                <a:cs typeface="Times New Roman"/>
              </a:rPr>
              <a:t>u</a:t>
            </a:r>
            <a:r>
              <a:rPr dirty="0" sz="1000" spc="5">
                <a:latin typeface="Times New Roman"/>
                <a:cs typeface="Times New Roman"/>
              </a:rPr>
              <a:t>l</a:t>
            </a:r>
            <a:r>
              <a:rPr dirty="0" sz="1000">
                <a:latin typeface="Times New Roman"/>
                <a:cs typeface="Times New Roman"/>
              </a:rPr>
              <a:t>y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8-</a:t>
            </a:r>
            <a:r>
              <a:rPr dirty="0" sz="1000">
                <a:latin typeface="Times New Roman"/>
                <a:cs typeface="Times New Roman"/>
              </a:rPr>
              <a:t>12,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07’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66123" y="6465057"/>
            <a:ext cx="202565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00"/>
              </a:lnSpc>
            </a:pPr>
            <a:r>
              <a:rPr dirty="0" sz="1400" spc="-10">
                <a:latin typeface="Times New Roman"/>
                <a:cs typeface="Times New Roman"/>
              </a:rPr>
              <a:t>40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30475" y="333349"/>
            <a:ext cx="4005961" cy="57599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222112" y="4002404"/>
            <a:ext cx="413464" cy="247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55923" y="6212840"/>
            <a:ext cx="2237740" cy="210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 b="1" i="1">
                <a:latin typeface="Times New Roman"/>
                <a:cs typeface="Times New Roman"/>
              </a:rPr>
              <a:t>MICC</a:t>
            </a:r>
            <a:r>
              <a:rPr dirty="0" sz="1300" spc="-5" b="1" i="1">
                <a:latin typeface="Times New Roman"/>
                <a:cs typeface="Times New Roman"/>
              </a:rPr>
              <a:t>-2</a:t>
            </a:r>
            <a:r>
              <a:rPr dirty="0" sz="1300" b="1" i="1">
                <a:latin typeface="Times New Roman"/>
                <a:cs typeface="Times New Roman"/>
              </a:rPr>
              <a:t> </a:t>
            </a:r>
            <a:r>
              <a:rPr dirty="0" sz="1300" spc="-30" b="1" i="1">
                <a:latin typeface="Times New Roman"/>
                <a:cs typeface="Times New Roman"/>
              </a:rPr>
              <a:t> </a:t>
            </a:r>
            <a:r>
              <a:rPr dirty="0" sz="1300" spc="-5" i="1">
                <a:latin typeface="Times New Roman"/>
                <a:cs typeface="Times New Roman"/>
              </a:rPr>
              <a:t>An</a:t>
            </a:r>
            <a:r>
              <a:rPr dirty="0" sz="1300" spc="5" i="1">
                <a:latin typeface="Times New Roman"/>
                <a:cs typeface="Times New Roman"/>
              </a:rPr>
              <a:t> </a:t>
            </a:r>
            <a:r>
              <a:rPr dirty="0" sz="1300" spc="-5" i="1">
                <a:latin typeface="Times New Roman"/>
                <a:cs typeface="Times New Roman"/>
              </a:rPr>
              <a:t>Excellent</a:t>
            </a:r>
            <a:r>
              <a:rPr dirty="0" sz="1300" spc="10" i="1">
                <a:latin typeface="Times New Roman"/>
                <a:cs typeface="Times New Roman"/>
              </a:rPr>
              <a:t> </a:t>
            </a:r>
            <a:r>
              <a:rPr dirty="0" sz="1300" spc="-130" i="1">
                <a:latin typeface="Times New Roman"/>
                <a:cs typeface="Times New Roman"/>
              </a:rPr>
              <a:t>T</a:t>
            </a:r>
            <a:r>
              <a:rPr dirty="0" sz="1300" spc="-5" i="1">
                <a:latin typeface="Times New Roman"/>
                <a:cs typeface="Times New Roman"/>
              </a:rPr>
              <a:t>extbook</a:t>
            </a:r>
            <a:r>
              <a:rPr dirty="0" sz="1300" spc="10" i="1">
                <a:latin typeface="Times New Roman"/>
                <a:cs typeface="Times New Roman"/>
              </a:rPr>
              <a:t> </a:t>
            </a:r>
            <a:r>
              <a:rPr dirty="0" sz="1300" spc="-5" i="1">
                <a:latin typeface="Times New Roman"/>
                <a:cs typeface="Times New Roman"/>
              </a:rPr>
              <a:t>!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00441" y="44576"/>
            <a:ext cx="1022350" cy="1066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30475" y="3573017"/>
            <a:ext cx="2003425" cy="2376805"/>
          </a:xfrm>
          <a:custGeom>
            <a:avLst/>
            <a:gdLst/>
            <a:ahLst/>
            <a:cxnLst/>
            <a:rect l="l" t="t" r="r" b="b"/>
            <a:pathLst>
              <a:path w="2003425" h="2376804">
                <a:moveTo>
                  <a:pt x="0" y="333883"/>
                </a:moveTo>
                <a:lnTo>
                  <a:pt x="3620" y="284542"/>
                </a:lnTo>
                <a:lnTo>
                  <a:pt x="14135" y="237451"/>
                </a:lnTo>
                <a:lnTo>
                  <a:pt x="31031" y="193123"/>
                </a:lnTo>
                <a:lnTo>
                  <a:pt x="53789" y="152077"/>
                </a:lnTo>
                <a:lnTo>
                  <a:pt x="81894" y="114828"/>
                </a:lnTo>
                <a:lnTo>
                  <a:pt x="114828" y="81894"/>
                </a:lnTo>
                <a:lnTo>
                  <a:pt x="152077" y="53789"/>
                </a:lnTo>
                <a:lnTo>
                  <a:pt x="193123" y="31031"/>
                </a:lnTo>
                <a:lnTo>
                  <a:pt x="237451" y="14135"/>
                </a:lnTo>
                <a:lnTo>
                  <a:pt x="284542" y="3620"/>
                </a:lnTo>
                <a:lnTo>
                  <a:pt x="333882" y="0"/>
                </a:lnTo>
                <a:lnTo>
                  <a:pt x="1669161" y="0"/>
                </a:lnTo>
                <a:lnTo>
                  <a:pt x="1718501" y="3620"/>
                </a:lnTo>
                <a:lnTo>
                  <a:pt x="1765592" y="14135"/>
                </a:lnTo>
                <a:lnTo>
                  <a:pt x="1809920" y="31031"/>
                </a:lnTo>
                <a:lnTo>
                  <a:pt x="1850966" y="53789"/>
                </a:lnTo>
                <a:lnTo>
                  <a:pt x="1888215" y="81894"/>
                </a:lnTo>
                <a:lnTo>
                  <a:pt x="1921149" y="114828"/>
                </a:lnTo>
                <a:lnTo>
                  <a:pt x="1949254" y="152077"/>
                </a:lnTo>
                <a:lnTo>
                  <a:pt x="1972012" y="193123"/>
                </a:lnTo>
                <a:lnTo>
                  <a:pt x="1988908" y="237451"/>
                </a:lnTo>
                <a:lnTo>
                  <a:pt x="1999423" y="284542"/>
                </a:lnTo>
                <a:lnTo>
                  <a:pt x="2003044" y="333883"/>
                </a:lnTo>
                <a:lnTo>
                  <a:pt x="2003044" y="2042426"/>
                </a:lnTo>
                <a:lnTo>
                  <a:pt x="1999423" y="2091756"/>
                </a:lnTo>
                <a:lnTo>
                  <a:pt x="1988908" y="2138840"/>
                </a:lnTo>
                <a:lnTo>
                  <a:pt x="1972012" y="2183159"/>
                </a:lnTo>
                <a:lnTo>
                  <a:pt x="1949254" y="2224199"/>
                </a:lnTo>
                <a:lnTo>
                  <a:pt x="1921149" y="2261443"/>
                </a:lnTo>
                <a:lnTo>
                  <a:pt x="1888215" y="2294373"/>
                </a:lnTo>
                <a:lnTo>
                  <a:pt x="1850966" y="2322475"/>
                </a:lnTo>
                <a:lnTo>
                  <a:pt x="1809920" y="2345230"/>
                </a:lnTo>
                <a:lnTo>
                  <a:pt x="1765592" y="2362124"/>
                </a:lnTo>
                <a:lnTo>
                  <a:pt x="1718501" y="2372639"/>
                </a:lnTo>
                <a:lnTo>
                  <a:pt x="1669161" y="2376258"/>
                </a:lnTo>
                <a:lnTo>
                  <a:pt x="333882" y="2376258"/>
                </a:lnTo>
                <a:lnTo>
                  <a:pt x="284542" y="2372639"/>
                </a:lnTo>
                <a:lnTo>
                  <a:pt x="237451" y="2362124"/>
                </a:lnTo>
                <a:lnTo>
                  <a:pt x="193123" y="2345230"/>
                </a:lnTo>
                <a:lnTo>
                  <a:pt x="152077" y="2322475"/>
                </a:lnTo>
                <a:lnTo>
                  <a:pt x="114828" y="2294373"/>
                </a:lnTo>
                <a:lnTo>
                  <a:pt x="81894" y="2261443"/>
                </a:lnTo>
                <a:lnTo>
                  <a:pt x="53789" y="2224199"/>
                </a:lnTo>
                <a:lnTo>
                  <a:pt x="31031" y="2183159"/>
                </a:lnTo>
                <a:lnTo>
                  <a:pt x="14135" y="2138840"/>
                </a:lnTo>
                <a:lnTo>
                  <a:pt x="3620" y="2091756"/>
                </a:lnTo>
                <a:lnTo>
                  <a:pt x="0" y="2042426"/>
                </a:lnTo>
                <a:lnTo>
                  <a:pt x="0" y="333883"/>
                </a:lnTo>
                <a:close/>
              </a:path>
            </a:pathLst>
          </a:custGeom>
          <a:ln w="190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94835" y="6430525"/>
            <a:ext cx="1355090" cy="199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65"/>
              </a:lnSpc>
            </a:pPr>
            <a:r>
              <a:rPr dirty="0" sz="1300" spc="-5" b="1" i="1">
                <a:solidFill>
                  <a:srgbClr val="FF66FF"/>
                </a:solidFill>
                <a:latin typeface="Times New Roman"/>
                <a:cs typeface="Times New Roman"/>
              </a:rPr>
              <a:t>2002</a:t>
            </a:r>
            <a:r>
              <a:rPr dirty="0" sz="1300" spc="10" b="1" i="1">
                <a:solidFill>
                  <a:srgbClr val="FF66FF"/>
                </a:solidFill>
                <a:latin typeface="Times New Roman"/>
                <a:cs typeface="Times New Roman"/>
              </a:rPr>
              <a:t> </a:t>
            </a:r>
            <a:r>
              <a:rPr dirty="0" sz="1350" spc="-35" b="1" i="1">
                <a:solidFill>
                  <a:srgbClr val="FF66FF"/>
                </a:solidFill>
                <a:latin typeface="Meiryo"/>
                <a:cs typeface="Meiryo"/>
              </a:rPr>
              <a:t>傑出教科</a:t>
            </a:r>
            <a:r>
              <a:rPr dirty="0" sz="1350" spc="-55" b="1" i="1">
                <a:solidFill>
                  <a:srgbClr val="FF66FF"/>
                </a:solidFill>
                <a:latin typeface="Meiryo"/>
                <a:cs typeface="Meiryo"/>
              </a:rPr>
              <a:t>書</a:t>
            </a:r>
            <a:r>
              <a:rPr dirty="0" sz="1300" spc="-30" b="1" i="1">
                <a:solidFill>
                  <a:srgbClr val="FF66FF"/>
                </a:solidFill>
                <a:latin typeface="Times New Roman"/>
                <a:cs typeface="Times New Roman"/>
              </a:rPr>
              <a:t>!!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41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9486" y="1124800"/>
            <a:ext cx="8725027" cy="5184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028431" y="44576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42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5551" y="1052804"/>
            <a:ext cx="7984776" cy="5328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028431" y="44576"/>
            <a:ext cx="1022350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42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6660" y="1601012"/>
            <a:ext cx="7108190" cy="17703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</a:pPr>
            <a:r>
              <a:rPr dirty="0" sz="3000">
                <a:latin typeface="Times New Roman"/>
                <a:cs typeface="Times New Roman"/>
              </a:rPr>
              <a:t>Mo</a:t>
            </a:r>
            <a:r>
              <a:rPr dirty="0" sz="3000" spc="10">
                <a:latin typeface="Times New Roman"/>
                <a:cs typeface="Times New Roman"/>
              </a:rPr>
              <a:t>l</a:t>
            </a:r>
            <a:r>
              <a:rPr dirty="0" sz="3000" spc="-15">
                <a:latin typeface="Times New Roman"/>
                <a:cs typeface="Times New Roman"/>
              </a:rPr>
              <a:t>ec</a:t>
            </a:r>
            <a:r>
              <a:rPr dirty="0" sz="3000" spc="5">
                <a:latin typeface="Times New Roman"/>
                <a:cs typeface="Times New Roman"/>
              </a:rPr>
              <a:t>u</a:t>
            </a:r>
            <a:r>
              <a:rPr dirty="0" sz="3000">
                <a:latin typeface="Times New Roman"/>
                <a:cs typeface="Times New Roman"/>
              </a:rPr>
              <a:t>l</a:t>
            </a:r>
            <a:r>
              <a:rPr dirty="0" sz="3000" spc="10">
                <a:latin typeface="Times New Roman"/>
                <a:cs typeface="Times New Roman"/>
              </a:rPr>
              <a:t>a</a:t>
            </a:r>
            <a:r>
              <a:rPr dirty="0" sz="3000">
                <a:latin typeface="Times New Roman"/>
                <a:cs typeface="Times New Roman"/>
              </a:rPr>
              <a:t>r</a:t>
            </a:r>
            <a:r>
              <a:rPr dirty="0" sz="3000" spc="-60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I</a:t>
            </a:r>
            <a:r>
              <a:rPr dirty="0" sz="3000" spc="-55">
                <a:latin typeface="Times New Roman"/>
                <a:cs typeface="Times New Roman"/>
              </a:rPr>
              <a:t>mm</a:t>
            </a:r>
            <a:r>
              <a:rPr dirty="0" sz="3000" spc="5">
                <a:latin typeface="Times New Roman"/>
                <a:cs typeface="Times New Roman"/>
              </a:rPr>
              <a:t>uno</a:t>
            </a:r>
            <a:r>
              <a:rPr dirty="0" sz="3000">
                <a:latin typeface="Times New Roman"/>
                <a:cs typeface="Times New Roman"/>
              </a:rPr>
              <a:t>l</a:t>
            </a:r>
            <a:r>
              <a:rPr dirty="0" sz="3000" spc="10">
                <a:latin typeface="Times New Roman"/>
                <a:cs typeface="Times New Roman"/>
              </a:rPr>
              <a:t>o</a:t>
            </a:r>
            <a:r>
              <a:rPr dirty="0" sz="3000" spc="5">
                <a:latin typeface="Times New Roman"/>
                <a:cs typeface="Times New Roman"/>
              </a:rPr>
              <a:t>g</a:t>
            </a:r>
            <a:r>
              <a:rPr dirty="0" sz="3000">
                <a:latin typeface="Times New Roman"/>
                <a:cs typeface="Times New Roman"/>
              </a:rPr>
              <a:t>y</a:t>
            </a:r>
            <a:r>
              <a:rPr dirty="0" sz="3000" spc="20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Times New Roman"/>
                <a:cs typeface="Times New Roman"/>
              </a:rPr>
              <a:t>o</a:t>
            </a:r>
            <a:r>
              <a:rPr dirty="0" sz="3000">
                <a:latin typeface="Times New Roman"/>
                <a:cs typeface="Times New Roman"/>
              </a:rPr>
              <a:t>f</a:t>
            </a:r>
            <a:r>
              <a:rPr dirty="0" sz="3000" spc="-2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Co</a:t>
            </a:r>
            <a:r>
              <a:rPr dirty="0" sz="3000" spc="-55">
                <a:latin typeface="Times New Roman"/>
                <a:cs typeface="Times New Roman"/>
              </a:rPr>
              <a:t>m</a:t>
            </a:r>
            <a:r>
              <a:rPr dirty="0" sz="3000" spc="5">
                <a:latin typeface="Times New Roman"/>
                <a:cs typeface="Times New Roman"/>
              </a:rPr>
              <a:t>p</a:t>
            </a:r>
            <a:r>
              <a:rPr dirty="0" sz="3000">
                <a:latin typeface="Times New Roman"/>
                <a:cs typeface="Times New Roman"/>
              </a:rPr>
              <a:t>lex</a:t>
            </a:r>
            <a:r>
              <a:rPr dirty="0" sz="3000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Carb</a:t>
            </a:r>
            <a:r>
              <a:rPr dirty="0" sz="3000" spc="15">
                <a:latin typeface="Times New Roman"/>
                <a:cs typeface="Times New Roman"/>
              </a:rPr>
              <a:t>o</a:t>
            </a:r>
            <a:r>
              <a:rPr dirty="0" sz="3000" spc="5">
                <a:latin typeface="Times New Roman"/>
                <a:cs typeface="Times New Roman"/>
              </a:rPr>
              <a:t>hyd</a:t>
            </a:r>
            <a:r>
              <a:rPr dirty="0" sz="3000" spc="-15">
                <a:latin typeface="Times New Roman"/>
                <a:cs typeface="Times New Roman"/>
              </a:rPr>
              <a:t>r</a:t>
            </a:r>
            <a:r>
              <a:rPr dirty="0" sz="3000" spc="5">
                <a:latin typeface="Times New Roman"/>
                <a:cs typeface="Times New Roman"/>
              </a:rPr>
              <a:t>a</a:t>
            </a:r>
            <a:r>
              <a:rPr dirty="0" sz="3000">
                <a:latin typeface="Times New Roman"/>
                <a:cs typeface="Times New Roman"/>
              </a:rPr>
              <a:t>tes</a:t>
            </a:r>
            <a:r>
              <a:rPr dirty="0" sz="3000" spc="-50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–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4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(M</a:t>
            </a:r>
            <a:r>
              <a:rPr dirty="0" sz="3000" spc="5">
                <a:latin typeface="Times New Roman"/>
                <a:cs typeface="Times New Roman"/>
              </a:rPr>
              <a:t>I</a:t>
            </a:r>
            <a:r>
              <a:rPr dirty="0" sz="3000">
                <a:latin typeface="Times New Roman"/>
                <a:cs typeface="Times New Roman"/>
              </a:rPr>
              <a:t>C</a:t>
            </a:r>
            <a:r>
              <a:rPr dirty="0" sz="3000" spc="-5">
                <a:latin typeface="Times New Roman"/>
                <a:cs typeface="Times New Roman"/>
              </a:rPr>
              <a:t>C</a:t>
            </a:r>
            <a:r>
              <a:rPr dirty="0" sz="3000" spc="5">
                <a:latin typeface="Times New Roman"/>
                <a:cs typeface="Times New Roman"/>
              </a:rPr>
              <a:t>-</a:t>
            </a:r>
            <a:r>
              <a:rPr dirty="0" sz="3000" spc="10">
                <a:latin typeface="Times New Roman"/>
                <a:cs typeface="Times New Roman"/>
              </a:rPr>
              <a:t>4</a:t>
            </a:r>
            <a:r>
              <a:rPr dirty="0" sz="3000">
                <a:latin typeface="Times New Roman"/>
                <a:cs typeface="Times New Roman"/>
              </a:rPr>
              <a:t>)</a:t>
            </a:r>
            <a:r>
              <a:rPr dirty="0" sz="3000" spc="-25">
                <a:latin typeface="Times New Roman"/>
                <a:cs typeface="Times New Roman"/>
              </a:rPr>
              <a:t> </a:t>
            </a:r>
            <a:r>
              <a:rPr dirty="0" sz="2800" spc="-10" b="0">
                <a:latin typeface="Times New Roman"/>
                <a:cs typeface="Times New Roman"/>
              </a:rPr>
              <a:t>w</a:t>
            </a:r>
            <a:r>
              <a:rPr dirty="0" sz="2800" spc="5" b="0">
                <a:latin typeface="Times New Roman"/>
                <a:cs typeface="Times New Roman"/>
              </a:rPr>
              <a:t>il</a:t>
            </a:r>
            <a:r>
              <a:rPr dirty="0" sz="2800" b="0">
                <a:latin typeface="Times New Roman"/>
                <a:cs typeface="Times New Roman"/>
              </a:rPr>
              <a:t>l</a:t>
            </a:r>
            <a:r>
              <a:rPr dirty="0" sz="2800" spc="-45" b="0">
                <a:latin typeface="Times New Roman"/>
                <a:cs typeface="Times New Roman"/>
              </a:rPr>
              <a:t> </a:t>
            </a:r>
            <a:r>
              <a:rPr dirty="0" sz="2800" spc="5" b="0">
                <a:latin typeface="Times New Roman"/>
                <a:cs typeface="Times New Roman"/>
              </a:rPr>
              <a:t>b</a:t>
            </a:r>
            <a:r>
              <a:rPr dirty="0" sz="2800" b="0">
                <a:latin typeface="Times New Roman"/>
                <a:cs typeface="Times New Roman"/>
              </a:rPr>
              <a:t>e</a:t>
            </a:r>
            <a:r>
              <a:rPr dirty="0" sz="2800" spc="-30" b="0">
                <a:latin typeface="Times New Roman"/>
                <a:cs typeface="Times New Roman"/>
              </a:rPr>
              <a:t> </a:t>
            </a:r>
            <a:r>
              <a:rPr dirty="0" sz="2800" spc="5" b="0">
                <a:latin typeface="Times New Roman"/>
                <a:cs typeface="Times New Roman"/>
              </a:rPr>
              <a:t>h</a:t>
            </a:r>
            <a:r>
              <a:rPr dirty="0" sz="2800" b="0">
                <a:latin typeface="Times New Roman"/>
                <a:cs typeface="Times New Roman"/>
              </a:rPr>
              <a:t>e</a:t>
            </a:r>
            <a:r>
              <a:rPr dirty="0" sz="2800" spc="5" b="0">
                <a:latin typeface="Times New Roman"/>
                <a:cs typeface="Times New Roman"/>
              </a:rPr>
              <a:t>l</a:t>
            </a:r>
            <a:r>
              <a:rPr dirty="0" sz="2800" b="0">
                <a:latin typeface="Times New Roman"/>
                <a:cs typeface="Times New Roman"/>
              </a:rPr>
              <a:t>d</a:t>
            </a:r>
            <a:r>
              <a:rPr dirty="0" sz="2800" spc="-45" b="0">
                <a:latin typeface="Times New Roman"/>
                <a:cs typeface="Times New Roman"/>
              </a:rPr>
              <a:t> </a:t>
            </a:r>
            <a:r>
              <a:rPr dirty="0" sz="2800" spc="5" b="0">
                <a:latin typeface="Times New Roman"/>
                <a:cs typeface="Times New Roman"/>
              </a:rPr>
              <a:t>i</a:t>
            </a:r>
            <a:r>
              <a:rPr dirty="0" sz="2800" b="0">
                <a:latin typeface="Times New Roman"/>
                <a:cs typeface="Times New Roman"/>
              </a:rPr>
              <a:t>n</a:t>
            </a:r>
            <a:r>
              <a:rPr dirty="0" sz="2800" b="0">
                <a:latin typeface="Times New Roman"/>
                <a:cs typeface="Times New Roman"/>
              </a:rPr>
              <a:t> </a:t>
            </a:r>
            <a:r>
              <a:rPr dirty="0" sz="2800" spc="-260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ai</a:t>
            </a:r>
            <a:r>
              <a:rPr dirty="0" sz="2800">
                <a:latin typeface="Times New Roman"/>
                <a:cs typeface="Times New Roman"/>
              </a:rPr>
              <a:t>pe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>
                <a:latin typeface="Times New Roman"/>
                <a:cs typeface="Times New Roman"/>
              </a:rPr>
              <a:t>,</a:t>
            </a:r>
            <a:r>
              <a:rPr dirty="0" sz="2800" spc="-105">
                <a:latin typeface="Times New Roman"/>
                <a:cs typeface="Times New Roman"/>
              </a:rPr>
              <a:t> </a:t>
            </a:r>
            <a:r>
              <a:rPr dirty="0" sz="2800" spc="-260">
                <a:latin typeface="Times New Roman"/>
                <a:cs typeface="Times New Roman"/>
              </a:rPr>
              <a:t>T</a:t>
            </a:r>
            <a:r>
              <a:rPr dirty="0" sz="2800" spc="5">
                <a:latin typeface="Times New Roman"/>
                <a:cs typeface="Times New Roman"/>
              </a:rPr>
              <a:t>ai</a:t>
            </a:r>
            <a:r>
              <a:rPr dirty="0" sz="2800" spc="35">
                <a:latin typeface="Times New Roman"/>
                <a:cs typeface="Times New Roman"/>
              </a:rPr>
              <a:t>w</a:t>
            </a:r>
            <a:r>
              <a:rPr dirty="0" sz="2800" spc="-15">
                <a:latin typeface="Times New Roman"/>
                <a:cs typeface="Times New Roman"/>
              </a:rPr>
              <a:t>a</a:t>
            </a:r>
            <a:r>
              <a:rPr dirty="0" sz="2800">
                <a:latin typeface="Times New Roman"/>
                <a:cs typeface="Times New Roman"/>
              </a:rPr>
              <a:t>n</a:t>
            </a:r>
            <a:r>
              <a:rPr dirty="0" sz="2800" spc="-60">
                <a:latin typeface="Times New Roman"/>
                <a:cs typeface="Times New Roman"/>
              </a:rPr>
              <a:t> </a:t>
            </a:r>
            <a:r>
              <a:rPr dirty="0" sz="2800" b="0">
                <a:latin typeface="Times New Roman"/>
                <a:cs typeface="Times New Roman"/>
              </a:rPr>
              <a:t>a</a:t>
            </a:r>
            <a:r>
              <a:rPr dirty="0" sz="2800" spc="10" b="0">
                <a:latin typeface="Times New Roman"/>
                <a:cs typeface="Times New Roman"/>
              </a:rPr>
              <a:t>n</a:t>
            </a:r>
            <a:r>
              <a:rPr dirty="0" sz="2800" b="0">
                <a:latin typeface="Times New Roman"/>
                <a:cs typeface="Times New Roman"/>
              </a:rPr>
              <a:t>d</a:t>
            </a:r>
            <a:r>
              <a:rPr dirty="0" sz="2800" spc="-15" b="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A</a:t>
            </a:r>
            <a:r>
              <a:rPr dirty="0" sz="2800">
                <a:latin typeface="Times New Roman"/>
                <a:cs typeface="Times New Roman"/>
              </a:rPr>
              <a:t>n</a:t>
            </a:r>
            <a:r>
              <a:rPr dirty="0" sz="2800" spc="5">
                <a:latin typeface="Times New Roman"/>
                <a:cs typeface="Times New Roman"/>
              </a:rPr>
              <a:t>g</a:t>
            </a:r>
            <a:r>
              <a:rPr dirty="0" sz="2800" spc="-55">
                <a:latin typeface="Times New Roman"/>
                <a:cs typeface="Times New Roman"/>
              </a:rPr>
              <a:t>k</a:t>
            </a:r>
            <a:r>
              <a:rPr dirty="0" sz="2800" spc="5">
                <a:latin typeface="Times New Roman"/>
                <a:cs typeface="Times New Roman"/>
              </a:rPr>
              <a:t>o</a:t>
            </a:r>
            <a:r>
              <a:rPr dirty="0" sz="2800" spc="-265">
                <a:latin typeface="Times New Roman"/>
                <a:cs typeface="Times New Roman"/>
              </a:rPr>
              <a:t>r</a:t>
            </a:r>
            <a:r>
              <a:rPr dirty="0" sz="2800">
                <a:latin typeface="Times New Roman"/>
                <a:cs typeface="Times New Roman"/>
              </a:rPr>
              <a:t>,</a:t>
            </a:r>
            <a:r>
              <a:rPr dirty="0" sz="2800" spc="25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C</a:t>
            </a:r>
            <a:r>
              <a:rPr dirty="0" sz="2800" spc="5">
                <a:latin typeface="Times New Roman"/>
                <a:cs typeface="Times New Roman"/>
              </a:rPr>
              <a:t>a</a:t>
            </a:r>
            <a:r>
              <a:rPr dirty="0" sz="2800" spc="-30">
                <a:latin typeface="Times New Roman"/>
                <a:cs typeface="Times New Roman"/>
              </a:rPr>
              <a:t>m</a:t>
            </a:r>
            <a:r>
              <a:rPr dirty="0" sz="2800">
                <a:latin typeface="Times New Roman"/>
                <a:cs typeface="Times New Roman"/>
              </a:rPr>
              <a:t>b</a:t>
            </a:r>
            <a:r>
              <a:rPr dirty="0" sz="2800" spc="5">
                <a:latin typeface="Times New Roman"/>
                <a:cs typeface="Times New Roman"/>
              </a:rPr>
              <a:t>o</a:t>
            </a:r>
            <a:r>
              <a:rPr dirty="0" sz="2800">
                <a:latin typeface="Times New Roman"/>
                <a:cs typeface="Times New Roman"/>
              </a:rPr>
              <a:t>d</a:t>
            </a:r>
            <a:r>
              <a:rPr dirty="0" sz="2800" spc="5">
                <a:latin typeface="Times New Roman"/>
                <a:cs typeface="Times New Roman"/>
              </a:rPr>
              <a:t>i</a:t>
            </a:r>
            <a:r>
              <a:rPr dirty="0" sz="2800">
                <a:latin typeface="Times New Roman"/>
                <a:cs typeface="Times New Roman"/>
              </a:rPr>
              <a:t>a</a:t>
            </a:r>
            <a:r>
              <a:rPr dirty="0" sz="2800" spc="-10">
                <a:latin typeface="Times New Roman"/>
                <a:cs typeface="Times New Roman"/>
              </a:rPr>
              <a:t> </a:t>
            </a:r>
            <a:r>
              <a:rPr dirty="0" sz="2800" spc="5" b="0">
                <a:latin typeface="Times New Roman"/>
                <a:cs typeface="Times New Roman"/>
              </a:rPr>
              <a:t>b</a:t>
            </a:r>
            <a:r>
              <a:rPr dirty="0" sz="2800" b="0">
                <a:latin typeface="Times New Roman"/>
                <a:cs typeface="Times New Roman"/>
              </a:rPr>
              <a:t>e</a:t>
            </a:r>
            <a:r>
              <a:rPr dirty="0" sz="2800" spc="5" b="0">
                <a:latin typeface="Times New Roman"/>
                <a:cs typeface="Times New Roman"/>
              </a:rPr>
              <a:t>t</a:t>
            </a:r>
            <a:r>
              <a:rPr dirty="0" sz="2800" spc="-10" b="0">
                <a:latin typeface="Times New Roman"/>
                <a:cs typeface="Times New Roman"/>
              </a:rPr>
              <a:t>w</a:t>
            </a:r>
            <a:r>
              <a:rPr dirty="0" sz="2800" b="0">
                <a:latin typeface="Times New Roman"/>
                <a:cs typeface="Times New Roman"/>
              </a:rPr>
              <a:t>een</a:t>
            </a:r>
            <a:r>
              <a:rPr dirty="0" sz="2800" b="0">
                <a:latin typeface="Times New Roman"/>
                <a:cs typeface="Times New Roman"/>
              </a:rPr>
              <a:t> </a:t>
            </a:r>
            <a:r>
              <a:rPr dirty="0" sz="2800" spc="-10">
                <a:latin typeface="Times New Roman"/>
                <a:cs typeface="Times New Roman"/>
              </a:rPr>
              <a:t>A</a:t>
            </a:r>
            <a:r>
              <a:rPr dirty="0" sz="2800">
                <a:latin typeface="Times New Roman"/>
                <a:cs typeface="Times New Roman"/>
              </a:rPr>
              <a:t>pril</a:t>
            </a:r>
            <a:r>
              <a:rPr dirty="0" sz="2800" spc="-15">
                <a:latin typeface="Times New Roman"/>
                <a:cs typeface="Times New Roman"/>
              </a:rPr>
              <a:t> </a:t>
            </a:r>
            <a:r>
              <a:rPr dirty="0" sz="2800" spc="-130">
                <a:latin typeface="Times New Roman"/>
                <a:cs typeface="Times New Roman"/>
              </a:rPr>
              <a:t>1</a:t>
            </a:r>
            <a:r>
              <a:rPr dirty="0" sz="2800" spc="5">
                <a:latin typeface="Times New Roman"/>
                <a:cs typeface="Times New Roman"/>
              </a:rPr>
              <a:t>1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 spc="5">
                <a:latin typeface="Times New Roman"/>
                <a:cs typeface="Times New Roman"/>
              </a:rPr>
              <a:t>–</a:t>
            </a:r>
            <a:r>
              <a:rPr dirty="0" sz="2800" spc="5">
                <a:latin typeface="Times New Roman"/>
                <a:cs typeface="Times New Roman"/>
              </a:rPr>
              <a:t> </a:t>
            </a:r>
            <a:r>
              <a:rPr dirty="0" sz="2800" spc="10">
                <a:latin typeface="Times New Roman"/>
                <a:cs typeface="Times New Roman"/>
              </a:rPr>
              <a:t>18</a:t>
            </a:r>
            <a:r>
              <a:rPr dirty="0" sz="2800">
                <a:latin typeface="Times New Roman"/>
                <a:cs typeface="Times New Roman"/>
              </a:rPr>
              <a:t>,</a:t>
            </a:r>
            <a:r>
              <a:rPr dirty="0" sz="2800" spc="-35">
                <a:latin typeface="Times New Roman"/>
                <a:cs typeface="Times New Roman"/>
              </a:rPr>
              <a:t> </a:t>
            </a:r>
            <a:r>
              <a:rPr dirty="0" sz="2800" spc="10">
                <a:latin typeface="Times New Roman"/>
                <a:cs typeface="Times New Roman"/>
              </a:rPr>
              <a:t>16</a:t>
            </a:r>
            <a:r>
              <a:rPr dirty="0" sz="2800" spc="10">
                <a:latin typeface="Times New Roman"/>
                <a:cs typeface="Times New Roman"/>
              </a:rPr>
              <a:t>’</a:t>
            </a:r>
            <a:r>
              <a:rPr dirty="0" sz="2800" b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42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816660" y="3373882"/>
            <a:ext cx="7195184" cy="154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67030">
              <a:lnSpc>
                <a:spcPct val="100000"/>
              </a:lnSpc>
            </a:pPr>
            <a:r>
              <a:rPr dirty="0" sz="2200" spc="15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he</a:t>
            </a:r>
            <a:r>
              <a:rPr dirty="0" sz="2200" spc="-30">
                <a:latin typeface="Times New Roman"/>
                <a:cs typeface="Times New Roman"/>
              </a:rPr>
              <a:t>m</a:t>
            </a:r>
            <a:r>
              <a:rPr dirty="0" sz="2200">
                <a:latin typeface="Times New Roman"/>
                <a:cs typeface="Times New Roman"/>
              </a:rPr>
              <a:t>e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of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h</a:t>
            </a:r>
            <a:r>
              <a:rPr dirty="0" sz="2200" spc="5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s</a:t>
            </a:r>
            <a:r>
              <a:rPr dirty="0" sz="2200" spc="-20">
                <a:latin typeface="Times New Roman"/>
                <a:cs typeface="Times New Roman"/>
              </a:rPr>
              <a:t>y</a:t>
            </a:r>
            <a:r>
              <a:rPr dirty="0" sz="2200" spc="-35">
                <a:latin typeface="Times New Roman"/>
                <a:cs typeface="Times New Roman"/>
              </a:rPr>
              <a:t>m</a:t>
            </a:r>
            <a:r>
              <a:rPr dirty="0" sz="2200">
                <a:latin typeface="Times New Roman"/>
                <a:cs typeface="Times New Roman"/>
              </a:rPr>
              <a:t>pos</a:t>
            </a:r>
            <a:r>
              <a:rPr dirty="0" sz="2200" spc="10">
                <a:latin typeface="Times New Roman"/>
                <a:cs typeface="Times New Roman"/>
              </a:rPr>
              <a:t>i</a:t>
            </a:r>
            <a:r>
              <a:rPr dirty="0" sz="2200" spc="5">
                <a:latin typeface="Times New Roman"/>
                <a:cs typeface="Times New Roman"/>
              </a:rPr>
              <a:t>um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: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G</a:t>
            </a:r>
            <a:r>
              <a:rPr dirty="0" sz="2200" spc="5">
                <a:latin typeface="Times New Roman"/>
                <a:cs typeface="Times New Roman"/>
              </a:rPr>
              <a:t>l</a:t>
            </a:r>
            <a:r>
              <a:rPr dirty="0" sz="2200" spc="-25">
                <a:latin typeface="Times New Roman"/>
                <a:cs typeface="Times New Roman"/>
              </a:rPr>
              <a:t>y</a:t>
            </a:r>
            <a:r>
              <a:rPr dirty="0" sz="2200">
                <a:latin typeface="Times New Roman"/>
                <a:cs typeface="Times New Roman"/>
              </a:rPr>
              <a:t>co</a:t>
            </a:r>
            <a:r>
              <a:rPr dirty="0" sz="2200" spc="1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r</a:t>
            </a:r>
            <a:r>
              <a:rPr dirty="0" sz="2200">
                <a:latin typeface="Times New Roman"/>
                <a:cs typeface="Times New Roman"/>
              </a:rPr>
              <a:t>eco</a:t>
            </a:r>
            <a:r>
              <a:rPr dirty="0" sz="2200" spc="-25">
                <a:latin typeface="Times New Roman"/>
                <a:cs typeface="Times New Roman"/>
              </a:rPr>
              <a:t>g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5">
                <a:latin typeface="Times New Roman"/>
                <a:cs typeface="Times New Roman"/>
              </a:rPr>
              <a:t>iti</a:t>
            </a:r>
            <a:r>
              <a:rPr dirty="0" sz="2200">
                <a:latin typeface="Times New Roman"/>
                <a:cs typeface="Times New Roman"/>
              </a:rPr>
              <a:t>ons</a:t>
            </a:r>
            <a:r>
              <a:rPr dirty="0" sz="2200" spc="-6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-35">
                <a:latin typeface="Times New Roman"/>
                <a:cs typeface="Times New Roman"/>
              </a:rPr>
              <a:t>m</a:t>
            </a:r>
            <a:r>
              <a:rPr dirty="0" sz="2200">
                <a:latin typeface="Times New Roman"/>
                <a:cs typeface="Times New Roman"/>
              </a:rPr>
              <a:t>ed</a:t>
            </a:r>
            <a:r>
              <a:rPr dirty="0" sz="2200" spc="10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c</a:t>
            </a:r>
            <a:r>
              <a:rPr dirty="0" sz="2200" spc="10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ne,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Lec</a:t>
            </a:r>
            <a:r>
              <a:rPr dirty="0" sz="2200" spc="5">
                <a:latin typeface="Times New Roman"/>
                <a:cs typeface="Times New Roman"/>
              </a:rPr>
              <a:t>ti</a:t>
            </a:r>
            <a:r>
              <a:rPr dirty="0" sz="2200" spc="5">
                <a:latin typeface="Times New Roman"/>
                <a:cs typeface="Times New Roman"/>
              </a:rPr>
              <a:t>n</a:t>
            </a:r>
            <a:r>
              <a:rPr dirty="0" sz="2200" spc="15">
                <a:latin typeface="Times New Roman"/>
                <a:cs typeface="Times New Roman"/>
              </a:rPr>
              <a:t>/</a:t>
            </a:r>
            <a:r>
              <a:rPr dirty="0" sz="2200" spc="5">
                <a:latin typeface="Times New Roman"/>
                <a:cs typeface="Times New Roman"/>
              </a:rPr>
              <a:t>Mo</a:t>
            </a:r>
            <a:r>
              <a:rPr dirty="0" sz="2200" spc="-10">
                <a:latin typeface="Times New Roman"/>
                <a:cs typeface="Times New Roman"/>
              </a:rPr>
              <a:t>A</a:t>
            </a:r>
            <a:r>
              <a:rPr dirty="0" sz="2200" spc="5">
                <a:latin typeface="Times New Roman"/>
                <a:cs typeface="Times New Roman"/>
              </a:rPr>
              <a:t>b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r</a:t>
            </a:r>
            <a:r>
              <a:rPr dirty="0" sz="2200">
                <a:latin typeface="Times New Roman"/>
                <a:cs typeface="Times New Roman"/>
              </a:rPr>
              <a:t>eco</a:t>
            </a:r>
            <a:r>
              <a:rPr dirty="0" sz="2200" spc="-20">
                <a:latin typeface="Times New Roman"/>
                <a:cs typeface="Times New Roman"/>
              </a:rPr>
              <a:t>g</a:t>
            </a:r>
            <a:r>
              <a:rPr dirty="0" sz="2200" spc="5">
                <a:latin typeface="Times New Roman"/>
                <a:cs typeface="Times New Roman"/>
              </a:rPr>
              <a:t>n</a:t>
            </a:r>
            <a:r>
              <a:rPr dirty="0" sz="2200" spc="5">
                <a:latin typeface="Times New Roman"/>
                <a:cs typeface="Times New Roman"/>
              </a:rPr>
              <a:t>iti</a:t>
            </a:r>
            <a:r>
              <a:rPr dirty="0" sz="2200" spc="5">
                <a:latin typeface="Times New Roman"/>
                <a:cs typeface="Times New Roman"/>
              </a:rPr>
              <a:t>on</a:t>
            </a:r>
            <a:r>
              <a:rPr dirty="0" sz="2200" spc="-50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ndex,</a:t>
            </a:r>
            <a:r>
              <a:rPr dirty="0" sz="2200" spc="-3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Pol</a:t>
            </a:r>
            <a:r>
              <a:rPr dirty="0" sz="2200" spc="-20">
                <a:latin typeface="Times New Roman"/>
                <a:cs typeface="Times New Roman"/>
              </a:rPr>
              <a:t>yv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5">
                <a:latin typeface="Times New Roman"/>
                <a:cs typeface="Times New Roman"/>
              </a:rPr>
              <a:t>l</a:t>
            </a:r>
            <a:r>
              <a:rPr dirty="0" sz="2200" spc="5">
                <a:latin typeface="Times New Roman"/>
                <a:cs typeface="Times New Roman"/>
              </a:rPr>
              <a:t>ency</a:t>
            </a:r>
            <a:r>
              <a:rPr dirty="0" sz="2200" spc="-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of</a:t>
            </a:r>
            <a:r>
              <a:rPr dirty="0" sz="2200" spc="5">
                <a:latin typeface="Times New Roman"/>
                <a:cs typeface="Times New Roman"/>
              </a:rPr>
              <a:t> </a:t>
            </a:r>
            <a:r>
              <a:rPr dirty="0" sz="2200" spc="-20">
                <a:latin typeface="Times New Roman"/>
                <a:cs typeface="Times New Roman"/>
              </a:rPr>
              <a:t>g</a:t>
            </a:r>
            <a:r>
              <a:rPr dirty="0" sz="2200" spc="5">
                <a:latin typeface="Times New Roman"/>
                <a:cs typeface="Times New Roman"/>
              </a:rPr>
              <a:t>l</a:t>
            </a:r>
            <a:r>
              <a:rPr dirty="0" sz="2200" spc="-20">
                <a:latin typeface="Times New Roman"/>
                <a:cs typeface="Times New Roman"/>
              </a:rPr>
              <a:t>y</a:t>
            </a:r>
            <a:r>
              <a:rPr dirty="0" sz="2200" spc="5">
                <a:latin typeface="Times New Roman"/>
                <a:cs typeface="Times New Roman"/>
              </a:rPr>
              <a:t>co</a:t>
            </a:r>
            <a:r>
              <a:rPr dirty="0" sz="2200" spc="5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opes</a:t>
            </a:r>
            <a:r>
              <a:rPr dirty="0" sz="2200" spc="-40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/</a:t>
            </a:r>
            <a:r>
              <a:rPr dirty="0" sz="2200">
                <a:latin typeface="Times New Roman"/>
                <a:cs typeface="Times New Roman"/>
              </a:rPr>
              <a:t> </a:t>
            </a:r>
            <a:r>
              <a:rPr dirty="0" sz="2200" spc="-25">
                <a:latin typeface="Times New Roman"/>
                <a:cs typeface="Times New Roman"/>
              </a:rPr>
              <a:t>g</a:t>
            </a:r>
            <a:r>
              <a:rPr dirty="0" sz="2200" spc="5">
                <a:latin typeface="Times New Roman"/>
                <a:cs typeface="Times New Roman"/>
              </a:rPr>
              <a:t>l</a:t>
            </a:r>
            <a:r>
              <a:rPr dirty="0" sz="2200" spc="-25">
                <a:latin typeface="Times New Roman"/>
                <a:cs typeface="Times New Roman"/>
              </a:rPr>
              <a:t>y</a:t>
            </a:r>
            <a:r>
              <a:rPr dirty="0" sz="2200">
                <a:latin typeface="Times New Roman"/>
                <a:cs typeface="Times New Roman"/>
              </a:rPr>
              <a:t>cocon</a:t>
            </a:r>
            <a:r>
              <a:rPr dirty="0" sz="2200" spc="30">
                <a:latin typeface="Times New Roman"/>
                <a:cs typeface="Times New Roman"/>
              </a:rPr>
              <a:t>j</a:t>
            </a:r>
            <a:r>
              <a:rPr dirty="0" sz="2200">
                <a:latin typeface="Times New Roman"/>
                <a:cs typeface="Times New Roman"/>
              </a:rPr>
              <a:t>u</a:t>
            </a:r>
            <a:r>
              <a:rPr dirty="0" sz="2200" spc="-25">
                <a:latin typeface="Times New Roman"/>
                <a:cs typeface="Times New Roman"/>
              </a:rPr>
              <a:t>g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10">
                <a:latin typeface="Times New Roman"/>
                <a:cs typeface="Times New Roman"/>
              </a:rPr>
              <a:t>t</a:t>
            </a:r>
            <a:r>
              <a:rPr dirty="0" sz="2200">
                <a:latin typeface="Times New Roman"/>
                <a:cs typeface="Times New Roman"/>
              </a:rPr>
              <a:t>e</a:t>
            </a:r>
            <a:r>
              <a:rPr dirty="0" sz="2200" spc="20">
                <a:latin typeface="Times New Roman"/>
                <a:cs typeface="Times New Roman"/>
              </a:rPr>
              <a:t>s</a:t>
            </a:r>
            <a:r>
              <a:rPr dirty="0" sz="2200">
                <a:latin typeface="Times New Roman"/>
                <a:cs typeface="Times New Roman"/>
              </a:rPr>
              <a:t>,</a:t>
            </a:r>
            <a:r>
              <a:rPr dirty="0" sz="2200" spc="-70">
                <a:latin typeface="Times New Roman"/>
                <a:cs typeface="Times New Roman"/>
              </a:rPr>
              <a:t> </a:t>
            </a:r>
            <a:r>
              <a:rPr dirty="0" sz="2200" spc="-10">
                <a:latin typeface="Times New Roman"/>
                <a:cs typeface="Times New Roman"/>
              </a:rPr>
              <a:t>G</a:t>
            </a:r>
            <a:r>
              <a:rPr dirty="0" sz="2200" spc="5">
                <a:latin typeface="Times New Roman"/>
                <a:cs typeface="Times New Roman"/>
              </a:rPr>
              <a:t>l</a:t>
            </a:r>
            <a:r>
              <a:rPr dirty="0" sz="2200" spc="-25">
                <a:latin typeface="Times New Roman"/>
                <a:cs typeface="Times New Roman"/>
              </a:rPr>
              <a:t>y</a:t>
            </a:r>
            <a:r>
              <a:rPr dirty="0" sz="2200">
                <a:latin typeface="Times New Roman"/>
                <a:cs typeface="Times New Roman"/>
              </a:rPr>
              <a:t>cob</a:t>
            </a:r>
            <a:r>
              <a:rPr dirty="0" sz="2200" spc="10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5">
                <a:latin typeface="Times New Roman"/>
                <a:cs typeface="Times New Roman"/>
              </a:rPr>
              <a:t>l</a:t>
            </a:r>
            <a:r>
              <a:rPr dirty="0" sz="2200">
                <a:latin typeface="Times New Roman"/>
                <a:cs typeface="Times New Roman"/>
              </a:rPr>
              <a:t>o</a:t>
            </a:r>
            <a:r>
              <a:rPr dirty="0" sz="2200" spc="-25">
                <a:latin typeface="Times New Roman"/>
                <a:cs typeface="Times New Roman"/>
              </a:rPr>
              <a:t>g</a:t>
            </a:r>
            <a:r>
              <a:rPr dirty="0" sz="2200">
                <a:latin typeface="Times New Roman"/>
                <a:cs typeface="Times New Roman"/>
              </a:rPr>
              <a:t>y</a:t>
            </a:r>
            <a:r>
              <a:rPr dirty="0" sz="2200" spc="-25">
                <a:latin typeface="Times New Roman"/>
                <a:cs typeface="Times New Roman"/>
              </a:rPr>
              <a:t> </a:t>
            </a:r>
            <a:r>
              <a:rPr dirty="0" sz="2200" spc="5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n</a:t>
            </a:r>
            <a:r>
              <a:rPr dirty="0" sz="2200" spc="15">
                <a:latin typeface="Times New Roman"/>
                <a:cs typeface="Times New Roman"/>
              </a:rPr>
              <a:t> </a:t>
            </a:r>
            <a:r>
              <a:rPr dirty="0" sz="2200">
                <a:latin typeface="Times New Roman"/>
                <a:cs typeface="Times New Roman"/>
              </a:rPr>
              <a:t>d</a:t>
            </a:r>
            <a:r>
              <a:rPr dirty="0" sz="2200" spc="5">
                <a:latin typeface="Times New Roman"/>
                <a:cs typeface="Times New Roman"/>
              </a:rPr>
              <a:t>i</a:t>
            </a:r>
            <a:r>
              <a:rPr dirty="0" sz="2200">
                <a:latin typeface="Times New Roman"/>
                <a:cs typeface="Times New Roman"/>
              </a:rPr>
              <a:t>s</a:t>
            </a:r>
            <a:r>
              <a:rPr dirty="0" sz="2200" spc="5">
                <a:latin typeface="Times New Roman"/>
                <a:cs typeface="Times New Roman"/>
              </a:rPr>
              <a:t>e</a:t>
            </a:r>
            <a:r>
              <a:rPr dirty="0" sz="2200">
                <a:latin typeface="Times New Roman"/>
                <a:cs typeface="Times New Roman"/>
              </a:rPr>
              <a:t>a</a:t>
            </a:r>
            <a:r>
              <a:rPr dirty="0" sz="2200" spc="5">
                <a:latin typeface="Times New Roman"/>
                <a:cs typeface="Times New Roman"/>
              </a:rPr>
              <a:t>s</a:t>
            </a:r>
            <a:r>
              <a:rPr dirty="0" sz="2200">
                <a:latin typeface="Times New Roman"/>
                <a:cs typeface="Times New Roman"/>
              </a:rPr>
              <a:t>e</a:t>
            </a:r>
            <a:r>
              <a:rPr dirty="0" sz="2200" spc="-10">
                <a:latin typeface="Times New Roman"/>
                <a:cs typeface="Times New Roman"/>
              </a:rPr>
              <a:t>s</a:t>
            </a:r>
            <a:r>
              <a:rPr dirty="0" sz="220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  <a:p>
            <a:pPr marL="329565">
              <a:lnSpc>
                <a:spcPts val="4265"/>
              </a:lnSpc>
            </a:pPr>
            <a:r>
              <a:rPr dirty="0" sz="3600" spc="-370">
                <a:latin typeface="Times New Roman"/>
                <a:cs typeface="Times New Roman"/>
              </a:rPr>
              <a:t>Y</a:t>
            </a:r>
            <a:r>
              <a:rPr dirty="0" sz="3600">
                <a:latin typeface="Times New Roman"/>
                <a:cs typeface="Times New Roman"/>
              </a:rPr>
              <a:t>ou</a:t>
            </a:r>
            <a:r>
              <a:rPr dirty="0" sz="3600" spc="1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are</a:t>
            </a:r>
            <a:r>
              <a:rPr dirty="0" sz="3600" spc="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cord</a:t>
            </a:r>
            <a:r>
              <a:rPr dirty="0" sz="3600" spc="10">
                <a:latin typeface="Times New Roman"/>
                <a:cs typeface="Times New Roman"/>
              </a:rPr>
              <a:t>i</a:t>
            </a:r>
            <a:r>
              <a:rPr dirty="0" sz="3600">
                <a:latin typeface="Times New Roman"/>
                <a:cs typeface="Times New Roman"/>
              </a:rPr>
              <a:t>a</a:t>
            </a:r>
            <a:r>
              <a:rPr dirty="0" sz="3600" spc="10">
                <a:latin typeface="Times New Roman"/>
                <a:cs typeface="Times New Roman"/>
              </a:rPr>
              <a:t>l</a:t>
            </a:r>
            <a:r>
              <a:rPr dirty="0" sz="3600">
                <a:latin typeface="Times New Roman"/>
                <a:cs typeface="Times New Roman"/>
              </a:rPr>
              <a:t>ly</a:t>
            </a:r>
            <a:r>
              <a:rPr dirty="0" sz="3600" spc="-6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wel</a:t>
            </a:r>
            <a:r>
              <a:rPr dirty="0" sz="3600" spc="10">
                <a:latin typeface="Times New Roman"/>
                <a:cs typeface="Times New Roman"/>
              </a:rPr>
              <a:t>c</a:t>
            </a:r>
            <a:r>
              <a:rPr dirty="0" sz="3600">
                <a:latin typeface="Times New Roman"/>
                <a:cs typeface="Times New Roman"/>
              </a:rPr>
              <a:t>o</a:t>
            </a:r>
            <a:r>
              <a:rPr dirty="0" sz="3600" spc="-25">
                <a:latin typeface="Times New Roman"/>
                <a:cs typeface="Times New Roman"/>
              </a:rPr>
              <a:t>m</a:t>
            </a:r>
            <a:r>
              <a:rPr dirty="0" sz="3600">
                <a:latin typeface="Times New Roman"/>
                <a:cs typeface="Times New Roman"/>
              </a:rPr>
              <a:t>e</a:t>
            </a:r>
            <a:r>
              <a:rPr dirty="0" sz="3600" spc="45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to</a:t>
            </a:r>
            <a:r>
              <a:rPr dirty="0" sz="36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join</a:t>
            </a:r>
            <a:r>
              <a:rPr dirty="0" sz="3600">
                <a:latin typeface="Times New Roman"/>
                <a:cs typeface="Times New Roman"/>
              </a:rPr>
              <a:t> </a:t>
            </a:r>
            <a:r>
              <a:rPr dirty="0" sz="3600">
                <a:latin typeface="Times New Roman"/>
                <a:cs typeface="Times New Roman"/>
              </a:rPr>
              <a:t>u</a:t>
            </a:r>
            <a:r>
              <a:rPr dirty="0" sz="3600" spc="-20">
                <a:latin typeface="Times New Roman"/>
                <a:cs typeface="Times New Roman"/>
              </a:rPr>
              <a:t>s</a:t>
            </a:r>
            <a:r>
              <a:rPr dirty="0" sz="3600">
                <a:latin typeface="Times New Roman"/>
                <a:cs typeface="Times New Roman"/>
              </a:rPr>
              <a:t>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5551" y="2427857"/>
            <a:ext cx="7984776" cy="4097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8730" y="331343"/>
            <a:ext cx="6863080" cy="11569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91000"/>
              </a:lnSpc>
            </a:pPr>
            <a:r>
              <a:rPr dirty="0" sz="3000">
                <a:latin typeface="Times New Roman"/>
                <a:cs typeface="Times New Roman"/>
              </a:rPr>
              <a:t>M</a:t>
            </a:r>
            <a:r>
              <a:rPr dirty="0" sz="3000" spc="5">
                <a:latin typeface="Times New Roman"/>
                <a:cs typeface="Times New Roman"/>
              </a:rPr>
              <a:t>o</a:t>
            </a:r>
            <a:r>
              <a:rPr dirty="0" sz="3000">
                <a:latin typeface="Times New Roman"/>
                <a:cs typeface="Times New Roman"/>
              </a:rPr>
              <a:t>le</a:t>
            </a:r>
            <a:r>
              <a:rPr dirty="0" sz="3000" spc="-20">
                <a:latin typeface="Times New Roman"/>
                <a:cs typeface="Times New Roman"/>
              </a:rPr>
              <a:t>c</a:t>
            </a:r>
            <a:r>
              <a:rPr dirty="0" sz="3000" spc="5">
                <a:latin typeface="Times New Roman"/>
                <a:cs typeface="Times New Roman"/>
              </a:rPr>
              <a:t>u</a:t>
            </a:r>
            <a:r>
              <a:rPr dirty="0" sz="3000">
                <a:latin typeface="Times New Roman"/>
                <a:cs typeface="Times New Roman"/>
              </a:rPr>
              <a:t>l</a:t>
            </a:r>
            <a:r>
              <a:rPr dirty="0" sz="3000" spc="15">
                <a:latin typeface="Times New Roman"/>
                <a:cs typeface="Times New Roman"/>
              </a:rPr>
              <a:t>a</a:t>
            </a:r>
            <a:r>
              <a:rPr dirty="0" sz="3000">
                <a:latin typeface="Times New Roman"/>
                <a:cs typeface="Times New Roman"/>
              </a:rPr>
              <a:t>r</a:t>
            </a:r>
            <a:r>
              <a:rPr dirty="0" sz="3000" spc="-60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I</a:t>
            </a:r>
            <a:r>
              <a:rPr dirty="0" sz="3000" spc="-50">
                <a:latin typeface="Times New Roman"/>
                <a:cs typeface="Times New Roman"/>
              </a:rPr>
              <a:t>m</a:t>
            </a:r>
            <a:r>
              <a:rPr dirty="0" sz="3000" spc="-55">
                <a:latin typeface="Times New Roman"/>
                <a:cs typeface="Times New Roman"/>
              </a:rPr>
              <a:t>m</a:t>
            </a:r>
            <a:r>
              <a:rPr dirty="0" sz="3000" spc="5">
                <a:latin typeface="Times New Roman"/>
                <a:cs typeface="Times New Roman"/>
              </a:rPr>
              <a:t>uno</a:t>
            </a:r>
            <a:r>
              <a:rPr dirty="0" sz="3000">
                <a:latin typeface="Times New Roman"/>
                <a:cs typeface="Times New Roman"/>
              </a:rPr>
              <a:t>l</a:t>
            </a:r>
            <a:r>
              <a:rPr dirty="0" sz="3000" spc="15">
                <a:latin typeface="Times New Roman"/>
                <a:cs typeface="Times New Roman"/>
              </a:rPr>
              <a:t>o</a:t>
            </a:r>
            <a:r>
              <a:rPr dirty="0" sz="3000" spc="5">
                <a:latin typeface="Times New Roman"/>
                <a:cs typeface="Times New Roman"/>
              </a:rPr>
              <a:t>g</a:t>
            </a:r>
            <a:r>
              <a:rPr dirty="0" sz="3000">
                <a:latin typeface="Times New Roman"/>
                <a:cs typeface="Times New Roman"/>
              </a:rPr>
              <a:t>y</a:t>
            </a:r>
            <a:r>
              <a:rPr dirty="0" sz="3000" spc="20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Co</a:t>
            </a:r>
            <a:r>
              <a:rPr dirty="0" sz="3000" spc="-45">
                <a:latin typeface="Times New Roman"/>
                <a:cs typeface="Times New Roman"/>
              </a:rPr>
              <a:t>m</a:t>
            </a:r>
            <a:r>
              <a:rPr dirty="0" sz="3000" spc="5">
                <a:latin typeface="Times New Roman"/>
                <a:cs typeface="Times New Roman"/>
              </a:rPr>
              <a:t>p</a:t>
            </a:r>
            <a:r>
              <a:rPr dirty="0" sz="3000">
                <a:latin typeface="Times New Roman"/>
                <a:cs typeface="Times New Roman"/>
              </a:rPr>
              <a:t>lex</a:t>
            </a:r>
            <a:r>
              <a:rPr dirty="0" sz="3000">
                <a:latin typeface="Times New Roman"/>
                <a:cs typeface="Times New Roman"/>
              </a:rPr>
              <a:t> Carb</a:t>
            </a:r>
            <a:r>
              <a:rPr dirty="0" sz="3000" spc="15">
                <a:latin typeface="Times New Roman"/>
                <a:cs typeface="Times New Roman"/>
              </a:rPr>
              <a:t>o</a:t>
            </a:r>
            <a:r>
              <a:rPr dirty="0" sz="3000" spc="5">
                <a:latin typeface="Times New Roman"/>
                <a:cs typeface="Times New Roman"/>
              </a:rPr>
              <a:t>hyd</a:t>
            </a:r>
            <a:r>
              <a:rPr dirty="0" sz="3000" spc="-15">
                <a:latin typeface="Times New Roman"/>
                <a:cs typeface="Times New Roman"/>
              </a:rPr>
              <a:t>r</a:t>
            </a:r>
            <a:r>
              <a:rPr dirty="0" sz="3000" spc="5">
                <a:latin typeface="Times New Roman"/>
                <a:cs typeface="Times New Roman"/>
              </a:rPr>
              <a:t>a</a:t>
            </a:r>
            <a:r>
              <a:rPr dirty="0" sz="3000">
                <a:latin typeface="Times New Roman"/>
                <a:cs typeface="Times New Roman"/>
              </a:rPr>
              <a:t>tes</a:t>
            </a:r>
            <a:r>
              <a:rPr dirty="0" sz="3000" spc="-5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- 4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(M</a:t>
            </a:r>
            <a:r>
              <a:rPr dirty="0" sz="3000" spc="5">
                <a:latin typeface="Times New Roman"/>
                <a:cs typeface="Times New Roman"/>
              </a:rPr>
              <a:t>I</a:t>
            </a:r>
            <a:r>
              <a:rPr dirty="0" sz="3000">
                <a:latin typeface="Times New Roman"/>
                <a:cs typeface="Times New Roman"/>
              </a:rPr>
              <a:t>C</a:t>
            </a:r>
            <a:r>
              <a:rPr dirty="0" sz="3000" spc="-5">
                <a:latin typeface="Times New Roman"/>
                <a:cs typeface="Times New Roman"/>
              </a:rPr>
              <a:t>C</a:t>
            </a:r>
            <a:r>
              <a:rPr dirty="0" sz="3000" spc="10">
                <a:latin typeface="Times New Roman"/>
                <a:cs typeface="Times New Roman"/>
              </a:rPr>
              <a:t>-</a:t>
            </a:r>
            <a:r>
              <a:rPr dirty="0" sz="3000" spc="5">
                <a:latin typeface="Times New Roman"/>
                <a:cs typeface="Times New Roman"/>
              </a:rPr>
              <a:t>4</a:t>
            </a:r>
            <a:r>
              <a:rPr dirty="0" sz="3000">
                <a:latin typeface="Times New Roman"/>
                <a:cs typeface="Times New Roman"/>
              </a:rPr>
              <a:t>)</a:t>
            </a:r>
            <a:r>
              <a:rPr dirty="0" sz="3000" spc="-20">
                <a:latin typeface="Times New Roman"/>
                <a:cs typeface="Times New Roman"/>
              </a:rPr>
              <a:t> </a:t>
            </a:r>
            <a:r>
              <a:rPr dirty="0" sz="2400" b="0">
                <a:latin typeface="Times New Roman"/>
                <a:cs typeface="Times New Roman"/>
              </a:rPr>
              <a:t>will</a:t>
            </a:r>
            <a:r>
              <a:rPr dirty="0" sz="2400" spc="-15" b="0">
                <a:latin typeface="Times New Roman"/>
                <a:cs typeface="Times New Roman"/>
              </a:rPr>
              <a:t> </a:t>
            </a:r>
            <a:r>
              <a:rPr dirty="0" sz="2400" b="0">
                <a:latin typeface="Times New Roman"/>
                <a:cs typeface="Times New Roman"/>
              </a:rPr>
              <a:t>be</a:t>
            </a:r>
            <a:r>
              <a:rPr dirty="0" sz="2400" spc="-10" b="0">
                <a:latin typeface="Times New Roman"/>
                <a:cs typeface="Times New Roman"/>
              </a:rPr>
              <a:t> </a:t>
            </a:r>
            <a:r>
              <a:rPr dirty="0" sz="2400" b="0">
                <a:latin typeface="Times New Roman"/>
                <a:cs typeface="Times New Roman"/>
              </a:rPr>
              <a:t>h</a:t>
            </a:r>
            <a:r>
              <a:rPr dirty="0" sz="2400" spc="-10" b="0">
                <a:latin typeface="Times New Roman"/>
                <a:cs typeface="Times New Roman"/>
              </a:rPr>
              <a:t>e</a:t>
            </a:r>
            <a:r>
              <a:rPr dirty="0" sz="2400" b="0">
                <a:latin typeface="Times New Roman"/>
                <a:cs typeface="Times New Roman"/>
              </a:rPr>
              <a:t>ld </a:t>
            </a:r>
            <a:r>
              <a:rPr dirty="0" sz="2400" spc="5" b="0">
                <a:latin typeface="Times New Roman"/>
                <a:cs typeface="Times New Roman"/>
              </a:rPr>
              <a:t>i</a:t>
            </a:r>
            <a:r>
              <a:rPr dirty="0" sz="2400" b="0">
                <a:latin typeface="Times New Roman"/>
                <a:cs typeface="Times New Roman"/>
              </a:rPr>
              <a:t>n</a:t>
            </a:r>
            <a:r>
              <a:rPr dirty="0" sz="2400" b="0">
                <a:latin typeface="Times New Roman"/>
                <a:cs typeface="Times New Roman"/>
              </a:rPr>
              <a:t> </a:t>
            </a:r>
            <a:r>
              <a:rPr dirty="0" sz="2400" spc="-21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ai</a:t>
            </a:r>
            <a:r>
              <a:rPr dirty="0" sz="2400" spc="5">
                <a:latin typeface="Times New Roman"/>
                <a:cs typeface="Times New Roman"/>
              </a:rPr>
              <a:t>p</a:t>
            </a:r>
            <a:r>
              <a:rPr dirty="0" sz="2400" spc="-10">
                <a:latin typeface="Times New Roman"/>
                <a:cs typeface="Times New Roman"/>
              </a:rPr>
              <a:t>e</a:t>
            </a:r>
            <a:r>
              <a:rPr dirty="0" sz="2400">
                <a:latin typeface="Times New Roman"/>
                <a:cs typeface="Times New Roman"/>
              </a:rPr>
              <a:t>i,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 spc="-215">
                <a:latin typeface="Times New Roman"/>
                <a:cs typeface="Times New Roman"/>
              </a:rPr>
              <a:t>T</a:t>
            </a:r>
            <a:r>
              <a:rPr dirty="0" sz="2400">
                <a:latin typeface="Times New Roman"/>
                <a:cs typeface="Times New Roman"/>
              </a:rPr>
              <a:t>ai</a:t>
            </a:r>
            <a:r>
              <a:rPr dirty="0" sz="2400" spc="15">
                <a:latin typeface="Times New Roman"/>
                <a:cs typeface="Times New Roman"/>
              </a:rPr>
              <a:t>w</a:t>
            </a:r>
            <a:r>
              <a:rPr dirty="0" sz="2400">
                <a:latin typeface="Times New Roman"/>
                <a:cs typeface="Times New Roman"/>
              </a:rPr>
              <a:t>an</a:t>
            </a:r>
            <a:r>
              <a:rPr dirty="0" sz="2400" spc="-30">
                <a:latin typeface="Times New Roman"/>
                <a:cs typeface="Times New Roman"/>
              </a:rPr>
              <a:t> </a:t>
            </a:r>
            <a:r>
              <a:rPr dirty="0" sz="2400" spc="-10" b="0">
                <a:latin typeface="Times New Roman"/>
                <a:cs typeface="Times New Roman"/>
              </a:rPr>
              <a:t>a</a:t>
            </a:r>
            <a:r>
              <a:rPr dirty="0" sz="2400" b="0">
                <a:latin typeface="Times New Roman"/>
                <a:cs typeface="Times New Roman"/>
              </a:rPr>
              <a:t>nd</a:t>
            </a:r>
            <a:r>
              <a:rPr dirty="0" sz="2400" spc="-5" b="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Ang</a:t>
            </a:r>
            <a:r>
              <a:rPr dirty="0" sz="2400" spc="5">
                <a:latin typeface="Times New Roman"/>
                <a:cs typeface="Times New Roman"/>
              </a:rPr>
              <a:t>k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-229">
                <a:latin typeface="Times New Roman"/>
                <a:cs typeface="Times New Roman"/>
              </a:rPr>
              <a:t>r</a:t>
            </a:r>
            <a:r>
              <a:rPr dirty="0" sz="2400">
                <a:latin typeface="Times New Roman"/>
                <a:cs typeface="Times New Roman"/>
              </a:rPr>
              <a:t>,</a:t>
            </a:r>
            <a:r>
              <a:rPr dirty="0" sz="2400" spc="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</a:t>
            </a:r>
            <a:r>
              <a:rPr dirty="0" sz="2400" spc="-10">
                <a:latin typeface="Times New Roman"/>
                <a:cs typeface="Times New Roman"/>
              </a:rPr>
              <a:t>a</a:t>
            </a:r>
            <a:r>
              <a:rPr dirty="0" sz="2400" spc="-35">
                <a:latin typeface="Times New Roman"/>
                <a:cs typeface="Times New Roman"/>
              </a:rPr>
              <a:t>m</a:t>
            </a:r>
            <a:r>
              <a:rPr dirty="0" sz="2400">
                <a:latin typeface="Times New Roman"/>
                <a:cs typeface="Times New Roman"/>
              </a:rPr>
              <a:t>bod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a</a:t>
            </a:r>
            <a:r>
              <a:rPr dirty="0" sz="2400" spc="25">
                <a:latin typeface="Times New Roman"/>
                <a:cs typeface="Times New Roman"/>
              </a:rPr>
              <a:t> </a:t>
            </a:r>
            <a:r>
              <a:rPr dirty="0" sz="2400" b="0">
                <a:latin typeface="Times New Roman"/>
                <a:cs typeface="Times New Roman"/>
              </a:rPr>
              <a:t>b</a:t>
            </a:r>
            <a:r>
              <a:rPr dirty="0" sz="2400" spc="-15" b="0">
                <a:latin typeface="Times New Roman"/>
                <a:cs typeface="Times New Roman"/>
              </a:rPr>
              <a:t>e</a:t>
            </a:r>
            <a:r>
              <a:rPr dirty="0" sz="2400" b="0">
                <a:latin typeface="Times New Roman"/>
                <a:cs typeface="Times New Roman"/>
              </a:rPr>
              <a:t>tw</a:t>
            </a:r>
            <a:r>
              <a:rPr dirty="0" sz="2400" spc="-15" b="0">
                <a:latin typeface="Times New Roman"/>
                <a:cs typeface="Times New Roman"/>
              </a:rPr>
              <a:t>e</a:t>
            </a:r>
            <a:r>
              <a:rPr dirty="0" sz="2400" spc="-10" b="0">
                <a:latin typeface="Times New Roman"/>
                <a:cs typeface="Times New Roman"/>
              </a:rPr>
              <a:t>e</a:t>
            </a:r>
            <a:r>
              <a:rPr dirty="0" sz="2400" b="0">
                <a:latin typeface="Times New Roman"/>
                <a:cs typeface="Times New Roman"/>
              </a:rPr>
              <a:t>n</a:t>
            </a:r>
            <a:r>
              <a:rPr dirty="0" sz="2400" spc="25" b="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Ap</a:t>
            </a:r>
            <a:r>
              <a:rPr dirty="0" sz="2400" spc="-10">
                <a:latin typeface="Times New Roman"/>
                <a:cs typeface="Times New Roman"/>
              </a:rPr>
              <a:t>r</a:t>
            </a:r>
            <a:r>
              <a:rPr dirty="0" sz="2400">
                <a:latin typeface="Times New Roman"/>
                <a:cs typeface="Times New Roman"/>
              </a:rPr>
              <a:t>il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730" y="1503934"/>
            <a:ext cx="6374130" cy="768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65"/>
              </a:lnSpc>
            </a:pPr>
            <a:r>
              <a:rPr dirty="0" sz="2400" spc="-145" b="1">
                <a:latin typeface="Times New Roman"/>
                <a:cs typeface="Times New Roman"/>
              </a:rPr>
              <a:t>1</a:t>
            </a:r>
            <a:r>
              <a:rPr dirty="0" sz="2400" b="1">
                <a:latin typeface="Times New Roman"/>
                <a:cs typeface="Times New Roman"/>
              </a:rPr>
              <a:t>1</a:t>
            </a:r>
            <a:r>
              <a:rPr dirty="0" sz="2400" spc="-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– 18, 16</a:t>
            </a:r>
            <a:r>
              <a:rPr dirty="0" sz="2400" spc="-5" b="1">
                <a:latin typeface="Times New Roman"/>
                <a:cs typeface="Times New Roman"/>
              </a:rPr>
              <a:t>’</a:t>
            </a:r>
            <a:r>
              <a:rPr dirty="0" sz="240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643255">
              <a:lnSpc>
                <a:spcPts val="3385"/>
              </a:lnSpc>
            </a:pPr>
            <a:r>
              <a:rPr dirty="0" sz="3000" spc="-320">
                <a:latin typeface="Times New Roman"/>
                <a:cs typeface="Times New Roman"/>
              </a:rPr>
              <a:t>Y</a:t>
            </a:r>
            <a:r>
              <a:rPr dirty="0" sz="3000" spc="5">
                <a:latin typeface="Times New Roman"/>
                <a:cs typeface="Times New Roman"/>
              </a:rPr>
              <a:t>o</a:t>
            </a:r>
            <a:r>
              <a:rPr dirty="0" sz="3000">
                <a:latin typeface="Times New Roman"/>
                <a:cs typeface="Times New Roman"/>
              </a:rPr>
              <a:t>u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sz="3000" spc="-15">
                <a:latin typeface="Times New Roman"/>
                <a:cs typeface="Times New Roman"/>
              </a:rPr>
              <a:t>a</a:t>
            </a:r>
            <a:r>
              <a:rPr dirty="0" sz="3000">
                <a:latin typeface="Times New Roman"/>
                <a:cs typeface="Times New Roman"/>
              </a:rPr>
              <a:t>re</a:t>
            </a:r>
            <a:r>
              <a:rPr dirty="0" sz="3000" spc="10">
                <a:latin typeface="Times New Roman"/>
                <a:cs typeface="Times New Roman"/>
              </a:rPr>
              <a:t> </a:t>
            </a:r>
            <a:r>
              <a:rPr dirty="0" sz="3000" spc="-15">
                <a:latin typeface="Times New Roman"/>
                <a:cs typeface="Times New Roman"/>
              </a:rPr>
              <a:t>c</a:t>
            </a:r>
            <a:r>
              <a:rPr dirty="0" sz="3000" spc="5">
                <a:latin typeface="Times New Roman"/>
                <a:cs typeface="Times New Roman"/>
              </a:rPr>
              <a:t>o</a:t>
            </a:r>
            <a:r>
              <a:rPr dirty="0" sz="3000">
                <a:latin typeface="Times New Roman"/>
                <a:cs typeface="Times New Roman"/>
              </a:rPr>
              <a:t>r</a:t>
            </a:r>
            <a:r>
              <a:rPr dirty="0" sz="3000" spc="15">
                <a:latin typeface="Times New Roman"/>
                <a:cs typeface="Times New Roman"/>
              </a:rPr>
              <a:t>d</a:t>
            </a:r>
            <a:r>
              <a:rPr dirty="0" sz="3000">
                <a:latin typeface="Times New Roman"/>
                <a:cs typeface="Times New Roman"/>
              </a:rPr>
              <a:t>ially</a:t>
            </a:r>
            <a:r>
              <a:rPr dirty="0" sz="3000" spc="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w</a:t>
            </a:r>
            <a:r>
              <a:rPr dirty="0" sz="3000" spc="-25">
                <a:latin typeface="Times New Roman"/>
                <a:cs typeface="Times New Roman"/>
              </a:rPr>
              <a:t>e</a:t>
            </a:r>
            <a:r>
              <a:rPr dirty="0" sz="3000">
                <a:latin typeface="Times New Roman"/>
                <a:cs typeface="Times New Roman"/>
              </a:rPr>
              <a:t>lco</a:t>
            </a:r>
            <a:r>
              <a:rPr dirty="0" sz="3000" spc="-30">
                <a:latin typeface="Times New Roman"/>
                <a:cs typeface="Times New Roman"/>
              </a:rPr>
              <a:t>m</a:t>
            </a:r>
            <a:r>
              <a:rPr dirty="0" sz="3000">
                <a:latin typeface="Times New Roman"/>
                <a:cs typeface="Times New Roman"/>
              </a:rPr>
              <a:t>e</a:t>
            </a:r>
            <a:r>
              <a:rPr dirty="0" sz="3000" spc="65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to</a:t>
            </a:r>
            <a:r>
              <a:rPr dirty="0" sz="3000" spc="10">
                <a:latin typeface="Times New Roman"/>
                <a:cs typeface="Times New Roman"/>
              </a:rPr>
              <a:t> </a:t>
            </a:r>
            <a:r>
              <a:rPr dirty="0" sz="3000">
                <a:latin typeface="Times New Roman"/>
                <a:cs typeface="Times New Roman"/>
              </a:rPr>
              <a:t>j</a:t>
            </a:r>
            <a:r>
              <a:rPr dirty="0" sz="3000" spc="5">
                <a:latin typeface="Times New Roman"/>
                <a:cs typeface="Times New Roman"/>
              </a:rPr>
              <a:t>o</a:t>
            </a:r>
            <a:r>
              <a:rPr dirty="0" sz="3000">
                <a:latin typeface="Times New Roman"/>
                <a:cs typeface="Times New Roman"/>
              </a:rPr>
              <a:t>in</a:t>
            </a:r>
            <a:r>
              <a:rPr dirty="0" sz="3000" spc="-20">
                <a:latin typeface="Times New Roman"/>
                <a:cs typeface="Times New Roman"/>
              </a:rPr>
              <a:t> </a:t>
            </a:r>
            <a:r>
              <a:rPr dirty="0" sz="3000" spc="5">
                <a:latin typeface="Times New Roman"/>
                <a:cs typeface="Times New Roman"/>
              </a:rPr>
              <a:t>u</a:t>
            </a:r>
            <a:r>
              <a:rPr dirty="0" sz="3000">
                <a:latin typeface="Times New Roman"/>
                <a:cs typeface="Times New Roman"/>
              </a:rPr>
              <a:t>s.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32269" y="3501009"/>
            <a:ext cx="864235" cy="288290"/>
          </a:xfrm>
          <a:custGeom>
            <a:avLst/>
            <a:gdLst/>
            <a:ahLst/>
            <a:cxnLst/>
            <a:rect l="l" t="t" r="r" b="b"/>
            <a:pathLst>
              <a:path w="864234" h="288289">
                <a:moveTo>
                  <a:pt x="0" y="48005"/>
                </a:moveTo>
                <a:lnTo>
                  <a:pt x="3768" y="29307"/>
                </a:lnTo>
                <a:lnTo>
                  <a:pt x="14049" y="14049"/>
                </a:lnTo>
                <a:lnTo>
                  <a:pt x="29307" y="3768"/>
                </a:lnTo>
                <a:lnTo>
                  <a:pt x="48005" y="0"/>
                </a:lnTo>
                <a:lnTo>
                  <a:pt x="816101" y="0"/>
                </a:lnTo>
                <a:lnTo>
                  <a:pt x="834747" y="3768"/>
                </a:lnTo>
                <a:lnTo>
                  <a:pt x="850010" y="14049"/>
                </a:lnTo>
                <a:lnTo>
                  <a:pt x="860321" y="29307"/>
                </a:lnTo>
                <a:lnTo>
                  <a:pt x="864107" y="48005"/>
                </a:lnTo>
                <a:lnTo>
                  <a:pt x="864107" y="240029"/>
                </a:lnTo>
                <a:lnTo>
                  <a:pt x="860321" y="258728"/>
                </a:lnTo>
                <a:lnTo>
                  <a:pt x="850010" y="273986"/>
                </a:lnTo>
                <a:lnTo>
                  <a:pt x="834747" y="284267"/>
                </a:lnTo>
                <a:lnTo>
                  <a:pt x="816101" y="288035"/>
                </a:lnTo>
                <a:lnTo>
                  <a:pt x="48005" y="288035"/>
                </a:lnTo>
                <a:lnTo>
                  <a:pt x="29307" y="284267"/>
                </a:lnTo>
                <a:lnTo>
                  <a:pt x="14049" y="273986"/>
                </a:lnTo>
                <a:lnTo>
                  <a:pt x="3768" y="258728"/>
                </a:lnTo>
                <a:lnTo>
                  <a:pt x="0" y="240029"/>
                </a:lnTo>
                <a:lnTo>
                  <a:pt x="0" y="48005"/>
                </a:lnTo>
                <a:close/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42</a:t>
            </a:fld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544" y="3009168"/>
            <a:ext cx="7847330" cy="159829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2400" spc="15">
                <a:latin typeface="Arial"/>
                <a:cs typeface="Arial"/>
              </a:rPr>
              <a:t>T</a:t>
            </a:r>
            <a:r>
              <a:rPr dirty="0" sz="2400">
                <a:latin typeface="Arial"/>
                <a:cs typeface="Arial"/>
              </a:rPr>
              <a:t>his</a:t>
            </a:r>
            <a:r>
              <a:rPr dirty="0" sz="2400" spc="220">
                <a:latin typeface="Arial"/>
                <a:cs typeface="Arial"/>
              </a:rPr>
              <a:t> </a:t>
            </a:r>
            <a:r>
              <a:rPr dirty="0" sz="2400" spc="-35">
                <a:latin typeface="Arial"/>
                <a:cs typeface="Arial"/>
              </a:rPr>
              <a:t>w</a:t>
            </a:r>
            <a:r>
              <a:rPr dirty="0" sz="2400">
                <a:latin typeface="Arial"/>
                <a:cs typeface="Arial"/>
              </a:rPr>
              <a:t>o</a:t>
            </a:r>
            <a:r>
              <a:rPr dirty="0" sz="2400" spc="-10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k</a:t>
            </a:r>
            <a:r>
              <a:rPr dirty="0" sz="2400" spc="220">
                <a:latin typeface="Arial"/>
                <a:cs typeface="Arial"/>
              </a:rPr>
              <a:t> </a:t>
            </a:r>
            <a:r>
              <a:rPr dirty="0" sz="2400" spc="-35">
                <a:latin typeface="Arial"/>
                <a:cs typeface="Arial"/>
              </a:rPr>
              <a:t>w</a:t>
            </a:r>
            <a:r>
              <a:rPr dirty="0" sz="2400">
                <a:latin typeface="Arial"/>
                <a:cs typeface="Arial"/>
              </a:rPr>
              <a:t>as</a:t>
            </a:r>
            <a:r>
              <a:rPr dirty="0" sz="2400" spc="2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su</a:t>
            </a:r>
            <a:r>
              <a:rPr dirty="0" sz="2400" spc="10">
                <a:latin typeface="Arial"/>
                <a:cs typeface="Arial"/>
              </a:rPr>
              <a:t>p</a:t>
            </a:r>
            <a:r>
              <a:rPr dirty="0" sz="2400">
                <a:latin typeface="Arial"/>
                <a:cs typeface="Arial"/>
              </a:rPr>
              <a:t>po</a:t>
            </a:r>
            <a:r>
              <a:rPr dirty="0" sz="2400" spc="-10">
                <a:latin typeface="Arial"/>
                <a:cs typeface="Arial"/>
              </a:rPr>
              <a:t>r</a:t>
            </a:r>
            <a:r>
              <a:rPr dirty="0" sz="2400" spc="-20">
                <a:latin typeface="Arial"/>
                <a:cs typeface="Arial"/>
              </a:rPr>
              <a:t>t</a:t>
            </a:r>
            <a:r>
              <a:rPr dirty="0" sz="2400">
                <a:latin typeface="Arial"/>
                <a:cs typeface="Arial"/>
              </a:rPr>
              <a:t>ed</a:t>
            </a:r>
            <a:r>
              <a:rPr dirty="0" sz="2400" spc="245">
                <a:latin typeface="Arial"/>
                <a:cs typeface="Arial"/>
              </a:rPr>
              <a:t> </a:t>
            </a:r>
            <a:r>
              <a:rPr dirty="0" sz="2400" spc="5">
                <a:latin typeface="Arial"/>
                <a:cs typeface="Arial"/>
              </a:rPr>
              <a:t>b</a:t>
            </a:r>
            <a:r>
              <a:rPr dirty="0" sz="2400">
                <a:latin typeface="Arial"/>
                <a:cs typeface="Arial"/>
              </a:rPr>
              <a:t>y</a:t>
            </a:r>
            <a:r>
              <a:rPr dirty="0" sz="2400" spc="19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IC</a:t>
            </a:r>
            <a:r>
              <a:rPr dirty="0" sz="2400" spc="-10">
                <a:latin typeface="Arial"/>
                <a:cs typeface="Arial"/>
              </a:rPr>
              <a:t>C</a:t>
            </a:r>
            <a:r>
              <a:rPr dirty="0" sz="2400">
                <a:latin typeface="Arial"/>
                <a:cs typeface="Arial"/>
              </a:rPr>
              <a:t>s</a:t>
            </a:r>
            <a:r>
              <a:rPr dirty="0" sz="2400" spc="2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Fore</a:t>
            </a:r>
            <a:r>
              <a:rPr dirty="0" sz="2400" spc="-25">
                <a:latin typeface="Arial"/>
                <a:cs typeface="Arial"/>
              </a:rPr>
              <a:t>v</a:t>
            </a:r>
            <a:r>
              <a:rPr dirty="0" sz="2400">
                <a:latin typeface="Arial"/>
                <a:cs typeface="Arial"/>
              </a:rPr>
              <a:t>er</a:t>
            </a:r>
            <a:r>
              <a:rPr dirty="0" sz="2400" spc="2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Fo</a:t>
            </a:r>
            <a:r>
              <a:rPr dirty="0" sz="2400" spc="5"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nd</a:t>
            </a:r>
            <a:r>
              <a:rPr dirty="0" sz="2400" spc="-2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tio</a:t>
            </a:r>
            <a:r>
              <a:rPr dirty="0" sz="2400" spc="10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5"/>
              </a:spcBef>
            </a:pPr>
            <a:r>
              <a:rPr dirty="0" sz="2000">
                <a:latin typeface="Arial"/>
                <a:cs typeface="Arial"/>
              </a:rPr>
              <a:t>K</a:t>
            </a:r>
            <a:r>
              <a:rPr dirty="0" sz="2000" spc="-10">
                <a:latin typeface="Arial"/>
                <a:cs typeface="Arial"/>
              </a:rPr>
              <a:t>we</a:t>
            </a:r>
            <a:r>
              <a:rPr dirty="0" sz="2000" spc="-20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0">
                <a:latin typeface="Arial"/>
                <a:cs typeface="Arial"/>
              </a:rPr>
              <a:t>s</a:t>
            </a:r>
            <a:r>
              <a:rPr dirty="0" sz="2000" spc="-5">
                <a:latin typeface="Arial"/>
                <a:cs typeface="Arial"/>
              </a:rPr>
              <a:t>a</a:t>
            </a:r>
            <a:r>
              <a:rPr dirty="0" sz="2000" spc="-15">
                <a:latin typeface="Arial"/>
                <a:cs typeface="Arial"/>
              </a:rPr>
              <a:t>n</a:t>
            </a:r>
            <a:r>
              <a:rPr dirty="0" sz="2000" spc="-5">
                <a:latin typeface="Arial"/>
                <a:cs typeface="Arial"/>
              </a:rPr>
              <a:t>,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95">
                <a:latin typeface="Arial"/>
                <a:cs typeface="Arial"/>
              </a:rPr>
              <a:t>T</a:t>
            </a:r>
            <a:r>
              <a:rPr dirty="0" sz="2000" spc="-5">
                <a:latin typeface="Arial"/>
                <a:cs typeface="Arial"/>
              </a:rPr>
              <a:t>a</a:t>
            </a:r>
            <a:r>
              <a:rPr dirty="0" sz="2000" spc="-10">
                <a:latin typeface="Arial"/>
                <a:cs typeface="Arial"/>
              </a:rPr>
              <a:t>o</a:t>
            </a:r>
            <a:r>
              <a:rPr dirty="0" sz="2000" spc="25">
                <a:latin typeface="Arial"/>
                <a:cs typeface="Arial"/>
              </a:rPr>
              <a:t>-</a:t>
            </a:r>
            <a:r>
              <a:rPr dirty="0" sz="2000" spc="-45">
                <a:latin typeface="Arial"/>
                <a:cs typeface="Arial"/>
              </a:rPr>
              <a:t>y</a:t>
            </a:r>
            <a:r>
              <a:rPr dirty="0" sz="2000" spc="5">
                <a:latin typeface="Arial"/>
                <a:cs typeface="Arial"/>
              </a:rPr>
              <a:t>u</a:t>
            </a:r>
            <a:r>
              <a:rPr dirty="0" sz="2000" spc="-5">
                <a:latin typeface="Arial"/>
                <a:cs typeface="Arial"/>
              </a:rPr>
              <a:t>a</a:t>
            </a:r>
            <a:r>
              <a:rPr dirty="0" sz="2000" spc="-10">
                <a:latin typeface="Arial"/>
                <a:cs typeface="Arial"/>
              </a:rPr>
              <a:t>n</a:t>
            </a:r>
            <a:r>
              <a:rPr dirty="0" sz="2000" spc="-5">
                <a:latin typeface="Arial"/>
                <a:cs typeface="Arial"/>
              </a:rPr>
              <a:t>,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10">
                <a:latin typeface="Arial"/>
                <a:cs typeface="Arial"/>
              </a:rPr>
              <a:t>1</a:t>
            </a:r>
            <a:r>
              <a:rPr dirty="0" sz="2000" spc="-10">
                <a:latin typeface="Arial"/>
                <a:cs typeface="Arial"/>
              </a:rPr>
              <a:t>5</a:t>
            </a:r>
            <a:r>
              <a:rPr dirty="0" sz="2000" spc="-5">
                <a:latin typeface="Arial"/>
                <a:cs typeface="Arial"/>
              </a:rPr>
              <a:t>’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5">
                <a:latin typeface="Arial"/>
                <a:cs typeface="Arial"/>
              </a:rPr>
              <a:t>a</a:t>
            </a:r>
            <a:r>
              <a:rPr dirty="0" sz="2000" spc="-5">
                <a:latin typeface="Arial"/>
                <a:cs typeface="Arial"/>
              </a:rPr>
              <a:t>nd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p</a:t>
            </a:r>
            <a:r>
              <a:rPr dirty="0" sz="2000" spc="-15">
                <a:latin typeface="Arial"/>
                <a:cs typeface="Arial"/>
              </a:rPr>
              <a:t>a</a:t>
            </a:r>
            <a:r>
              <a:rPr dirty="0" sz="2000">
                <a:latin typeface="Arial"/>
                <a:cs typeface="Arial"/>
              </a:rPr>
              <a:t>r</a:t>
            </a:r>
            <a:r>
              <a:rPr dirty="0" sz="2000" spc="10">
                <a:latin typeface="Arial"/>
                <a:cs typeface="Arial"/>
              </a:rPr>
              <a:t>t</a:t>
            </a:r>
            <a:r>
              <a:rPr dirty="0" sz="2000" spc="-15">
                <a:latin typeface="Arial"/>
                <a:cs typeface="Arial"/>
              </a:rPr>
              <a:t>i</a:t>
            </a:r>
            <a:r>
              <a:rPr dirty="0" sz="2000" spc="5">
                <a:latin typeface="Arial"/>
                <a:cs typeface="Arial"/>
              </a:rPr>
              <a:t>a</a:t>
            </a:r>
            <a:r>
              <a:rPr dirty="0" sz="2000" spc="0">
                <a:latin typeface="Arial"/>
                <a:cs typeface="Arial"/>
              </a:rPr>
              <a:t>ll</a:t>
            </a:r>
            <a:r>
              <a:rPr dirty="0" sz="2000" spc="-5">
                <a:latin typeface="Arial"/>
                <a:cs typeface="Arial"/>
              </a:rPr>
              <a:t>y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10">
                <a:latin typeface="Arial"/>
                <a:cs typeface="Arial"/>
              </a:rPr>
              <a:t>b</a:t>
            </a:r>
            <a:r>
              <a:rPr dirty="0" sz="2000" spc="-5">
                <a:latin typeface="Arial"/>
                <a:cs typeface="Arial"/>
              </a:rPr>
              <a:t>y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Gr</a:t>
            </a:r>
            <a:r>
              <a:rPr dirty="0" sz="2000" spc="-5">
                <a:latin typeface="Arial"/>
                <a:cs typeface="Arial"/>
              </a:rPr>
              <a:t>a</a:t>
            </a:r>
            <a:r>
              <a:rPr dirty="0" sz="2000" spc="-15">
                <a:latin typeface="Arial"/>
                <a:cs typeface="Arial"/>
              </a:rPr>
              <a:t>n</a:t>
            </a:r>
            <a:r>
              <a:rPr dirty="0" sz="2000" spc="-5">
                <a:latin typeface="Arial"/>
                <a:cs typeface="Arial"/>
              </a:rPr>
              <a:t>ts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10">
                <a:latin typeface="Arial"/>
                <a:cs typeface="Arial"/>
              </a:rPr>
              <a:t>f</a:t>
            </a:r>
            <a:r>
              <a:rPr dirty="0" sz="2000">
                <a:latin typeface="Arial"/>
                <a:cs typeface="Arial"/>
              </a:rPr>
              <a:t>r</a:t>
            </a:r>
            <a:r>
              <a:rPr dirty="0" sz="2000" spc="-10">
                <a:latin typeface="Arial"/>
                <a:cs typeface="Arial"/>
              </a:rPr>
              <a:t>om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the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Cha</a:t>
            </a:r>
            <a:r>
              <a:rPr dirty="0" sz="2000" spc="0">
                <a:latin typeface="Arial"/>
                <a:cs typeface="Arial"/>
              </a:rPr>
              <a:t>n</a:t>
            </a:r>
            <a:r>
              <a:rPr dirty="0" sz="2000" spc="-10">
                <a:latin typeface="Arial"/>
                <a:cs typeface="Arial"/>
              </a:rPr>
              <a:t>g</a:t>
            </a:r>
            <a:r>
              <a:rPr dirty="0" sz="2000" spc="-5">
                <a:latin typeface="Arial"/>
                <a:cs typeface="Arial"/>
              </a:rPr>
              <a:t>-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G</a:t>
            </a:r>
            <a:r>
              <a:rPr dirty="0" sz="2000" spc="-5">
                <a:latin typeface="Arial"/>
                <a:cs typeface="Arial"/>
              </a:rPr>
              <a:t>u</a:t>
            </a:r>
            <a:r>
              <a:rPr dirty="0" sz="2000" spc="-15">
                <a:latin typeface="Arial"/>
                <a:cs typeface="Arial"/>
              </a:rPr>
              <a:t>n</a:t>
            </a:r>
            <a:r>
              <a:rPr dirty="0" sz="2000" spc="-5">
                <a:latin typeface="Arial"/>
                <a:cs typeface="Arial"/>
              </a:rPr>
              <a:t>g</a:t>
            </a:r>
            <a:r>
              <a:rPr dirty="0" sz="2000" spc="18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M</a:t>
            </a:r>
            <a:r>
              <a:rPr dirty="0" sz="2000" spc="0">
                <a:latin typeface="Arial"/>
                <a:cs typeface="Arial"/>
              </a:rPr>
              <a:t>e</a:t>
            </a:r>
            <a:r>
              <a:rPr dirty="0" sz="2000" spc="-5">
                <a:latin typeface="Arial"/>
                <a:cs typeface="Arial"/>
              </a:rPr>
              <a:t>d</a:t>
            </a:r>
            <a:r>
              <a:rPr dirty="0" sz="2000" spc="-25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c</a:t>
            </a:r>
            <a:r>
              <a:rPr dirty="0" sz="2000" spc="5">
                <a:latin typeface="Arial"/>
                <a:cs typeface="Arial"/>
              </a:rPr>
              <a:t>a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 spc="204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Resear</a:t>
            </a:r>
            <a:r>
              <a:rPr dirty="0" sz="2000" spc="0">
                <a:latin typeface="Arial"/>
                <a:cs typeface="Arial"/>
              </a:rPr>
              <a:t>c</a:t>
            </a:r>
            <a:r>
              <a:rPr dirty="0" sz="2000" spc="-5">
                <a:latin typeface="Arial"/>
                <a:cs typeface="Arial"/>
              </a:rPr>
              <a:t>h</a:t>
            </a:r>
            <a:r>
              <a:rPr dirty="0" sz="2000" spc="210">
                <a:latin typeface="Arial"/>
                <a:cs typeface="Arial"/>
              </a:rPr>
              <a:t> </a:t>
            </a:r>
            <a:r>
              <a:rPr dirty="0" sz="2000" spc="0">
                <a:latin typeface="Arial"/>
                <a:cs typeface="Arial"/>
              </a:rPr>
              <a:t>P</a:t>
            </a:r>
            <a:r>
              <a:rPr dirty="0" sz="2000">
                <a:latin typeface="Arial"/>
                <a:cs typeface="Arial"/>
              </a:rPr>
              <a:t>r</a:t>
            </a:r>
            <a:r>
              <a:rPr dirty="0" sz="2000" spc="-5">
                <a:latin typeface="Arial"/>
                <a:cs typeface="Arial"/>
              </a:rPr>
              <a:t>o</a:t>
            </a:r>
            <a:r>
              <a:rPr dirty="0" sz="2000">
                <a:latin typeface="Arial"/>
                <a:cs typeface="Arial"/>
              </a:rPr>
              <a:t>j</a:t>
            </a:r>
            <a:r>
              <a:rPr dirty="0" sz="2000" spc="-5">
                <a:latin typeface="Arial"/>
                <a:cs typeface="Arial"/>
              </a:rPr>
              <a:t>ect</a:t>
            </a:r>
            <a:r>
              <a:rPr dirty="0" sz="2000" spc="19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</a:t>
            </a:r>
            <a:r>
              <a:rPr dirty="0" sz="2000" spc="-5">
                <a:latin typeface="Arial"/>
                <a:cs typeface="Arial"/>
              </a:rPr>
              <a:t>CMR</a:t>
            </a:r>
            <a:r>
              <a:rPr dirty="0" sz="2000" spc="-25">
                <a:latin typeface="Arial"/>
                <a:cs typeface="Arial"/>
              </a:rPr>
              <a:t>P</a:t>
            </a:r>
            <a:r>
              <a:rPr dirty="0" sz="2000" spc="-5">
                <a:latin typeface="Arial"/>
                <a:cs typeface="Arial"/>
              </a:rPr>
              <a:t>D</a:t>
            </a:r>
            <a:r>
              <a:rPr dirty="0" sz="2000" spc="21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N</a:t>
            </a:r>
            <a:r>
              <a:rPr dirty="0" sz="2000" spc="-10">
                <a:latin typeface="Arial"/>
                <a:cs typeface="Arial"/>
              </a:rPr>
              <a:t>o</a:t>
            </a:r>
            <a:r>
              <a:rPr dirty="0" sz="2000" spc="-5">
                <a:latin typeface="Arial"/>
                <a:cs typeface="Arial"/>
              </a:rPr>
              <a:t>.</a:t>
            </a:r>
            <a:r>
              <a:rPr dirty="0" sz="2000" spc="204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3</a:t>
            </a:r>
            <a:r>
              <a:rPr dirty="0" sz="2000" spc="-15">
                <a:latin typeface="Arial"/>
                <a:cs typeface="Arial"/>
              </a:rPr>
              <a:t>3</a:t>
            </a:r>
            <a:r>
              <a:rPr dirty="0" sz="2000" spc="5">
                <a:latin typeface="Arial"/>
                <a:cs typeface="Arial"/>
              </a:rPr>
              <a:t>0</a:t>
            </a:r>
            <a:r>
              <a:rPr dirty="0" sz="2000" spc="-5">
                <a:latin typeface="Arial"/>
                <a:cs typeface="Arial"/>
              </a:rPr>
              <a:t>2</a:t>
            </a:r>
            <a:r>
              <a:rPr dirty="0" sz="2000" spc="0">
                <a:latin typeface="Arial"/>
                <a:cs typeface="Arial"/>
              </a:rPr>
              <a:t>2</a:t>
            </a:r>
            <a:r>
              <a:rPr dirty="0" sz="2000" spc="-5">
                <a:latin typeface="Arial"/>
                <a:cs typeface="Arial"/>
              </a:rPr>
              <a:t>5</a:t>
            </a:r>
            <a:r>
              <a:rPr dirty="0" sz="2000" spc="18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an</a:t>
            </a:r>
            <a:r>
              <a:rPr dirty="0" sz="2000" spc="-5">
                <a:latin typeface="Arial"/>
                <a:cs typeface="Arial"/>
              </a:rPr>
              <a:t>d</a:t>
            </a:r>
            <a:r>
              <a:rPr dirty="0" sz="2000" spc="204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1</a:t>
            </a:r>
            <a:r>
              <a:rPr dirty="0" sz="2000" spc="-15">
                <a:latin typeface="Arial"/>
                <a:cs typeface="Arial"/>
              </a:rPr>
              <a:t>7</a:t>
            </a:r>
            <a:r>
              <a:rPr dirty="0" sz="2000" spc="5">
                <a:latin typeface="Arial"/>
                <a:cs typeface="Arial"/>
              </a:rPr>
              <a:t>0</a:t>
            </a:r>
            <a:r>
              <a:rPr dirty="0" sz="2000" spc="-5">
                <a:latin typeface="Arial"/>
                <a:cs typeface="Arial"/>
              </a:rPr>
              <a:t>4</a:t>
            </a:r>
            <a:r>
              <a:rPr dirty="0" sz="2000" spc="0">
                <a:latin typeface="Arial"/>
                <a:cs typeface="Arial"/>
              </a:rPr>
              <a:t>4</a:t>
            </a:r>
            <a:r>
              <a:rPr dirty="0" sz="2000" spc="-5">
                <a:latin typeface="Arial"/>
                <a:cs typeface="Arial"/>
              </a:rPr>
              <a:t>1</a:t>
            </a:r>
            <a:r>
              <a:rPr dirty="0" sz="2000">
                <a:latin typeface="Arial"/>
                <a:cs typeface="Arial"/>
              </a:rPr>
              <a:t>),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an</a:t>
            </a:r>
            <a:r>
              <a:rPr dirty="0" sz="2000" spc="-5">
                <a:latin typeface="Arial"/>
                <a:cs typeface="Arial"/>
              </a:rPr>
              <a:t>d</a:t>
            </a:r>
            <a:r>
              <a:rPr dirty="0" sz="2000" spc="85">
                <a:latin typeface="Arial"/>
                <a:cs typeface="Arial"/>
              </a:rPr>
              <a:t> </a:t>
            </a:r>
            <a:r>
              <a:rPr dirty="0" sz="2000" spc="20">
                <a:latin typeface="Arial"/>
                <a:cs typeface="Arial"/>
              </a:rPr>
              <a:t>T</a:t>
            </a:r>
            <a:r>
              <a:rPr dirty="0" sz="2000" spc="-5">
                <a:latin typeface="Arial"/>
                <a:cs typeface="Arial"/>
              </a:rPr>
              <a:t>he</a:t>
            </a:r>
            <a:r>
              <a:rPr dirty="0" sz="2000" spc="8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Na</a:t>
            </a:r>
            <a:r>
              <a:rPr dirty="0" sz="2000" spc="5">
                <a:latin typeface="Arial"/>
                <a:cs typeface="Arial"/>
              </a:rPr>
              <a:t>t</a:t>
            </a:r>
            <a:r>
              <a:rPr dirty="0" sz="2000" spc="-15">
                <a:latin typeface="Arial"/>
                <a:cs typeface="Arial"/>
              </a:rPr>
              <a:t>i</a:t>
            </a:r>
            <a:r>
              <a:rPr dirty="0" sz="2000" spc="-5">
                <a:latin typeface="Arial"/>
                <a:cs typeface="Arial"/>
              </a:rPr>
              <a:t>o</a:t>
            </a:r>
            <a:r>
              <a:rPr dirty="0" sz="2000" spc="0">
                <a:latin typeface="Arial"/>
                <a:cs typeface="Arial"/>
              </a:rPr>
              <a:t>n</a:t>
            </a:r>
            <a:r>
              <a:rPr dirty="0" sz="2000" spc="5">
                <a:latin typeface="Arial"/>
                <a:cs typeface="Arial"/>
              </a:rPr>
              <a:t>a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 spc="9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S</a:t>
            </a:r>
            <a:r>
              <a:rPr dirty="0" sz="2000" spc="0">
                <a:latin typeface="Arial"/>
                <a:cs typeface="Arial"/>
              </a:rPr>
              <a:t>ci</a:t>
            </a:r>
            <a:r>
              <a:rPr dirty="0" sz="2000" spc="-5">
                <a:latin typeface="Arial"/>
                <a:cs typeface="Arial"/>
              </a:rPr>
              <a:t>e</a:t>
            </a:r>
            <a:r>
              <a:rPr dirty="0" sz="2000" spc="-15">
                <a:latin typeface="Arial"/>
                <a:cs typeface="Arial"/>
              </a:rPr>
              <a:t>n</a:t>
            </a:r>
            <a:r>
              <a:rPr dirty="0" sz="2000" spc="0">
                <a:latin typeface="Arial"/>
                <a:cs typeface="Arial"/>
              </a:rPr>
              <a:t>c</a:t>
            </a:r>
            <a:r>
              <a:rPr dirty="0" sz="2000" spc="-5">
                <a:latin typeface="Arial"/>
                <a:cs typeface="Arial"/>
              </a:rPr>
              <a:t>e</a:t>
            </a:r>
            <a:r>
              <a:rPr dirty="0" sz="2000" spc="12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Cou</a:t>
            </a:r>
            <a:r>
              <a:rPr dirty="0" sz="2000" spc="-15">
                <a:latin typeface="Arial"/>
                <a:cs typeface="Arial"/>
              </a:rPr>
              <a:t>n</a:t>
            </a:r>
            <a:r>
              <a:rPr dirty="0" sz="2000" spc="25">
                <a:latin typeface="Arial"/>
                <a:cs typeface="Arial"/>
              </a:rPr>
              <a:t>c</a:t>
            </a:r>
            <a:r>
              <a:rPr dirty="0" sz="2000" spc="0">
                <a:latin typeface="Arial"/>
                <a:cs typeface="Arial"/>
              </a:rPr>
              <a:t>i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 spc="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</a:t>
            </a:r>
            <a:r>
              <a:rPr dirty="0" sz="2000" spc="-10">
                <a:latin typeface="Arial"/>
                <a:cs typeface="Arial"/>
              </a:rPr>
              <a:t>N</a:t>
            </a:r>
            <a:r>
              <a:rPr dirty="0" sz="2000" spc="0">
                <a:latin typeface="Arial"/>
                <a:cs typeface="Arial"/>
              </a:rPr>
              <a:t>S</a:t>
            </a:r>
            <a:r>
              <a:rPr dirty="0" sz="2000" spc="-10">
                <a:latin typeface="Arial"/>
                <a:cs typeface="Arial"/>
              </a:rPr>
              <a:t>C</a:t>
            </a:r>
            <a:r>
              <a:rPr dirty="0" sz="2000" spc="9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97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5">
                <a:latin typeface="Arial"/>
                <a:cs typeface="Arial"/>
              </a:rPr>
              <a:t>2</a:t>
            </a:r>
            <a:r>
              <a:rPr dirty="0" sz="2000" spc="0">
                <a:latin typeface="Arial"/>
                <a:cs typeface="Arial"/>
              </a:rPr>
              <a:t>3</a:t>
            </a:r>
            <a:r>
              <a:rPr dirty="0" sz="2000" spc="-5">
                <a:latin typeface="Arial"/>
                <a:cs typeface="Arial"/>
              </a:rPr>
              <a:t>2</a:t>
            </a:r>
            <a:r>
              <a:rPr dirty="0" sz="2000" spc="-10">
                <a:latin typeface="Arial"/>
                <a:cs typeface="Arial"/>
              </a:rPr>
              <a:t>0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20">
                <a:latin typeface="Arial"/>
                <a:cs typeface="Arial"/>
              </a:rPr>
              <a:t>B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5">
                <a:latin typeface="Arial"/>
                <a:cs typeface="Arial"/>
              </a:rPr>
              <a:t>1</a:t>
            </a:r>
            <a:r>
              <a:rPr dirty="0" sz="2000" spc="-5">
                <a:latin typeface="Arial"/>
                <a:cs typeface="Arial"/>
              </a:rPr>
              <a:t>8</a:t>
            </a:r>
            <a:r>
              <a:rPr dirty="0" sz="2000" spc="-10">
                <a:latin typeface="Arial"/>
                <a:cs typeface="Arial"/>
              </a:rPr>
              <a:t>2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0">
                <a:latin typeface="Arial"/>
                <a:cs typeface="Arial"/>
              </a:rPr>
              <a:t>02</a:t>
            </a:r>
            <a:r>
              <a:rPr dirty="0" sz="2000" spc="-5">
                <a:latin typeface="Arial"/>
                <a:cs typeface="Arial"/>
              </a:rPr>
              <a:t>0</a:t>
            </a:r>
            <a:r>
              <a:rPr dirty="0" sz="2000" spc="114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an</a:t>
            </a:r>
            <a:r>
              <a:rPr dirty="0" sz="2000" spc="-5">
                <a:latin typeface="Arial"/>
                <a:cs typeface="Arial"/>
              </a:rPr>
              <a:t>d</a:t>
            </a:r>
            <a:r>
              <a:rPr dirty="0" sz="2000" spc="85">
                <a:latin typeface="Arial"/>
                <a:cs typeface="Arial"/>
              </a:rPr>
              <a:t> </a:t>
            </a:r>
            <a:r>
              <a:rPr dirty="0" sz="2000" spc="10">
                <a:latin typeface="Arial"/>
                <a:cs typeface="Arial"/>
              </a:rPr>
              <a:t>9</a:t>
            </a:r>
            <a:r>
              <a:rPr dirty="0" sz="2000" spc="-10">
                <a:latin typeface="Arial"/>
                <a:cs typeface="Arial"/>
              </a:rPr>
              <a:t>7</a:t>
            </a:r>
            <a:r>
              <a:rPr dirty="0" sz="2000" spc="-5">
                <a:latin typeface="Arial"/>
                <a:cs typeface="Arial"/>
              </a:rPr>
              <a:t>-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2628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5">
                <a:latin typeface="Arial"/>
                <a:cs typeface="Arial"/>
              </a:rPr>
              <a:t>B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0">
                <a:latin typeface="Arial"/>
                <a:cs typeface="Arial"/>
              </a:rPr>
              <a:t>182</a:t>
            </a:r>
            <a:r>
              <a:rPr dirty="0" sz="2000">
                <a:latin typeface="Arial"/>
                <a:cs typeface="Arial"/>
              </a:rPr>
              <a:t>-</a:t>
            </a:r>
            <a:r>
              <a:rPr dirty="0" sz="2000" spc="-10">
                <a:latin typeface="Arial"/>
                <a:cs typeface="Arial"/>
              </a:rPr>
              <a:t>002</a:t>
            </a:r>
            <a:r>
              <a:rPr dirty="0" sz="2000">
                <a:latin typeface="Arial"/>
                <a:cs typeface="Arial"/>
              </a:rPr>
              <a:t>)</a:t>
            </a:r>
            <a:r>
              <a:rPr dirty="0" sz="2000" spc="-5">
                <a:latin typeface="Arial"/>
                <a:cs typeface="Arial"/>
              </a:rPr>
              <a:t>,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-195">
                <a:latin typeface="Arial"/>
                <a:cs typeface="Arial"/>
              </a:rPr>
              <a:t>T</a:t>
            </a:r>
            <a:r>
              <a:rPr dirty="0" sz="2000" spc="-5">
                <a:latin typeface="Arial"/>
                <a:cs typeface="Arial"/>
              </a:rPr>
              <a:t>a</a:t>
            </a:r>
            <a:r>
              <a:rPr dirty="0" sz="2000" spc="-25">
                <a:latin typeface="Arial"/>
                <a:cs typeface="Arial"/>
              </a:rPr>
              <a:t>i</a:t>
            </a:r>
            <a:r>
              <a:rPr dirty="0" sz="2000" spc="-5">
                <a:latin typeface="Arial"/>
                <a:cs typeface="Arial"/>
              </a:rPr>
              <a:t>p</a:t>
            </a:r>
            <a:r>
              <a:rPr dirty="0" sz="2000" spc="-15">
                <a:latin typeface="Arial"/>
                <a:cs typeface="Arial"/>
              </a:rPr>
              <a:t>ei</a:t>
            </a:r>
            <a:r>
              <a:rPr dirty="0" sz="2000" spc="-5">
                <a:latin typeface="Arial"/>
                <a:cs typeface="Arial"/>
              </a:rPr>
              <a:t>,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195">
                <a:latin typeface="Arial"/>
                <a:cs typeface="Arial"/>
              </a:rPr>
              <a:t>T</a:t>
            </a:r>
            <a:r>
              <a:rPr dirty="0" sz="2000" spc="-5">
                <a:latin typeface="Arial"/>
                <a:cs typeface="Arial"/>
              </a:rPr>
              <a:t>a</a:t>
            </a:r>
            <a:r>
              <a:rPr dirty="0" sz="2000" spc="-25">
                <a:latin typeface="Arial"/>
                <a:cs typeface="Arial"/>
              </a:rPr>
              <a:t>i</a:t>
            </a:r>
            <a:r>
              <a:rPr dirty="0" sz="2000" spc="-30">
                <a:latin typeface="Arial"/>
                <a:cs typeface="Arial"/>
              </a:rPr>
              <a:t>w</a:t>
            </a:r>
            <a:r>
              <a:rPr dirty="0" sz="2000" spc="-5">
                <a:latin typeface="Arial"/>
                <a:cs typeface="Arial"/>
              </a:rPr>
              <a:t>a</a:t>
            </a:r>
            <a:r>
              <a:rPr dirty="0" sz="2000" spc="-15">
                <a:latin typeface="Arial"/>
                <a:cs typeface="Arial"/>
              </a:rPr>
              <a:t>n</a:t>
            </a:r>
            <a:r>
              <a:rPr dirty="0" sz="2000" spc="-5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18360" y="1801367"/>
            <a:ext cx="4895088" cy="1014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09944" y="1801367"/>
            <a:ext cx="731520" cy="1014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91917" y="1939797"/>
            <a:ext cx="4321175" cy="5568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5">
                <a:solidFill>
                  <a:srgbClr val="CC3300"/>
                </a:solidFill>
              </a:rPr>
              <a:t>A</a:t>
            </a:r>
            <a:r>
              <a:rPr dirty="0">
                <a:solidFill>
                  <a:srgbClr val="CC3300"/>
                </a:solidFill>
              </a:rPr>
              <a:t>c</a:t>
            </a:r>
            <a:r>
              <a:rPr dirty="0" spc="-20">
                <a:solidFill>
                  <a:srgbClr val="CC3300"/>
                </a:solidFill>
              </a:rPr>
              <a:t>k</a:t>
            </a:r>
            <a:r>
              <a:rPr dirty="0">
                <a:solidFill>
                  <a:srgbClr val="CC3300"/>
                </a:solidFill>
              </a:rPr>
              <a:t>n</a:t>
            </a:r>
            <a:r>
              <a:rPr dirty="0" spc="10">
                <a:solidFill>
                  <a:srgbClr val="CC3300"/>
                </a:solidFill>
              </a:rPr>
              <a:t>o</a:t>
            </a:r>
            <a:r>
              <a:rPr dirty="0" spc="100">
                <a:solidFill>
                  <a:srgbClr val="CC3300"/>
                </a:solidFill>
              </a:rPr>
              <a:t>w</a:t>
            </a:r>
            <a:r>
              <a:rPr dirty="0">
                <a:solidFill>
                  <a:srgbClr val="CC3300"/>
                </a:solidFill>
              </a:rPr>
              <a:t>led</a:t>
            </a:r>
            <a:r>
              <a:rPr dirty="0" spc="10">
                <a:solidFill>
                  <a:srgbClr val="CC3300"/>
                </a:solidFill>
              </a:rPr>
              <a:t>g</a:t>
            </a:r>
            <a:r>
              <a:rPr dirty="0">
                <a:solidFill>
                  <a:srgbClr val="CC3300"/>
                </a:solidFill>
              </a:rPr>
              <a:t>e</a:t>
            </a:r>
            <a:r>
              <a:rPr dirty="0" spc="-20">
                <a:solidFill>
                  <a:srgbClr val="CC3300"/>
                </a:solidFill>
              </a:rPr>
              <a:t>m</a:t>
            </a:r>
            <a:r>
              <a:rPr dirty="0">
                <a:solidFill>
                  <a:srgbClr val="CC3300"/>
                </a:solidFill>
              </a:rPr>
              <a:t>ents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42</a:t>
            </a:fld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695325"/>
            <a:ext cx="7620000" cy="5553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84375" y="2118360"/>
            <a:ext cx="7318248" cy="1313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47800" y="2082164"/>
            <a:ext cx="7312786" cy="13075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57928" y="4407408"/>
            <a:ext cx="3678935" cy="10149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833359" y="4407408"/>
            <a:ext cx="731520" cy="10149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033517" y="4544821"/>
            <a:ext cx="3098800" cy="556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b="1">
                <a:solidFill>
                  <a:srgbClr val="FFFF66"/>
                </a:solidFill>
                <a:latin typeface="Arial"/>
                <a:cs typeface="Arial"/>
              </a:rPr>
              <a:t>S</a:t>
            </a:r>
            <a:r>
              <a:rPr dirty="0" sz="3600" spc="-15" b="1">
                <a:solidFill>
                  <a:srgbClr val="FFFF66"/>
                </a:solidFill>
                <a:latin typeface="Arial"/>
                <a:cs typeface="Arial"/>
              </a:rPr>
              <a:t>e</a:t>
            </a:r>
            <a:r>
              <a:rPr dirty="0" sz="3600" b="1">
                <a:solidFill>
                  <a:srgbClr val="FFFF66"/>
                </a:solidFill>
                <a:latin typeface="Arial"/>
                <a:cs typeface="Arial"/>
              </a:rPr>
              <a:t>e</a:t>
            </a:r>
            <a:r>
              <a:rPr dirty="0" sz="3600" spc="-15" b="1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dirty="0" sz="3600" spc="-30" b="1">
                <a:solidFill>
                  <a:srgbClr val="FFFF66"/>
                </a:solidFill>
                <a:latin typeface="Arial"/>
                <a:cs typeface="Arial"/>
              </a:rPr>
              <a:t>y</a:t>
            </a:r>
            <a:r>
              <a:rPr dirty="0" sz="3600" b="1">
                <a:solidFill>
                  <a:srgbClr val="FFFF66"/>
                </a:solidFill>
                <a:latin typeface="Arial"/>
                <a:cs typeface="Arial"/>
              </a:rPr>
              <a:t>ou</a:t>
            </a:r>
            <a:r>
              <a:rPr dirty="0" sz="3600" spc="35" b="1">
                <a:solidFill>
                  <a:srgbClr val="FFFF66"/>
                </a:solidFill>
                <a:latin typeface="Arial"/>
                <a:cs typeface="Arial"/>
              </a:rPr>
              <a:t> </a:t>
            </a:r>
            <a:r>
              <a:rPr dirty="0" sz="3600" spc="-15" b="1">
                <a:solidFill>
                  <a:srgbClr val="FFFF66"/>
                </a:solidFill>
                <a:latin typeface="Arial"/>
                <a:cs typeface="Arial"/>
              </a:rPr>
              <a:t>a</a:t>
            </a:r>
            <a:r>
              <a:rPr dirty="0" sz="3600" b="1">
                <a:solidFill>
                  <a:srgbClr val="FFFF66"/>
                </a:solidFill>
                <a:latin typeface="Arial"/>
                <a:cs typeface="Arial"/>
              </a:rPr>
              <a:t>gain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00"/>
              </a:lnSpc>
            </a:pPr>
            <a:fld id="{81D60167-4931-47E6-BA6A-407CBD079E47}" type="slidenum">
              <a:rPr dirty="0" spc="-5"/>
              <a:t>42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amwu</dc:creator>
  <dc:title>投影片 1</dc:title>
  <dcterms:created xsi:type="dcterms:W3CDTF">2015-08-26T14:19:05Z</dcterms:created>
  <dcterms:modified xsi:type="dcterms:W3CDTF">2015-08-26T14:19:05Z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2015-08-26T00:00:00Z</vt:filetime>
  </property>
</Properties>
</file>