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7" r:id="rId3"/>
    <p:sldId id="256" r:id="rId4"/>
    <p:sldId id="257" r:id="rId5"/>
    <p:sldId id="258" r:id="rId6"/>
    <p:sldId id="260" r:id="rId7"/>
    <p:sldId id="261" r:id="rId8"/>
    <p:sldId id="263" r:id="rId9"/>
    <p:sldId id="264" r:id="rId10"/>
    <p:sldId id="265" r:id="rId11"/>
    <p:sldId id="262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0005E"/>
    <a:srgbClr val="BE0260"/>
    <a:srgbClr val="018ACF"/>
    <a:srgbClr val="D68B1C"/>
    <a:srgbClr val="D09622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138425"/>
            <a:ext cx="7772400" cy="13743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8720" y="4650640"/>
            <a:ext cx="6400800" cy="137434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680310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596540"/>
            <a:ext cx="8229600" cy="3918803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D0005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1" y="1138425"/>
            <a:ext cx="7016195" cy="4275740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596539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226402"/>
            <a:ext cx="4040188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596539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D0005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226402"/>
            <a:ext cx="4041775" cy="3035058"/>
          </a:xfrm>
        </p:spPr>
        <p:txBody>
          <a:bodyPr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/23013362" TargetMode="External"/><Relationship Id="rId3" Type="http://schemas.openxmlformats.org/officeDocument/2006/relationships/hyperlink" Target="http://www.ncbi.nlm.nih.gov/pubmed/17895971" TargetMode="External"/><Relationship Id="rId7" Type="http://schemas.openxmlformats.org/officeDocument/2006/relationships/hyperlink" Target="http://www.ncbi.nlm.nih.gov/pubmed/11484913" TargetMode="External"/><Relationship Id="rId2" Type="http://schemas.openxmlformats.org/officeDocument/2006/relationships/hyperlink" Target="http://www.ncbi.nlm.nih.gov/pubmed/1930208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/23714385" TargetMode="External"/><Relationship Id="rId5" Type="http://schemas.openxmlformats.org/officeDocument/2006/relationships/hyperlink" Target="http://www.ncbi.nlm.nih.gov/pubmed/23413810" TargetMode="External"/><Relationship Id="rId4" Type="http://schemas.openxmlformats.org/officeDocument/2006/relationships/hyperlink" Target="http://www.ncbi.nlm.nih.gov/pubmed/7931547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addictiontherapy.conferenceseries.com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00" y="6019800"/>
            <a:ext cx="4191000" cy="6096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Akshaya Kambhatla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Therapy-2014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Chicago,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4 - 6,  2014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6" name="Picture 2" descr="H:\Yossef Sari\AT-2014 Group Photo_Day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429000"/>
            <a:ext cx="4343400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\\omicswb-144\Vittal Team\nikhil\Addicton 2014 day 3\IMG_14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810000"/>
            <a:ext cx="2780656" cy="1852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hronic alcoholism altering the </a:t>
            </a:r>
            <a:b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genetic structure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Dr.Akshaya Kambhatla M.D.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22196"/>
            <a:ext cx="8229600" cy="91623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Facts about the influence on </a:t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genes related to hippocampus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639 genes studied in the post mortem hippocampal tissue in 20 alcoholics and 19 controls.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Discovery Rate less than or equal to 0.20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Glucocorticoid receptor and related gene FK506 Binding protein 5 ( FKBP5 ), UDP Glycosyltransferase 8 ( UGT8 ), </a:t>
            </a:r>
            <a:r>
              <a:rPr lang="en-US" sz="1800" dirty="0"/>
              <a:t> urea transporter (SLC14A1), zinc transporter (SLC39A10), Interleukin 1 receptor type 1 (IL1R1), thioredoxin interacting protein (TXNIP), and many </a:t>
            </a:r>
            <a:r>
              <a:rPr lang="en-US" sz="1800" dirty="0" smtClean="0"/>
              <a:t>metallothioneins.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Inappropriate activation of inflammation through the mediation of NF- KB pathway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Decline in neurogenesis and myelination pathways.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330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Metallothianeins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48965" y="1749245"/>
            <a:ext cx="8229600" cy="42757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Four isoforms of Zinc binding proteins made of cysteine 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Zinc is predominantly found in retina, pineal gland and hippocampus.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Altered levels of Zinc levels in the neurons in several CNS disorders including Alcoholism.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in sequestering Zinc in the synaptic vesicles and thereby maintaining the redox potentials at the nerve endings in the hippocampus, pineal gland and retina.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07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Melano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Cortin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Neurons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chronic alcoholism, there is reduced function in POMC neurons due to gene methylation of several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CpG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dinucleotides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altered histone modifying proteins and DNA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methyltransferases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POMC neurons.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Fetal alcohol exposed male and female rat offspring showed hyper methylation of POMC gene but was transmitted only through male offspring.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566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gene activity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expression of c-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gene in the cerebral cortex in offspring of chronically alcohol exposed rats when treated with alcohol 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Altered content of biogenic amines which in turn lead to behavioral disturbances.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Genetically derived alcoholic motivation.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165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Pancreas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Activation of Transcription factor 3, Heat Shock Protein 70, Heat Shock Protein 27 and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ethotrypsiogen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Pancreatitis Associated Protein, Folate Carrier and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Metallothianein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Animals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fed Alcohol containing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Leiber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Carle and control diet for 8 weeks and Pancreas RNA was analyzed later 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CRITERIA – changes being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than 3-fold and P&lt;0.05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Likely reason for Pancreas injury after long term alcohol ingestion.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413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Lung Alveoli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Altered dynamic balance between GM-CSF and TGF Beta 1 factors both being increased.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expression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KLF4 and PIF4 genes.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Zinc in the alveoli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Cellular dysfunction in the ‘ Alcohol lung’ phenotype.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Studies were done on rat alveolar macrophage lineage under ethanol exposure for 4 weeks.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112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886" y="680311"/>
            <a:ext cx="8229600" cy="3054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References – </a:t>
            </a:r>
            <a:r>
              <a:rPr lang="en-US" dirty="0" err="1" smtClean="0"/>
              <a:t>Pubmed</a:t>
            </a:r>
            <a:r>
              <a:rPr lang="en-US" dirty="0"/>
              <a:t/>
            </a:r>
            <a:br>
              <a:rPr lang="en-US" dirty="0"/>
            </a:b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2008-2014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512770"/>
            <a:ext cx="8229600" cy="30025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www.ncbi.nlm.nih.gov/pubmed/19302082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www.ncbi.nlm.nih.gov/pubmed/17895971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www.ncbi.nlm.nih.gov/pubmed/7931547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www.ncbi.nlm.nih.gov/pubmed/23413810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www.ncbi.nlm.nih.gov/pubmed/23714385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www.ncbi.nlm.nih.gov/pubmed/19302082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www.ncbi.nlm.nih.gov/pubmed/11484913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www.ncbi.nlm.nih.gov/pubmed/23013362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www.ncbi.nlm.nih.gov/pubmed/23413810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8808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320" y="1749245"/>
            <a:ext cx="8856890" cy="4886560"/>
          </a:xfrm>
        </p:spPr>
      </p:pic>
    </p:spTree>
    <p:extLst>
      <p:ext uri="{BB962C8B-B14F-4D97-AF65-F5344CB8AC3E}">
        <p14:creationId xmlns:p14="http://schemas.microsoft.com/office/powerpoint/2010/main" xmlns="" val="415743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Addiction Therapy – 2015 Website:</a:t>
            </a:r>
          </a:p>
          <a:p>
            <a:r>
              <a:rPr lang="en-US" sz="3200" b="1" dirty="0" smtClean="0">
                <a:solidFill>
                  <a:schemeClr val="bg1"/>
                </a:solidFill>
                <a:hlinkClick r:id="rId2" action="ppaction://hlinkfile"/>
              </a:rPr>
              <a:t>addictiontherapy.conferenceseries.com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Therapy-2015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Florida,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3 - 5, 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2554</TotalTime>
  <Words>401</Words>
  <Application>Microsoft Office PowerPoint</Application>
  <PresentationFormat>On-screen Show (4:3)</PresentationFormat>
  <Paragraphs>75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Equity</vt:lpstr>
      <vt:lpstr>Addiction Therapy-2014 Chicago,  USA August 4 - 6,  2014</vt:lpstr>
      <vt:lpstr>Chronic alcoholism altering the  genetic structure </vt:lpstr>
      <vt:lpstr>Some Facts about the influence on  genes related to hippocampus</vt:lpstr>
      <vt:lpstr>Metallothianeins</vt:lpstr>
      <vt:lpstr>Pro-Opio Melano Cortin Neurons</vt:lpstr>
      <vt:lpstr>C- fos gene activity</vt:lpstr>
      <vt:lpstr>Effects on Pancreas</vt:lpstr>
      <vt:lpstr>Effects on Lung Alveoli</vt:lpstr>
      <vt:lpstr>References – Pubmed 2008-2014</vt:lpstr>
      <vt:lpstr>Slide 10</vt:lpstr>
      <vt:lpstr>Meet the eminent gathering once again at Addiction Therapy-2015 Florida,  USA August 3 - 5,  2015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omics-ws304</cp:lastModifiedBy>
  <cp:revision>44</cp:revision>
  <dcterms:created xsi:type="dcterms:W3CDTF">2013-08-21T19:17:07Z</dcterms:created>
  <dcterms:modified xsi:type="dcterms:W3CDTF">2014-10-04T09:03:43Z</dcterms:modified>
</cp:coreProperties>
</file>