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79" r:id="rId15"/>
    <p:sldId id="268" r:id="rId16"/>
    <p:sldId id="271" r:id="rId17"/>
    <p:sldId id="280" r:id="rId18"/>
    <p:sldId id="272" r:id="rId19"/>
    <p:sldId id="273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60" autoAdjust="0"/>
    <p:restoredTop sz="94660"/>
  </p:normalViewPr>
  <p:slideViewPr>
    <p:cSldViewPr snapToGrid="0">
      <p:cViewPr varScale="1">
        <p:scale>
          <a:sx n="41" d="100"/>
          <a:sy n="41" d="100"/>
        </p:scale>
        <p:origin x="3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Size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Sayfa1!$A$2:$A$5</c:f>
              <c:strCache>
                <c:ptCount val="4"/>
                <c:pt idx="0">
                  <c:v>ERS Placebo</c:v>
                </c:pt>
                <c:pt idx="1">
                  <c:v>ERS 1</c:v>
                </c:pt>
                <c:pt idx="2">
                  <c:v>ERS 2</c:v>
                </c:pt>
                <c:pt idx="3">
                  <c:v>ERS 3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390.767</c:v>
                </c:pt>
                <c:pt idx="1">
                  <c:v>538.63300000000004</c:v>
                </c:pt>
                <c:pt idx="2">
                  <c:v>520.73299999999995</c:v>
                </c:pt>
                <c:pt idx="3">
                  <c:v>690.66700000000003</c:v>
                </c:pt>
              </c:numCache>
            </c:numRef>
          </c:val>
          <c:shape val="pyramid"/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Zeta Potential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accent4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5.1074240295810563E-2"/>
                  <c:y val="0.15846505107118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6955849045011131E-2"/>
                  <c:y val="0.178272963123192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1349831176846792E-2"/>
                  <c:y val="0.138656944057499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2768560073952537E-2"/>
                  <c:y val="0.141132762472527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Sayfa1!$A$2:$A$5</c:f>
              <c:strCache>
                <c:ptCount val="4"/>
                <c:pt idx="0">
                  <c:v>ERS Placebo</c:v>
                </c:pt>
                <c:pt idx="1">
                  <c:v>ERS 1</c:v>
                </c:pt>
                <c:pt idx="2">
                  <c:v>ERS 2</c:v>
                </c:pt>
                <c:pt idx="3">
                  <c:v>ERS 3</c:v>
                </c:pt>
              </c:strCache>
            </c:strRef>
          </c:cat>
          <c:val>
            <c:numRef>
              <c:f>Sayfa1!$C$2:$C$5</c:f>
              <c:numCache>
                <c:formatCode>General</c:formatCode>
                <c:ptCount val="4"/>
                <c:pt idx="0">
                  <c:v>-19.329999999999998</c:v>
                </c:pt>
                <c:pt idx="1">
                  <c:v>-20.266999999999999</c:v>
                </c:pt>
                <c:pt idx="2">
                  <c:v>-21.6</c:v>
                </c:pt>
                <c:pt idx="3">
                  <c:v>-24.3</c:v>
                </c:pt>
              </c:numCache>
            </c:numRef>
          </c:val>
          <c:shape val="cylinder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70"/>
        <c:shape val="box"/>
        <c:axId val="211015856"/>
        <c:axId val="211016248"/>
        <c:axId val="0"/>
      </c:bar3DChart>
      <c:catAx>
        <c:axId val="21101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tr-TR"/>
          </a:p>
        </c:txPr>
        <c:crossAx val="211016248"/>
        <c:crosses val="autoZero"/>
        <c:auto val="1"/>
        <c:lblAlgn val="ctr"/>
        <c:lblOffset val="100"/>
        <c:noMultiLvlLbl val="0"/>
      </c:catAx>
      <c:valAx>
        <c:axId val="21101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tr-TR"/>
          </a:p>
        </c:txPr>
        <c:crossAx val="21101585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dk1">
                <a:lumMod val="35000"/>
                <a:lumOff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tr-TR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84FC3-CBCF-4502-8FEC-9E2E2DE6DDB0}" type="doc">
      <dgm:prSet loTypeId="urn:microsoft.com/office/officeart/2008/layout/VerticalAccentList" loCatId="list" qsTypeId="urn:microsoft.com/office/officeart/2005/8/quickstyle/3d5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CD2D1C5E-B8E0-43C0-98E4-56535BAED716}">
      <dgm:prSet phldrT="[Metin]" custT="1"/>
      <dgm:spPr/>
      <dgm:t>
        <a:bodyPr/>
        <a:lstStyle/>
        <a:p>
          <a:r>
            <a:rPr lang="en-US" sz="3200" b="1" noProof="0" dirty="0" smtClean="0">
              <a:solidFill>
                <a:schemeClr val="tx1"/>
              </a:solidFill>
              <a:latin typeface="Century Gothic" panose="020B0502020202020204" pitchFamily="34" charset="0"/>
            </a:rPr>
            <a:t>Experimental</a:t>
          </a:r>
          <a:endParaRPr lang="en-US" sz="3200" noProof="0" dirty="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93BE04F1-8912-44E3-AB2C-5F333B138C48}" type="parTrans" cxnId="{8CAFB035-8496-4DC8-A37E-F0F7D7129547}">
      <dgm:prSet/>
      <dgm:spPr/>
      <dgm:t>
        <a:bodyPr/>
        <a:lstStyle/>
        <a:p>
          <a:endParaRPr lang="en-US" noProof="0" dirty="0"/>
        </a:p>
      </dgm:t>
    </dgm:pt>
    <dgm:pt modelId="{955F5FE8-2B34-4C24-9A86-6E3495BC0F05}" type="sibTrans" cxnId="{8CAFB035-8496-4DC8-A37E-F0F7D7129547}">
      <dgm:prSet/>
      <dgm:spPr/>
      <dgm:t>
        <a:bodyPr/>
        <a:lstStyle/>
        <a:p>
          <a:endParaRPr lang="en-US" noProof="0" dirty="0"/>
        </a:p>
      </dgm:t>
    </dgm:pt>
    <dgm:pt modelId="{AAF28E07-6548-410F-B53E-16074C11A935}">
      <dgm:prSet phldrT="[Metin]" custT="1"/>
      <dgm:spPr/>
      <dgm:t>
        <a:bodyPr/>
        <a:lstStyle/>
        <a:p>
          <a:r>
            <a:rPr lang="en-US" sz="3200" b="1" noProof="0" dirty="0" smtClean="0">
              <a:solidFill>
                <a:schemeClr val="tx1"/>
              </a:solidFill>
              <a:latin typeface="Century Gothic" panose="020B0502020202020204" pitchFamily="34" charset="0"/>
            </a:rPr>
            <a:t>Methods</a:t>
          </a:r>
          <a:endParaRPr lang="en-US" sz="3200" noProof="0" dirty="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04D72381-363A-487B-88FB-51F0C72A7FB0}" type="parTrans" cxnId="{EFE8A3EB-505A-4CD5-AFC5-2EA03651EED5}">
      <dgm:prSet/>
      <dgm:spPr/>
      <dgm:t>
        <a:bodyPr/>
        <a:lstStyle/>
        <a:p>
          <a:endParaRPr lang="en-US" noProof="0" dirty="0"/>
        </a:p>
      </dgm:t>
    </dgm:pt>
    <dgm:pt modelId="{BCCD0D6B-8F66-48C0-95F0-6C7756A510E4}" type="sibTrans" cxnId="{EFE8A3EB-505A-4CD5-AFC5-2EA03651EED5}">
      <dgm:prSet/>
      <dgm:spPr/>
      <dgm:t>
        <a:bodyPr/>
        <a:lstStyle/>
        <a:p>
          <a:endParaRPr lang="en-US" noProof="0" dirty="0"/>
        </a:p>
      </dgm:t>
    </dgm:pt>
    <dgm:pt modelId="{FC9CB205-0F6A-4151-ABEB-91985825EA5B}">
      <dgm:prSet phldrT="[Metin]" custT="1"/>
      <dgm:spPr/>
      <dgm:t>
        <a:bodyPr/>
        <a:lstStyle/>
        <a:p>
          <a:r>
            <a:rPr lang="en-US" sz="3200" b="1" noProof="0" dirty="0" smtClean="0">
              <a:solidFill>
                <a:schemeClr val="tx1"/>
              </a:solidFill>
              <a:latin typeface="Century Gothic" panose="020B0502020202020204" pitchFamily="34" charset="0"/>
            </a:rPr>
            <a:t>Results</a:t>
          </a:r>
          <a:endParaRPr lang="en-US" sz="3200" noProof="0" dirty="0">
            <a:solidFill>
              <a:schemeClr val="tx1"/>
            </a:solidFill>
            <a:latin typeface="Century Gothic" panose="020B0502020202020204" pitchFamily="34" charset="0"/>
          </a:endParaRPr>
        </a:p>
      </dgm:t>
    </dgm:pt>
    <dgm:pt modelId="{9DCBAA27-A033-40BD-9F68-FF8507BA2355}" type="parTrans" cxnId="{C60C9C10-E81A-40D7-A854-38632A7298D0}">
      <dgm:prSet/>
      <dgm:spPr/>
      <dgm:t>
        <a:bodyPr/>
        <a:lstStyle/>
        <a:p>
          <a:endParaRPr lang="en-US" noProof="0" dirty="0"/>
        </a:p>
      </dgm:t>
    </dgm:pt>
    <dgm:pt modelId="{C75A8C00-5F0C-483C-BA95-F12836E17BDE}" type="sibTrans" cxnId="{C60C9C10-E81A-40D7-A854-38632A7298D0}">
      <dgm:prSet/>
      <dgm:spPr/>
      <dgm:t>
        <a:bodyPr/>
        <a:lstStyle/>
        <a:p>
          <a:endParaRPr lang="en-US" noProof="0" dirty="0"/>
        </a:p>
      </dgm:t>
    </dgm:pt>
    <dgm:pt modelId="{14BAB61C-EB59-4D60-A9D7-826CA815B660}">
      <dgm:prSet phldrT="[Metin]" phldr="1"/>
      <dgm:spPr/>
      <dgm:t>
        <a:bodyPr/>
        <a:lstStyle/>
        <a:p>
          <a:endParaRPr lang="en-US" noProof="0" dirty="0"/>
        </a:p>
      </dgm:t>
    </dgm:pt>
    <dgm:pt modelId="{A5740138-ED2F-4CCD-852A-E74974C3D170}" type="sibTrans" cxnId="{C34A1A56-95A1-4266-BDE2-203C870CFBA3}">
      <dgm:prSet/>
      <dgm:spPr/>
      <dgm:t>
        <a:bodyPr/>
        <a:lstStyle/>
        <a:p>
          <a:endParaRPr lang="en-US" noProof="0" dirty="0"/>
        </a:p>
      </dgm:t>
    </dgm:pt>
    <dgm:pt modelId="{C13DE773-86D6-4A43-951E-D34C328D7E83}" type="parTrans" cxnId="{C34A1A56-95A1-4266-BDE2-203C870CFBA3}">
      <dgm:prSet/>
      <dgm:spPr/>
      <dgm:t>
        <a:bodyPr/>
        <a:lstStyle/>
        <a:p>
          <a:endParaRPr lang="en-US" noProof="0" dirty="0"/>
        </a:p>
      </dgm:t>
    </dgm:pt>
    <dgm:pt modelId="{D40DC630-1A27-4B12-8CCF-8CEAFCD9C21C}">
      <dgm:prSet phldrT="[Metin]" phldr="1"/>
      <dgm:spPr/>
      <dgm:t>
        <a:bodyPr/>
        <a:lstStyle/>
        <a:p>
          <a:endParaRPr lang="en-US" noProof="0" dirty="0"/>
        </a:p>
      </dgm:t>
    </dgm:pt>
    <dgm:pt modelId="{34470B1E-841B-4B26-BDC4-C8B22C0509B7}" type="sibTrans" cxnId="{5DAB00C4-DCF1-46B0-9E1B-799D00F558A1}">
      <dgm:prSet/>
      <dgm:spPr/>
      <dgm:t>
        <a:bodyPr/>
        <a:lstStyle/>
        <a:p>
          <a:endParaRPr lang="en-US" noProof="0" dirty="0"/>
        </a:p>
      </dgm:t>
    </dgm:pt>
    <dgm:pt modelId="{EA05A4C1-8BB3-4D64-8165-238AFA5B7F96}" type="parTrans" cxnId="{5DAB00C4-DCF1-46B0-9E1B-799D00F558A1}">
      <dgm:prSet/>
      <dgm:spPr/>
      <dgm:t>
        <a:bodyPr/>
        <a:lstStyle/>
        <a:p>
          <a:endParaRPr lang="en-US" noProof="0" dirty="0"/>
        </a:p>
      </dgm:t>
    </dgm:pt>
    <dgm:pt modelId="{2AF9008B-E10A-4401-8720-D6128FD5B1C8}">
      <dgm:prSet phldrT="[Metin]" phldr="1"/>
      <dgm:spPr/>
      <dgm:t>
        <a:bodyPr/>
        <a:lstStyle/>
        <a:p>
          <a:endParaRPr lang="en-US" noProof="0" dirty="0"/>
        </a:p>
      </dgm:t>
    </dgm:pt>
    <dgm:pt modelId="{5EEB3061-F541-441C-B1B6-479767687926}" type="sibTrans" cxnId="{35CECAFC-BEDF-45DF-A59B-9AD83ECD5A1D}">
      <dgm:prSet/>
      <dgm:spPr/>
      <dgm:t>
        <a:bodyPr/>
        <a:lstStyle/>
        <a:p>
          <a:endParaRPr lang="en-US" noProof="0" dirty="0"/>
        </a:p>
      </dgm:t>
    </dgm:pt>
    <dgm:pt modelId="{1D2C686F-15A1-4538-8CB2-D52ADF53BC01}" type="parTrans" cxnId="{35CECAFC-BEDF-45DF-A59B-9AD83ECD5A1D}">
      <dgm:prSet/>
      <dgm:spPr/>
      <dgm:t>
        <a:bodyPr/>
        <a:lstStyle/>
        <a:p>
          <a:endParaRPr lang="en-US" noProof="0" dirty="0"/>
        </a:p>
      </dgm:t>
    </dgm:pt>
    <dgm:pt modelId="{CB515914-F864-47BD-958D-C37D5EB73536}" type="pres">
      <dgm:prSet presAssocID="{A9784FC3-CBCF-4502-8FEC-9E2E2DE6DDB0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tr-TR"/>
        </a:p>
      </dgm:t>
    </dgm:pt>
    <dgm:pt modelId="{1A5806FF-8270-4740-BA78-1A30B3120C00}" type="pres">
      <dgm:prSet presAssocID="{2AF9008B-E10A-4401-8720-D6128FD5B1C8}" presName="parenttextcomposite" presStyleCnt="0"/>
      <dgm:spPr/>
    </dgm:pt>
    <dgm:pt modelId="{45193C5A-7D0F-4346-9156-A3AFADE14A8E}" type="pres">
      <dgm:prSet presAssocID="{2AF9008B-E10A-4401-8720-D6128FD5B1C8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57D9B15-3509-453B-804F-7DCCB98EBA85}" type="pres">
      <dgm:prSet presAssocID="{2AF9008B-E10A-4401-8720-D6128FD5B1C8}" presName="composite" presStyleCnt="0"/>
      <dgm:spPr/>
    </dgm:pt>
    <dgm:pt modelId="{8AA6D94D-5DEA-4B00-8155-AFEC56FD671D}" type="pres">
      <dgm:prSet presAssocID="{2AF9008B-E10A-4401-8720-D6128FD5B1C8}" presName="chevron1" presStyleLbl="alignNode1" presStyleIdx="0" presStyleCnt="21"/>
      <dgm:spPr/>
    </dgm:pt>
    <dgm:pt modelId="{F5BB6CF7-A0CB-48FF-8BBF-1187DB07A67C}" type="pres">
      <dgm:prSet presAssocID="{2AF9008B-E10A-4401-8720-D6128FD5B1C8}" presName="chevron2" presStyleLbl="alignNode1" presStyleIdx="1" presStyleCnt="21"/>
      <dgm:spPr/>
    </dgm:pt>
    <dgm:pt modelId="{484CD8E5-DEB4-450E-BE1D-6D40144748B1}" type="pres">
      <dgm:prSet presAssocID="{2AF9008B-E10A-4401-8720-D6128FD5B1C8}" presName="chevron3" presStyleLbl="alignNode1" presStyleIdx="2" presStyleCnt="21"/>
      <dgm:spPr/>
    </dgm:pt>
    <dgm:pt modelId="{A01B8A26-1FB4-48D1-9A22-CE51928C6FA7}" type="pres">
      <dgm:prSet presAssocID="{2AF9008B-E10A-4401-8720-D6128FD5B1C8}" presName="chevron4" presStyleLbl="alignNode1" presStyleIdx="3" presStyleCnt="21"/>
      <dgm:spPr/>
    </dgm:pt>
    <dgm:pt modelId="{8CF5590C-9916-4FB3-93AC-84E1A94328D9}" type="pres">
      <dgm:prSet presAssocID="{2AF9008B-E10A-4401-8720-D6128FD5B1C8}" presName="chevron5" presStyleLbl="alignNode1" presStyleIdx="4" presStyleCnt="21"/>
      <dgm:spPr/>
    </dgm:pt>
    <dgm:pt modelId="{B0E8C323-762B-41C4-B920-B7129B6A706C}" type="pres">
      <dgm:prSet presAssocID="{2AF9008B-E10A-4401-8720-D6128FD5B1C8}" presName="chevron6" presStyleLbl="alignNode1" presStyleIdx="5" presStyleCnt="21"/>
      <dgm:spPr/>
    </dgm:pt>
    <dgm:pt modelId="{5683051D-E053-49A7-9209-6E141DD59E59}" type="pres">
      <dgm:prSet presAssocID="{2AF9008B-E10A-4401-8720-D6128FD5B1C8}" presName="chevron7" presStyleLbl="alignNode1" presStyleIdx="6" presStyleCnt="21"/>
      <dgm:spPr/>
    </dgm:pt>
    <dgm:pt modelId="{3C337628-77D1-4526-A458-B34927EE6B8D}" type="pres">
      <dgm:prSet presAssocID="{2AF9008B-E10A-4401-8720-D6128FD5B1C8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48C57B6-1E4B-4B38-9EA8-5C8C9B2BF882}" type="pres">
      <dgm:prSet presAssocID="{5EEB3061-F541-441C-B1B6-479767687926}" presName="sibTrans" presStyleCnt="0"/>
      <dgm:spPr/>
    </dgm:pt>
    <dgm:pt modelId="{EE008A8B-3619-4D00-A216-7E8B6DC79F04}" type="pres">
      <dgm:prSet presAssocID="{D40DC630-1A27-4B12-8CCF-8CEAFCD9C21C}" presName="parenttextcomposite" presStyleCnt="0"/>
      <dgm:spPr/>
    </dgm:pt>
    <dgm:pt modelId="{4813AB01-EBEA-456F-AAA4-7A8DBE574357}" type="pres">
      <dgm:prSet presAssocID="{D40DC630-1A27-4B12-8CCF-8CEAFCD9C21C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3C450A7-7134-4FA2-A72D-C1CF701BC05F}" type="pres">
      <dgm:prSet presAssocID="{D40DC630-1A27-4B12-8CCF-8CEAFCD9C21C}" presName="composite" presStyleCnt="0"/>
      <dgm:spPr/>
    </dgm:pt>
    <dgm:pt modelId="{41FFA1C0-334A-4586-AA1C-431454EEE56D}" type="pres">
      <dgm:prSet presAssocID="{D40DC630-1A27-4B12-8CCF-8CEAFCD9C21C}" presName="chevron1" presStyleLbl="alignNode1" presStyleIdx="7" presStyleCnt="21"/>
      <dgm:spPr/>
    </dgm:pt>
    <dgm:pt modelId="{EC79115A-5A09-4B75-894C-17A9702C6DA6}" type="pres">
      <dgm:prSet presAssocID="{D40DC630-1A27-4B12-8CCF-8CEAFCD9C21C}" presName="chevron2" presStyleLbl="alignNode1" presStyleIdx="8" presStyleCnt="21"/>
      <dgm:spPr/>
    </dgm:pt>
    <dgm:pt modelId="{4E0A77C4-D2F5-483D-AB95-25302E21D2C6}" type="pres">
      <dgm:prSet presAssocID="{D40DC630-1A27-4B12-8CCF-8CEAFCD9C21C}" presName="chevron3" presStyleLbl="alignNode1" presStyleIdx="9" presStyleCnt="21"/>
      <dgm:spPr/>
    </dgm:pt>
    <dgm:pt modelId="{30D73A3A-3725-4309-865D-846E8DFDBA8B}" type="pres">
      <dgm:prSet presAssocID="{D40DC630-1A27-4B12-8CCF-8CEAFCD9C21C}" presName="chevron4" presStyleLbl="alignNode1" presStyleIdx="10" presStyleCnt="21"/>
      <dgm:spPr/>
    </dgm:pt>
    <dgm:pt modelId="{70120E4F-6FBB-4604-A2E6-5E5310504A3A}" type="pres">
      <dgm:prSet presAssocID="{D40DC630-1A27-4B12-8CCF-8CEAFCD9C21C}" presName="chevron5" presStyleLbl="alignNode1" presStyleIdx="11" presStyleCnt="21"/>
      <dgm:spPr/>
    </dgm:pt>
    <dgm:pt modelId="{612009BE-D947-4F54-9D72-50D287DC46E0}" type="pres">
      <dgm:prSet presAssocID="{D40DC630-1A27-4B12-8CCF-8CEAFCD9C21C}" presName="chevron6" presStyleLbl="alignNode1" presStyleIdx="12" presStyleCnt="21"/>
      <dgm:spPr/>
    </dgm:pt>
    <dgm:pt modelId="{6CD70047-BF3C-493D-B549-42F5CDCF5ACA}" type="pres">
      <dgm:prSet presAssocID="{D40DC630-1A27-4B12-8CCF-8CEAFCD9C21C}" presName="chevron7" presStyleLbl="alignNode1" presStyleIdx="13" presStyleCnt="21"/>
      <dgm:spPr/>
    </dgm:pt>
    <dgm:pt modelId="{CDB969DE-D202-41A0-B269-1ADA6E6507A8}" type="pres">
      <dgm:prSet presAssocID="{D40DC630-1A27-4B12-8CCF-8CEAFCD9C21C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FB009F9-46B4-434D-9CB6-464D2AD8DA65}" type="pres">
      <dgm:prSet presAssocID="{34470B1E-841B-4B26-BDC4-C8B22C0509B7}" presName="sibTrans" presStyleCnt="0"/>
      <dgm:spPr/>
    </dgm:pt>
    <dgm:pt modelId="{4C22DAE1-5C71-4D26-ADDD-6C90EC2FBA09}" type="pres">
      <dgm:prSet presAssocID="{14BAB61C-EB59-4D60-A9D7-826CA815B660}" presName="parenttextcomposite" presStyleCnt="0"/>
      <dgm:spPr/>
    </dgm:pt>
    <dgm:pt modelId="{68C38FB4-AB94-4C42-ADF2-CD20FC5F42D1}" type="pres">
      <dgm:prSet presAssocID="{14BAB61C-EB59-4D60-A9D7-826CA815B660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A4B5F8-5AA6-47A4-85F3-93243AE589DF}" type="pres">
      <dgm:prSet presAssocID="{14BAB61C-EB59-4D60-A9D7-826CA815B660}" presName="composite" presStyleCnt="0"/>
      <dgm:spPr/>
    </dgm:pt>
    <dgm:pt modelId="{CBB306A7-615A-4BC3-ACF7-62F11662204C}" type="pres">
      <dgm:prSet presAssocID="{14BAB61C-EB59-4D60-A9D7-826CA815B660}" presName="chevron1" presStyleLbl="alignNode1" presStyleIdx="14" presStyleCnt="21"/>
      <dgm:spPr/>
    </dgm:pt>
    <dgm:pt modelId="{82707B5D-B299-4FC5-B6D6-D375524588AE}" type="pres">
      <dgm:prSet presAssocID="{14BAB61C-EB59-4D60-A9D7-826CA815B660}" presName="chevron2" presStyleLbl="alignNode1" presStyleIdx="15" presStyleCnt="21"/>
      <dgm:spPr/>
    </dgm:pt>
    <dgm:pt modelId="{31FFA052-1F1D-435F-AC2A-4ABD5A7B599A}" type="pres">
      <dgm:prSet presAssocID="{14BAB61C-EB59-4D60-A9D7-826CA815B660}" presName="chevron3" presStyleLbl="alignNode1" presStyleIdx="16" presStyleCnt="21"/>
      <dgm:spPr/>
    </dgm:pt>
    <dgm:pt modelId="{9719DC34-AAA9-40E7-BE73-658C648189E2}" type="pres">
      <dgm:prSet presAssocID="{14BAB61C-EB59-4D60-A9D7-826CA815B660}" presName="chevron4" presStyleLbl="alignNode1" presStyleIdx="17" presStyleCnt="21"/>
      <dgm:spPr/>
    </dgm:pt>
    <dgm:pt modelId="{96EBBEDC-DE20-464F-B24F-A5961EED57D0}" type="pres">
      <dgm:prSet presAssocID="{14BAB61C-EB59-4D60-A9D7-826CA815B660}" presName="chevron5" presStyleLbl="alignNode1" presStyleIdx="18" presStyleCnt="21"/>
      <dgm:spPr/>
    </dgm:pt>
    <dgm:pt modelId="{F8863877-E0C3-442A-9EA0-9ED9DED93036}" type="pres">
      <dgm:prSet presAssocID="{14BAB61C-EB59-4D60-A9D7-826CA815B660}" presName="chevron6" presStyleLbl="alignNode1" presStyleIdx="19" presStyleCnt="21"/>
      <dgm:spPr/>
    </dgm:pt>
    <dgm:pt modelId="{0980EFB0-FD49-4EC6-96D9-99AD453C6A77}" type="pres">
      <dgm:prSet presAssocID="{14BAB61C-EB59-4D60-A9D7-826CA815B660}" presName="chevron7" presStyleLbl="alignNode1" presStyleIdx="20" presStyleCnt="21"/>
      <dgm:spPr/>
    </dgm:pt>
    <dgm:pt modelId="{AC3030ED-F219-4063-8D16-9871ADA574B2}" type="pres">
      <dgm:prSet presAssocID="{14BAB61C-EB59-4D60-A9D7-826CA815B660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FE8A3EB-505A-4CD5-AFC5-2EA03651EED5}" srcId="{D40DC630-1A27-4B12-8CCF-8CEAFCD9C21C}" destId="{AAF28E07-6548-410F-B53E-16074C11A935}" srcOrd="0" destOrd="0" parTransId="{04D72381-363A-487B-88FB-51F0C72A7FB0}" sibTransId="{BCCD0D6B-8F66-48C0-95F0-6C7756A510E4}"/>
    <dgm:cxn modelId="{8CAFB035-8496-4DC8-A37E-F0F7D7129547}" srcId="{2AF9008B-E10A-4401-8720-D6128FD5B1C8}" destId="{CD2D1C5E-B8E0-43C0-98E4-56535BAED716}" srcOrd="0" destOrd="0" parTransId="{93BE04F1-8912-44E3-AB2C-5F333B138C48}" sibTransId="{955F5FE8-2B34-4C24-9A86-6E3495BC0F05}"/>
    <dgm:cxn modelId="{D7FC268B-114C-497A-97B2-305DCEB1EA19}" type="presOf" srcId="{D40DC630-1A27-4B12-8CCF-8CEAFCD9C21C}" destId="{4813AB01-EBEA-456F-AAA4-7A8DBE574357}" srcOrd="0" destOrd="0" presId="urn:microsoft.com/office/officeart/2008/layout/VerticalAccentList"/>
    <dgm:cxn modelId="{C34A1A56-95A1-4266-BDE2-203C870CFBA3}" srcId="{A9784FC3-CBCF-4502-8FEC-9E2E2DE6DDB0}" destId="{14BAB61C-EB59-4D60-A9D7-826CA815B660}" srcOrd="2" destOrd="0" parTransId="{C13DE773-86D6-4A43-951E-D34C328D7E83}" sibTransId="{A5740138-ED2F-4CCD-852A-E74974C3D170}"/>
    <dgm:cxn modelId="{ACB60B2C-D5EE-46CF-AFD4-60EABDA2F848}" type="presOf" srcId="{A9784FC3-CBCF-4502-8FEC-9E2E2DE6DDB0}" destId="{CB515914-F864-47BD-958D-C37D5EB73536}" srcOrd="0" destOrd="0" presId="urn:microsoft.com/office/officeart/2008/layout/VerticalAccentList"/>
    <dgm:cxn modelId="{D9729CDA-88A5-4A14-8466-A54CADDDA480}" type="presOf" srcId="{AAF28E07-6548-410F-B53E-16074C11A935}" destId="{CDB969DE-D202-41A0-B269-1ADA6E6507A8}" srcOrd="0" destOrd="0" presId="urn:microsoft.com/office/officeart/2008/layout/VerticalAccentList"/>
    <dgm:cxn modelId="{3BA6082E-6AAF-4DAD-8326-19F98CFEC955}" type="presOf" srcId="{14BAB61C-EB59-4D60-A9D7-826CA815B660}" destId="{68C38FB4-AB94-4C42-ADF2-CD20FC5F42D1}" srcOrd="0" destOrd="0" presId="urn:microsoft.com/office/officeart/2008/layout/VerticalAccentList"/>
    <dgm:cxn modelId="{9581BEF7-3D1B-4EE0-B522-00B292CEC958}" type="presOf" srcId="{CD2D1C5E-B8E0-43C0-98E4-56535BAED716}" destId="{3C337628-77D1-4526-A458-B34927EE6B8D}" srcOrd="0" destOrd="0" presId="urn:microsoft.com/office/officeart/2008/layout/VerticalAccentList"/>
    <dgm:cxn modelId="{C962F097-3A88-4FCE-8F40-0329BB1DBEE7}" type="presOf" srcId="{2AF9008B-E10A-4401-8720-D6128FD5B1C8}" destId="{45193C5A-7D0F-4346-9156-A3AFADE14A8E}" srcOrd="0" destOrd="0" presId="urn:microsoft.com/office/officeart/2008/layout/VerticalAccentList"/>
    <dgm:cxn modelId="{EB6466CA-3377-4771-B27F-BD41B7F9F423}" type="presOf" srcId="{FC9CB205-0F6A-4151-ABEB-91985825EA5B}" destId="{AC3030ED-F219-4063-8D16-9871ADA574B2}" srcOrd="0" destOrd="0" presId="urn:microsoft.com/office/officeart/2008/layout/VerticalAccentList"/>
    <dgm:cxn modelId="{35CECAFC-BEDF-45DF-A59B-9AD83ECD5A1D}" srcId="{A9784FC3-CBCF-4502-8FEC-9E2E2DE6DDB0}" destId="{2AF9008B-E10A-4401-8720-D6128FD5B1C8}" srcOrd="0" destOrd="0" parTransId="{1D2C686F-15A1-4538-8CB2-D52ADF53BC01}" sibTransId="{5EEB3061-F541-441C-B1B6-479767687926}"/>
    <dgm:cxn modelId="{5DAB00C4-DCF1-46B0-9E1B-799D00F558A1}" srcId="{A9784FC3-CBCF-4502-8FEC-9E2E2DE6DDB0}" destId="{D40DC630-1A27-4B12-8CCF-8CEAFCD9C21C}" srcOrd="1" destOrd="0" parTransId="{EA05A4C1-8BB3-4D64-8165-238AFA5B7F96}" sibTransId="{34470B1E-841B-4B26-BDC4-C8B22C0509B7}"/>
    <dgm:cxn modelId="{C60C9C10-E81A-40D7-A854-38632A7298D0}" srcId="{14BAB61C-EB59-4D60-A9D7-826CA815B660}" destId="{FC9CB205-0F6A-4151-ABEB-91985825EA5B}" srcOrd="0" destOrd="0" parTransId="{9DCBAA27-A033-40BD-9F68-FF8507BA2355}" sibTransId="{C75A8C00-5F0C-483C-BA95-F12836E17BDE}"/>
    <dgm:cxn modelId="{BEF7917B-E4E4-4174-ACB5-B49F03186655}" type="presParOf" srcId="{CB515914-F864-47BD-958D-C37D5EB73536}" destId="{1A5806FF-8270-4740-BA78-1A30B3120C00}" srcOrd="0" destOrd="0" presId="urn:microsoft.com/office/officeart/2008/layout/VerticalAccentList"/>
    <dgm:cxn modelId="{180D24D2-E1A1-4D66-8FAD-F8ADC8F2D1C2}" type="presParOf" srcId="{1A5806FF-8270-4740-BA78-1A30B3120C00}" destId="{45193C5A-7D0F-4346-9156-A3AFADE14A8E}" srcOrd="0" destOrd="0" presId="urn:microsoft.com/office/officeart/2008/layout/VerticalAccentList"/>
    <dgm:cxn modelId="{0DA9CD7C-3677-47C6-A01B-503CB9AD19FC}" type="presParOf" srcId="{CB515914-F864-47BD-958D-C37D5EB73536}" destId="{657D9B15-3509-453B-804F-7DCCB98EBA85}" srcOrd="1" destOrd="0" presId="urn:microsoft.com/office/officeart/2008/layout/VerticalAccentList"/>
    <dgm:cxn modelId="{1F377B0F-3A35-4642-9B8E-B27EA81C8CDE}" type="presParOf" srcId="{657D9B15-3509-453B-804F-7DCCB98EBA85}" destId="{8AA6D94D-5DEA-4B00-8155-AFEC56FD671D}" srcOrd="0" destOrd="0" presId="urn:microsoft.com/office/officeart/2008/layout/VerticalAccentList"/>
    <dgm:cxn modelId="{153F74AF-D9FA-483E-9CA5-0632DB9CF599}" type="presParOf" srcId="{657D9B15-3509-453B-804F-7DCCB98EBA85}" destId="{F5BB6CF7-A0CB-48FF-8BBF-1187DB07A67C}" srcOrd="1" destOrd="0" presId="urn:microsoft.com/office/officeart/2008/layout/VerticalAccentList"/>
    <dgm:cxn modelId="{944171B9-81C0-4811-BD58-A3777317C9CF}" type="presParOf" srcId="{657D9B15-3509-453B-804F-7DCCB98EBA85}" destId="{484CD8E5-DEB4-450E-BE1D-6D40144748B1}" srcOrd="2" destOrd="0" presId="urn:microsoft.com/office/officeart/2008/layout/VerticalAccentList"/>
    <dgm:cxn modelId="{510E001C-A951-4D78-8424-1F95A21C85EC}" type="presParOf" srcId="{657D9B15-3509-453B-804F-7DCCB98EBA85}" destId="{A01B8A26-1FB4-48D1-9A22-CE51928C6FA7}" srcOrd="3" destOrd="0" presId="urn:microsoft.com/office/officeart/2008/layout/VerticalAccentList"/>
    <dgm:cxn modelId="{6339B528-C3A2-4295-9C3E-6F408FCB72B4}" type="presParOf" srcId="{657D9B15-3509-453B-804F-7DCCB98EBA85}" destId="{8CF5590C-9916-4FB3-93AC-84E1A94328D9}" srcOrd="4" destOrd="0" presId="urn:microsoft.com/office/officeart/2008/layout/VerticalAccentList"/>
    <dgm:cxn modelId="{1E3E0A7C-7A7A-42B0-929B-08D92F669C9B}" type="presParOf" srcId="{657D9B15-3509-453B-804F-7DCCB98EBA85}" destId="{B0E8C323-762B-41C4-B920-B7129B6A706C}" srcOrd="5" destOrd="0" presId="urn:microsoft.com/office/officeart/2008/layout/VerticalAccentList"/>
    <dgm:cxn modelId="{2578D11D-295D-47F2-8885-60A7C4F0432C}" type="presParOf" srcId="{657D9B15-3509-453B-804F-7DCCB98EBA85}" destId="{5683051D-E053-49A7-9209-6E141DD59E59}" srcOrd="6" destOrd="0" presId="urn:microsoft.com/office/officeart/2008/layout/VerticalAccentList"/>
    <dgm:cxn modelId="{E4C5AA50-44F9-4799-9176-BA6ED81EB50A}" type="presParOf" srcId="{657D9B15-3509-453B-804F-7DCCB98EBA85}" destId="{3C337628-77D1-4526-A458-B34927EE6B8D}" srcOrd="7" destOrd="0" presId="urn:microsoft.com/office/officeart/2008/layout/VerticalAccentList"/>
    <dgm:cxn modelId="{207BA0F9-3EDB-47C8-A7C9-84C7F30E70B1}" type="presParOf" srcId="{CB515914-F864-47BD-958D-C37D5EB73536}" destId="{F48C57B6-1E4B-4B38-9EA8-5C8C9B2BF882}" srcOrd="2" destOrd="0" presId="urn:microsoft.com/office/officeart/2008/layout/VerticalAccentList"/>
    <dgm:cxn modelId="{0C2ECBA2-F0F4-4A81-A329-0CF4940EFB6B}" type="presParOf" srcId="{CB515914-F864-47BD-958D-C37D5EB73536}" destId="{EE008A8B-3619-4D00-A216-7E8B6DC79F04}" srcOrd="3" destOrd="0" presId="urn:microsoft.com/office/officeart/2008/layout/VerticalAccentList"/>
    <dgm:cxn modelId="{0C8F26C4-EBC7-4040-8594-19FFDBE9F6BF}" type="presParOf" srcId="{EE008A8B-3619-4D00-A216-7E8B6DC79F04}" destId="{4813AB01-EBEA-456F-AAA4-7A8DBE574357}" srcOrd="0" destOrd="0" presId="urn:microsoft.com/office/officeart/2008/layout/VerticalAccentList"/>
    <dgm:cxn modelId="{E0B540B5-5F83-4ACB-BB42-C4078CB9196D}" type="presParOf" srcId="{CB515914-F864-47BD-958D-C37D5EB73536}" destId="{33C450A7-7134-4FA2-A72D-C1CF701BC05F}" srcOrd="4" destOrd="0" presId="urn:microsoft.com/office/officeart/2008/layout/VerticalAccentList"/>
    <dgm:cxn modelId="{D02ED20F-D374-42F2-B28E-D602D9E3504B}" type="presParOf" srcId="{33C450A7-7134-4FA2-A72D-C1CF701BC05F}" destId="{41FFA1C0-334A-4586-AA1C-431454EEE56D}" srcOrd="0" destOrd="0" presId="urn:microsoft.com/office/officeart/2008/layout/VerticalAccentList"/>
    <dgm:cxn modelId="{81CD09CA-72BF-4C49-B5DD-3008E80243BD}" type="presParOf" srcId="{33C450A7-7134-4FA2-A72D-C1CF701BC05F}" destId="{EC79115A-5A09-4B75-894C-17A9702C6DA6}" srcOrd="1" destOrd="0" presId="urn:microsoft.com/office/officeart/2008/layout/VerticalAccentList"/>
    <dgm:cxn modelId="{55B88D8D-54F3-4A97-BB6B-751FDB91E21F}" type="presParOf" srcId="{33C450A7-7134-4FA2-A72D-C1CF701BC05F}" destId="{4E0A77C4-D2F5-483D-AB95-25302E21D2C6}" srcOrd="2" destOrd="0" presId="urn:microsoft.com/office/officeart/2008/layout/VerticalAccentList"/>
    <dgm:cxn modelId="{464EEDF3-7BDE-4284-BC55-67B891D6D578}" type="presParOf" srcId="{33C450A7-7134-4FA2-A72D-C1CF701BC05F}" destId="{30D73A3A-3725-4309-865D-846E8DFDBA8B}" srcOrd="3" destOrd="0" presId="urn:microsoft.com/office/officeart/2008/layout/VerticalAccentList"/>
    <dgm:cxn modelId="{D8463DE9-988C-4E5F-ACC2-DAA48A512583}" type="presParOf" srcId="{33C450A7-7134-4FA2-A72D-C1CF701BC05F}" destId="{70120E4F-6FBB-4604-A2E6-5E5310504A3A}" srcOrd="4" destOrd="0" presId="urn:microsoft.com/office/officeart/2008/layout/VerticalAccentList"/>
    <dgm:cxn modelId="{402A0E5B-88AB-4412-849A-682B7A0CFBF5}" type="presParOf" srcId="{33C450A7-7134-4FA2-A72D-C1CF701BC05F}" destId="{612009BE-D947-4F54-9D72-50D287DC46E0}" srcOrd="5" destOrd="0" presId="urn:microsoft.com/office/officeart/2008/layout/VerticalAccentList"/>
    <dgm:cxn modelId="{5145AACE-627C-4C8D-8F05-DA30B132369D}" type="presParOf" srcId="{33C450A7-7134-4FA2-A72D-C1CF701BC05F}" destId="{6CD70047-BF3C-493D-B549-42F5CDCF5ACA}" srcOrd="6" destOrd="0" presId="urn:microsoft.com/office/officeart/2008/layout/VerticalAccentList"/>
    <dgm:cxn modelId="{4B116885-7B2C-47E1-9411-C157F126339A}" type="presParOf" srcId="{33C450A7-7134-4FA2-A72D-C1CF701BC05F}" destId="{CDB969DE-D202-41A0-B269-1ADA6E6507A8}" srcOrd="7" destOrd="0" presId="urn:microsoft.com/office/officeart/2008/layout/VerticalAccentList"/>
    <dgm:cxn modelId="{57B0A521-B6AD-472F-A214-3E205081547D}" type="presParOf" srcId="{CB515914-F864-47BD-958D-C37D5EB73536}" destId="{6FB009F9-46B4-434D-9CB6-464D2AD8DA65}" srcOrd="5" destOrd="0" presId="urn:microsoft.com/office/officeart/2008/layout/VerticalAccentList"/>
    <dgm:cxn modelId="{A5FBDD08-3786-4A5A-9A1A-5E017D55BE13}" type="presParOf" srcId="{CB515914-F864-47BD-958D-C37D5EB73536}" destId="{4C22DAE1-5C71-4D26-ADDD-6C90EC2FBA09}" srcOrd="6" destOrd="0" presId="urn:microsoft.com/office/officeart/2008/layout/VerticalAccentList"/>
    <dgm:cxn modelId="{F92CBCF6-5202-4AF9-8FFA-67D630C6C514}" type="presParOf" srcId="{4C22DAE1-5C71-4D26-ADDD-6C90EC2FBA09}" destId="{68C38FB4-AB94-4C42-ADF2-CD20FC5F42D1}" srcOrd="0" destOrd="0" presId="urn:microsoft.com/office/officeart/2008/layout/VerticalAccentList"/>
    <dgm:cxn modelId="{3ED68F3C-6740-4784-9428-F826542727B1}" type="presParOf" srcId="{CB515914-F864-47BD-958D-C37D5EB73536}" destId="{7AA4B5F8-5AA6-47A4-85F3-93243AE589DF}" srcOrd="7" destOrd="0" presId="urn:microsoft.com/office/officeart/2008/layout/VerticalAccentList"/>
    <dgm:cxn modelId="{9CC28FA7-BE74-4451-A82E-E7E638832322}" type="presParOf" srcId="{7AA4B5F8-5AA6-47A4-85F3-93243AE589DF}" destId="{CBB306A7-615A-4BC3-ACF7-62F11662204C}" srcOrd="0" destOrd="0" presId="urn:microsoft.com/office/officeart/2008/layout/VerticalAccentList"/>
    <dgm:cxn modelId="{264A4CB2-D58B-4D4A-8F8D-986AB7333E7D}" type="presParOf" srcId="{7AA4B5F8-5AA6-47A4-85F3-93243AE589DF}" destId="{82707B5D-B299-4FC5-B6D6-D375524588AE}" srcOrd="1" destOrd="0" presId="urn:microsoft.com/office/officeart/2008/layout/VerticalAccentList"/>
    <dgm:cxn modelId="{21C91F70-8D41-450B-AC55-83DD035BDF45}" type="presParOf" srcId="{7AA4B5F8-5AA6-47A4-85F3-93243AE589DF}" destId="{31FFA052-1F1D-435F-AC2A-4ABD5A7B599A}" srcOrd="2" destOrd="0" presId="urn:microsoft.com/office/officeart/2008/layout/VerticalAccentList"/>
    <dgm:cxn modelId="{A25E940C-405B-4706-B39E-55E149D34AB7}" type="presParOf" srcId="{7AA4B5F8-5AA6-47A4-85F3-93243AE589DF}" destId="{9719DC34-AAA9-40E7-BE73-658C648189E2}" srcOrd="3" destOrd="0" presId="urn:microsoft.com/office/officeart/2008/layout/VerticalAccentList"/>
    <dgm:cxn modelId="{D01CD44A-E630-4D82-BE7A-A3AC409A4CCC}" type="presParOf" srcId="{7AA4B5F8-5AA6-47A4-85F3-93243AE589DF}" destId="{96EBBEDC-DE20-464F-B24F-A5961EED57D0}" srcOrd="4" destOrd="0" presId="urn:microsoft.com/office/officeart/2008/layout/VerticalAccentList"/>
    <dgm:cxn modelId="{320269C7-9A4A-46F8-97AF-00EA71D201C6}" type="presParOf" srcId="{7AA4B5F8-5AA6-47A4-85F3-93243AE589DF}" destId="{F8863877-E0C3-442A-9EA0-9ED9DED93036}" srcOrd="5" destOrd="0" presId="urn:microsoft.com/office/officeart/2008/layout/VerticalAccentList"/>
    <dgm:cxn modelId="{A63E37F8-ED37-4EEF-B573-94DBA59C08B5}" type="presParOf" srcId="{7AA4B5F8-5AA6-47A4-85F3-93243AE589DF}" destId="{0980EFB0-FD49-4EC6-96D9-99AD453C6A77}" srcOrd="6" destOrd="0" presId="urn:microsoft.com/office/officeart/2008/layout/VerticalAccentList"/>
    <dgm:cxn modelId="{601F8754-BDEC-4C43-9FDA-43E8BA23FDCE}" type="presParOf" srcId="{7AA4B5F8-5AA6-47A4-85F3-93243AE589DF}" destId="{AC3030ED-F219-4063-8D16-9871ADA574B2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D8CF6F-0FE7-4D61-B53D-D95154C1C88A}" type="doc">
      <dgm:prSet loTypeId="urn:microsoft.com/office/officeart/2005/8/layout/vProcess5" loCatId="process" qsTypeId="urn:microsoft.com/office/officeart/2005/8/quickstyle/3d9" qsCatId="3D" csTypeId="urn:microsoft.com/office/officeart/2005/8/colors/colorful5" csCatId="colorful" phldr="1"/>
      <dgm:spPr/>
      <dgm:t>
        <a:bodyPr/>
        <a:lstStyle/>
        <a:p>
          <a:endParaRPr lang="tr-TR"/>
        </a:p>
      </dgm:t>
    </dgm:pt>
    <dgm:pt modelId="{0E9E9AE2-31BC-4E38-88AE-4E17181D0930}">
      <dgm:prSet phldrT="[Metin]" custT="1"/>
      <dgm:spPr/>
      <dgm:t>
        <a:bodyPr/>
        <a:lstStyle/>
        <a:p>
          <a:r>
            <a:rPr lang="tr-TR" sz="3200" b="1" smtClean="0">
              <a:latin typeface="Century Gothic" panose="020B0502020202020204" pitchFamily="34" charset="0"/>
            </a:rPr>
            <a:t>Morphology</a:t>
          </a:r>
          <a:endParaRPr lang="tr-TR" sz="3200" b="1" dirty="0">
            <a:latin typeface="Century Gothic" panose="020B0502020202020204" pitchFamily="34" charset="0"/>
          </a:endParaRPr>
        </a:p>
      </dgm:t>
    </dgm:pt>
    <dgm:pt modelId="{B8A2FE5A-4525-474F-859F-2EACF44293A9}" type="parTrans" cxnId="{CFB39DE0-B93F-451B-89DE-4ACF6819C97F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21EE218C-50B0-436C-ABE5-A4674604225D}" type="sibTrans" cxnId="{CFB39DE0-B93F-451B-89DE-4ACF6819C97F}">
      <dgm:prSet custT="1"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DD46236A-7399-4911-9C1E-9572B30E99B9}">
      <dgm:prSet phldrT="[Metin]" custT="1"/>
      <dgm:spPr/>
      <dgm:t>
        <a:bodyPr/>
        <a:lstStyle/>
        <a:p>
          <a:r>
            <a:rPr lang="tr-TR" sz="3200" b="1" dirty="0" err="1" smtClean="0">
              <a:latin typeface="Century Gothic" panose="020B0502020202020204" pitchFamily="34" charset="0"/>
            </a:rPr>
            <a:t>Particle</a:t>
          </a:r>
          <a:r>
            <a:rPr lang="tr-TR" sz="3200" b="1" dirty="0" smtClean="0">
              <a:latin typeface="Century Gothic" panose="020B0502020202020204" pitchFamily="34" charset="0"/>
            </a:rPr>
            <a:t> size</a:t>
          </a:r>
          <a:endParaRPr lang="tr-TR" sz="3200" b="1" dirty="0">
            <a:latin typeface="Century Gothic" panose="020B0502020202020204" pitchFamily="34" charset="0"/>
          </a:endParaRPr>
        </a:p>
      </dgm:t>
    </dgm:pt>
    <dgm:pt modelId="{37B24E5D-3AA1-464F-91F7-C55B118759AF}" type="parTrans" cxnId="{44BFACA8-96AC-4EC5-BD9D-75A46DC788D1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A3F2E1DE-1A31-478E-80D4-48CA176CF54D}" type="sibTrans" cxnId="{44BFACA8-96AC-4EC5-BD9D-75A46DC788D1}">
      <dgm:prSet custT="1"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D0781F2D-AEC9-4D27-9D85-85226CBFCBFA}">
      <dgm:prSet phldrT="[Metin]" custT="1"/>
      <dgm:spPr/>
      <dgm:t>
        <a:bodyPr/>
        <a:lstStyle/>
        <a:p>
          <a:r>
            <a:rPr lang="tr-TR" sz="3200" b="1" smtClean="0">
              <a:latin typeface="Century Gothic" panose="020B0502020202020204" pitchFamily="34" charset="0"/>
            </a:rPr>
            <a:t>Zeta potential</a:t>
          </a:r>
          <a:endParaRPr lang="tr-TR" sz="3200" b="1" dirty="0">
            <a:latin typeface="Century Gothic" panose="020B0502020202020204" pitchFamily="34" charset="0"/>
          </a:endParaRPr>
        </a:p>
      </dgm:t>
    </dgm:pt>
    <dgm:pt modelId="{A98C5C73-C54C-4419-8201-11B11DD7AC24}" type="parTrans" cxnId="{1A6470A9-1593-46CC-96CC-2AD20AE2D43E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87C3B59D-B050-4622-B89D-942E895F1DFA}" type="sibTrans" cxnId="{1A6470A9-1593-46CC-96CC-2AD20AE2D43E}">
      <dgm:prSet custT="1"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CC0DFF7D-D060-493C-8A01-B9194C075941}">
      <dgm:prSet phldrT="[Metin]" custT="1"/>
      <dgm:spPr/>
      <dgm:t>
        <a:bodyPr/>
        <a:lstStyle/>
        <a:p>
          <a:r>
            <a:rPr lang="tr-TR" sz="3200" b="1" dirty="0" smtClean="0">
              <a:latin typeface="Century Gothic" panose="020B0502020202020204" pitchFamily="34" charset="0"/>
            </a:rPr>
            <a:t>DSC</a:t>
          </a:r>
          <a:endParaRPr lang="tr-TR" sz="3200" b="1" dirty="0">
            <a:latin typeface="Century Gothic" panose="020B0502020202020204" pitchFamily="34" charset="0"/>
          </a:endParaRPr>
        </a:p>
      </dgm:t>
    </dgm:pt>
    <dgm:pt modelId="{B4EC9786-F7C8-47ED-80D5-9B9AC71C5849}" type="parTrans" cxnId="{A7CF45DA-8CC3-4348-A8B0-37BD8842DEB6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E306E370-5798-4533-84C9-7B4FBDF34DD4}" type="sibTrans" cxnId="{A7CF45DA-8CC3-4348-A8B0-37BD8842DEB6}">
      <dgm:prSet custT="1"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44F18674-1797-4AF4-ADA5-49002362A634}">
      <dgm:prSet phldrT="[Metin]" custT="1"/>
      <dgm:spPr/>
      <dgm:t>
        <a:bodyPr/>
        <a:lstStyle/>
        <a:p>
          <a:r>
            <a:rPr lang="tr-TR" sz="3200" b="1" dirty="0" smtClean="0">
              <a:latin typeface="Century Gothic" panose="020B0502020202020204" pitchFamily="34" charset="0"/>
            </a:rPr>
            <a:t>XRD, FT-IR, H</a:t>
          </a:r>
          <a:r>
            <a:rPr lang="tr-TR" sz="3200" b="1" baseline="30000" dirty="0" smtClean="0">
              <a:latin typeface="Century Gothic" panose="020B0502020202020204" pitchFamily="34" charset="0"/>
            </a:rPr>
            <a:t>1</a:t>
          </a:r>
          <a:r>
            <a:rPr lang="tr-TR" sz="3200" b="1" dirty="0" smtClean="0">
              <a:latin typeface="Century Gothic" panose="020B0502020202020204" pitchFamily="34" charset="0"/>
            </a:rPr>
            <a:t>NMR</a:t>
          </a:r>
          <a:endParaRPr lang="tr-TR" sz="3200" b="1" dirty="0">
            <a:latin typeface="Century Gothic" panose="020B0502020202020204" pitchFamily="34" charset="0"/>
          </a:endParaRPr>
        </a:p>
      </dgm:t>
    </dgm:pt>
    <dgm:pt modelId="{71F8002F-DB25-4431-94EC-68159E8B9B63}" type="parTrans" cxnId="{278331B7-791E-4970-8CD4-BF71FA1AC7E0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A7C55A97-EA58-41F8-95A2-DD28A8266E4C}" type="sibTrans" cxnId="{278331B7-791E-4970-8CD4-BF71FA1AC7E0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D9D0EFD2-B286-4F56-87CB-9AF6FFA53DE2}">
      <dgm:prSet phldrT="[Metin]"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CC7661E3-3DE8-4A4B-BA86-E75826DE7D1B}" type="parTrans" cxnId="{9DB227D7-4DD9-4466-B793-B3C69A00F3F1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F34ED3BC-B909-4CD5-BD5E-BB5C302DEDD9}" type="sibTrans" cxnId="{9DB227D7-4DD9-4466-B793-B3C69A00F3F1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3C15BFDB-28CE-4FDA-BB5A-139C491A58D5}">
      <dgm:prSet phldrT="[Metin]"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8E85A8F8-AE63-4FE1-8386-0AB8E76A1340}" type="parTrans" cxnId="{14BA1392-13EF-4DE6-85E1-D0AB349DFAF1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AA09F52C-4EA1-45BA-A75A-43342566C1CD}" type="sibTrans" cxnId="{14BA1392-13EF-4DE6-85E1-D0AB349DFAF1}">
      <dgm:prSet/>
      <dgm:spPr/>
      <dgm:t>
        <a:bodyPr/>
        <a:lstStyle/>
        <a:p>
          <a:endParaRPr lang="tr-TR" sz="3200" b="1">
            <a:latin typeface="Century Gothic" panose="020B0502020202020204" pitchFamily="34" charset="0"/>
          </a:endParaRPr>
        </a:p>
      </dgm:t>
    </dgm:pt>
    <dgm:pt modelId="{459FD381-FA6E-4627-98C4-4FB7D1D0AEC9}" type="pres">
      <dgm:prSet presAssocID="{E3D8CF6F-0FE7-4D61-B53D-D95154C1C88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24D4083-E639-4BD2-A92D-B84D0138F27B}" type="pres">
      <dgm:prSet presAssocID="{E3D8CF6F-0FE7-4D61-B53D-D95154C1C88A}" presName="dummyMaxCanvas" presStyleCnt="0">
        <dgm:presLayoutVars/>
      </dgm:prSet>
      <dgm:spPr/>
    </dgm:pt>
    <dgm:pt modelId="{FBDDED00-40C9-488C-9279-CA0A1ACFF229}" type="pres">
      <dgm:prSet presAssocID="{E3D8CF6F-0FE7-4D61-B53D-D95154C1C88A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C8A9F3-3640-4316-877A-32C8A9434F76}" type="pres">
      <dgm:prSet presAssocID="{E3D8CF6F-0FE7-4D61-B53D-D95154C1C88A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83F5B3F-B271-4CA1-811C-027301F0CB63}" type="pres">
      <dgm:prSet presAssocID="{E3D8CF6F-0FE7-4D61-B53D-D95154C1C88A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B6F59A0-37A3-42DB-A825-4D62B52CD3C6}" type="pres">
      <dgm:prSet presAssocID="{E3D8CF6F-0FE7-4D61-B53D-D95154C1C88A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1FDE75A-0C96-411C-B4A5-042641E4A74F}" type="pres">
      <dgm:prSet presAssocID="{E3D8CF6F-0FE7-4D61-B53D-D95154C1C88A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378D726-9842-4AC2-A72A-DC53623AC9C9}" type="pres">
      <dgm:prSet presAssocID="{E3D8CF6F-0FE7-4D61-B53D-D95154C1C88A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A31193-7032-42AF-891E-8EA9B80A99B0}" type="pres">
      <dgm:prSet presAssocID="{E3D8CF6F-0FE7-4D61-B53D-D95154C1C88A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0F08981-0784-479E-B6FB-D6AC7BA3BCF7}" type="pres">
      <dgm:prSet presAssocID="{E3D8CF6F-0FE7-4D61-B53D-D95154C1C88A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D41B82D-7F67-45F8-BD16-BE6827E99B3E}" type="pres">
      <dgm:prSet presAssocID="{E3D8CF6F-0FE7-4D61-B53D-D95154C1C88A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A91000A-3F7B-4D5E-9597-5A90317B572B}" type="pres">
      <dgm:prSet presAssocID="{E3D8CF6F-0FE7-4D61-B53D-D95154C1C88A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12DD6D0-E9DA-4404-97BA-CDB7A38F07B2}" type="pres">
      <dgm:prSet presAssocID="{E3D8CF6F-0FE7-4D61-B53D-D95154C1C88A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021AE3-D201-4731-BA64-C990F8DA4743}" type="pres">
      <dgm:prSet presAssocID="{E3D8CF6F-0FE7-4D61-B53D-D95154C1C88A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2B9CA25-0AF7-4528-A05A-B64D468A60F2}" type="pres">
      <dgm:prSet presAssocID="{E3D8CF6F-0FE7-4D61-B53D-D95154C1C88A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2F37659-F663-4604-9797-831F5072D44C}" type="pres">
      <dgm:prSet presAssocID="{E3D8CF6F-0FE7-4D61-B53D-D95154C1C88A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E3D738C-4DC4-4159-B942-319D587E7172}" type="presOf" srcId="{A3F2E1DE-1A31-478E-80D4-48CA176CF54D}" destId="{81A31193-7032-42AF-891E-8EA9B80A99B0}" srcOrd="0" destOrd="0" presId="urn:microsoft.com/office/officeart/2005/8/layout/vProcess5"/>
    <dgm:cxn modelId="{FD1814CD-234B-4978-9953-EEDBC063EDBB}" type="presOf" srcId="{21EE218C-50B0-436C-ABE5-A4674604225D}" destId="{5378D726-9842-4AC2-A72A-DC53623AC9C9}" srcOrd="0" destOrd="0" presId="urn:microsoft.com/office/officeart/2005/8/layout/vProcess5"/>
    <dgm:cxn modelId="{44BFACA8-96AC-4EC5-BD9D-75A46DC788D1}" srcId="{E3D8CF6F-0FE7-4D61-B53D-D95154C1C88A}" destId="{DD46236A-7399-4911-9C1E-9572B30E99B9}" srcOrd="1" destOrd="0" parTransId="{37B24E5D-3AA1-464F-91F7-C55B118759AF}" sibTransId="{A3F2E1DE-1A31-478E-80D4-48CA176CF54D}"/>
    <dgm:cxn modelId="{A7CF45DA-8CC3-4348-A8B0-37BD8842DEB6}" srcId="{E3D8CF6F-0FE7-4D61-B53D-D95154C1C88A}" destId="{CC0DFF7D-D060-493C-8A01-B9194C075941}" srcOrd="3" destOrd="0" parTransId="{B4EC9786-F7C8-47ED-80D5-9B9AC71C5849}" sibTransId="{E306E370-5798-4533-84C9-7B4FBDF34DD4}"/>
    <dgm:cxn modelId="{CFB39DE0-B93F-451B-89DE-4ACF6819C97F}" srcId="{E3D8CF6F-0FE7-4D61-B53D-D95154C1C88A}" destId="{0E9E9AE2-31BC-4E38-88AE-4E17181D0930}" srcOrd="0" destOrd="0" parTransId="{B8A2FE5A-4525-474F-859F-2EACF44293A9}" sibTransId="{21EE218C-50B0-436C-ABE5-A4674604225D}"/>
    <dgm:cxn modelId="{14BA1392-13EF-4DE6-85E1-D0AB349DFAF1}" srcId="{E3D8CF6F-0FE7-4D61-B53D-D95154C1C88A}" destId="{3C15BFDB-28CE-4FDA-BB5A-139C491A58D5}" srcOrd="5" destOrd="0" parTransId="{8E85A8F8-AE63-4FE1-8386-0AB8E76A1340}" sibTransId="{AA09F52C-4EA1-45BA-A75A-43342566C1CD}"/>
    <dgm:cxn modelId="{6F929026-6AD9-4354-A93E-19700C4ED75A}" type="presOf" srcId="{D0781F2D-AEC9-4D27-9D85-85226CBFCBFA}" destId="{683F5B3F-B271-4CA1-811C-027301F0CB63}" srcOrd="0" destOrd="0" presId="urn:microsoft.com/office/officeart/2005/8/layout/vProcess5"/>
    <dgm:cxn modelId="{BC379120-3EE8-4808-B26B-EA7B3A641414}" type="presOf" srcId="{DD46236A-7399-4911-9C1E-9572B30E99B9}" destId="{77C8A9F3-3640-4316-877A-32C8A9434F76}" srcOrd="0" destOrd="0" presId="urn:microsoft.com/office/officeart/2005/8/layout/vProcess5"/>
    <dgm:cxn modelId="{1A6470A9-1593-46CC-96CC-2AD20AE2D43E}" srcId="{E3D8CF6F-0FE7-4D61-B53D-D95154C1C88A}" destId="{D0781F2D-AEC9-4D27-9D85-85226CBFCBFA}" srcOrd="2" destOrd="0" parTransId="{A98C5C73-C54C-4419-8201-11B11DD7AC24}" sibTransId="{87C3B59D-B050-4622-B89D-942E895F1DFA}"/>
    <dgm:cxn modelId="{C3616CEE-B2B9-4111-977F-CF4E03E7A178}" type="presOf" srcId="{44F18674-1797-4AF4-ADA5-49002362A634}" destId="{11FDE75A-0C96-411C-B4A5-042641E4A74F}" srcOrd="0" destOrd="0" presId="urn:microsoft.com/office/officeart/2005/8/layout/vProcess5"/>
    <dgm:cxn modelId="{DEF3B2B9-5FF8-4466-BB92-60709E70DB10}" type="presOf" srcId="{D0781F2D-AEC9-4D27-9D85-85226CBFCBFA}" destId="{00021AE3-D201-4731-BA64-C990F8DA4743}" srcOrd="1" destOrd="0" presId="urn:microsoft.com/office/officeart/2005/8/layout/vProcess5"/>
    <dgm:cxn modelId="{76F403F6-C5BE-46C4-96B7-793A0DDB7206}" type="presOf" srcId="{0E9E9AE2-31BC-4E38-88AE-4E17181D0930}" destId="{4A91000A-3F7B-4D5E-9597-5A90317B572B}" srcOrd="1" destOrd="0" presId="urn:microsoft.com/office/officeart/2005/8/layout/vProcess5"/>
    <dgm:cxn modelId="{5DBC14DD-7DBD-436D-80B2-BAA11CF69699}" type="presOf" srcId="{44F18674-1797-4AF4-ADA5-49002362A634}" destId="{42F37659-F663-4604-9797-831F5072D44C}" srcOrd="1" destOrd="0" presId="urn:microsoft.com/office/officeart/2005/8/layout/vProcess5"/>
    <dgm:cxn modelId="{417F0986-EF7A-42A5-81F3-F2576B04CAC2}" type="presOf" srcId="{E306E370-5798-4533-84C9-7B4FBDF34DD4}" destId="{DD41B82D-7F67-45F8-BD16-BE6827E99B3E}" srcOrd="0" destOrd="0" presId="urn:microsoft.com/office/officeart/2005/8/layout/vProcess5"/>
    <dgm:cxn modelId="{9DB227D7-4DD9-4466-B793-B3C69A00F3F1}" srcId="{E3D8CF6F-0FE7-4D61-B53D-D95154C1C88A}" destId="{D9D0EFD2-B286-4F56-87CB-9AF6FFA53DE2}" srcOrd="6" destOrd="0" parTransId="{CC7661E3-3DE8-4A4B-BA86-E75826DE7D1B}" sibTransId="{F34ED3BC-B909-4CD5-BD5E-BB5C302DEDD9}"/>
    <dgm:cxn modelId="{86EDFE0B-7C6B-4839-B2E0-847803262A21}" type="presOf" srcId="{CC0DFF7D-D060-493C-8A01-B9194C075941}" destId="{9B6F59A0-37A3-42DB-A825-4D62B52CD3C6}" srcOrd="0" destOrd="0" presId="urn:microsoft.com/office/officeart/2005/8/layout/vProcess5"/>
    <dgm:cxn modelId="{73B70ABD-D614-47E2-87D4-92E1D17D78B2}" type="presOf" srcId="{87C3B59D-B050-4622-B89D-942E895F1DFA}" destId="{E0F08981-0784-479E-B6FB-D6AC7BA3BCF7}" srcOrd="0" destOrd="0" presId="urn:microsoft.com/office/officeart/2005/8/layout/vProcess5"/>
    <dgm:cxn modelId="{FC8E3C86-DCB5-4686-BBB4-CC076BA41001}" type="presOf" srcId="{CC0DFF7D-D060-493C-8A01-B9194C075941}" destId="{D2B9CA25-0AF7-4528-A05A-B64D468A60F2}" srcOrd="1" destOrd="0" presId="urn:microsoft.com/office/officeart/2005/8/layout/vProcess5"/>
    <dgm:cxn modelId="{5FC74A65-91E9-4771-A310-B474257F67B2}" type="presOf" srcId="{E3D8CF6F-0FE7-4D61-B53D-D95154C1C88A}" destId="{459FD381-FA6E-4627-98C4-4FB7D1D0AEC9}" srcOrd="0" destOrd="0" presId="urn:microsoft.com/office/officeart/2005/8/layout/vProcess5"/>
    <dgm:cxn modelId="{C41502EC-FE96-47A5-99A2-5B162DE6342F}" type="presOf" srcId="{0E9E9AE2-31BC-4E38-88AE-4E17181D0930}" destId="{FBDDED00-40C9-488C-9279-CA0A1ACFF229}" srcOrd="0" destOrd="0" presId="urn:microsoft.com/office/officeart/2005/8/layout/vProcess5"/>
    <dgm:cxn modelId="{278331B7-791E-4970-8CD4-BF71FA1AC7E0}" srcId="{E3D8CF6F-0FE7-4D61-B53D-D95154C1C88A}" destId="{44F18674-1797-4AF4-ADA5-49002362A634}" srcOrd="4" destOrd="0" parTransId="{71F8002F-DB25-4431-94EC-68159E8B9B63}" sibTransId="{A7C55A97-EA58-41F8-95A2-DD28A8266E4C}"/>
    <dgm:cxn modelId="{64B4A3BE-273C-4340-8689-D68F1B1354F2}" type="presOf" srcId="{DD46236A-7399-4911-9C1E-9572B30E99B9}" destId="{912DD6D0-E9DA-4404-97BA-CDB7A38F07B2}" srcOrd="1" destOrd="0" presId="urn:microsoft.com/office/officeart/2005/8/layout/vProcess5"/>
    <dgm:cxn modelId="{38843A59-4F08-4CC7-9876-4D3BB7160D68}" type="presParOf" srcId="{459FD381-FA6E-4627-98C4-4FB7D1D0AEC9}" destId="{D24D4083-E639-4BD2-A92D-B84D0138F27B}" srcOrd="0" destOrd="0" presId="urn:microsoft.com/office/officeart/2005/8/layout/vProcess5"/>
    <dgm:cxn modelId="{5A45CA82-8897-4DED-9913-2C0DC98ED877}" type="presParOf" srcId="{459FD381-FA6E-4627-98C4-4FB7D1D0AEC9}" destId="{FBDDED00-40C9-488C-9279-CA0A1ACFF229}" srcOrd="1" destOrd="0" presId="urn:microsoft.com/office/officeart/2005/8/layout/vProcess5"/>
    <dgm:cxn modelId="{2D8852CA-4B77-4B80-87A5-B802A63DB899}" type="presParOf" srcId="{459FD381-FA6E-4627-98C4-4FB7D1D0AEC9}" destId="{77C8A9F3-3640-4316-877A-32C8A9434F76}" srcOrd="2" destOrd="0" presId="urn:microsoft.com/office/officeart/2005/8/layout/vProcess5"/>
    <dgm:cxn modelId="{2C969F6D-D896-4B65-BD73-21FCF79BCE46}" type="presParOf" srcId="{459FD381-FA6E-4627-98C4-4FB7D1D0AEC9}" destId="{683F5B3F-B271-4CA1-811C-027301F0CB63}" srcOrd="3" destOrd="0" presId="urn:microsoft.com/office/officeart/2005/8/layout/vProcess5"/>
    <dgm:cxn modelId="{558AB788-4DC5-4013-A758-AE73ABD4D9DD}" type="presParOf" srcId="{459FD381-FA6E-4627-98C4-4FB7D1D0AEC9}" destId="{9B6F59A0-37A3-42DB-A825-4D62B52CD3C6}" srcOrd="4" destOrd="0" presId="urn:microsoft.com/office/officeart/2005/8/layout/vProcess5"/>
    <dgm:cxn modelId="{1DEBFD81-9673-4077-93EA-0759EFBB94D7}" type="presParOf" srcId="{459FD381-FA6E-4627-98C4-4FB7D1D0AEC9}" destId="{11FDE75A-0C96-411C-B4A5-042641E4A74F}" srcOrd="5" destOrd="0" presId="urn:microsoft.com/office/officeart/2005/8/layout/vProcess5"/>
    <dgm:cxn modelId="{FA953873-3C8B-4265-B40E-4A44C66DA1D0}" type="presParOf" srcId="{459FD381-FA6E-4627-98C4-4FB7D1D0AEC9}" destId="{5378D726-9842-4AC2-A72A-DC53623AC9C9}" srcOrd="6" destOrd="0" presId="urn:microsoft.com/office/officeart/2005/8/layout/vProcess5"/>
    <dgm:cxn modelId="{42AB0D89-5C56-4729-8C1C-AA764D22C3CC}" type="presParOf" srcId="{459FD381-FA6E-4627-98C4-4FB7D1D0AEC9}" destId="{81A31193-7032-42AF-891E-8EA9B80A99B0}" srcOrd="7" destOrd="0" presId="urn:microsoft.com/office/officeart/2005/8/layout/vProcess5"/>
    <dgm:cxn modelId="{E6C7A164-20D3-46BD-815F-1FE14AC037DF}" type="presParOf" srcId="{459FD381-FA6E-4627-98C4-4FB7D1D0AEC9}" destId="{E0F08981-0784-479E-B6FB-D6AC7BA3BCF7}" srcOrd="8" destOrd="0" presId="urn:microsoft.com/office/officeart/2005/8/layout/vProcess5"/>
    <dgm:cxn modelId="{CA31FE44-05F5-43A9-96FA-5F7C16359641}" type="presParOf" srcId="{459FD381-FA6E-4627-98C4-4FB7D1D0AEC9}" destId="{DD41B82D-7F67-45F8-BD16-BE6827E99B3E}" srcOrd="9" destOrd="0" presId="urn:microsoft.com/office/officeart/2005/8/layout/vProcess5"/>
    <dgm:cxn modelId="{DD8F4D5E-94D9-4353-A37C-944D29F50238}" type="presParOf" srcId="{459FD381-FA6E-4627-98C4-4FB7D1D0AEC9}" destId="{4A91000A-3F7B-4D5E-9597-5A90317B572B}" srcOrd="10" destOrd="0" presId="urn:microsoft.com/office/officeart/2005/8/layout/vProcess5"/>
    <dgm:cxn modelId="{9786C80C-BC8B-4120-AEBE-BC0FD50D823D}" type="presParOf" srcId="{459FD381-FA6E-4627-98C4-4FB7D1D0AEC9}" destId="{912DD6D0-E9DA-4404-97BA-CDB7A38F07B2}" srcOrd="11" destOrd="0" presId="urn:microsoft.com/office/officeart/2005/8/layout/vProcess5"/>
    <dgm:cxn modelId="{8FBF533E-40BD-4BCA-AF1E-7B9AEBA3F127}" type="presParOf" srcId="{459FD381-FA6E-4627-98C4-4FB7D1D0AEC9}" destId="{00021AE3-D201-4731-BA64-C990F8DA4743}" srcOrd="12" destOrd="0" presId="urn:microsoft.com/office/officeart/2005/8/layout/vProcess5"/>
    <dgm:cxn modelId="{05F6AD0D-DDC8-4FFB-81A9-32E846D8293E}" type="presParOf" srcId="{459FD381-FA6E-4627-98C4-4FB7D1D0AEC9}" destId="{D2B9CA25-0AF7-4528-A05A-B64D468A60F2}" srcOrd="13" destOrd="0" presId="urn:microsoft.com/office/officeart/2005/8/layout/vProcess5"/>
    <dgm:cxn modelId="{E05711BB-13C1-4326-BDAA-B0790E3FB37F}" type="presParOf" srcId="{459FD381-FA6E-4627-98C4-4FB7D1D0AEC9}" destId="{42F37659-F663-4604-9797-831F5072D44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DDB05E-3357-4D0C-A05E-B1CB4E8C5C2A}" type="doc">
      <dgm:prSet loTypeId="urn:microsoft.com/office/officeart/2008/layout/VerticalCurvedList" loCatId="list" qsTypeId="urn:microsoft.com/office/officeart/2005/8/quickstyle/3d9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51B38335-7C10-468E-A493-1C6C75914438}">
      <dgm:prSet phldrT="[Metin]" custT="1"/>
      <dgm:spPr/>
      <dgm:t>
        <a:bodyPr/>
        <a:lstStyle/>
        <a:p>
          <a:r>
            <a:rPr lang="tr-TR" sz="2400" b="1" dirty="0" smtClean="0">
              <a:latin typeface="Century Gothic" panose="020B0502020202020204" pitchFamily="34" charset="0"/>
            </a:rPr>
            <a:t>HPLC MODEL:  </a:t>
          </a:r>
          <a:r>
            <a:rPr lang="tr-TR" sz="2400" b="1" dirty="0" err="1" smtClean="0">
              <a:latin typeface="Century Gothic" panose="020B0502020202020204" pitchFamily="34" charset="0"/>
            </a:rPr>
            <a:t>Shimadzu</a:t>
          </a:r>
          <a:r>
            <a:rPr lang="tr-TR" sz="2400" b="1" dirty="0" smtClean="0">
              <a:latin typeface="Century Gothic" panose="020B0502020202020204" pitchFamily="34" charset="0"/>
            </a:rPr>
            <a:t> 20-A</a:t>
          </a:r>
          <a:endParaRPr lang="tr-TR" sz="2400" b="1" dirty="0">
            <a:latin typeface="Century Gothic" panose="020B0502020202020204" pitchFamily="34" charset="0"/>
          </a:endParaRPr>
        </a:p>
      </dgm:t>
    </dgm:pt>
    <dgm:pt modelId="{0EA8D80A-6799-4ACF-A710-B076CF4DEE20}" type="parTrans" cxnId="{CBCA3FA9-2C7C-47AF-B671-D7306BC218B8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E42C8AB5-260F-4994-BE39-96C16A11C173}" type="sibTrans" cxnId="{CBCA3FA9-2C7C-47AF-B671-D7306BC218B8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D7EED473-19B1-4F2C-9BDF-DA50F090F574}">
      <dgm:prSet phldrT="[Metin]" custT="1"/>
      <dgm:spPr/>
      <dgm:t>
        <a:bodyPr/>
        <a:lstStyle/>
        <a:p>
          <a:r>
            <a:rPr lang="tr-TR" sz="2400" b="1" dirty="0" smtClean="0">
              <a:latin typeface="Century Gothic" panose="020B0502020202020204" pitchFamily="34" charset="0"/>
            </a:rPr>
            <a:t>COLUMN:  </a:t>
          </a:r>
          <a:r>
            <a:rPr lang="en-US" sz="2400" b="1" dirty="0" smtClean="0">
              <a:latin typeface="Century Gothic" panose="020B0502020202020204" pitchFamily="34" charset="0"/>
            </a:rPr>
            <a:t>C</a:t>
          </a:r>
          <a:r>
            <a:rPr lang="en-US" sz="2400" b="1" baseline="-25000" dirty="0" smtClean="0">
              <a:latin typeface="Century Gothic" panose="020B0502020202020204" pitchFamily="34" charset="0"/>
            </a:rPr>
            <a:t>18</a:t>
          </a:r>
          <a:r>
            <a:rPr lang="en-US" sz="2400" b="1" dirty="0" smtClean="0">
              <a:latin typeface="Century Gothic" panose="020B0502020202020204" pitchFamily="34" charset="0"/>
            </a:rPr>
            <a:t> (250mm x</a:t>
          </a:r>
          <a:r>
            <a:rPr lang="tr-TR" sz="2400" b="1" dirty="0" smtClean="0">
              <a:latin typeface="Century Gothic" panose="020B0502020202020204" pitchFamily="34" charset="0"/>
            </a:rPr>
            <a:t>  </a:t>
          </a:r>
          <a:r>
            <a:rPr lang="en-US" sz="2400" b="1" dirty="0" smtClean="0">
              <a:latin typeface="Century Gothic" panose="020B0502020202020204" pitchFamily="34" charset="0"/>
            </a:rPr>
            <a:t>4.6 mm id,</a:t>
          </a:r>
          <a:r>
            <a:rPr lang="tr-TR" sz="2400" b="1" dirty="0" smtClean="0">
              <a:latin typeface="Century Gothic" panose="020B0502020202020204" pitchFamily="34" charset="0"/>
            </a:rPr>
            <a:t> </a:t>
          </a:r>
          <a:r>
            <a:rPr lang="en-US" sz="2400" b="1" dirty="0" smtClean="0">
              <a:latin typeface="Century Gothic" panose="020B0502020202020204" pitchFamily="34" charset="0"/>
            </a:rPr>
            <a:t>5</a:t>
          </a:r>
          <a:r>
            <a:rPr lang="tr-TR" sz="2400" b="1" dirty="0" smtClean="0">
              <a:latin typeface="Century Gothic" panose="020B0502020202020204" pitchFamily="34" charset="0"/>
            </a:rPr>
            <a:t> </a:t>
          </a:r>
          <a:r>
            <a:rPr lang="en-US" sz="2400" b="1" dirty="0" smtClean="0">
              <a:latin typeface="Century Gothic" panose="020B0502020202020204" pitchFamily="34" charset="0"/>
            </a:rPr>
            <a:t>μ</a:t>
          </a:r>
          <a:r>
            <a:rPr lang="tr-TR" sz="2400" b="1" dirty="0" smtClean="0">
              <a:latin typeface="Century Gothic" panose="020B0502020202020204" pitchFamily="34" charset="0"/>
            </a:rPr>
            <a:t>M)</a:t>
          </a:r>
          <a:endParaRPr lang="tr-TR" sz="2400" b="1" dirty="0">
            <a:latin typeface="Century Gothic" panose="020B0502020202020204" pitchFamily="34" charset="0"/>
          </a:endParaRPr>
        </a:p>
      </dgm:t>
    </dgm:pt>
    <dgm:pt modelId="{AA89EE8E-09A8-424E-9491-D4C2D4943595}" type="parTrans" cxnId="{DC821694-9D68-4515-868B-2C25DF3FF95C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5957267C-3D41-4A6E-8528-6EFE75A9424E}" type="sibTrans" cxnId="{DC821694-9D68-4515-868B-2C25DF3FF95C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DA2A2D00-EF43-4D51-86E1-2F9E85819B1A}">
      <dgm:prSet phldrT="[Metin]" custT="1"/>
      <dgm:spPr/>
      <dgm:t>
        <a:bodyPr/>
        <a:lstStyle/>
        <a:p>
          <a:r>
            <a:rPr lang="tr-TR" sz="2400" b="1" dirty="0" smtClean="0">
              <a:latin typeface="Century Gothic" panose="020B0502020202020204" pitchFamily="34" charset="0"/>
            </a:rPr>
            <a:t>MOBILE PHASE:  </a:t>
          </a:r>
          <a:r>
            <a:rPr lang="tr-TR" sz="2400" b="1" dirty="0" err="1" smtClean="0">
              <a:latin typeface="Century Gothic" panose="020B0502020202020204" pitchFamily="34" charset="0"/>
            </a:rPr>
            <a:t>Acetonitril:Methanol</a:t>
          </a:r>
          <a:r>
            <a:rPr lang="tr-TR" sz="2400" b="1" dirty="0" smtClean="0">
              <a:latin typeface="Century Gothic" panose="020B0502020202020204" pitchFamily="34" charset="0"/>
            </a:rPr>
            <a:t> (25:75)</a:t>
          </a:r>
          <a:endParaRPr lang="tr-TR" sz="2400" b="1" dirty="0">
            <a:latin typeface="Century Gothic" panose="020B0502020202020204" pitchFamily="34" charset="0"/>
          </a:endParaRPr>
        </a:p>
      </dgm:t>
    </dgm:pt>
    <dgm:pt modelId="{18DF2055-0029-42F6-9554-8899173B0FF0}" type="parTrans" cxnId="{15A79BD1-C115-4101-AF07-3A6F43954D5A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5AA9E298-3B6F-44FE-BFBB-10DBDD48D54C}" type="sibTrans" cxnId="{15A79BD1-C115-4101-AF07-3A6F43954D5A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9D63E0C9-2C9B-4602-AC38-B5722316E51F}">
      <dgm:prSet phldrT="[Metin]" custT="1"/>
      <dgm:spPr/>
      <dgm:t>
        <a:bodyPr/>
        <a:lstStyle/>
        <a:p>
          <a:r>
            <a:rPr lang="tr-TR" sz="2400" b="1" dirty="0" smtClean="0">
              <a:latin typeface="Century Gothic" panose="020B0502020202020204" pitchFamily="34" charset="0"/>
            </a:rPr>
            <a:t>WAVELENGTH:  262 </a:t>
          </a:r>
          <a:r>
            <a:rPr lang="tr-TR" sz="2400" b="1" dirty="0" err="1" smtClean="0">
              <a:latin typeface="Century Gothic" panose="020B0502020202020204" pitchFamily="34" charset="0"/>
            </a:rPr>
            <a:t>nm</a:t>
          </a:r>
          <a:endParaRPr lang="tr-TR" sz="2400" b="1" dirty="0">
            <a:latin typeface="Century Gothic" panose="020B0502020202020204" pitchFamily="34" charset="0"/>
          </a:endParaRPr>
        </a:p>
      </dgm:t>
    </dgm:pt>
    <dgm:pt modelId="{A1CDF0FA-C0FF-4C87-923E-5D51D8B8D218}" type="parTrans" cxnId="{8B88ED11-4D18-4214-A43E-F483ED703C33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4F18E594-AB21-4ED0-8052-6E94961FEEED}" type="sibTrans" cxnId="{8B88ED11-4D18-4214-A43E-F483ED703C33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03D29D4E-B067-4507-9E42-5B4CC0A3A518}">
      <dgm:prSet phldrT="[Metin]" custT="1"/>
      <dgm:spPr/>
      <dgm:t>
        <a:bodyPr/>
        <a:lstStyle/>
        <a:p>
          <a:r>
            <a:rPr lang="tr-TR" sz="2400" b="1" dirty="0" smtClean="0">
              <a:latin typeface="Century Gothic" panose="020B0502020202020204" pitchFamily="34" charset="0"/>
            </a:rPr>
            <a:t>INJECTION VOLUME:  20 µL</a:t>
          </a:r>
          <a:endParaRPr lang="tr-TR" sz="2400" b="1" dirty="0">
            <a:latin typeface="Century Gothic" panose="020B0502020202020204" pitchFamily="34" charset="0"/>
          </a:endParaRPr>
        </a:p>
      </dgm:t>
    </dgm:pt>
    <dgm:pt modelId="{8114ADA9-B71E-479D-9358-C6BE36125480}" type="parTrans" cxnId="{BF9E653C-3F7A-4A13-9080-739E108A7FA1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E16E8A91-E914-4A43-8BEC-39C850F5D352}" type="sibTrans" cxnId="{BF9E653C-3F7A-4A13-9080-739E108A7FA1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DADFA99C-0996-43C9-8FDA-B67B56699E75}">
      <dgm:prSet phldrT="[Metin]" custT="1"/>
      <dgm:spPr/>
      <dgm:t>
        <a:bodyPr/>
        <a:lstStyle/>
        <a:p>
          <a:r>
            <a:rPr lang="tr-TR" sz="2400" b="1" dirty="0" smtClean="0">
              <a:latin typeface="Century Gothic" panose="020B0502020202020204" pitchFamily="34" charset="0"/>
            </a:rPr>
            <a:t>FLOW RATE:  0.9 </a:t>
          </a:r>
          <a:r>
            <a:rPr lang="tr-TR" sz="2400" b="1" dirty="0" err="1" smtClean="0">
              <a:latin typeface="Century Gothic" panose="020B0502020202020204" pitchFamily="34" charset="0"/>
            </a:rPr>
            <a:t>mL</a:t>
          </a:r>
          <a:r>
            <a:rPr lang="tr-TR" sz="2400" b="1" dirty="0" smtClean="0">
              <a:latin typeface="Century Gothic" panose="020B0502020202020204" pitchFamily="34" charset="0"/>
            </a:rPr>
            <a:t>/</a:t>
          </a:r>
          <a:r>
            <a:rPr lang="tr-TR" sz="2400" b="1" dirty="0" err="1" smtClean="0">
              <a:latin typeface="Century Gothic" panose="020B0502020202020204" pitchFamily="34" charset="0"/>
            </a:rPr>
            <a:t>min</a:t>
          </a:r>
          <a:endParaRPr lang="tr-TR" sz="2400" b="1" dirty="0">
            <a:latin typeface="Century Gothic" panose="020B0502020202020204" pitchFamily="34" charset="0"/>
          </a:endParaRPr>
        </a:p>
      </dgm:t>
    </dgm:pt>
    <dgm:pt modelId="{A9774852-3B4C-4624-A7F6-D3466CE5DD59}" type="parTrans" cxnId="{713FD886-2E0D-48AD-B603-B1016982ABB0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4D47900F-92FF-421D-8F0E-717604BFA7CB}" type="sibTrans" cxnId="{713FD886-2E0D-48AD-B603-B1016982ABB0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C6AC5185-B6BF-464B-B276-E7CEDF3D8171}">
      <dgm:prSet phldrT="[Metin]" custT="1"/>
      <dgm:spPr/>
      <dgm:t>
        <a:bodyPr/>
        <a:lstStyle/>
        <a:p>
          <a:r>
            <a:rPr lang="tr-TR" sz="2400" b="1" dirty="0" smtClean="0">
              <a:latin typeface="Century Gothic" panose="020B0502020202020204" pitchFamily="34" charset="0"/>
            </a:rPr>
            <a:t>TEMPERATURE:  25 ̊C</a:t>
          </a:r>
          <a:endParaRPr lang="tr-TR" sz="2400" b="1" dirty="0">
            <a:latin typeface="Century Gothic" panose="020B0502020202020204" pitchFamily="34" charset="0"/>
          </a:endParaRPr>
        </a:p>
      </dgm:t>
    </dgm:pt>
    <dgm:pt modelId="{18E0B393-92A0-441D-82EA-CA97B6C38AB2}" type="parTrans" cxnId="{8C3B0B2A-6E9B-4A79-A883-3B744E71D580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92D4498B-72E0-4035-BA65-2D979DC0DA46}" type="sibTrans" cxnId="{8C3B0B2A-6E9B-4A79-A883-3B744E71D580}">
      <dgm:prSet/>
      <dgm:spPr/>
      <dgm:t>
        <a:bodyPr/>
        <a:lstStyle/>
        <a:p>
          <a:endParaRPr lang="tr-TR" sz="2400" b="1">
            <a:latin typeface="Century Gothic" panose="020B0502020202020204" pitchFamily="34" charset="0"/>
          </a:endParaRPr>
        </a:p>
      </dgm:t>
    </dgm:pt>
    <dgm:pt modelId="{EC2FE518-BB25-4E39-8AF2-140E5A5C5F03}" type="pres">
      <dgm:prSet presAssocID="{04DDB05E-3357-4D0C-A05E-B1CB4E8C5C2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61EF8D31-35C4-4329-B774-AED15E176409}" type="pres">
      <dgm:prSet presAssocID="{04DDB05E-3357-4D0C-A05E-B1CB4E8C5C2A}" presName="Name1" presStyleCnt="0"/>
      <dgm:spPr/>
    </dgm:pt>
    <dgm:pt modelId="{95212338-EEBD-4AE0-BEAD-ABB1E27F30EF}" type="pres">
      <dgm:prSet presAssocID="{04DDB05E-3357-4D0C-A05E-B1CB4E8C5C2A}" presName="cycle" presStyleCnt="0"/>
      <dgm:spPr/>
    </dgm:pt>
    <dgm:pt modelId="{1F2F49E2-F190-46F5-ABD8-244CD91F894D}" type="pres">
      <dgm:prSet presAssocID="{04DDB05E-3357-4D0C-A05E-B1CB4E8C5C2A}" presName="srcNode" presStyleLbl="node1" presStyleIdx="0" presStyleCnt="7"/>
      <dgm:spPr/>
    </dgm:pt>
    <dgm:pt modelId="{484BFD27-9152-4914-BA5B-0096E6A85ECB}" type="pres">
      <dgm:prSet presAssocID="{04DDB05E-3357-4D0C-A05E-B1CB4E8C5C2A}" presName="conn" presStyleLbl="parChTrans1D2" presStyleIdx="0" presStyleCnt="1"/>
      <dgm:spPr/>
      <dgm:t>
        <a:bodyPr/>
        <a:lstStyle/>
        <a:p>
          <a:endParaRPr lang="tr-TR"/>
        </a:p>
      </dgm:t>
    </dgm:pt>
    <dgm:pt modelId="{F91A0126-BDC3-4E71-8D25-7A78C5DFA927}" type="pres">
      <dgm:prSet presAssocID="{04DDB05E-3357-4D0C-A05E-B1CB4E8C5C2A}" presName="extraNode" presStyleLbl="node1" presStyleIdx="0" presStyleCnt="7"/>
      <dgm:spPr/>
    </dgm:pt>
    <dgm:pt modelId="{9B2F1B3C-BED8-4EEE-8AE8-A8FFDEE8AFEF}" type="pres">
      <dgm:prSet presAssocID="{04DDB05E-3357-4D0C-A05E-B1CB4E8C5C2A}" presName="dstNode" presStyleLbl="node1" presStyleIdx="0" presStyleCnt="7"/>
      <dgm:spPr/>
    </dgm:pt>
    <dgm:pt modelId="{EDF2022D-6B14-4ED9-8320-68D355F879E3}" type="pres">
      <dgm:prSet presAssocID="{51B38335-7C10-468E-A493-1C6C75914438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D54975F-3A36-4CCB-B13F-7431E6E2D106}" type="pres">
      <dgm:prSet presAssocID="{51B38335-7C10-468E-A493-1C6C75914438}" presName="accent_1" presStyleCnt="0"/>
      <dgm:spPr/>
    </dgm:pt>
    <dgm:pt modelId="{C4CD9B81-D51E-4B7F-9A14-8E326C148226}" type="pres">
      <dgm:prSet presAssocID="{51B38335-7C10-468E-A493-1C6C75914438}" presName="accentRepeatNode" presStyleLbl="solidFgAcc1" presStyleIdx="0" presStyleCnt="7"/>
      <dgm:spPr/>
    </dgm:pt>
    <dgm:pt modelId="{FF60E6E2-9825-4FDE-9E75-20F372B0FCF3}" type="pres">
      <dgm:prSet presAssocID="{D7EED473-19B1-4F2C-9BDF-DA50F090F574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18118E7-0B01-4EE5-86D9-A544DC92B721}" type="pres">
      <dgm:prSet presAssocID="{D7EED473-19B1-4F2C-9BDF-DA50F090F574}" presName="accent_2" presStyleCnt="0"/>
      <dgm:spPr/>
    </dgm:pt>
    <dgm:pt modelId="{8A95B022-ADA4-4E3D-AD9B-254DC684CC80}" type="pres">
      <dgm:prSet presAssocID="{D7EED473-19B1-4F2C-9BDF-DA50F090F574}" presName="accentRepeatNode" presStyleLbl="solidFgAcc1" presStyleIdx="1" presStyleCnt="7"/>
      <dgm:spPr/>
    </dgm:pt>
    <dgm:pt modelId="{3289C9E5-BADA-466D-8AC4-51B49F0412B9}" type="pres">
      <dgm:prSet presAssocID="{DA2A2D00-EF43-4D51-86E1-2F9E85819B1A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BBE1AED-409E-46E5-827E-D166575F6DA2}" type="pres">
      <dgm:prSet presAssocID="{DA2A2D00-EF43-4D51-86E1-2F9E85819B1A}" presName="accent_3" presStyleCnt="0"/>
      <dgm:spPr/>
    </dgm:pt>
    <dgm:pt modelId="{9C0861EA-E096-4949-931A-E79644B0BD81}" type="pres">
      <dgm:prSet presAssocID="{DA2A2D00-EF43-4D51-86E1-2F9E85819B1A}" presName="accentRepeatNode" presStyleLbl="solidFgAcc1" presStyleIdx="2" presStyleCnt="7"/>
      <dgm:spPr/>
    </dgm:pt>
    <dgm:pt modelId="{FF6CA19B-183E-455E-9499-16C5FC3C485C}" type="pres">
      <dgm:prSet presAssocID="{9D63E0C9-2C9B-4602-AC38-B5722316E51F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DDE5B43-47C3-46ED-A949-A0084096140D}" type="pres">
      <dgm:prSet presAssocID="{9D63E0C9-2C9B-4602-AC38-B5722316E51F}" presName="accent_4" presStyleCnt="0"/>
      <dgm:spPr/>
    </dgm:pt>
    <dgm:pt modelId="{9C61C024-34CA-4E99-B809-14A7BBBBA3BD}" type="pres">
      <dgm:prSet presAssocID="{9D63E0C9-2C9B-4602-AC38-B5722316E51F}" presName="accentRepeatNode" presStyleLbl="solidFgAcc1" presStyleIdx="3" presStyleCnt="7"/>
      <dgm:spPr/>
    </dgm:pt>
    <dgm:pt modelId="{F5D1F9C7-41F3-48F4-A874-74F1A41A130C}" type="pres">
      <dgm:prSet presAssocID="{03D29D4E-B067-4507-9E42-5B4CC0A3A518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A1FE425-2869-43EC-AA7A-0C7EC3918810}" type="pres">
      <dgm:prSet presAssocID="{03D29D4E-B067-4507-9E42-5B4CC0A3A518}" presName="accent_5" presStyleCnt="0"/>
      <dgm:spPr/>
    </dgm:pt>
    <dgm:pt modelId="{1AA8CF76-502F-47BE-BB85-23924F9B50DE}" type="pres">
      <dgm:prSet presAssocID="{03D29D4E-B067-4507-9E42-5B4CC0A3A518}" presName="accentRepeatNode" presStyleLbl="solidFgAcc1" presStyleIdx="4" presStyleCnt="7"/>
      <dgm:spPr/>
    </dgm:pt>
    <dgm:pt modelId="{5DBCA80A-A575-4B3A-8FE7-E1FED8DB4BA9}" type="pres">
      <dgm:prSet presAssocID="{DADFA99C-0996-43C9-8FDA-B67B56699E75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57247F-5579-47E2-AF40-F1AFB75FC211}" type="pres">
      <dgm:prSet presAssocID="{DADFA99C-0996-43C9-8FDA-B67B56699E75}" presName="accent_6" presStyleCnt="0"/>
      <dgm:spPr/>
    </dgm:pt>
    <dgm:pt modelId="{F4F9BDE2-990B-4D75-8F23-CF562B7C1527}" type="pres">
      <dgm:prSet presAssocID="{DADFA99C-0996-43C9-8FDA-B67B56699E75}" presName="accentRepeatNode" presStyleLbl="solidFgAcc1" presStyleIdx="5" presStyleCnt="7"/>
      <dgm:spPr/>
    </dgm:pt>
    <dgm:pt modelId="{3DB4AE02-9739-4121-ADD7-5C71DB231309}" type="pres">
      <dgm:prSet presAssocID="{C6AC5185-B6BF-464B-B276-E7CEDF3D8171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DB361A-4FEA-4CEF-8AC6-6F4C313ABB25}" type="pres">
      <dgm:prSet presAssocID="{C6AC5185-B6BF-464B-B276-E7CEDF3D8171}" presName="accent_7" presStyleCnt="0"/>
      <dgm:spPr/>
    </dgm:pt>
    <dgm:pt modelId="{B9266DE5-D4CE-45CE-B998-C3F19CA052C0}" type="pres">
      <dgm:prSet presAssocID="{C6AC5185-B6BF-464B-B276-E7CEDF3D8171}" presName="accentRepeatNode" presStyleLbl="solidFgAcc1" presStyleIdx="6" presStyleCnt="7"/>
      <dgm:spPr/>
    </dgm:pt>
  </dgm:ptLst>
  <dgm:cxnLst>
    <dgm:cxn modelId="{CBCA3FA9-2C7C-47AF-B671-D7306BC218B8}" srcId="{04DDB05E-3357-4D0C-A05E-B1CB4E8C5C2A}" destId="{51B38335-7C10-468E-A493-1C6C75914438}" srcOrd="0" destOrd="0" parTransId="{0EA8D80A-6799-4ACF-A710-B076CF4DEE20}" sibTransId="{E42C8AB5-260F-4994-BE39-96C16A11C173}"/>
    <dgm:cxn modelId="{84269A8C-E087-42BC-A4C1-2B1D1BA56363}" type="presOf" srcId="{DADFA99C-0996-43C9-8FDA-B67B56699E75}" destId="{5DBCA80A-A575-4B3A-8FE7-E1FED8DB4BA9}" srcOrd="0" destOrd="0" presId="urn:microsoft.com/office/officeart/2008/layout/VerticalCurvedList"/>
    <dgm:cxn modelId="{8B88ED11-4D18-4214-A43E-F483ED703C33}" srcId="{04DDB05E-3357-4D0C-A05E-B1CB4E8C5C2A}" destId="{9D63E0C9-2C9B-4602-AC38-B5722316E51F}" srcOrd="3" destOrd="0" parTransId="{A1CDF0FA-C0FF-4C87-923E-5D51D8B8D218}" sibTransId="{4F18E594-AB21-4ED0-8052-6E94961FEEED}"/>
    <dgm:cxn modelId="{15A79BD1-C115-4101-AF07-3A6F43954D5A}" srcId="{04DDB05E-3357-4D0C-A05E-B1CB4E8C5C2A}" destId="{DA2A2D00-EF43-4D51-86E1-2F9E85819B1A}" srcOrd="2" destOrd="0" parTransId="{18DF2055-0029-42F6-9554-8899173B0FF0}" sibTransId="{5AA9E298-3B6F-44FE-BFBB-10DBDD48D54C}"/>
    <dgm:cxn modelId="{1C25E39E-810F-4953-A078-8D59694C72D1}" type="presOf" srcId="{9D63E0C9-2C9B-4602-AC38-B5722316E51F}" destId="{FF6CA19B-183E-455E-9499-16C5FC3C485C}" srcOrd="0" destOrd="0" presId="urn:microsoft.com/office/officeart/2008/layout/VerticalCurvedList"/>
    <dgm:cxn modelId="{73514BF7-0470-4DA1-9732-3A94957C32D4}" type="presOf" srcId="{03D29D4E-B067-4507-9E42-5B4CC0A3A518}" destId="{F5D1F9C7-41F3-48F4-A874-74F1A41A130C}" srcOrd="0" destOrd="0" presId="urn:microsoft.com/office/officeart/2008/layout/VerticalCurvedList"/>
    <dgm:cxn modelId="{E087FB35-853A-41C8-ABDB-8BD852534D64}" type="presOf" srcId="{C6AC5185-B6BF-464B-B276-E7CEDF3D8171}" destId="{3DB4AE02-9739-4121-ADD7-5C71DB231309}" srcOrd="0" destOrd="0" presId="urn:microsoft.com/office/officeart/2008/layout/VerticalCurvedList"/>
    <dgm:cxn modelId="{DC821694-9D68-4515-868B-2C25DF3FF95C}" srcId="{04DDB05E-3357-4D0C-A05E-B1CB4E8C5C2A}" destId="{D7EED473-19B1-4F2C-9BDF-DA50F090F574}" srcOrd="1" destOrd="0" parTransId="{AA89EE8E-09A8-424E-9491-D4C2D4943595}" sibTransId="{5957267C-3D41-4A6E-8528-6EFE75A9424E}"/>
    <dgm:cxn modelId="{A4479799-2C95-4EE0-9010-79506CF938D5}" type="presOf" srcId="{D7EED473-19B1-4F2C-9BDF-DA50F090F574}" destId="{FF60E6E2-9825-4FDE-9E75-20F372B0FCF3}" srcOrd="0" destOrd="0" presId="urn:microsoft.com/office/officeart/2008/layout/VerticalCurvedList"/>
    <dgm:cxn modelId="{70821975-3F9C-4262-956F-08BA759EE38A}" type="presOf" srcId="{04DDB05E-3357-4D0C-A05E-B1CB4E8C5C2A}" destId="{EC2FE518-BB25-4E39-8AF2-140E5A5C5F03}" srcOrd="0" destOrd="0" presId="urn:microsoft.com/office/officeart/2008/layout/VerticalCurvedList"/>
    <dgm:cxn modelId="{B4917184-552E-4E7F-8D15-DBA543BA10B7}" type="presOf" srcId="{E42C8AB5-260F-4994-BE39-96C16A11C173}" destId="{484BFD27-9152-4914-BA5B-0096E6A85ECB}" srcOrd="0" destOrd="0" presId="urn:microsoft.com/office/officeart/2008/layout/VerticalCurvedList"/>
    <dgm:cxn modelId="{46AC9980-5770-4731-A151-25E5D3A5E25A}" type="presOf" srcId="{51B38335-7C10-468E-A493-1C6C75914438}" destId="{EDF2022D-6B14-4ED9-8320-68D355F879E3}" srcOrd="0" destOrd="0" presId="urn:microsoft.com/office/officeart/2008/layout/VerticalCurvedList"/>
    <dgm:cxn modelId="{BF9E653C-3F7A-4A13-9080-739E108A7FA1}" srcId="{04DDB05E-3357-4D0C-A05E-B1CB4E8C5C2A}" destId="{03D29D4E-B067-4507-9E42-5B4CC0A3A518}" srcOrd="4" destOrd="0" parTransId="{8114ADA9-B71E-479D-9358-C6BE36125480}" sibTransId="{E16E8A91-E914-4A43-8BEC-39C850F5D352}"/>
    <dgm:cxn modelId="{713FD886-2E0D-48AD-B603-B1016982ABB0}" srcId="{04DDB05E-3357-4D0C-A05E-B1CB4E8C5C2A}" destId="{DADFA99C-0996-43C9-8FDA-B67B56699E75}" srcOrd="5" destOrd="0" parTransId="{A9774852-3B4C-4624-A7F6-D3466CE5DD59}" sibTransId="{4D47900F-92FF-421D-8F0E-717604BFA7CB}"/>
    <dgm:cxn modelId="{8C3B0B2A-6E9B-4A79-A883-3B744E71D580}" srcId="{04DDB05E-3357-4D0C-A05E-B1CB4E8C5C2A}" destId="{C6AC5185-B6BF-464B-B276-E7CEDF3D8171}" srcOrd="6" destOrd="0" parTransId="{18E0B393-92A0-441D-82EA-CA97B6C38AB2}" sibTransId="{92D4498B-72E0-4035-BA65-2D979DC0DA46}"/>
    <dgm:cxn modelId="{A72F454F-B3B4-4C73-9186-1A555A910513}" type="presOf" srcId="{DA2A2D00-EF43-4D51-86E1-2F9E85819B1A}" destId="{3289C9E5-BADA-466D-8AC4-51B49F0412B9}" srcOrd="0" destOrd="0" presId="urn:microsoft.com/office/officeart/2008/layout/VerticalCurvedList"/>
    <dgm:cxn modelId="{71F59B8E-BD5D-4112-A879-FC9B253D326D}" type="presParOf" srcId="{EC2FE518-BB25-4E39-8AF2-140E5A5C5F03}" destId="{61EF8D31-35C4-4329-B774-AED15E176409}" srcOrd="0" destOrd="0" presId="urn:microsoft.com/office/officeart/2008/layout/VerticalCurvedList"/>
    <dgm:cxn modelId="{4B97DE65-C8BF-4520-9AEE-61702C2CCEA8}" type="presParOf" srcId="{61EF8D31-35C4-4329-B774-AED15E176409}" destId="{95212338-EEBD-4AE0-BEAD-ABB1E27F30EF}" srcOrd="0" destOrd="0" presId="urn:microsoft.com/office/officeart/2008/layout/VerticalCurvedList"/>
    <dgm:cxn modelId="{583759E7-0EBB-4693-B92A-942A451FF51E}" type="presParOf" srcId="{95212338-EEBD-4AE0-BEAD-ABB1E27F30EF}" destId="{1F2F49E2-F190-46F5-ABD8-244CD91F894D}" srcOrd="0" destOrd="0" presId="urn:microsoft.com/office/officeart/2008/layout/VerticalCurvedList"/>
    <dgm:cxn modelId="{FC7310A0-7829-47F2-B56F-033BC2A5A134}" type="presParOf" srcId="{95212338-EEBD-4AE0-BEAD-ABB1E27F30EF}" destId="{484BFD27-9152-4914-BA5B-0096E6A85ECB}" srcOrd="1" destOrd="0" presId="urn:microsoft.com/office/officeart/2008/layout/VerticalCurvedList"/>
    <dgm:cxn modelId="{ABBE44E2-5F6F-4D66-B825-AA68C5684F35}" type="presParOf" srcId="{95212338-EEBD-4AE0-BEAD-ABB1E27F30EF}" destId="{F91A0126-BDC3-4E71-8D25-7A78C5DFA927}" srcOrd="2" destOrd="0" presId="urn:microsoft.com/office/officeart/2008/layout/VerticalCurvedList"/>
    <dgm:cxn modelId="{0BFB2FE5-61FF-4288-AA4D-872087F14750}" type="presParOf" srcId="{95212338-EEBD-4AE0-BEAD-ABB1E27F30EF}" destId="{9B2F1B3C-BED8-4EEE-8AE8-A8FFDEE8AFEF}" srcOrd="3" destOrd="0" presId="urn:microsoft.com/office/officeart/2008/layout/VerticalCurvedList"/>
    <dgm:cxn modelId="{6335AA49-1203-473E-8B1F-F4CD5612984D}" type="presParOf" srcId="{61EF8D31-35C4-4329-B774-AED15E176409}" destId="{EDF2022D-6B14-4ED9-8320-68D355F879E3}" srcOrd="1" destOrd="0" presId="urn:microsoft.com/office/officeart/2008/layout/VerticalCurvedList"/>
    <dgm:cxn modelId="{D0A9EC5C-6445-4A09-BDB5-961341926A70}" type="presParOf" srcId="{61EF8D31-35C4-4329-B774-AED15E176409}" destId="{DD54975F-3A36-4CCB-B13F-7431E6E2D106}" srcOrd="2" destOrd="0" presId="urn:microsoft.com/office/officeart/2008/layout/VerticalCurvedList"/>
    <dgm:cxn modelId="{44BDC030-A130-4E6C-8A62-4CD56B0A2ACA}" type="presParOf" srcId="{DD54975F-3A36-4CCB-B13F-7431E6E2D106}" destId="{C4CD9B81-D51E-4B7F-9A14-8E326C148226}" srcOrd="0" destOrd="0" presId="urn:microsoft.com/office/officeart/2008/layout/VerticalCurvedList"/>
    <dgm:cxn modelId="{0B534F5C-27F4-4BC6-B785-4B49846B60FF}" type="presParOf" srcId="{61EF8D31-35C4-4329-B774-AED15E176409}" destId="{FF60E6E2-9825-4FDE-9E75-20F372B0FCF3}" srcOrd="3" destOrd="0" presId="urn:microsoft.com/office/officeart/2008/layout/VerticalCurvedList"/>
    <dgm:cxn modelId="{CEE16EC7-D3D8-429F-845B-4BA76D302D9A}" type="presParOf" srcId="{61EF8D31-35C4-4329-B774-AED15E176409}" destId="{918118E7-0B01-4EE5-86D9-A544DC92B721}" srcOrd="4" destOrd="0" presId="urn:microsoft.com/office/officeart/2008/layout/VerticalCurvedList"/>
    <dgm:cxn modelId="{09ECBB29-1E89-40C6-8CBD-74B53107E0FA}" type="presParOf" srcId="{918118E7-0B01-4EE5-86D9-A544DC92B721}" destId="{8A95B022-ADA4-4E3D-AD9B-254DC684CC80}" srcOrd="0" destOrd="0" presId="urn:microsoft.com/office/officeart/2008/layout/VerticalCurvedList"/>
    <dgm:cxn modelId="{129C3676-B4C5-44A0-B6DB-A82F0E0944A1}" type="presParOf" srcId="{61EF8D31-35C4-4329-B774-AED15E176409}" destId="{3289C9E5-BADA-466D-8AC4-51B49F0412B9}" srcOrd="5" destOrd="0" presId="urn:microsoft.com/office/officeart/2008/layout/VerticalCurvedList"/>
    <dgm:cxn modelId="{DBBCDF8E-C3D6-4208-822E-BE507630B64F}" type="presParOf" srcId="{61EF8D31-35C4-4329-B774-AED15E176409}" destId="{DBBE1AED-409E-46E5-827E-D166575F6DA2}" srcOrd="6" destOrd="0" presId="urn:microsoft.com/office/officeart/2008/layout/VerticalCurvedList"/>
    <dgm:cxn modelId="{134653CC-87A3-4023-B269-7B8E8B5167DD}" type="presParOf" srcId="{DBBE1AED-409E-46E5-827E-D166575F6DA2}" destId="{9C0861EA-E096-4949-931A-E79644B0BD81}" srcOrd="0" destOrd="0" presId="urn:microsoft.com/office/officeart/2008/layout/VerticalCurvedList"/>
    <dgm:cxn modelId="{BFB7164E-6BE9-4BE2-8845-AFD16BC92D04}" type="presParOf" srcId="{61EF8D31-35C4-4329-B774-AED15E176409}" destId="{FF6CA19B-183E-455E-9499-16C5FC3C485C}" srcOrd="7" destOrd="0" presId="urn:microsoft.com/office/officeart/2008/layout/VerticalCurvedList"/>
    <dgm:cxn modelId="{B0D68851-36AB-4F2A-8309-0905AAC1B776}" type="presParOf" srcId="{61EF8D31-35C4-4329-B774-AED15E176409}" destId="{CDDE5B43-47C3-46ED-A949-A0084096140D}" srcOrd="8" destOrd="0" presId="urn:microsoft.com/office/officeart/2008/layout/VerticalCurvedList"/>
    <dgm:cxn modelId="{6737480A-A2EC-43F6-BFC4-0D2442D0B84C}" type="presParOf" srcId="{CDDE5B43-47C3-46ED-A949-A0084096140D}" destId="{9C61C024-34CA-4E99-B809-14A7BBBBA3BD}" srcOrd="0" destOrd="0" presId="urn:microsoft.com/office/officeart/2008/layout/VerticalCurvedList"/>
    <dgm:cxn modelId="{DFCEF93B-F7EE-4271-852A-A0806BBD7981}" type="presParOf" srcId="{61EF8D31-35C4-4329-B774-AED15E176409}" destId="{F5D1F9C7-41F3-48F4-A874-74F1A41A130C}" srcOrd="9" destOrd="0" presId="urn:microsoft.com/office/officeart/2008/layout/VerticalCurvedList"/>
    <dgm:cxn modelId="{DF22C883-28D4-4F74-A2FB-B965A76B527F}" type="presParOf" srcId="{61EF8D31-35C4-4329-B774-AED15E176409}" destId="{CA1FE425-2869-43EC-AA7A-0C7EC3918810}" srcOrd="10" destOrd="0" presId="urn:microsoft.com/office/officeart/2008/layout/VerticalCurvedList"/>
    <dgm:cxn modelId="{E38CF822-D873-4C21-B4CA-4861EF8D3CB3}" type="presParOf" srcId="{CA1FE425-2869-43EC-AA7A-0C7EC3918810}" destId="{1AA8CF76-502F-47BE-BB85-23924F9B50DE}" srcOrd="0" destOrd="0" presId="urn:microsoft.com/office/officeart/2008/layout/VerticalCurvedList"/>
    <dgm:cxn modelId="{A7FE4A3A-A73B-42D5-95D6-0AA5BAF6994B}" type="presParOf" srcId="{61EF8D31-35C4-4329-B774-AED15E176409}" destId="{5DBCA80A-A575-4B3A-8FE7-E1FED8DB4BA9}" srcOrd="11" destOrd="0" presId="urn:microsoft.com/office/officeart/2008/layout/VerticalCurvedList"/>
    <dgm:cxn modelId="{477C59F5-DEF6-4FEA-9276-009835D8463D}" type="presParOf" srcId="{61EF8D31-35C4-4329-B774-AED15E176409}" destId="{AB57247F-5579-47E2-AF40-F1AFB75FC211}" srcOrd="12" destOrd="0" presId="urn:microsoft.com/office/officeart/2008/layout/VerticalCurvedList"/>
    <dgm:cxn modelId="{34041642-76A7-4649-8578-337BA0CC89C1}" type="presParOf" srcId="{AB57247F-5579-47E2-AF40-F1AFB75FC211}" destId="{F4F9BDE2-990B-4D75-8F23-CF562B7C1527}" srcOrd="0" destOrd="0" presId="urn:microsoft.com/office/officeart/2008/layout/VerticalCurvedList"/>
    <dgm:cxn modelId="{00B1C2A3-A92D-4FC0-878E-25507205BC27}" type="presParOf" srcId="{61EF8D31-35C4-4329-B774-AED15E176409}" destId="{3DB4AE02-9739-4121-ADD7-5C71DB231309}" srcOrd="13" destOrd="0" presId="urn:microsoft.com/office/officeart/2008/layout/VerticalCurvedList"/>
    <dgm:cxn modelId="{5DE58DA4-1DC3-49F0-87C9-2C980C6830CF}" type="presParOf" srcId="{61EF8D31-35C4-4329-B774-AED15E176409}" destId="{F1DB361A-4FEA-4CEF-8AC6-6F4C313ABB25}" srcOrd="14" destOrd="0" presId="urn:microsoft.com/office/officeart/2008/layout/VerticalCurvedList"/>
    <dgm:cxn modelId="{8D520044-6689-444A-9797-B6E59A8D9F11}" type="presParOf" srcId="{F1DB361A-4FEA-4CEF-8AC6-6F4C313ABB25}" destId="{B9266DE5-D4CE-45CE-B998-C3F19CA052C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193C5A-7D0F-4346-9156-A3AFADE14A8E}">
      <dsp:nvSpPr>
        <dsp:cNvPr id="0" name=""/>
        <dsp:cNvSpPr/>
      </dsp:nvSpPr>
      <dsp:spPr>
        <a:xfrm>
          <a:off x="1930605" y="2807"/>
          <a:ext cx="6072480" cy="5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b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noProof="0" dirty="0"/>
        </a:p>
      </dsp:txBody>
      <dsp:txXfrm>
        <a:off x="1930605" y="2807"/>
        <a:ext cx="6072480" cy="552043"/>
      </dsp:txXfrm>
    </dsp:sp>
    <dsp:sp modelId="{8AA6D94D-5DEA-4B00-8155-AFEC56FD671D}">
      <dsp:nvSpPr>
        <dsp:cNvPr id="0" name=""/>
        <dsp:cNvSpPr/>
      </dsp:nvSpPr>
      <dsp:spPr>
        <a:xfrm>
          <a:off x="1930605" y="554850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BB6CF7-A0CB-48FF-8BBF-1187DB07A67C}">
      <dsp:nvSpPr>
        <dsp:cNvPr id="0" name=""/>
        <dsp:cNvSpPr/>
      </dsp:nvSpPr>
      <dsp:spPr>
        <a:xfrm>
          <a:off x="2784126" y="554850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72768"/>
            <a:satOff val="-4196"/>
            <a:lumOff val="431"/>
            <a:alphaOff val="0"/>
          </a:schemeClr>
        </a:solidFill>
        <a:ln w="6350" cap="flat" cmpd="sng" algn="ctr">
          <a:solidFill>
            <a:schemeClr val="accent2">
              <a:hueOff val="-72768"/>
              <a:satOff val="-4196"/>
              <a:lumOff val="431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4CD8E5-DEB4-450E-BE1D-6D40144748B1}">
      <dsp:nvSpPr>
        <dsp:cNvPr id="0" name=""/>
        <dsp:cNvSpPr/>
      </dsp:nvSpPr>
      <dsp:spPr>
        <a:xfrm>
          <a:off x="3638322" y="554850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145536"/>
            <a:satOff val="-8393"/>
            <a:lumOff val="863"/>
            <a:alphaOff val="0"/>
          </a:schemeClr>
        </a:solidFill>
        <a:ln w="6350" cap="flat" cmpd="sng" algn="ctr">
          <a:solidFill>
            <a:schemeClr val="accent2">
              <a:hueOff val="-145536"/>
              <a:satOff val="-8393"/>
              <a:lumOff val="863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1B8A26-1FB4-48D1-9A22-CE51928C6FA7}">
      <dsp:nvSpPr>
        <dsp:cNvPr id="0" name=""/>
        <dsp:cNvSpPr/>
      </dsp:nvSpPr>
      <dsp:spPr>
        <a:xfrm>
          <a:off x="4491843" y="554850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218304"/>
            <a:satOff val="-12589"/>
            <a:lumOff val="1294"/>
            <a:alphaOff val="0"/>
          </a:schemeClr>
        </a:solidFill>
        <a:ln w="6350" cap="flat" cmpd="sng" algn="ctr">
          <a:solidFill>
            <a:schemeClr val="accent2">
              <a:hueOff val="-218304"/>
              <a:satOff val="-12589"/>
              <a:lumOff val="1294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F5590C-9916-4FB3-93AC-84E1A94328D9}">
      <dsp:nvSpPr>
        <dsp:cNvPr id="0" name=""/>
        <dsp:cNvSpPr/>
      </dsp:nvSpPr>
      <dsp:spPr>
        <a:xfrm>
          <a:off x="5346039" y="554850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635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8C323-762B-41C4-B920-B7129B6A706C}">
      <dsp:nvSpPr>
        <dsp:cNvPr id="0" name=""/>
        <dsp:cNvSpPr/>
      </dsp:nvSpPr>
      <dsp:spPr>
        <a:xfrm>
          <a:off x="6199559" y="554850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635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3051D-E053-49A7-9209-6E141DD59E59}">
      <dsp:nvSpPr>
        <dsp:cNvPr id="0" name=""/>
        <dsp:cNvSpPr/>
      </dsp:nvSpPr>
      <dsp:spPr>
        <a:xfrm>
          <a:off x="7053755" y="554850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436609"/>
            <a:satOff val="-25178"/>
            <a:lumOff val="2588"/>
            <a:alphaOff val="0"/>
          </a:schemeClr>
        </a:solidFill>
        <a:ln w="6350" cap="flat" cmpd="sng" algn="ctr">
          <a:solidFill>
            <a:schemeClr val="accent2">
              <a:hueOff val="-436609"/>
              <a:satOff val="-25178"/>
              <a:lumOff val="2588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337628-77D1-4526-A458-B34927EE6B8D}">
      <dsp:nvSpPr>
        <dsp:cNvPr id="0" name=""/>
        <dsp:cNvSpPr/>
      </dsp:nvSpPr>
      <dsp:spPr>
        <a:xfrm>
          <a:off x="1930605" y="667304"/>
          <a:ext cx="6151423" cy="8996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noProof="0" dirty="0" smtClean="0">
              <a:solidFill>
                <a:schemeClr val="tx1"/>
              </a:solidFill>
              <a:latin typeface="Century Gothic" panose="020B0502020202020204" pitchFamily="34" charset="0"/>
            </a:rPr>
            <a:t>Experimental</a:t>
          </a:r>
          <a:endParaRPr lang="en-US" sz="3200" kern="1200" noProof="0" dirty="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1930605" y="667304"/>
        <a:ext cx="6151423" cy="899626"/>
      </dsp:txXfrm>
    </dsp:sp>
    <dsp:sp modelId="{4813AB01-EBEA-456F-AAA4-7A8DBE574357}">
      <dsp:nvSpPr>
        <dsp:cNvPr id="0" name=""/>
        <dsp:cNvSpPr/>
      </dsp:nvSpPr>
      <dsp:spPr>
        <a:xfrm>
          <a:off x="1930605" y="1746425"/>
          <a:ext cx="6072480" cy="5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b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noProof="0" dirty="0"/>
        </a:p>
      </dsp:txBody>
      <dsp:txXfrm>
        <a:off x="1930605" y="1746425"/>
        <a:ext cx="6072480" cy="552043"/>
      </dsp:txXfrm>
    </dsp:sp>
    <dsp:sp modelId="{41FFA1C0-334A-4586-AA1C-431454EEE56D}">
      <dsp:nvSpPr>
        <dsp:cNvPr id="0" name=""/>
        <dsp:cNvSpPr/>
      </dsp:nvSpPr>
      <dsp:spPr>
        <a:xfrm>
          <a:off x="1930605" y="2298469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509377"/>
            <a:satOff val="-29375"/>
            <a:lumOff val="3020"/>
            <a:alphaOff val="0"/>
          </a:schemeClr>
        </a:solidFill>
        <a:ln w="6350" cap="flat" cmpd="sng" algn="ctr">
          <a:solidFill>
            <a:schemeClr val="accent2">
              <a:hueOff val="-509377"/>
              <a:satOff val="-29375"/>
              <a:lumOff val="302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79115A-5A09-4B75-894C-17A9702C6DA6}">
      <dsp:nvSpPr>
        <dsp:cNvPr id="0" name=""/>
        <dsp:cNvSpPr/>
      </dsp:nvSpPr>
      <dsp:spPr>
        <a:xfrm>
          <a:off x="2784126" y="2298469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635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A77C4-D2F5-483D-AB95-25302E21D2C6}">
      <dsp:nvSpPr>
        <dsp:cNvPr id="0" name=""/>
        <dsp:cNvSpPr/>
      </dsp:nvSpPr>
      <dsp:spPr>
        <a:xfrm>
          <a:off x="3638322" y="2298469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654913"/>
            <a:satOff val="-37768"/>
            <a:lumOff val="3883"/>
            <a:alphaOff val="0"/>
          </a:schemeClr>
        </a:solidFill>
        <a:ln w="6350" cap="flat" cmpd="sng" algn="ctr">
          <a:solidFill>
            <a:schemeClr val="accent2">
              <a:hueOff val="-654913"/>
              <a:satOff val="-37768"/>
              <a:lumOff val="3883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73A3A-3725-4309-865D-846E8DFDBA8B}">
      <dsp:nvSpPr>
        <dsp:cNvPr id="0" name=""/>
        <dsp:cNvSpPr/>
      </dsp:nvSpPr>
      <dsp:spPr>
        <a:xfrm>
          <a:off x="4491843" y="2298469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20E4F-6FBB-4604-A2E6-5E5310504A3A}">
      <dsp:nvSpPr>
        <dsp:cNvPr id="0" name=""/>
        <dsp:cNvSpPr/>
      </dsp:nvSpPr>
      <dsp:spPr>
        <a:xfrm>
          <a:off x="5346039" y="2298469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800450"/>
            <a:satOff val="-46160"/>
            <a:lumOff val="4745"/>
            <a:alphaOff val="0"/>
          </a:schemeClr>
        </a:solidFill>
        <a:ln w="6350" cap="flat" cmpd="sng" algn="ctr">
          <a:solidFill>
            <a:schemeClr val="accent2">
              <a:hueOff val="-800450"/>
              <a:satOff val="-46160"/>
              <a:lumOff val="4745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2009BE-D947-4F54-9D72-50D287DC46E0}">
      <dsp:nvSpPr>
        <dsp:cNvPr id="0" name=""/>
        <dsp:cNvSpPr/>
      </dsp:nvSpPr>
      <dsp:spPr>
        <a:xfrm>
          <a:off x="6199559" y="2298469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635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D70047-BF3C-493D-B549-42F5CDCF5ACA}">
      <dsp:nvSpPr>
        <dsp:cNvPr id="0" name=""/>
        <dsp:cNvSpPr/>
      </dsp:nvSpPr>
      <dsp:spPr>
        <a:xfrm>
          <a:off x="7053755" y="2298469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945986"/>
            <a:satOff val="-54553"/>
            <a:lumOff val="5608"/>
            <a:alphaOff val="0"/>
          </a:schemeClr>
        </a:solidFill>
        <a:ln w="6350" cap="flat" cmpd="sng" algn="ctr">
          <a:solidFill>
            <a:schemeClr val="accent2">
              <a:hueOff val="-945986"/>
              <a:satOff val="-54553"/>
              <a:lumOff val="5608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969DE-D202-41A0-B269-1ADA6E6507A8}">
      <dsp:nvSpPr>
        <dsp:cNvPr id="0" name=""/>
        <dsp:cNvSpPr/>
      </dsp:nvSpPr>
      <dsp:spPr>
        <a:xfrm>
          <a:off x="1930605" y="2410922"/>
          <a:ext cx="6151423" cy="8996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noProof="0" dirty="0" smtClean="0">
              <a:solidFill>
                <a:schemeClr val="tx1"/>
              </a:solidFill>
              <a:latin typeface="Century Gothic" panose="020B0502020202020204" pitchFamily="34" charset="0"/>
            </a:rPr>
            <a:t>Methods</a:t>
          </a:r>
          <a:endParaRPr lang="en-US" sz="3200" kern="1200" noProof="0" dirty="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1930605" y="2410922"/>
        <a:ext cx="6151423" cy="899626"/>
      </dsp:txXfrm>
    </dsp:sp>
    <dsp:sp modelId="{68C38FB4-AB94-4C42-ADF2-CD20FC5F42D1}">
      <dsp:nvSpPr>
        <dsp:cNvPr id="0" name=""/>
        <dsp:cNvSpPr/>
      </dsp:nvSpPr>
      <dsp:spPr>
        <a:xfrm>
          <a:off x="1930605" y="3490043"/>
          <a:ext cx="6072480" cy="5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b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noProof="0" dirty="0"/>
        </a:p>
      </dsp:txBody>
      <dsp:txXfrm>
        <a:off x="1930605" y="3490043"/>
        <a:ext cx="6072480" cy="552043"/>
      </dsp:txXfrm>
    </dsp:sp>
    <dsp:sp modelId="{CBB306A7-615A-4BC3-ACF7-62F11662204C}">
      <dsp:nvSpPr>
        <dsp:cNvPr id="0" name=""/>
        <dsp:cNvSpPr/>
      </dsp:nvSpPr>
      <dsp:spPr>
        <a:xfrm>
          <a:off x="1930605" y="4042087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1018754"/>
            <a:satOff val="-58750"/>
            <a:lumOff val="6040"/>
            <a:alphaOff val="0"/>
          </a:schemeClr>
        </a:solidFill>
        <a:ln w="6350" cap="flat" cmpd="sng" algn="ctr">
          <a:solidFill>
            <a:schemeClr val="accent2">
              <a:hueOff val="-1018754"/>
              <a:satOff val="-58750"/>
              <a:lumOff val="6040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07B5D-B299-4FC5-B6D6-D375524588AE}">
      <dsp:nvSpPr>
        <dsp:cNvPr id="0" name=""/>
        <dsp:cNvSpPr/>
      </dsp:nvSpPr>
      <dsp:spPr>
        <a:xfrm>
          <a:off x="2784126" y="4042087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635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FA052-1F1D-435F-AC2A-4ABD5A7B599A}">
      <dsp:nvSpPr>
        <dsp:cNvPr id="0" name=""/>
        <dsp:cNvSpPr/>
      </dsp:nvSpPr>
      <dsp:spPr>
        <a:xfrm>
          <a:off x="3638322" y="4042087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635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9DC34-AAA9-40E7-BE73-658C648189E2}">
      <dsp:nvSpPr>
        <dsp:cNvPr id="0" name=""/>
        <dsp:cNvSpPr/>
      </dsp:nvSpPr>
      <dsp:spPr>
        <a:xfrm>
          <a:off x="4491843" y="4042087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1237059"/>
            <a:satOff val="-71339"/>
            <a:lumOff val="7334"/>
            <a:alphaOff val="0"/>
          </a:schemeClr>
        </a:solidFill>
        <a:ln w="6350" cap="flat" cmpd="sng" algn="ctr">
          <a:solidFill>
            <a:schemeClr val="accent2">
              <a:hueOff val="-1237059"/>
              <a:satOff val="-71339"/>
              <a:lumOff val="7334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BBEDC-DE20-464F-B24F-A5961EED57D0}">
      <dsp:nvSpPr>
        <dsp:cNvPr id="0" name=""/>
        <dsp:cNvSpPr/>
      </dsp:nvSpPr>
      <dsp:spPr>
        <a:xfrm>
          <a:off x="5346039" y="4042087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1309827"/>
            <a:satOff val="-75535"/>
            <a:lumOff val="7765"/>
            <a:alphaOff val="0"/>
          </a:schemeClr>
        </a:solidFill>
        <a:ln w="6350" cap="flat" cmpd="sng" algn="ctr">
          <a:solidFill>
            <a:schemeClr val="accent2">
              <a:hueOff val="-1309827"/>
              <a:satOff val="-75535"/>
              <a:lumOff val="7765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63877-E0C3-442A-9EA0-9ED9DED93036}">
      <dsp:nvSpPr>
        <dsp:cNvPr id="0" name=""/>
        <dsp:cNvSpPr/>
      </dsp:nvSpPr>
      <dsp:spPr>
        <a:xfrm>
          <a:off x="6199559" y="4042087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1382595"/>
            <a:satOff val="-79732"/>
            <a:lumOff val="8197"/>
            <a:alphaOff val="0"/>
          </a:schemeClr>
        </a:solidFill>
        <a:ln w="6350" cap="flat" cmpd="sng" algn="ctr">
          <a:solidFill>
            <a:schemeClr val="accent2">
              <a:hueOff val="-1382595"/>
              <a:satOff val="-79732"/>
              <a:lumOff val="8197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80EFB0-FD49-4EC6-96D9-99AD453C6A77}">
      <dsp:nvSpPr>
        <dsp:cNvPr id="0" name=""/>
        <dsp:cNvSpPr/>
      </dsp:nvSpPr>
      <dsp:spPr>
        <a:xfrm>
          <a:off x="7053755" y="4042087"/>
          <a:ext cx="1420960" cy="1124533"/>
        </a:xfrm>
        <a:prstGeom prst="chevron">
          <a:avLst>
            <a:gd name="adj" fmla="val 7061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030ED-F219-4063-8D16-9871ADA574B2}">
      <dsp:nvSpPr>
        <dsp:cNvPr id="0" name=""/>
        <dsp:cNvSpPr/>
      </dsp:nvSpPr>
      <dsp:spPr>
        <a:xfrm>
          <a:off x="1930605" y="4154540"/>
          <a:ext cx="6151423" cy="8996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p3d z="57150"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noProof="0" dirty="0" smtClean="0">
              <a:solidFill>
                <a:schemeClr val="tx1"/>
              </a:solidFill>
              <a:latin typeface="Century Gothic" panose="020B0502020202020204" pitchFamily="34" charset="0"/>
            </a:rPr>
            <a:t>Results</a:t>
          </a:r>
          <a:endParaRPr lang="en-US" sz="3200" kern="1200" noProof="0" dirty="0">
            <a:solidFill>
              <a:schemeClr val="tx1"/>
            </a:solidFill>
            <a:latin typeface="Century Gothic" panose="020B0502020202020204" pitchFamily="34" charset="0"/>
          </a:endParaRPr>
        </a:p>
      </dsp:txBody>
      <dsp:txXfrm>
        <a:off x="1930605" y="4154540"/>
        <a:ext cx="6151423" cy="8996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DDED00-40C9-488C-9279-CA0A1ACFF229}">
      <dsp:nvSpPr>
        <dsp:cNvPr id="0" name=""/>
        <dsp:cNvSpPr/>
      </dsp:nvSpPr>
      <dsp:spPr>
        <a:xfrm>
          <a:off x="0" y="0"/>
          <a:ext cx="6258560" cy="9753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1" kern="1200" smtClean="0">
              <a:latin typeface="Century Gothic" panose="020B0502020202020204" pitchFamily="34" charset="0"/>
            </a:rPr>
            <a:t>Morphology</a:t>
          </a:r>
          <a:endParaRPr lang="tr-TR" sz="3200" b="1" kern="1200" dirty="0">
            <a:latin typeface="Century Gothic" panose="020B0502020202020204" pitchFamily="34" charset="0"/>
          </a:endParaRPr>
        </a:p>
      </dsp:txBody>
      <dsp:txXfrm>
        <a:off x="28567" y="28567"/>
        <a:ext cx="5091953" cy="918226"/>
      </dsp:txXfrm>
    </dsp:sp>
    <dsp:sp modelId="{77C8A9F3-3640-4316-877A-32C8A9434F76}">
      <dsp:nvSpPr>
        <dsp:cNvPr id="0" name=""/>
        <dsp:cNvSpPr/>
      </dsp:nvSpPr>
      <dsp:spPr>
        <a:xfrm>
          <a:off x="467360" y="1110826"/>
          <a:ext cx="6258560" cy="975360"/>
        </a:xfrm>
        <a:prstGeom prst="roundRect">
          <a:avLst>
            <a:gd name="adj" fmla="val 10000"/>
          </a:avLst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1" kern="1200" dirty="0" err="1" smtClean="0">
              <a:latin typeface="Century Gothic" panose="020B0502020202020204" pitchFamily="34" charset="0"/>
            </a:rPr>
            <a:t>Particle</a:t>
          </a:r>
          <a:r>
            <a:rPr lang="tr-TR" sz="3200" b="1" kern="1200" dirty="0" smtClean="0">
              <a:latin typeface="Century Gothic" panose="020B0502020202020204" pitchFamily="34" charset="0"/>
            </a:rPr>
            <a:t> size</a:t>
          </a:r>
          <a:endParaRPr lang="tr-TR" sz="3200" b="1" kern="1200" dirty="0">
            <a:latin typeface="Century Gothic" panose="020B0502020202020204" pitchFamily="34" charset="0"/>
          </a:endParaRPr>
        </a:p>
      </dsp:txBody>
      <dsp:txXfrm>
        <a:off x="495927" y="1139393"/>
        <a:ext cx="5100081" cy="918226"/>
      </dsp:txXfrm>
    </dsp:sp>
    <dsp:sp modelId="{683F5B3F-B271-4CA1-811C-027301F0CB63}">
      <dsp:nvSpPr>
        <dsp:cNvPr id="0" name=""/>
        <dsp:cNvSpPr/>
      </dsp:nvSpPr>
      <dsp:spPr>
        <a:xfrm>
          <a:off x="934719" y="2221653"/>
          <a:ext cx="6258560" cy="975360"/>
        </a:xfrm>
        <a:prstGeom prst="roundRect">
          <a:avLst>
            <a:gd name="adj" fmla="val 1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1" kern="1200" smtClean="0">
              <a:latin typeface="Century Gothic" panose="020B0502020202020204" pitchFamily="34" charset="0"/>
            </a:rPr>
            <a:t>Zeta potential</a:t>
          </a:r>
          <a:endParaRPr lang="tr-TR" sz="3200" b="1" kern="1200" dirty="0">
            <a:latin typeface="Century Gothic" panose="020B0502020202020204" pitchFamily="34" charset="0"/>
          </a:endParaRPr>
        </a:p>
      </dsp:txBody>
      <dsp:txXfrm>
        <a:off x="963286" y="2250220"/>
        <a:ext cx="5100081" cy="918226"/>
      </dsp:txXfrm>
    </dsp:sp>
    <dsp:sp modelId="{9B6F59A0-37A3-42DB-A825-4D62B52CD3C6}">
      <dsp:nvSpPr>
        <dsp:cNvPr id="0" name=""/>
        <dsp:cNvSpPr/>
      </dsp:nvSpPr>
      <dsp:spPr>
        <a:xfrm>
          <a:off x="1402079" y="3332480"/>
          <a:ext cx="6258560" cy="975360"/>
        </a:xfrm>
        <a:prstGeom prst="roundRect">
          <a:avLst>
            <a:gd name="adj" fmla="val 10000"/>
          </a:avLst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1" kern="1200" dirty="0" smtClean="0">
              <a:latin typeface="Century Gothic" panose="020B0502020202020204" pitchFamily="34" charset="0"/>
            </a:rPr>
            <a:t>DSC</a:t>
          </a:r>
          <a:endParaRPr lang="tr-TR" sz="3200" b="1" kern="1200" dirty="0">
            <a:latin typeface="Century Gothic" panose="020B0502020202020204" pitchFamily="34" charset="0"/>
          </a:endParaRPr>
        </a:p>
      </dsp:txBody>
      <dsp:txXfrm>
        <a:off x="1430646" y="3361047"/>
        <a:ext cx="5100081" cy="918226"/>
      </dsp:txXfrm>
    </dsp:sp>
    <dsp:sp modelId="{11FDE75A-0C96-411C-B4A5-042641E4A74F}">
      <dsp:nvSpPr>
        <dsp:cNvPr id="0" name=""/>
        <dsp:cNvSpPr/>
      </dsp:nvSpPr>
      <dsp:spPr>
        <a:xfrm>
          <a:off x="1869439" y="4443306"/>
          <a:ext cx="6258560" cy="975360"/>
        </a:xfrm>
        <a:prstGeom prst="roundRect">
          <a:avLst>
            <a:gd name="adj" fmla="val 1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  <a:sp3d extrusionH="28000" prstMaterial="matte"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b="1" kern="1200" dirty="0" smtClean="0">
              <a:latin typeface="Century Gothic" panose="020B0502020202020204" pitchFamily="34" charset="0"/>
            </a:rPr>
            <a:t>XRD, FT-IR, H</a:t>
          </a:r>
          <a:r>
            <a:rPr lang="tr-TR" sz="3200" b="1" kern="1200" baseline="30000" dirty="0" smtClean="0">
              <a:latin typeface="Century Gothic" panose="020B0502020202020204" pitchFamily="34" charset="0"/>
            </a:rPr>
            <a:t>1</a:t>
          </a:r>
          <a:r>
            <a:rPr lang="tr-TR" sz="3200" b="1" kern="1200" dirty="0" smtClean="0">
              <a:latin typeface="Century Gothic" panose="020B0502020202020204" pitchFamily="34" charset="0"/>
            </a:rPr>
            <a:t>NMR</a:t>
          </a:r>
          <a:endParaRPr lang="tr-TR" sz="3200" b="1" kern="1200" dirty="0">
            <a:latin typeface="Century Gothic" panose="020B0502020202020204" pitchFamily="34" charset="0"/>
          </a:endParaRPr>
        </a:p>
      </dsp:txBody>
      <dsp:txXfrm>
        <a:off x="1898006" y="4471873"/>
        <a:ext cx="5100081" cy="918226"/>
      </dsp:txXfrm>
    </dsp:sp>
    <dsp:sp modelId="{5378D726-9842-4AC2-A72A-DC53623AC9C9}">
      <dsp:nvSpPr>
        <dsp:cNvPr id="0" name=""/>
        <dsp:cNvSpPr/>
      </dsp:nvSpPr>
      <dsp:spPr>
        <a:xfrm>
          <a:off x="5624575" y="712554"/>
          <a:ext cx="633984" cy="633984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200" b="1" kern="1200">
            <a:latin typeface="Century Gothic" panose="020B0502020202020204" pitchFamily="34" charset="0"/>
          </a:endParaRPr>
        </a:p>
      </dsp:txBody>
      <dsp:txXfrm>
        <a:off x="5767221" y="712554"/>
        <a:ext cx="348692" cy="477073"/>
      </dsp:txXfrm>
    </dsp:sp>
    <dsp:sp modelId="{81A31193-7032-42AF-891E-8EA9B80A99B0}">
      <dsp:nvSpPr>
        <dsp:cNvPr id="0" name=""/>
        <dsp:cNvSpPr/>
      </dsp:nvSpPr>
      <dsp:spPr>
        <a:xfrm>
          <a:off x="6091935" y="1823381"/>
          <a:ext cx="633984" cy="633984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2463918"/>
            <a:satOff val="-4272"/>
            <a:lumOff val="-43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200" b="1" kern="1200">
            <a:latin typeface="Century Gothic" panose="020B0502020202020204" pitchFamily="34" charset="0"/>
          </a:endParaRPr>
        </a:p>
      </dsp:txBody>
      <dsp:txXfrm>
        <a:off x="6234581" y="1823381"/>
        <a:ext cx="348692" cy="477073"/>
      </dsp:txXfrm>
    </dsp:sp>
    <dsp:sp modelId="{E0F08981-0784-479E-B6FB-D6AC7BA3BCF7}">
      <dsp:nvSpPr>
        <dsp:cNvPr id="0" name=""/>
        <dsp:cNvSpPr/>
      </dsp:nvSpPr>
      <dsp:spPr>
        <a:xfrm>
          <a:off x="6559295" y="2917952"/>
          <a:ext cx="633984" cy="633984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4927837"/>
            <a:satOff val="-8544"/>
            <a:lumOff val="-85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200" b="1" kern="1200">
            <a:latin typeface="Century Gothic" panose="020B0502020202020204" pitchFamily="34" charset="0"/>
          </a:endParaRPr>
        </a:p>
      </dsp:txBody>
      <dsp:txXfrm>
        <a:off x="6701941" y="2917952"/>
        <a:ext cx="348692" cy="477073"/>
      </dsp:txXfrm>
    </dsp:sp>
    <dsp:sp modelId="{DD41B82D-7F67-45F8-BD16-BE6827E99B3E}">
      <dsp:nvSpPr>
        <dsp:cNvPr id="0" name=""/>
        <dsp:cNvSpPr/>
      </dsp:nvSpPr>
      <dsp:spPr>
        <a:xfrm>
          <a:off x="7026655" y="4039616"/>
          <a:ext cx="633984" cy="633984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200" b="1" kern="1200">
            <a:latin typeface="Century Gothic" panose="020B0502020202020204" pitchFamily="34" charset="0"/>
          </a:endParaRPr>
        </a:p>
      </dsp:txBody>
      <dsp:txXfrm>
        <a:off x="7169301" y="4039616"/>
        <a:ext cx="348692" cy="4770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BFD27-9152-4914-BA5B-0096E6A85ECB}">
      <dsp:nvSpPr>
        <dsp:cNvPr id="0" name=""/>
        <dsp:cNvSpPr/>
      </dsp:nvSpPr>
      <dsp:spPr>
        <a:xfrm>
          <a:off x="-6122738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F2022D-6B14-4ED9-8320-68D355F879E3}">
      <dsp:nvSpPr>
        <dsp:cNvPr id="0" name=""/>
        <dsp:cNvSpPr/>
      </dsp:nvSpPr>
      <dsp:spPr>
        <a:xfrm>
          <a:off x="380119" y="246332"/>
          <a:ext cx="7675541" cy="4924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0960" rIns="60960" bIns="60960" numCol="1" spcCol="1270" anchor="ctr" anchorCtr="0">
          <a:noAutofit/>
          <a:sp3d extrusionH="28000" prstMaterial="matte"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latin typeface="Century Gothic" panose="020B0502020202020204" pitchFamily="34" charset="0"/>
            </a:rPr>
            <a:t>HPLC MODEL:  </a:t>
          </a:r>
          <a:r>
            <a:rPr lang="tr-TR" sz="2400" b="1" kern="1200" dirty="0" err="1" smtClean="0">
              <a:latin typeface="Century Gothic" panose="020B0502020202020204" pitchFamily="34" charset="0"/>
            </a:rPr>
            <a:t>Shimadzu</a:t>
          </a:r>
          <a:r>
            <a:rPr lang="tr-TR" sz="2400" b="1" kern="1200" dirty="0" smtClean="0">
              <a:latin typeface="Century Gothic" panose="020B0502020202020204" pitchFamily="34" charset="0"/>
            </a:rPr>
            <a:t> 20-A</a:t>
          </a:r>
          <a:endParaRPr lang="tr-TR" sz="2400" b="1" kern="1200" dirty="0">
            <a:latin typeface="Century Gothic" panose="020B0502020202020204" pitchFamily="34" charset="0"/>
          </a:endParaRPr>
        </a:p>
      </dsp:txBody>
      <dsp:txXfrm>
        <a:off x="380119" y="246332"/>
        <a:ext cx="7675541" cy="492448"/>
      </dsp:txXfrm>
    </dsp:sp>
    <dsp:sp modelId="{C4CD9B81-D51E-4B7F-9A14-8E326C148226}">
      <dsp:nvSpPr>
        <dsp:cNvPr id="0" name=""/>
        <dsp:cNvSpPr/>
      </dsp:nvSpPr>
      <dsp:spPr>
        <a:xfrm>
          <a:off x="72339" y="184776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0E6E2-9825-4FDE-9E75-20F372B0FCF3}">
      <dsp:nvSpPr>
        <dsp:cNvPr id="0" name=""/>
        <dsp:cNvSpPr/>
      </dsp:nvSpPr>
      <dsp:spPr>
        <a:xfrm>
          <a:off x="826075" y="985438"/>
          <a:ext cx="7229585" cy="49244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0960" rIns="60960" bIns="60960" numCol="1" spcCol="1270" anchor="ctr" anchorCtr="0">
          <a:noAutofit/>
          <a:sp3d extrusionH="28000" prstMaterial="matte"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latin typeface="Century Gothic" panose="020B0502020202020204" pitchFamily="34" charset="0"/>
            </a:rPr>
            <a:t>COLUMN:  </a:t>
          </a:r>
          <a:r>
            <a:rPr lang="en-US" sz="2400" b="1" kern="1200" dirty="0" smtClean="0">
              <a:latin typeface="Century Gothic" panose="020B0502020202020204" pitchFamily="34" charset="0"/>
            </a:rPr>
            <a:t>C</a:t>
          </a:r>
          <a:r>
            <a:rPr lang="en-US" sz="2400" b="1" kern="1200" baseline="-25000" dirty="0" smtClean="0">
              <a:latin typeface="Century Gothic" panose="020B0502020202020204" pitchFamily="34" charset="0"/>
            </a:rPr>
            <a:t>18</a:t>
          </a:r>
          <a:r>
            <a:rPr lang="en-US" sz="2400" b="1" kern="1200" dirty="0" smtClean="0">
              <a:latin typeface="Century Gothic" panose="020B0502020202020204" pitchFamily="34" charset="0"/>
            </a:rPr>
            <a:t> (250mm x</a:t>
          </a:r>
          <a:r>
            <a:rPr lang="tr-TR" sz="2400" b="1" kern="1200" dirty="0" smtClean="0">
              <a:latin typeface="Century Gothic" panose="020B0502020202020204" pitchFamily="34" charset="0"/>
            </a:rPr>
            <a:t>  </a:t>
          </a:r>
          <a:r>
            <a:rPr lang="en-US" sz="2400" b="1" kern="1200" dirty="0" smtClean="0">
              <a:latin typeface="Century Gothic" panose="020B0502020202020204" pitchFamily="34" charset="0"/>
            </a:rPr>
            <a:t>4.6 mm id,</a:t>
          </a:r>
          <a:r>
            <a:rPr lang="tr-TR" sz="2400" b="1" kern="1200" dirty="0" smtClean="0">
              <a:latin typeface="Century Gothic" panose="020B0502020202020204" pitchFamily="34" charset="0"/>
            </a:rPr>
            <a:t> </a:t>
          </a:r>
          <a:r>
            <a:rPr lang="en-US" sz="2400" b="1" kern="1200" dirty="0" smtClean="0">
              <a:latin typeface="Century Gothic" panose="020B0502020202020204" pitchFamily="34" charset="0"/>
            </a:rPr>
            <a:t>5</a:t>
          </a:r>
          <a:r>
            <a:rPr lang="tr-TR" sz="2400" b="1" kern="1200" dirty="0" smtClean="0">
              <a:latin typeface="Century Gothic" panose="020B0502020202020204" pitchFamily="34" charset="0"/>
            </a:rPr>
            <a:t> </a:t>
          </a:r>
          <a:r>
            <a:rPr lang="en-US" sz="2400" b="1" kern="1200" dirty="0" smtClean="0">
              <a:latin typeface="Century Gothic" panose="020B0502020202020204" pitchFamily="34" charset="0"/>
            </a:rPr>
            <a:t>μ</a:t>
          </a:r>
          <a:r>
            <a:rPr lang="tr-TR" sz="2400" b="1" kern="1200" dirty="0" smtClean="0">
              <a:latin typeface="Century Gothic" panose="020B0502020202020204" pitchFamily="34" charset="0"/>
            </a:rPr>
            <a:t>M)</a:t>
          </a:r>
          <a:endParaRPr lang="tr-TR" sz="2400" b="1" kern="1200" dirty="0">
            <a:latin typeface="Century Gothic" panose="020B0502020202020204" pitchFamily="34" charset="0"/>
          </a:endParaRPr>
        </a:p>
      </dsp:txBody>
      <dsp:txXfrm>
        <a:off x="826075" y="985438"/>
        <a:ext cx="7229585" cy="492448"/>
      </dsp:txXfrm>
    </dsp:sp>
    <dsp:sp modelId="{8A95B022-ADA4-4E3D-AD9B-254DC684CC80}">
      <dsp:nvSpPr>
        <dsp:cNvPr id="0" name=""/>
        <dsp:cNvSpPr/>
      </dsp:nvSpPr>
      <dsp:spPr>
        <a:xfrm>
          <a:off x="518295" y="923882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89C9E5-BADA-466D-8AC4-51B49F0412B9}">
      <dsp:nvSpPr>
        <dsp:cNvPr id="0" name=""/>
        <dsp:cNvSpPr/>
      </dsp:nvSpPr>
      <dsp:spPr>
        <a:xfrm>
          <a:off x="1070457" y="1724003"/>
          <a:ext cx="6985203" cy="49244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0960" rIns="60960" bIns="60960" numCol="1" spcCol="1270" anchor="ctr" anchorCtr="0">
          <a:noAutofit/>
          <a:sp3d extrusionH="28000" prstMaterial="matte"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latin typeface="Century Gothic" panose="020B0502020202020204" pitchFamily="34" charset="0"/>
            </a:rPr>
            <a:t>MOBILE PHASE:  </a:t>
          </a:r>
          <a:r>
            <a:rPr lang="tr-TR" sz="2400" b="1" kern="1200" dirty="0" err="1" smtClean="0">
              <a:latin typeface="Century Gothic" panose="020B0502020202020204" pitchFamily="34" charset="0"/>
            </a:rPr>
            <a:t>Acetonitril:Methanol</a:t>
          </a:r>
          <a:r>
            <a:rPr lang="tr-TR" sz="2400" b="1" kern="1200" dirty="0" smtClean="0">
              <a:latin typeface="Century Gothic" panose="020B0502020202020204" pitchFamily="34" charset="0"/>
            </a:rPr>
            <a:t> (25:75)</a:t>
          </a:r>
          <a:endParaRPr lang="tr-TR" sz="2400" b="1" kern="1200" dirty="0">
            <a:latin typeface="Century Gothic" panose="020B0502020202020204" pitchFamily="34" charset="0"/>
          </a:endParaRPr>
        </a:p>
      </dsp:txBody>
      <dsp:txXfrm>
        <a:off x="1070457" y="1724003"/>
        <a:ext cx="6985203" cy="492448"/>
      </dsp:txXfrm>
    </dsp:sp>
    <dsp:sp modelId="{9C0861EA-E096-4949-931A-E79644B0BD81}">
      <dsp:nvSpPr>
        <dsp:cNvPr id="0" name=""/>
        <dsp:cNvSpPr/>
      </dsp:nvSpPr>
      <dsp:spPr>
        <a:xfrm>
          <a:off x="762677" y="1662447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CA19B-183E-455E-9499-16C5FC3C485C}">
      <dsp:nvSpPr>
        <dsp:cNvPr id="0" name=""/>
        <dsp:cNvSpPr/>
      </dsp:nvSpPr>
      <dsp:spPr>
        <a:xfrm>
          <a:off x="1148486" y="2463109"/>
          <a:ext cx="6907174" cy="49244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0960" rIns="60960" bIns="60960" numCol="1" spcCol="1270" anchor="ctr" anchorCtr="0">
          <a:noAutofit/>
          <a:sp3d extrusionH="28000" prstMaterial="matte"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latin typeface="Century Gothic" panose="020B0502020202020204" pitchFamily="34" charset="0"/>
            </a:rPr>
            <a:t>WAVELENGTH:  262 </a:t>
          </a:r>
          <a:r>
            <a:rPr lang="tr-TR" sz="2400" b="1" kern="1200" dirty="0" err="1" smtClean="0">
              <a:latin typeface="Century Gothic" panose="020B0502020202020204" pitchFamily="34" charset="0"/>
            </a:rPr>
            <a:t>nm</a:t>
          </a:r>
          <a:endParaRPr lang="tr-TR" sz="2400" b="1" kern="1200" dirty="0">
            <a:latin typeface="Century Gothic" panose="020B0502020202020204" pitchFamily="34" charset="0"/>
          </a:endParaRPr>
        </a:p>
      </dsp:txBody>
      <dsp:txXfrm>
        <a:off x="1148486" y="2463109"/>
        <a:ext cx="6907174" cy="492448"/>
      </dsp:txXfrm>
    </dsp:sp>
    <dsp:sp modelId="{9C61C024-34CA-4E99-B809-14A7BBBBA3BD}">
      <dsp:nvSpPr>
        <dsp:cNvPr id="0" name=""/>
        <dsp:cNvSpPr/>
      </dsp:nvSpPr>
      <dsp:spPr>
        <a:xfrm>
          <a:off x="840706" y="240155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1F9C7-41F3-48F4-A874-74F1A41A130C}">
      <dsp:nvSpPr>
        <dsp:cNvPr id="0" name=""/>
        <dsp:cNvSpPr/>
      </dsp:nvSpPr>
      <dsp:spPr>
        <a:xfrm>
          <a:off x="1070457" y="3202215"/>
          <a:ext cx="6985203" cy="49244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0960" rIns="60960" bIns="60960" numCol="1" spcCol="1270" anchor="ctr" anchorCtr="0">
          <a:noAutofit/>
          <a:sp3d extrusionH="28000" prstMaterial="matte"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latin typeface="Century Gothic" panose="020B0502020202020204" pitchFamily="34" charset="0"/>
            </a:rPr>
            <a:t>INJECTION VOLUME:  20 µL</a:t>
          </a:r>
          <a:endParaRPr lang="tr-TR" sz="2400" b="1" kern="1200" dirty="0">
            <a:latin typeface="Century Gothic" panose="020B0502020202020204" pitchFamily="34" charset="0"/>
          </a:endParaRPr>
        </a:p>
      </dsp:txBody>
      <dsp:txXfrm>
        <a:off x="1070457" y="3202215"/>
        <a:ext cx="6985203" cy="492448"/>
      </dsp:txXfrm>
    </dsp:sp>
    <dsp:sp modelId="{1AA8CF76-502F-47BE-BB85-23924F9B50DE}">
      <dsp:nvSpPr>
        <dsp:cNvPr id="0" name=""/>
        <dsp:cNvSpPr/>
      </dsp:nvSpPr>
      <dsp:spPr>
        <a:xfrm>
          <a:off x="762677" y="314065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BCA80A-A575-4B3A-8FE7-E1FED8DB4BA9}">
      <dsp:nvSpPr>
        <dsp:cNvPr id="0" name=""/>
        <dsp:cNvSpPr/>
      </dsp:nvSpPr>
      <dsp:spPr>
        <a:xfrm>
          <a:off x="826075" y="3940779"/>
          <a:ext cx="7229585" cy="49244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0960" rIns="60960" bIns="60960" numCol="1" spcCol="1270" anchor="ctr" anchorCtr="0">
          <a:noAutofit/>
          <a:sp3d extrusionH="28000" prstMaterial="matte"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latin typeface="Century Gothic" panose="020B0502020202020204" pitchFamily="34" charset="0"/>
            </a:rPr>
            <a:t>FLOW RATE:  0.9 </a:t>
          </a:r>
          <a:r>
            <a:rPr lang="tr-TR" sz="2400" b="1" kern="1200" dirty="0" err="1" smtClean="0">
              <a:latin typeface="Century Gothic" panose="020B0502020202020204" pitchFamily="34" charset="0"/>
            </a:rPr>
            <a:t>mL</a:t>
          </a:r>
          <a:r>
            <a:rPr lang="tr-TR" sz="2400" b="1" kern="1200" dirty="0" smtClean="0">
              <a:latin typeface="Century Gothic" panose="020B0502020202020204" pitchFamily="34" charset="0"/>
            </a:rPr>
            <a:t>/</a:t>
          </a:r>
          <a:r>
            <a:rPr lang="tr-TR" sz="2400" b="1" kern="1200" dirty="0" err="1" smtClean="0">
              <a:latin typeface="Century Gothic" panose="020B0502020202020204" pitchFamily="34" charset="0"/>
            </a:rPr>
            <a:t>min</a:t>
          </a:r>
          <a:endParaRPr lang="tr-TR" sz="2400" b="1" kern="1200" dirty="0">
            <a:latin typeface="Century Gothic" panose="020B0502020202020204" pitchFamily="34" charset="0"/>
          </a:endParaRPr>
        </a:p>
      </dsp:txBody>
      <dsp:txXfrm>
        <a:off x="826075" y="3940779"/>
        <a:ext cx="7229585" cy="492448"/>
      </dsp:txXfrm>
    </dsp:sp>
    <dsp:sp modelId="{F4F9BDE2-990B-4D75-8F23-CF562B7C1527}">
      <dsp:nvSpPr>
        <dsp:cNvPr id="0" name=""/>
        <dsp:cNvSpPr/>
      </dsp:nvSpPr>
      <dsp:spPr>
        <a:xfrm>
          <a:off x="518295" y="3879223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4AE02-9739-4121-ADD7-5C71DB231309}">
      <dsp:nvSpPr>
        <dsp:cNvPr id="0" name=""/>
        <dsp:cNvSpPr/>
      </dsp:nvSpPr>
      <dsp:spPr>
        <a:xfrm>
          <a:off x="380119" y="4679885"/>
          <a:ext cx="7675541" cy="49244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0881" tIns="60960" rIns="60960" bIns="60960" numCol="1" spcCol="1270" anchor="ctr" anchorCtr="0">
          <a:noAutofit/>
          <a:sp3d extrusionH="28000" prstMaterial="matte"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latin typeface="Century Gothic" panose="020B0502020202020204" pitchFamily="34" charset="0"/>
            </a:rPr>
            <a:t>TEMPERATURE:  25 ̊C</a:t>
          </a:r>
          <a:endParaRPr lang="tr-TR" sz="2400" b="1" kern="1200" dirty="0">
            <a:latin typeface="Century Gothic" panose="020B0502020202020204" pitchFamily="34" charset="0"/>
          </a:endParaRPr>
        </a:p>
      </dsp:txBody>
      <dsp:txXfrm>
        <a:off x="380119" y="4679885"/>
        <a:ext cx="7675541" cy="492448"/>
      </dsp:txXfrm>
    </dsp:sp>
    <dsp:sp modelId="{B9266DE5-D4CE-45CE-B998-C3F19CA052C0}">
      <dsp:nvSpPr>
        <dsp:cNvPr id="0" name=""/>
        <dsp:cNvSpPr/>
      </dsp:nvSpPr>
      <dsp:spPr>
        <a:xfrm>
          <a:off x="72339" y="4618329"/>
          <a:ext cx="615560" cy="615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CA127-EA6F-4281-9D03-C04CC04F71D1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CBC4EF-B3B9-477B-ABDC-8E47224941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9409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CBC4EF-B3B9-477B-ABDC-8E472249413C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0099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7062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13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3339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384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7853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3179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949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8667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9557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217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554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01C3B-6D3D-4E37-BF45-718B908D3A47}" type="datetimeFigureOut">
              <a:rPr lang="tr-TR" smtClean="0"/>
              <a:t>06.08.2015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26C5C-E212-4A75-943C-3ACDBB692CC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3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f"/><Relationship Id="rId3" Type="http://schemas.microsoft.com/office/2007/relationships/hdphoto" Target="../media/hdphoto1.wdp"/><Relationship Id="rId7" Type="http://schemas.openxmlformats.org/officeDocument/2006/relationships/image" Target="../media/image15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.png"/><Relationship Id="rId7" Type="http://schemas.openxmlformats.org/officeDocument/2006/relationships/image" Target="../media/image22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1.wdp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114550" y="159329"/>
            <a:ext cx="9691687" cy="2909454"/>
          </a:xfrm>
        </p:spPr>
        <p:txBody>
          <a:bodyPr>
            <a:normAutofit fontScale="47500" lnSpcReduction="20000"/>
          </a:bodyPr>
          <a:lstStyle/>
          <a:p>
            <a:endParaRPr lang="tr-TR" sz="4600" b="1" dirty="0" smtClean="0">
              <a:solidFill>
                <a:schemeClr val="bg1"/>
              </a:solidFill>
              <a:latin typeface="Kristen ITC" panose="03050502040202030202" pitchFamily="66" charset="0"/>
            </a:endParaRPr>
          </a:p>
          <a:p>
            <a:pPr algn="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8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Preparation</a:t>
            </a:r>
            <a:r>
              <a:rPr lang="tr-TR" sz="8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tr-TR" sz="8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and</a:t>
            </a:r>
            <a:r>
              <a:rPr lang="tr-TR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tr-TR" sz="8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Characterization</a:t>
            </a:r>
            <a:r>
              <a:rPr lang="tr-TR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tr-TR" sz="8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8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of Dexketoprofen </a:t>
            </a:r>
            <a:r>
              <a:rPr lang="tr-TR" sz="8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Tromethamol</a:t>
            </a:r>
            <a:r>
              <a:rPr lang="tr-TR" sz="8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tr-TR" sz="8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Loaded</a:t>
            </a:r>
            <a:endParaRPr lang="tr-TR" sz="8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tr-TR" sz="8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Eudragit</a:t>
            </a:r>
            <a:r>
              <a:rPr lang="tr-TR" sz="8000" b="1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®</a:t>
            </a:r>
            <a:r>
              <a:rPr lang="tr-TR" sz="8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RS 100 </a:t>
            </a:r>
            <a:r>
              <a:rPr lang="tr-TR" sz="8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Nanoparticles</a:t>
            </a:r>
            <a:endParaRPr lang="tr-TR" sz="8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6" descr="C:\Users\Tom\AppData\Local\Microsoft\Windows\Temporary Internet Files\Content.IE5\VDPGL810\MP900443152[1]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12" b="100000" l="56184" r="91755">
                        <a14:foregroundMark x1="57479" y1="98938" x2="72438" y2="99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88"/>
          <a:stretch/>
        </p:blipFill>
        <p:spPr bwMode="auto">
          <a:xfrm rot="2566966">
            <a:off x="-493378" y="-374649"/>
            <a:ext cx="3696621" cy="53816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czfak.anadolu.edu.tr/eczimages/ecz_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341" y="420501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Metin kutusu 6"/>
          <p:cNvSpPr txBox="1"/>
          <p:nvPr/>
        </p:nvSpPr>
        <p:spPr>
          <a:xfrm>
            <a:off x="1143000" y="4729163"/>
            <a:ext cx="1943100" cy="471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888167" y="4127989"/>
            <a:ext cx="8385629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>
              <a:solidFill>
                <a:schemeClr val="bg1"/>
              </a:solidFill>
              <a:latin typeface="Kristen ITC" panose="03050502040202030202" pitchFamily="66" charset="0"/>
            </a:endParaRPr>
          </a:p>
          <a:p>
            <a:r>
              <a:rPr lang="tr-TR" sz="20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Ahmet Alper </a:t>
            </a:r>
            <a:r>
              <a:rPr lang="tr-TR" sz="20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Öztürk</a:t>
            </a:r>
            <a:r>
              <a:rPr lang="tr-TR" sz="2000" b="1" baseline="30000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tr-T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Evrim Yenilmez, Yasemin Yazan</a:t>
            </a:r>
            <a:endParaRPr lang="tr-TR" sz="2000" b="1" baseline="30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tr-TR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Anadolu</a:t>
            </a:r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University, Faculty of Pharmacy, Department of Pharmaceutical </a:t>
            </a:r>
          </a:p>
          <a:p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Technology, </a:t>
            </a:r>
            <a:r>
              <a:rPr lang="en-US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Eski</a:t>
            </a:r>
            <a:r>
              <a:rPr lang="tr-TR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ş</a:t>
            </a:r>
            <a:r>
              <a:rPr lang="en-US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ehir</a:t>
            </a:r>
            <a:r>
              <a:rPr lang="en-US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TURKEY</a:t>
            </a:r>
          </a:p>
        </p:txBody>
      </p:sp>
    </p:spTree>
    <p:extLst>
      <p:ext uri="{BB962C8B-B14F-4D97-AF65-F5344CB8AC3E}">
        <p14:creationId xmlns:p14="http://schemas.microsoft.com/office/powerpoint/2010/main" val="109833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24746" y="498182"/>
            <a:ext cx="2390988" cy="962025"/>
          </a:xfrm>
        </p:spPr>
        <p:txBody>
          <a:bodyPr>
            <a:normAutofit/>
          </a:bodyPr>
          <a:lstStyle/>
          <a:p>
            <a:pPr algn="ctr"/>
            <a:r>
              <a:rPr lang="tr-TR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Flow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b="1" dirty="0">
              <a:solidFill>
                <a:schemeClr val="bg1"/>
              </a:solidFill>
              <a:latin typeface="Kristen ITC" panose="03050502040202030202" pitchFamily="66" charset="0"/>
            </a:endParaRPr>
          </a:p>
          <a:p>
            <a:pPr marL="0" indent="0">
              <a:buNone/>
            </a:pPr>
            <a:endParaRPr lang="tr-TR" b="1" dirty="0" smtClean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graphicFrame>
        <p:nvGraphicFramePr>
          <p:cNvPr id="6" name="Diyagram 5"/>
          <p:cNvGraphicFramePr/>
          <p:nvPr>
            <p:extLst>
              <p:ext uri="{D42A27DB-BD31-4B8C-83A1-F6EECF244321}">
                <p14:modId xmlns:p14="http://schemas.microsoft.com/office/powerpoint/2010/main" val="1480380806"/>
              </p:ext>
            </p:extLst>
          </p:nvPr>
        </p:nvGraphicFramePr>
        <p:xfrm>
          <a:off x="1483360" y="690881"/>
          <a:ext cx="10405322" cy="5169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07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0025" y="365124"/>
            <a:ext cx="11630025" cy="2678113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solidFill>
                  <a:schemeClr val="bg1"/>
                </a:solidFill>
                <a:latin typeface="Kristen ITC" panose="03050502040202030202" pitchFamily="66" charset="0"/>
              </a:rPr>
              <a:t>AIM </a:t>
            </a:r>
            <a:r>
              <a:rPr lang="tr-TR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/>
            </a:r>
            <a:br>
              <a:rPr lang="tr-TR" dirty="0" smtClean="0">
                <a:solidFill>
                  <a:schemeClr val="bg1"/>
                </a:solidFill>
                <a:latin typeface="Kristen ITC" panose="03050502040202030202" pitchFamily="66" charset="0"/>
              </a:rPr>
            </a:br>
            <a:r>
              <a:rPr lang="tr-TR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/>
            </a:r>
            <a:br>
              <a:rPr lang="tr-TR" dirty="0" smtClean="0">
                <a:solidFill>
                  <a:schemeClr val="bg1"/>
                </a:solidFill>
                <a:latin typeface="Kristen ITC" panose="03050502040202030202" pitchFamily="66" charset="0"/>
              </a:rPr>
            </a:br>
            <a:endParaRPr lang="tr-TR" sz="28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42" y="558980"/>
            <a:ext cx="2586190" cy="1202352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95413" y="2153389"/>
            <a:ext cx="10515600" cy="31007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  <a:latin typeface="Kristen ITC" panose="03050502040202030202" pitchFamily="66" charset="0"/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Dexketoprofen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Tromethamol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(DT) + </a:t>
            </a:r>
            <a:r>
              <a:rPr lang="en-US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Eudragit</a:t>
            </a:r>
            <a:r>
              <a:rPr lang="en-US" b="1" baseline="30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®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RS 100 (ER)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Incorporation of DT into ER nanoparticles</a:t>
            </a:r>
          </a:p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Characterization studies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8" y="2547539"/>
            <a:ext cx="995271" cy="595710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87" y="3543200"/>
            <a:ext cx="995271" cy="59571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45" y="4653506"/>
            <a:ext cx="995271" cy="595710"/>
          </a:xfrm>
          <a:prstGeom prst="rect">
            <a:avLst/>
          </a:prstGeom>
        </p:spPr>
      </p:pic>
      <p:sp>
        <p:nvSpPr>
          <p:cNvPr id="10" name="Metin kutusu 9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60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6129" y="0"/>
            <a:ext cx="12192000" cy="6858000"/>
          </a:xfrm>
          <a:prstGeom prst="rect">
            <a:avLst/>
          </a:prstGeom>
          <a:noFill/>
          <a:ln>
            <a:noFill/>
          </a:ln>
          <a:effectLst>
            <a:outerShdw blurRad="50800" dist="101600" dir="5400000" algn="ctr" rotWithShape="0">
              <a:srgbClr val="000000">
                <a:alpha val="43137"/>
              </a:srgbClr>
            </a:outerShdw>
            <a:reflection blurRad="12700" stA="4500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84904" y="2920011"/>
            <a:ext cx="4286083" cy="22704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pH-sensitive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non-biodegradable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positively charged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non-toxic</a:t>
            </a:r>
            <a:endParaRPr 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2100157" y="640603"/>
            <a:ext cx="80438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5400" b="1" dirty="0" err="1">
                <a:solidFill>
                  <a:schemeClr val="bg1"/>
                </a:solidFill>
                <a:latin typeface="Kristen ITC" panose="03050502040202030202" pitchFamily="66" charset="0"/>
              </a:rPr>
              <a:t>Eudragit</a:t>
            </a:r>
            <a:r>
              <a:rPr lang="tr-TR" sz="5400" b="1" baseline="30000" dirty="0">
                <a:solidFill>
                  <a:schemeClr val="bg1"/>
                </a:solidFill>
                <a:latin typeface="Kristen ITC" panose="03050502040202030202" pitchFamily="66" charset="0"/>
              </a:rPr>
              <a:t>®</a:t>
            </a:r>
            <a:r>
              <a:rPr lang="tr-TR" sz="5400" b="1" dirty="0">
                <a:solidFill>
                  <a:schemeClr val="bg1"/>
                </a:solidFill>
                <a:latin typeface="Kristen ITC" panose="03050502040202030202" pitchFamily="66" charset="0"/>
              </a:rPr>
              <a:t> RS </a:t>
            </a:r>
            <a:r>
              <a:rPr lang="tr-TR" sz="54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100 (ER)</a:t>
            </a:r>
            <a:endParaRPr lang="tr-TR" sz="54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323" y="2921517"/>
            <a:ext cx="3371069" cy="2525048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  <a:effectLst>
            <a:reflection endPos="0" dist="50800" dir="5400000" sy="-100000" algn="bl" rotWithShape="0"/>
            <a:softEdge rad="381000"/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667">
            <a:off x="2113906" y="1383717"/>
            <a:ext cx="7706801" cy="495369"/>
          </a:xfrm>
          <a:prstGeom prst="rect">
            <a:avLst/>
          </a:prstGeom>
        </p:spPr>
      </p:pic>
      <p:grpSp>
        <p:nvGrpSpPr>
          <p:cNvPr id="5" name="Grup 4"/>
          <p:cNvGrpSpPr/>
          <p:nvPr/>
        </p:nvGrpSpPr>
        <p:grpSpPr>
          <a:xfrm>
            <a:off x="1835625" y="2961674"/>
            <a:ext cx="1088029" cy="2351384"/>
            <a:chOff x="1808531" y="2377626"/>
            <a:chExt cx="1088029" cy="2351384"/>
          </a:xfrm>
        </p:grpSpPr>
        <p:pic>
          <p:nvPicPr>
            <p:cNvPr id="9" name="Resim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1289" y="2377626"/>
              <a:ext cx="995271" cy="595710"/>
            </a:xfrm>
            <a:prstGeom prst="rect">
              <a:avLst/>
            </a:prstGeom>
          </p:spPr>
        </p:pic>
        <p:pic>
          <p:nvPicPr>
            <p:cNvPr id="10" name="Resim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1363" y="2915639"/>
              <a:ext cx="995271" cy="595710"/>
            </a:xfrm>
            <a:prstGeom prst="rect">
              <a:avLst/>
            </a:prstGeom>
          </p:spPr>
        </p:pic>
        <p:pic>
          <p:nvPicPr>
            <p:cNvPr id="11" name="Resim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1362" y="3533854"/>
              <a:ext cx="995271" cy="595710"/>
            </a:xfrm>
            <a:prstGeom prst="rect">
              <a:avLst/>
            </a:prstGeom>
          </p:spPr>
        </p:pic>
        <p:pic>
          <p:nvPicPr>
            <p:cNvPr id="12" name="Resim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8531" y="4133300"/>
              <a:ext cx="995271" cy="595710"/>
            </a:xfrm>
            <a:prstGeom prst="rect">
              <a:avLst/>
            </a:prstGeom>
          </p:spPr>
        </p:pic>
      </p:grpSp>
      <p:sp>
        <p:nvSpPr>
          <p:cNvPr id="14" name="Metin kutusu 13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56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5000" y="3242990"/>
            <a:ext cx="10515600" cy="2140128"/>
          </a:xfrm>
        </p:spPr>
        <p:txBody>
          <a:bodyPr>
            <a:normAutofit/>
          </a:bodyPr>
          <a:lstStyle/>
          <a:p>
            <a:pPr marL="0" indent="0" defTabSz="269875">
              <a:buNone/>
            </a:pPr>
            <a:r>
              <a:rPr lang="tr-TR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•</a:t>
            </a:r>
            <a:r>
              <a:rPr lang="tr-TR" b="1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tr-TR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non-steroidal</a:t>
            </a:r>
            <a:r>
              <a:rPr lang="tr-T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tr-TR" b="1" dirty="0">
                <a:solidFill>
                  <a:schemeClr val="bg1"/>
                </a:solidFill>
                <a:latin typeface="Century Gothic" panose="020B0502020202020204" pitchFamily="34" charset="0"/>
              </a:rPr>
              <a:t>anti-</a:t>
            </a:r>
            <a:r>
              <a:rPr lang="tr-TR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inflammatory</a:t>
            </a:r>
            <a:r>
              <a:rPr lang="tr-TR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tr-TR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drug</a:t>
            </a:r>
            <a:endParaRPr lang="tr-TR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defTabSz="269875">
              <a:buNone/>
            </a:pPr>
            <a:r>
              <a:rPr lang="tr-TR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•	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dextrorotatory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enantiomer of </a:t>
            </a:r>
            <a:r>
              <a:rPr lang="en-US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ketoprofen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formulated as </a:t>
            </a:r>
            <a:r>
              <a:rPr lang="tr-T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en-US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tromethamine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salt</a:t>
            </a:r>
            <a:endParaRPr lang="tr-TR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defTabSz="269875">
              <a:buNone/>
            </a:pPr>
            <a:r>
              <a:rPr lang="tr-TR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•	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medicine used in</a:t>
            </a:r>
            <a:r>
              <a:rPr lang="tr-T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treatment of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mild to moderate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pain</a:t>
            </a:r>
            <a:endParaRPr lang="tr-TR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endParaRPr lang="tr-TR" dirty="0" smtClean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193203" y="394176"/>
            <a:ext cx="8321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 </a:t>
            </a:r>
            <a:r>
              <a:rPr lang="en-US" sz="36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Dexketoprofen</a:t>
            </a:r>
            <a:r>
              <a:rPr lang="en-US" sz="36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Tromethamol</a:t>
            </a:r>
            <a:r>
              <a:rPr lang="en-US" sz="36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 (DT)</a:t>
            </a:r>
            <a:endParaRPr lang="en-US" sz="3600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1310" y="1248826"/>
            <a:ext cx="3917089" cy="1768475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198880" y="5383118"/>
            <a:ext cx="44173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</a:t>
            </a:r>
            <a:r>
              <a:rPr lang="en-US" sz="2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istribution</a:t>
            </a: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half-life</a:t>
            </a:r>
            <a:r>
              <a:rPr lang="tr-T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0.35 </a:t>
            </a:r>
            <a:r>
              <a:rPr lang="tr-TR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hours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tr-TR" sz="2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tr-T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  <a:r>
              <a:rPr lang="en-US" sz="2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limination</a:t>
            </a: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half-life  </a:t>
            </a:r>
            <a:r>
              <a:rPr lang="tr-T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  <a:r>
              <a:rPr lang="tr-T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65 hours</a:t>
            </a:r>
            <a:endParaRPr lang="tr-TR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Metin kutusu 9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56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73293" y="2601107"/>
            <a:ext cx="10515600" cy="3030855"/>
          </a:xfrm>
        </p:spPr>
        <p:txBody>
          <a:bodyPr/>
          <a:lstStyle/>
          <a:p>
            <a:pPr marL="0" indent="0" defTabSz="361950">
              <a:buNone/>
            </a:pPr>
            <a:r>
              <a:rPr lang="tr-TR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•	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stable</a:t>
            </a:r>
          </a:p>
          <a:p>
            <a:pPr marL="0" indent="0" defTabSz="361950">
              <a:buNone/>
            </a:pPr>
            <a:r>
              <a:rPr lang="tr-TR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•	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small size</a:t>
            </a:r>
          </a:p>
          <a:p>
            <a:pPr marL="0" indent="0" defTabSz="361950">
              <a:buNone/>
            </a:pPr>
            <a:r>
              <a:rPr lang="tr-TR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•	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high surface area</a:t>
            </a:r>
          </a:p>
          <a:p>
            <a:pPr marL="0" indent="0" defTabSz="361950">
              <a:buNone/>
            </a:pPr>
            <a:r>
              <a:rPr lang="tr-TR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•	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protect encapsulated drugs from </a:t>
            </a:r>
            <a:r>
              <a:rPr lang="tr-T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GI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environment</a:t>
            </a:r>
          </a:p>
          <a:p>
            <a:pPr marL="0" indent="0" defTabSz="361950">
              <a:buNone/>
            </a:pPr>
            <a:r>
              <a:rPr lang="tr-TR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•	</a:t>
            </a:r>
            <a:r>
              <a:rPr lang="en-US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modulat</a:t>
            </a:r>
            <a:r>
              <a:rPr lang="tr-T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physicochemical characteristics, drug release </a:t>
            </a:r>
            <a:r>
              <a:rPr lang="tr-T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tr-TR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and</a:t>
            </a:r>
            <a:r>
              <a:rPr lang="tr-T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biological behavior</a:t>
            </a:r>
          </a:p>
        </p:txBody>
      </p:sp>
      <p:sp>
        <p:nvSpPr>
          <p:cNvPr id="6" name="Metin kutusu 5"/>
          <p:cNvSpPr txBox="1"/>
          <p:nvPr/>
        </p:nvSpPr>
        <p:spPr>
          <a:xfrm>
            <a:off x="3822065" y="923234"/>
            <a:ext cx="71352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Orally</a:t>
            </a:r>
            <a:r>
              <a:rPr lang="tr-TR" sz="40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40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applied</a:t>
            </a:r>
            <a:r>
              <a:rPr lang="tr-TR" sz="40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40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nanoparticles</a:t>
            </a:r>
            <a:endParaRPr lang="tr-TR" sz="4000" b="1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61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95438" y="2777331"/>
            <a:ext cx="9234488" cy="1303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66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EXPERIMENTAL</a:t>
            </a:r>
            <a:endParaRPr lang="tr-TR" sz="66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Picture 6" descr="C:\Users\Tom\AppData\Local\Microsoft\Windows\Temporary Internet Files\Content.IE5\VDPGL810\MP900443152[1]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2" b="100000" l="56184" r="91755">
                        <a14:foregroundMark x1="57479" y1="98938" x2="72438" y2="99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88"/>
          <a:stretch/>
        </p:blipFill>
        <p:spPr bwMode="auto">
          <a:xfrm rot="17638970">
            <a:off x="8981615" y="1928053"/>
            <a:ext cx="3696621" cy="53816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667">
            <a:off x="1602821" y="3832984"/>
            <a:ext cx="7706801" cy="495369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65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15766" y="-3175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81294" y="1566814"/>
            <a:ext cx="9181693" cy="14804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Eudragit</a:t>
            </a:r>
            <a:r>
              <a:rPr lang="en-US" sz="2400" b="1" baseline="30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®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RS 100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(ER)			1 g</a:t>
            </a:r>
          </a:p>
          <a:p>
            <a:pPr marL="0" indent="0">
              <a:buNone/>
            </a:pPr>
            <a:r>
              <a:rPr lang="en-US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Dexketoprofen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Tromethamol</a:t>
            </a:r>
            <a:r>
              <a:rPr lang="tr-TR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(DT)	0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05 g / 0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 g / 0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15 g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Methanol					100 mL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3984885" y="365125"/>
            <a:ext cx="7595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Preparation  of ER-DT </a:t>
            </a:r>
            <a:r>
              <a:rPr lang="tr-TR" sz="32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nanoparticles</a:t>
            </a:r>
            <a:endParaRPr lang="tr-TR" sz="32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6620" y="3910746"/>
            <a:ext cx="1964113" cy="2944079"/>
          </a:xfrm>
          <a:prstGeom prst="rect">
            <a:avLst/>
          </a:prstGeom>
          <a:effectLst>
            <a:glow rad="431800">
              <a:schemeClr val="accent1">
                <a:alpha val="59000"/>
              </a:schemeClr>
            </a:glow>
            <a:softEdge rad="165100"/>
          </a:effec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046" y="2984317"/>
            <a:ext cx="3542292" cy="3481428"/>
          </a:xfrm>
          <a:prstGeom prst="rect">
            <a:avLst/>
          </a:prstGeom>
          <a:effectLst>
            <a:glow rad="546100">
              <a:schemeClr val="accent1">
                <a:alpha val="40000"/>
              </a:schemeClr>
            </a:glow>
            <a:softEdge rad="127000"/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667">
            <a:off x="3992268" y="756832"/>
            <a:ext cx="7706801" cy="495369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878691" y="4445039"/>
            <a:ext cx="4760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Buchi B-90 </a:t>
            </a:r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Nano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Spray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Dryer</a:t>
            </a:r>
            <a:endParaRPr lang="tr-T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tabLst>
                <a:tab pos="1252538" algn="l"/>
              </a:tabLst>
            </a:pPr>
            <a:r>
              <a:rPr lang="tr-TR" sz="2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Inlet</a:t>
            </a:r>
            <a:r>
              <a:rPr lang="tr-T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	120°C </a:t>
            </a:r>
          </a:p>
          <a:p>
            <a:pPr>
              <a:tabLst>
                <a:tab pos="1252538" algn="l"/>
              </a:tabLst>
            </a:pPr>
            <a:r>
              <a:rPr lang="tr-TR" sz="20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Outlet</a:t>
            </a:r>
            <a:r>
              <a:rPr lang="tr-TR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54°C</a:t>
            </a:r>
            <a:endParaRPr lang="tr-TR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0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 rot="16200000">
            <a:off x="-1701920" y="2809525"/>
            <a:ext cx="60035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54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Characterization</a:t>
            </a:r>
            <a:endParaRPr lang="tr-TR" sz="54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3257646670"/>
              </p:ext>
            </p:extLst>
          </p:nvPr>
        </p:nvGraphicFramePr>
        <p:xfrm>
          <a:off x="2912764" y="28576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9621" y="2425681"/>
            <a:ext cx="10515600" cy="4351338"/>
          </a:xfrm>
        </p:spPr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 sz="1400" b="1" kern="0" dirty="0">
              <a:solidFill>
                <a:prstClr val="white"/>
              </a:solidFill>
              <a:latin typeface="Kristen ITC" panose="03050502040202030202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 sz="1400" b="1" kern="0" dirty="0" smtClean="0">
              <a:latin typeface="Kristen ITC" panose="03050502040202030202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 sz="1400" b="1" kern="0" dirty="0" smtClean="0">
              <a:solidFill>
                <a:prstClr val="white"/>
              </a:solidFill>
              <a:latin typeface="Kristen ITC" panose="03050502040202030202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 sz="1400" b="1" kern="0" dirty="0" smtClean="0">
              <a:solidFill>
                <a:prstClr val="white"/>
              </a:solidFill>
              <a:latin typeface="Kristen ITC" panose="03050502040202030202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 sz="1400" b="1" kern="0" dirty="0" smtClean="0">
              <a:solidFill>
                <a:prstClr val="white"/>
              </a:solidFill>
              <a:latin typeface="Kristen ITC" panose="03050502040202030202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tr-TR" sz="1400" b="1" kern="0" dirty="0">
              <a:solidFill>
                <a:prstClr val="white"/>
              </a:solidFill>
              <a:latin typeface="Kristen ITC" panose="03050502040202030202" pitchFamily="66" charset="0"/>
            </a:endParaRPr>
          </a:p>
          <a:p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3102187" y="447384"/>
            <a:ext cx="88007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3600" b="1" kern="0" dirty="0">
                <a:solidFill>
                  <a:prstClr val="white"/>
                </a:solidFill>
                <a:latin typeface="Kristen ITC" panose="03050502040202030202" pitchFamily="66" charset="0"/>
              </a:rPr>
              <a:t>DETERMINATION </a:t>
            </a:r>
            <a:r>
              <a:rPr lang="tr-TR" sz="3600" b="1" kern="0" dirty="0" smtClean="0">
                <a:solidFill>
                  <a:prstClr val="white"/>
                </a:solidFill>
                <a:latin typeface="Kristen ITC" panose="03050502040202030202" pitchFamily="66" charset="0"/>
              </a:rPr>
              <a:t>of DT </a:t>
            </a:r>
            <a:r>
              <a:rPr lang="tr-TR" sz="3600" b="1" kern="0" dirty="0" err="1" smtClean="0">
                <a:solidFill>
                  <a:prstClr val="white"/>
                </a:solidFill>
                <a:latin typeface="Kristen ITC" panose="03050502040202030202" pitchFamily="66" charset="0"/>
              </a:rPr>
              <a:t>by</a:t>
            </a:r>
            <a:r>
              <a:rPr lang="tr-TR" sz="3600" b="1" kern="0" dirty="0" smtClean="0">
                <a:solidFill>
                  <a:prstClr val="white"/>
                </a:solidFill>
                <a:latin typeface="Kristen ITC" panose="03050502040202030202" pitchFamily="66" charset="0"/>
              </a:rPr>
              <a:t> HPLC</a:t>
            </a:r>
            <a:endParaRPr lang="tr-TR" sz="3600" b="1" kern="0" dirty="0">
              <a:solidFill>
                <a:prstClr val="white"/>
              </a:solidFill>
              <a:latin typeface="Kristen ITC" panose="03050502040202030202" pitchFamily="66" charset="0"/>
            </a:endParaRPr>
          </a:p>
        </p:txBody>
      </p:sp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1925772628"/>
              </p:ext>
            </p:extLst>
          </p:nvPr>
        </p:nvGraphicFramePr>
        <p:xfrm>
          <a:off x="2083384" y="50157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Metin kutusu 7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35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9550" y="2398965"/>
            <a:ext cx="10515600" cy="13747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66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ResultS</a:t>
            </a:r>
            <a:endParaRPr lang="tr-TR" sz="66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Picture 6" descr="C:\Users\Tom\AppData\Local\Microsoft\Windows\Temporary Internet Files\Content.IE5\VDPGL810\MP900443152[1]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2" b="100000" l="56184" r="91755">
                        <a14:foregroundMark x1="57479" y1="98938" x2="72438" y2="99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88"/>
          <a:stretch/>
        </p:blipFill>
        <p:spPr bwMode="auto">
          <a:xfrm rot="17638970">
            <a:off x="8515036" y="1749857"/>
            <a:ext cx="3696621" cy="53816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667">
            <a:off x="1350457" y="3498816"/>
            <a:ext cx="7706801" cy="495369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20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4006775" y="328700"/>
            <a:ext cx="78694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>
                <a:ln w="50800"/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Kristen ITC" panose="03050502040202030202" pitchFamily="66" charset="0"/>
              </a:rPr>
              <a:t>Composition of </a:t>
            </a:r>
            <a:r>
              <a:rPr lang="tr-TR" sz="3200" b="1" dirty="0" smtClean="0">
                <a:ln w="50800"/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Kristen ITC" panose="03050502040202030202" pitchFamily="66" charset="0"/>
              </a:rPr>
              <a:t>ER-DT </a:t>
            </a:r>
            <a:r>
              <a:rPr lang="tr-TR" sz="3200" b="1" dirty="0" err="1">
                <a:ln w="50800"/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Kristen ITC" panose="03050502040202030202" pitchFamily="66" charset="0"/>
              </a:rPr>
              <a:t>Nanoparticles</a:t>
            </a:r>
            <a:r>
              <a:rPr lang="tr-TR" sz="3200" b="1" dirty="0">
                <a:ln w="50800"/>
                <a:solidFill>
                  <a:schemeClr val="bg1"/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Kristen ITC" panose="03050502040202030202" pitchFamily="66" charset="0"/>
              </a:rPr>
              <a:t> </a:t>
            </a:r>
            <a:endParaRPr lang="tr-TR" sz="3200" b="1" dirty="0">
              <a:solidFill>
                <a:schemeClr val="bg1"/>
              </a:solidFill>
              <a:latin typeface="Kristen ITC" panose="03050502040202030202" pitchFamily="66" charset="0"/>
            </a:endParaRPr>
          </a:p>
          <a:p>
            <a:endParaRPr lang="tr-TR" sz="2800" b="1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8" y="1183529"/>
            <a:ext cx="4972050" cy="2286257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34" y="3933112"/>
            <a:ext cx="3411441" cy="2286257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724000" y="4106745"/>
            <a:ext cx="33441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E RS-1</a:t>
            </a:r>
          </a:p>
          <a:p>
            <a:endParaRPr lang="tr-TR" sz="2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ER		1 g</a:t>
            </a:r>
          </a:p>
          <a:p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DT		0.05 g</a:t>
            </a:r>
          </a:p>
          <a:p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Methanol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100 </a:t>
            </a:r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mL</a:t>
            </a:r>
            <a:endParaRPr lang="tr-T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6923" y="3933111"/>
            <a:ext cx="3412910" cy="2286257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068152" y="1358835"/>
            <a:ext cx="4547212" cy="193564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Placebo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ER</a:t>
            </a:r>
            <a:r>
              <a:rPr lang="tr-TR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	1 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DT		 	 -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Methanol</a:t>
            </a:r>
            <a:r>
              <a:rPr lang="tr-TR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100 </a:t>
            </a:r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mL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endParaRPr lang="tr-T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605" y="3933110"/>
            <a:ext cx="3396741" cy="2286257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4447529" y="4123805"/>
            <a:ext cx="31716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E RS-2</a:t>
            </a:r>
          </a:p>
          <a:p>
            <a:endParaRPr lang="tr-T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ER		1 g</a:t>
            </a:r>
          </a:p>
          <a:p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DT		0.1 g</a:t>
            </a:r>
          </a:p>
          <a:p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Methanol</a:t>
            </a:r>
            <a:r>
              <a:rPr lang="tr-TR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100 </a:t>
            </a:r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mL</a:t>
            </a:r>
            <a:endParaRPr lang="tr-T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8174286" y="4106745"/>
            <a:ext cx="31795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E RS-3</a:t>
            </a:r>
          </a:p>
          <a:p>
            <a:endParaRPr lang="tr-TR" sz="2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ER		1 g</a:t>
            </a:r>
          </a:p>
          <a:p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DT		0.15 g</a:t>
            </a:r>
          </a:p>
          <a:p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Methanol</a:t>
            </a:r>
            <a:r>
              <a:rPr lang="tr-TR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  <a:r>
              <a:rPr lang="tr-TR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100 </a:t>
            </a:r>
            <a:r>
              <a:rPr lang="tr-TR" sz="24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mL</a:t>
            </a:r>
            <a:endParaRPr lang="tr-TR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Metin kutusu 14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79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14288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29" y="1213767"/>
            <a:ext cx="2938699" cy="2204024"/>
          </a:xfrm>
        </p:spPr>
      </p:pic>
      <p:sp>
        <p:nvSpPr>
          <p:cNvPr id="5" name="Metin kutusu 4"/>
          <p:cNvSpPr txBox="1"/>
          <p:nvPr/>
        </p:nvSpPr>
        <p:spPr>
          <a:xfrm>
            <a:off x="560201" y="480717"/>
            <a:ext cx="2763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Morphology</a:t>
            </a:r>
            <a:endParaRPr lang="tr-TR" sz="3200" b="1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684" y="3701174"/>
            <a:ext cx="2919649" cy="218973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335" y="156368"/>
            <a:ext cx="3702611" cy="218598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285" y="2337991"/>
            <a:ext cx="3702611" cy="2185987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335" y="4523978"/>
            <a:ext cx="3702611" cy="2185987"/>
          </a:xfrm>
          <a:prstGeom prst="rect">
            <a:avLst/>
          </a:prstGeom>
        </p:spPr>
      </p:pic>
      <p:sp>
        <p:nvSpPr>
          <p:cNvPr id="11" name="Metin kutusu 10"/>
          <p:cNvSpPr txBox="1"/>
          <p:nvPr/>
        </p:nvSpPr>
        <p:spPr>
          <a:xfrm>
            <a:off x="972436" y="2069637"/>
            <a:ext cx="628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DT</a:t>
            </a:r>
            <a:endParaRPr lang="tr-TR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130741" y="4565211"/>
            <a:ext cx="143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Placebo</a:t>
            </a:r>
            <a:endParaRPr lang="tr-TR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5738820" y="1258094"/>
            <a:ext cx="11587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E RS-1</a:t>
            </a:r>
          </a:p>
          <a:p>
            <a:endParaRPr lang="tr-TR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2400" b="1" dirty="0" smtClean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2400" b="1" dirty="0" smtClean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E RS-2</a:t>
            </a:r>
          </a:p>
          <a:p>
            <a:endParaRPr lang="tr-TR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2400" b="1" dirty="0" smtClean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2400" b="1" dirty="0" smtClean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r>
              <a:rPr lang="tr-TR" sz="24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E RS-3</a:t>
            </a:r>
            <a:endParaRPr lang="tr-TR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591" y="2100255"/>
            <a:ext cx="729464" cy="431047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524" y="4565211"/>
            <a:ext cx="729464" cy="431047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725" y="1213767"/>
            <a:ext cx="729464" cy="431047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030" y="3085010"/>
            <a:ext cx="729464" cy="431047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300" y="5240600"/>
            <a:ext cx="729464" cy="431047"/>
          </a:xfrm>
          <a:prstGeom prst="rect">
            <a:avLst/>
          </a:prstGeom>
        </p:spPr>
      </p:pic>
      <p:sp>
        <p:nvSpPr>
          <p:cNvPr id="19" name="Metin kutusu 18"/>
          <p:cNvSpPr txBox="1"/>
          <p:nvPr/>
        </p:nvSpPr>
        <p:spPr>
          <a:xfrm>
            <a:off x="14288" y="664051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96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648427"/>
              </p:ext>
            </p:extLst>
          </p:nvPr>
        </p:nvGraphicFramePr>
        <p:xfrm>
          <a:off x="582383" y="2388974"/>
          <a:ext cx="11272345" cy="30742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2000" endA="300" endPos="35000" dir="5400000" sy="-100000" algn="bl" rotWithShape="0"/>
                </a:effectLst>
                <a:tableStyleId>{284E427A-3D55-4303-BF80-6455036E1DE7}</a:tableStyleId>
              </a:tblPr>
              <a:tblGrid>
                <a:gridCol w="2254469"/>
                <a:gridCol w="2254469"/>
                <a:gridCol w="2254469"/>
                <a:gridCol w="2254469"/>
                <a:gridCol w="2254469"/>
              </a:tblGrid>
              <a:tr h="808504">
                <a:tc>
                  <a:txBody>
                    <a:bodyPr/>
                    <a:lstStyle/>
                    <a:p>
                      <a:pPr algn="ctr" fontAlgn="b"/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u="none" strike="noStrike" dirty="0">
                          <a:effectLst/>
                          <a:latin typeface="Century Gothic" panose="020B0502020202020204" pitchFamily="34" charset="0"/>
                        </a:rPr>
                        <a:t>ERS </a:t>
                      </a:r>
                      <a:r>
                        <a:rPr lang="tr-TR" sz="2400" b="1" u="none" strike="noStrike" dirty="0" err="1">
                          <a:effectLst/>
                          <a:latin typeface="Century Gothic" panose="020B0502020202020204" pitchFamily="34" charset="0"/>
                        </a:rPr>
                        <a:t>placebo</a:t>
                      </a:r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u="none" strike="noStrike" dirty="0">
                          <a:effectLst/>
                          <a:latin typeface="Century Gothic" panose="020B0502020202020204" pitchFamily="34" charset="0"/>
                        </a:rPr>
                        <a:t>ERS 1</a:t>
                      </a:r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u="none" strike="noStrike" dirty="0">
                          <a:effectLst/>
                          <a:latin typeface="Century Gothic" panose="020B0502020202020204" pitchFamily="34" charset="0"/>
                        </a:rPr>
                        <a:t>ERS 2</a:t>
                      </a:r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u="none" strike="noStrike" dirty="0">
                          <a:effectLst/>
                          <a:latin typeface="Century Gothic" panose="020B0502020202020204" pitchFamily="34" charset="0"/>
                        </a:rPr>
                        <a:t>ERS 3</a:t>
                      </a:r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8645"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u="none" strike="noStrike" dirty="0" err="1" smtClean="0">
                          <a:effectLst/>
                          <a:latin typeface="Century Gothic" panose="020B0502020202020204" pitchFamily="34" charset="0"/>
                        </a:rPr>
                        <a:t>Particle</a:t>
                      </a:r>
                      <a:r>
                        <a:rPr lang="tr-TR" sz="24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 Size</a:t>
                      </a:r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390.767±18.41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538.633±45.784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520.733±44.519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690.667±60.594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357127">
                <a:tc>
                  <a:txBody>
                    <a:bodyPr/>
                    <a:lstStyle/>
                    <a:p>
                      <a:pPr algn="ctr" fontAlgn="b"/>
                      <a:r>
                        <a:rPr lang="tr-TR" sz="2400" b="1" u="none" strike="noStrike" dirty="0" err="1" smtClean="0">
                          <a:effectLst/>
                          <a:latin typeface="Century Gothic" panose="020B0502020202020204" pitchFamily="34" charset="0"/>
                        </a:rPr>
                        <a:t>Zeta</a:t>
                      </a:r>
                      <a:r>
                        <a:rPr lang="tr-TR" sz="24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tr-TR" sz="2400" b="1" u="none" strike="noStrike" dirty="0" err="1" smtClean="0">
                          <a:effectLst/>
                          <a:latin typeface="Century Gothic" panose="020B0502020202020204" pitchFamily="34" charset="0"/>
                        </a:rPr>
                        <a:t>Potential</a:t>
                      </a:r>
                      <a:endParaRPr lang="tr-TR" sz="24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-19.33±0.153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-20.267±0.513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-21.6±0.3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1" u="none" strike="noStrike" dirty="0" smtClean="0">
                          <a:effectLst/>
                          <a:latin typeface="Century Gothic" panose="020B0502020202020204" pitchFamily="34" charset="0"/>
                        </a:rPr>
                        <a:t>-24.3± 0.265</a:t>
                      </a:r>
                      <a:endParaRPr lang="tr-TR" sz="2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1758716" y="1398300"/>
            <a:ext cx="9146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err="1">
                <a:solidFill>
                  <a:schemeClr val="bg1"/>
                </a:solidFill>
                <a:latin typeface="Kristen ITC" panose="03050502040202030202" pitchFamily="66" charset="0"/>
              </a:rPr>
              <a:t>Particle</a:t>
            </a:r>
            <a:r>
              <a:rPr lang="tr-TR" sz="3200" dirty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Size, </a:t>
            </a:r>
            <a:r>
              <a:rPr lang="tr-TR" sz="32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Zeta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Potential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(n=3</a:t>
            </a:r>
            <a:r>
              <a:rPr lang="tr-T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tr-TR" sz="28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mean±SD</a:t>
            </a:r>
            <a:r>
              <a:rPr lang="tr-TR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endParaRPr lang="tr-TR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34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10515600" cy="1325563"/>
          </a:xfrm>
        </p:spPr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1772262" y="280634"/>
            <a:ext cx="91463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err="1">
                <a:solidFill>
                  <a:schemeClr val="bg1"/>
                </a:solidFill>
                <a:latin typeface="Kristen ITC" panose="03050502040202030202" pitchFamily="66" charset="0"/>
              </a:rPr>
              <a:t>Particle</a:t>
            </a:r>
            <a:r>
              <a:rPr lang="tr-TR" sz="3200" dirty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Size, </a:t>
            </a:r>
            <a:r>
              <a:rPr lang="tr-TR" sz="32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Zeta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Potential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(n=3</a:t>
            </a:r>
            <a:r>
              <a:rPr lang="tr-T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tr-TR" sz="2800" b="1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mean±SD</a:t>
            </a:r>
            <a:r>
              <a:rPr lang="tr-TR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endParaRPr lang="tr-TR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10" name="Grafik 9"/>
          <p:cNvGraphicFramePr/>
          <p:nvPr>
            <p:extLst>
              <p:ext uri="{D42A27DB-BD31-4B8C-83A1-F6EECF244321}">
                <p14:modId xmlns:p14="http://schemas.microsoft.com/office/powerpoint/2010/main" val="1839515774"/>
              </p:ext>
            </p:extLst>
          </p:nvPr>
        </p:nvGraphicFramePr>
        <p:xfrm>
          <a:off x="995680" y="1027906"/>
          <a:ext cx="10248053" cy="5571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Metin kutusu 6"/>
          <p:cNvSpPr txBox="1"/>
          <p:nvPr/>
        </p:nvSpPr>
        <p:spPr>
          <a:xfrm>
            <a:off x="114301" y="6603936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28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84013" y="249980"/>
            <a:ext cx="10515600" cy="766022"/>
          </a:xfrm>
        </p:spPr>
        <p:txBody>
          <a:bodyPr>
            <a:normAutofit/>
          </a:bodyPr>
          <a:lstStyle/>
          <a:p>
            <a:pPr algn="ctr"/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DSC ( </a:t>
            </a:r>
            <a:r>
              <a:rPr lang="tr-TR" sz="32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Differantial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Kristen ITC" panose="03050502040202030202" pitchFamily="66" charset="0"/>
              </a:rPr>
              <a:t>S</a:t>
            </a:r>
            <a:r>
              <a:rPr lang="tr-TR" sz="32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canning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3200" dirty="0" err="1">
                <a:solidFill>
                  <a:schemeClr val="bg1"/>
                </a:solidFill>
                <a:latin typeface="Kristen ITC" panose="03050502040202030202" pitchFamily="66" charset="0"/>
              </a:rPr>
              <a:t>C</a:t>
            </a:r>
            <a:r>
              <a:rPr lang="tr-TR" sz="3200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alorimeter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)</a:t>
            </a:r>
            <a:endParaRPr lang="tr-TR" sz="32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57164" y="6569662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  <p:sp>
        <p:nvSpPr>
          <p:cNvPr id="10" name="İçerik Yer Tutucusu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47" y="1016002"/>
            <a:ext cx="10719705" cy="532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78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İçerik Yer Tutucusu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875" y="1825625"/>
            <a:ext cx="6236249" cy="4351338"/>
          </a:xfrm>
        </p:spPr>
      </p:pic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 rot="19860661">
            <a:off x="715470" y="4190330"/>
            <a:ext cx="33020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XRD</a:t>
            </a:r>
            <a:endParaRPr lang="tr-TR" sz="44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19" y="3861745"/>
            <a:ext cx="3684370" cy="2570766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31" y="3815474"/>
            <a:ext cx="3757115" cy="2621524"/>
          </a:xfrm>
          <a:prstGeom prst="rect">
            <a:avLst/>
          </a:prstGeom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236" y="662473"/>
            <a:ext cx="3684353" cy="2625122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332" y="653315"/>
            <a:ext cx="3757115" cy="2621524"/>
          </a:xfrm>
          <a:prstGeom prst="rect">
            <a:avLst/>
          </a:prstGeom>
        </p:spPr>
      </p:pic>
      <p:sp>
        <p:nvSpPr>
          <p:cNvPr id="17" name="Metin kutusu 16"/>
          <p:cNvSpPr txBox="1"/>
          <p:nvPr/>
        </p:nvSpPr>
        <p:spPr>
          <a:xfrm>
            <a:off x="3728737" y="44932"/>
            <a:ext cx="20473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Placebo</a:t>
            </a:r>
          </a:p>
          <a:p>
            <a:endParaRPr lang="tr-TR" sz="3600" dirty="0"/>
          </a:p>
        </p:txBody>
      </p:sp>
      <p:sp>
        <p:nvSpPr>
          <p:cNvPr id="18" name="Metin kutusu 17"/>
          <p:cNvSpPr txBox="1"/>
          <p:nvPr/>
        </p:nvSpPr>
        <p:spPr>
          <a:xfrm>
            <a:off x="3671480" y="3215310"/>
            <a:ext cx="15151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E RS-1</a:t>
            </a:r>
          </a:p>
          <a:p>
            <a:endParaRPr lang="tr-TR" sz="3600" dirty="0"/>
          </a:p>
        </p:txBody>
      </p:sp>
      <p:sp>
        <p:nvSpPr>
          <p:cNvPr id="19" name="Metin kutusu 18"/>
          <p:cNvSpPr txBox="1"/>
          <p:nvPr/>
        </p:nvSpPr>
        <p:spPr>
          <a:xfrm>
            <a:off x="7807367" y="30658"/>
            <a:ext cx="15151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E </a:t>
            </a:r>
            <a:r>
              <a:rPr lang="tr-TR" sz="36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RS-2</a:t>
            </a:r>
            <a:endParaRPr lang="tr-TR" sz="36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3600" dirty="0"/>
          </a:p>
        </p:txBody>
      </p:sp>
      <p:sp>
        <p:nvSpPr>
          <p:cNvPr id="20" name="Metin kutusu 19"/>
          <p:cNvSpPr txBox="1"/>
          <p:nvPr/>
        </p:nvSpPr>
        <p:spPr>
          <a:xfrm>
            <a:off x="7785005" y="3267107"/>
            <a:ext cx="1515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E </a:t>
            </a:r>
            <a:r>
              <a:rPr lang="tr-TR" sz="36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RS-3</a:t>
            </a:r>
            <a:endParaRPr lang="tr-TR" sz="36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43" y="662473"/>
            <a:ext cx="3318522" cy="2604634"/>
          </a:xfrm>
          <a:prstGeom prst="rect">
            <a:avLst/>
          </a:prstGeom>
        </p:spPr>
      </p:pic>
      <p:sp>
        <p:nvSpPr>
          <p:cNvPr id="16" name="Metin kutusu 15"/>
          <p:cNvSpPr txBox="1"/>
          <p:nvPr/>
        </p:nvSpPr>
        <p:spPr>
          <a:xfrm>
            <a:off x="238605" y="-4647"/>
            <a:ext cx="7024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DT</a:t>
            </a:r>
            <a:endParaRPr lang="tr-TR" sz="36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31986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3357563" y="3086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 rot="20132798">
            <a:off x="645030" y="606382"/>
            <a:ext cx="1292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FT-IR</a:t>
            </a:r>
            <a:endParaRPr lang="tr-TR" sz="32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11" name="İçerik Yer Tutucusu 10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062" y="516966"/>
            <a:ext cx="8213737" cy="6045587"/>
          </a:xfrm>
        </p:spPr>
      </p:pic>
    </p:spTree>
    <p:extLst>
      <p:ext uri="{BB962C8B-B14F-4D97-AF65-F5344CB8AC3E}">
        <p14:creationId xmlns:p14="http://schemas.microsoft.com/office/powerpoint/2010/main" val="401577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 rot="20585605">
            <a:off x="652038" y="807483"/>
            <a:ext cx="2064279" cy="871062"/>
          </a:xfrm>
        </p:spPr>
        <p:txBody>
          <a:bodyPr>
            <a:normAutofit/>
          </a:bodyPr>
          <a:lstStyle/>
          <a:p>
            <a:pPr marL="0" indent="0"/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H</a:t>
            </a:r>
            <a:r>
              <a:rPr lang="tr-TR" sz="3200" baseline="300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1 </a:t>
            </a:r>
            <a:r>
              <a:rPr lang="tr-TR" sz="32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NMR</a:t>
            </a:r>
            <a:endParaRPr lang="tr-TR" sz="32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84" y="412758"/>
            <a:ext cx="8111041" cy="6226448"/>
          </a:xfrm>
        </p:spPr>
      </p:pic>
    </p:spTree>
    <p:extLst>
      <p:ext uri="{BB962C8B-B14F-4D97-AF65-F5344CB8AC3E}">
        <p14:creationId xmlns:p14="http://schemas.microsoft.com/office/powerpoint/2010/main" val="331568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199" y="20999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Conclusion</a:t>
            </a:r>
            <a:endParaRPr lang="en-US" sz="6600" b="1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Picture 6" descr="C:\Users\Tom\AppData\Local\Microsoft\Windows\Temporary Internet Files\Content.IE5\VDPGL810\MP900443152[1]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12" b="100000" l="56184" r="91755">
                        <a14:foregroundMark x1="57479" y1="98938" x2="72438" y2="99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288"/>
          <a:stretch/>
        </p:blipFill>
        <p:spPr bwMode="auto">
          <a:xfrm rot="17638970">
            <a:off x="7719230" y="697534"/>
            <a:ext cx="4407355" cy="64163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667">
            <a:off x="3512628" y="3177795"/>
            <a:ext cx="4884900" cy="495369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8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3 Dikdörtgen"/>
          <p:cNvSpPr/>
          <p:nvPr/>
        </p:nvSpPr>
        <p:spPr>
          <a:xfrm>
            <a:off x="2461988" y="2747971"/>
            <a:ext cx="6858048" cy="523220"/>
          </a:xfrm>
          <a:prstGeom prst="rect">
            <a:avLst/>
          </a:prstGeom>
          <a:solidFill>
            <a:schemeClr val="tx1"/>
          </a:solidFill>
          <a:ln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 w="11430"/>
                <a:solidFill>
                  <a:schemeClr val="bg1"/>
                </a:solidFill>
                <a:uLnTx/>
                <a:uFillTx/>
                <a:latin typeface="Century Gothic" panose="020B0502020202020204" pitchFamily="34" charset="0"/>
              </a:rPr>
              <a:t>NANOMETER RANGED PARTICLE SIZE</a:t>
            </a:r>
          </a:p>
        </p:txBody>
      </p:sp>
      <p:sp>
        <p:nvSpPr>
          <p:cNvPr id="6" name="2 Metin kutusu"/>
          <p:cNvSpPr txBox="1"/>
          <p:nvPr/>
        </p:nvSpPr>
        <p:spPr>
          <a:xfrm>
            <a:off x="3650734" y="3931927"/>
            <a:ext cx="6861322" cy="523220"/>
          </a:xfrm>
          <a:prstGeom prst="rect">
            <a:avLst/>
          </a:prstGeom>
          <a:solidFill>
            <a:schemeClr val="tx1"/>
          </a:solidFill>
          <a:ln>
            <a:solidFill>
              <a:srgbClr val="FFC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0" cap="none" spc="0" normalizeH="0" baseline="0" noProof="0" dirty="0" smtClean="0">
                <a:ln w="11430"/>
                <a:solidFill>
                  <a:schemeClr val="bg1"/>
                </a:solidFill>
                <a:uLnTx/>
                <a:uFillTx/>
                <a:latin typeface="Century Gothic" panose="020B0502020202020204" pitchFamily="34" charset="0"/>
              </a:rPr>
              <a:t>     MOLECULARLY DISPERSED DT</a:t>
            </a:r>
          </a:p>
        </p:txBody>
      </p:sp>
      <p:sp>
        <p:nvSpPr>
          <p:cNvPr id="8" name="Metin kutusu 7"/>
          <p:cNvSpPr txBox="1"/>
          <p:nvPr/>
        </p:nvSpPr>
        <p:spPr>
          <a:xfrm>
            <a:off x="1" y="6542381"/>
            <a:ext cx="13001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spc="1500" dirty="0" smtClean="0">
                <a:solidFill>
                  <a:srgbClr val="FFF5D5"/>
                </a:solidFill>
              </a:rPr>
              <a:t>NANOTECHNOLOGY, 10-13 AUGUST 2015, FRANKFURT</a:t>
            </a:r>
            <a:endParaRPr lang="tr-TR" sz="1200" spc="1500" dirty="0">
              <a:solidFill>
                <a:srgbClr val="FFF5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71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Tom\AppData\Local\Microsoft\Windows\Temporary Internet Files\Content.IE5\SELOQ6RU\MP910220994[1]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0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Metin kutusu 4"/>
          <p:cNvSpPr txBox="1"/>
          <p:nvPr/>
        </p:nvSpPr>
        <p:spPr>
          <a:xfrm>
            <a:off x="1261729" y="2127128"/>
            <a:ext cx="101930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60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Thanks</a:t>
            </a:r>
            <a:r>
              <a:rPr lang="tr-TR" sz="60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60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for</a:t>
            </a:r>
            <a:r>
              <a:rPr lang="tr-TR" sz="60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60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your</a:t>
            </a:r>
            <a:r>
              <a:rPr lang="tr-TR" sz="60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</a:t>
            </a:r>
            <a:r>
              <a:rPr lang="tr-TR" sz="6000" b="1" dirty="0" err="1" smtClean="0">
                <a:solidFill>
                  <a:schemeClr val="bg1"/>
                </a:solidFill>
                <a:latin typeface="Kristen ITC" panose="03050502040202030202" pitchFamily="66" charset="0"/>
              </a:rPr>
              <a:t>attention</a:t>
            </a:r>
            <a:endParaRPr lang="tr-TR" sz="6000" b="1" dirty="0" smtClean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 rot="3469718">
            <a:off x="4849110" y="3780498"/>
            <a:ext cx="283277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50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: )</a:t>
            </a:r>
            <a:endParaRPr lang="tr-TR" sz="15000" b="1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481068" y="6037819"/>
            <a:ext cx="3029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 smtClean="0">
                <a:solidFill>
                  <a:srgbClr val="FFC000"/>
                </a:solidFill>
                <a:latin typeface="Century Gothic" panose="020B0502020202020204" pitchFamily="34" charset="0"/>
              </a:rPr>
              <a:t>aaozturk@anadolu.edu.tr</a:t>
            </a:r>
            <a:endParaRPr lang="tr-TR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1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595</TotalTime>
  <Words>406</Words>
  <Application>Microsoft Office PowerPoint</Application>
  <PresentationFormat>Geniş ekran</PresentationFormat>
  <Paragraphs>154</Paragraphs>
  <Slides>22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Kristen ITC</vt:lpstr>
      <vt:lpstr>Office Teması</vt:lpstr>
      <vt:lpstr>PowerPoint Sunusu</vt:lpstr>
      <vt:lpstr>Flow</vt:lpstr>
      <vt:lpstr>AIM 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DSC ( Differantial Scanning Calorimeter)</vt:lpstr>
      <vt:lpstr>PowerPoint Sunusu</vt:lpstr>
      <vt:lpstr>PowerPoint Sunusu</vt:lpstr>
      <vt:lpstr>H1 NMR</vt:lpstr>
      <vt:lpstr>Conclusion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hp</dc:creator>
  <cp:lastModifiedBy>Ahmet Alper ÖZTÜRK</cp:lastModifiedBy>
  <cp:revision>77</cp:revision>
  <dcterms:created xsi:type="dcterms:W3CDTF">2015-07-05T13:57:14Z</dcterms:created>
  <dcterms:modified xsi:type="dcterms:W3CDTF">2015-08-06T07:41:36Z</dcterms:modified>
</cp:coreProperties>
</file>