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90220" y="480182"/>
            <a:ext cx="8163559" cy="70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7999"/>
                </a:moveTo>
                <a:lnTo>
                  <a:pt x="9143999" y="6857999"/>
                </a:lnTo>
                <a:lnTo>
                  <a:pt x="9143999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0" y="4654296"/>
            <a:ext cx="9144000" cy="2203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0" y="4754879"/>
            <a:ext cx="9144000" cy="2103120"/>
          </a:xfrm>
          <a:custGeom>
            <a:avLst/>
            <a:gdLst/>
            <a:ahLst/>
            <a:cxnLst/>
            <a:rect l="l" t="t" r="r" b="b"/>
            <a:pathLst>
              <a:path w="9144000" h="2103120">
                <a:moveTo>
                  <a:pt x="0" y="1691639"/>
                </a:moveTo>
                <a:lnTo>
                  <a:pt x="0" y="2103119"/>
                </a:lnTo>
                <a:lnTo>
                  <a:pt x="9143999" y="2103119"/>
                </a:lnTo>
                <a:lnTo>
                  <a:pt x="9143999" y="1749551"/>
                </a:lnTo>
                <a:lnTo>
                  <a:pt x="1978048" y="1749551"/>
                </a:lnTo>
                <a:lnTo>
                  <a:pt x="1955665" y="1746503"/>
                </a:lnTo>
                <a:lnTo>
                  <a:pt x="1775008" y="1746503"/>
                </a:lnTo>
                <a:lnTo>
                  <a:pt x="1752219" y="1743455"/>
                </a:lnTo>
                <a:lnTo>
                  <a:pt x="1614474" y="1743455"/>
                </a:lnTo>
                <a:lnTo>
                  <a:pt x="1591344" y="1740407"/>
                </a:lnTo>
                <a:lnTo>
                  <a:pt x="1498314" y="1740407"/>
                </a:lnTo>
                <a:lnTo>
                  <a:pt x="1463213" y="1737359"/>
                </a:lnTo>
                <a:lnTo>
                  <a:pt x="1357189" y="1737359"/>
                </a:lnTo>
                <a:lnTo>
                  <a:pt x="1321603" y="1734311"/>
                </a:lnTo>
                <a:lnTo>
                  <a:pt x="1250052" y="1734311"/>
                </a:lnTo>
                <a:lnTo>
                  <a:pt x="1214085" y="1731263"/>
                </a:lnTo>
                <a:lnTo>
                  <a:pt x="1141759" y="1731263"/>
                </a:lnTo>
                <a:lnTo>
                  <a:pt x="1093248" y="1728215"/>
                </a:lnTo>
                <a:lnTo>
                  <a:pt x="1044497" y="1728215"/>
                </a:lnTo>
                <a:lnTo>
                  <a:pt x="995503" y="1725167"/>
                </a:lnTo>
                <a:lnTo>
                  <a:pt x="946261" y="1725167"/>
                </a:lnTo>
                <a:lnTo>
                  <a:pt x="746756" y="1716023"/>
                </a:lnTo>
                <a:lnTo>
                  <a:pt x="670862" y="1716023"/>
                </a:lnTo>
                <a:lnTo>
                  <a:pt x="568721" y="1709927"/>
                </a:lnTo>
                <a:lnTo>
                  <a:pt x="413423" y="1706879"/>
                </a:lnTo>
                <a:lnTo>
                  <a:pt x="0" y="1691639"/>
                </a:lnTo>
                <a:close/>
              </a:path>
              <a:path w="9144000" h="2103120">
                <a:moveTo>
                  <a:pt x="9143999" y="0"/>
                </a:moveTo>
                <a:lnTo>
                  <a:pt x="9113267" y="12191"/>
                </a:lnTo>
                <a:lnTo>
                  <a:pt x="9097937" y="21335"/>
                </a:lnTo>
                <a:lnTo>
                  <a:pt x="9067349" y="33527"/>
                </a:lnTo>
                <a:lnTo>
                  <a:pt x="9052091" y="42671"/>
                </a:lnTo>
                <a:lnTo>
                  <a:pt x="9036857" y="48767"/>
                </a:lnTo>
                <a:lnTo>
                  <a:pt x="9021647" y="57911"/>
                </a:lnTo>
                <a:lnTo>
                  <a:pt x="8991297" y="70103"/>
                </a:lnTo>
                <a:lnTo>
                  <a:pt x="8976158" y="79247"/>
                </a:lnTo>
                <a:lnTo>
                  <a:pt x="8945950" y="91439"/>
                </a:lnTo>
                <a:lnTo>
                  <a:pt x="8930882" y="100583"/>
                </a:lnTo>
                <a:lnTo>
                  <a:pt x="8885816" y="118871"/>
                </a:lnTo>
                <a:lnTo>
                  <a:pt x="8870841" y="128015"/>
                </a:lnTo>
                <a:lnTo>
                  <a:pt x="8840960" y="140207"/>
                </a:lnTo>
                <a:lnTo>
                  <a:pt x="8826054" y="149351"/>
                </a:lnTo>
                <a:lnTo>
                  <a:pt x="8781475" y="167639"/>
                </a:lnTo>
                <a:lnTo>
                  <a:pt x="8766660" y="176783"/>
                </a:lnTo>
                <a:lnTo>
                  <a:pt x="8707632" y="201167"/>
                </a:lnTo>
                <a:lnTo>
                  <a:pt x="8692931" y="210311"/>
                </a:lnTo>
                <a:lnTo>
                  <a:pt x="8634354" y="234695"/>
                </a:lnTo>
                <a:lnTo>
                  <a:pt x="8619765" y="243839"/>
                </a:lnTo>
                <a:lnTo>
                  <a:pt x="8547156" y="274319"/>
                </a:lnTo>
                <a:lnTo>
                  <a:pt x="8532700" y="283463"/>
                </a:lnTo>
                <a:lnTo>
                  <a:pt x="8432120" y="326135"/>
                </a:lnTo>
                <a:lnTo>
                  <a:pt x="8417838" y="335279"/>
                </a:lnTo>
                <a:lnTo>
                  <a:pt x="7985464" y="524255"/>
                </a:lnTo>
                <a:lnTo>
                  <a:pt x="7971841" y="527303"/>
                </a:lnTo>
                <a:lnTo>
                  <a:pt x="7863562" y="576071"/>
                </a:lnTo>
                <a:lnTo>
                  <a:pt x="7850114" y="579119"/>
                </a:lnTo>
                <a:lnTo>
                  <a:pt x="7783162" y="609599"/>
                </a:lnTo>
                <a:lnTo>
                  <a:pt x="7769828" y="612647"/>
                </a:lnTo>
                <a:lnTo>
                  <a:pt x="7716682" y="637031"/>
                </a:lnTo>
                <a:lnTo>
                  <a:pt x="7703442" y="640079"/>
                </a:lnTo>
                <a:lnTo>
                  <a:pt x="7650667" y="664463"/>
                </a:lnTo>
                <a:lnTo>
                  <a:pt x="7637520" y="667511"/>
                </a:lnTo>
                <a:lnTo>
                  <a:pt x="7598186" y="685799"/>
                </a:lnTo>
                <a:lnTo>
                  <a:pt x="7585111" y="688847"/>
                </a:lnTo>
                <a:lnTo>
                  <a:pt x="7545995" y="707135"/>
                </a:lnTo>
                <a:lnTo>
                  <a:pt x="7532992" y="710183"/>
                </a:lnTo>
                <a:lnTo>
                  <a:pt x="7507039" y="722375"/>
                </a:lnTo>
                <a:lnTo>
                  <a:pt x="7494090" y="725423"/>
                </a:lnTo>
                <a:lnTo>
                  <a:pt x="7468243" y="737615"/>
                </a:lnTo>
                <a:lnTo>
                  <a:pt x="7455346" y="740663"/>
                </a:lnTo>
                <a:lnTo>
                  <a:pt x="7416761" y="758951"/>
                </a:lnTo>
                <a:lnTo>
                  <a:pt x="7403933" y="761999"/>
                </a:lnTo>
                <a:lnTo>
                  <a:pt x="7378331" y="774191"/>
                </a:lnTo>
                <a:lnTo>
                  <a:pt x="7365555" y="777239"/>
                </a:lnTo>
                <a:lnTo>
                  <a:pt x="7352797" y="783335"/>
                </a:lnTo>
                <a:lnTo>
                  <a:pt x="7340055" y="786383"/>
                </a:lnTo>
                <a:lnTo>
                  <a:pt x="7314624" y="798575"/>
                </a:lnTo>
                <a:lnTo>
                  <a:pt x="7301933" y="801623"/>
                </a:lnTo>
                <a:lnTo>
                  <a:pt x="7276602" y="813815"/>
                </a:lnTo>
                <a:lnTo>
                  <a:pt x="7263962" y="816863"/>
                </a:lnTo>
                <a:lnTo>
                  <a:pt x="7251339" y="822959"/>
                </a:lnTo>
                <a:lnTo>
                  <a:pt x="7238732" y="826007"/>
                </a:lnTo>
                <a:lnTo>
                  <a:pt x="7213567" y="838199"/>
                </a:lnTo>
                <a:lnTo>
                  <a:pt x="7201010" y="841247"/>
                </a:lnTo>
                <a:lnTo>
                  <a:pt x="7188469" y="847343"/>
                </a:lnTo>
                <a:lnTo>
                  <a:pt x="7175944" y="850391"/>
                </a:lnTo>
                <a:lnTo>
                  <a:pt x="7163435" y="856487"/>
                </a:lnTo>
                <a:lnTo>
                  <a:pt x="7150943" y="859535"/>
                </a:lnTo>
                <a:lnTo>
                  <a:pt x="7126007" y="871727"/>
                </a:lnTo>
                <a:lnTo>
                  <a:pt x="7113563" y="874775"/>
                </a:lnTo>
                <a:lnTo>
                  <a:pt x="7101135" y="880871"/>
                </a:lnTo>
                <a:lnTo>
                  <a:pt x="7088722" y="883919"/>
                </a:lnTo>
                <a:lnTo>
                  <a:pt x="7076326" y="890015"/>
                </a:lnTo>
                <a:lnTo>
                  <a:pt x="7063946" y="893063"/>
                </a:lnTo>
                <a:lnTo>
                  <a:pt x="7051581" y="899159"/>
                </a:lnTo>
                <a:lnTo>
                  <a:pt x="7039232" y="902207"/>
                </a:lnTo>
                <a:lnTo>
                  <a:pt x="7026899" y="908303"/>
                </a:lnTo>
                <a:lnTo>
                  <a:pt x="7014581" y="911351"/>
                </a:lnTo>
                <a:lnTo>
                  <a:pt x="7002279" y="917447"/>
                </a:lnTo>
                <a:lnTo>
                  <a:pt x="6989992" y="920495"/>
                </a:lnTo>
                <a:lnTo>
                  <a:pt x="6977721" y="926591"/>
                </a:lnTo>
                <a:lnTo>
                  <a:pt x="6965465" y="929639"/>
                </a:lnTo>
                <a:lnTo>
                  <a:pt x="6953225" y="935735"/>
                </a:lnTo>
                <a:lnTo>
                  <a:pt x="6940999" y="938783"/>
                </a:lnTo>
                <a:lnTo>
                  <a:pt x="6928789" y="944879"/>
                </a:lnTo>
                <a:lnTo>
                  <a:pt x="6916594" y="947927"/>
                </a:lnTo>
                <a:lnTo>
                  <a:pt x="6904415" y="954023"/>
                </a:lnTo>
                <a:lnTo>
                  <a:pt x="6880100" y="960119"/>
                </a:lnTo>
                <a:lnTo>
                  <a:pt x="6867965" y="966215"/>
                </a:lnTo>
                <a:lnTo>
                  <a:pt x="6855845" y="969263"/>
                </a:lnTo>
                <a:lnTo>
                  <a:pt x="6843740" y="975359"/>
                </a:lnTo>
                <a:lnTo>
                  <a:pt x="6831649" y="978407"/>
                </a:lnTo>
                <a:lnTo>
                  <a:pt x="6819574" y="984503"/>
                </a:lnTo>
                <a:lnTo>
                  <a:pt x="6795466" y="990599"/>
                </a:lnTo>
                <a:lnTo>
                  <a:pt x="6783434" y="996695"/>
                </a:lnTo>
                <a:lnTo>
                  <a:pt x="6771417" y="999743"/>
                </a:lnTo>
                <a:lnTo>
                  <a:pt x="6759414" y="1005839"/>
                </a:lnTo>
                <a:lnTo>
                  <a:pt x="6735450" y="1011935"/>
                </a:lnTo>
                <a:lnTo>
                  <a:pt x="6723490" y="1018031"/>
                </a:lnTo>
                <a:lnTo>
                  <a:pt x="6711544" y="1021079"/>
                </a:lnTo>
                <a:lnTo>
                  <a:pt x="6699613" y="1027175"/>
                </a:lnTo>
                <a:lnTo>
                  <a:pt x="6675791" y="1033271"/>
                </a:lnTo>
                <a:lnTo>
                  <a:pt x="6663902" y="1039367"/>
                </a:lnTo>
                <a:lnTo>
                  <a:pt x="6640164" y="1045463"/>
                </a:lnTo>
                <a:lnTo>
                  <a:pt x="6628316" y="1051559"/>
                </a:lnTo>
                <a:lnTo>
                  <a:pt x="6604661" y="1057655"/>
                </a:lnTo>
                <a:lnTo>
                  <a:pt x="6592854" y="1063751"/>
                </a:lnTo>
                <a:lnTo>
                  <a:pt x="6569280" y="1069847"/>
                </a:lnTo>
                <a:lnTo>
                  <a:pt x="6557514" y="1075943"/>
                </a:lnTo>
                <a:lnTo>
                  <a:pt x="6534021" y="1082039"/>
                </a:lnTo>
                <a:lnTo>
                  <a:pt x="6522295" y="1088135"/>
                </a:lnTo>
                <a:lnTo>
                  <a:pt x="6487195" y="1097279"/>
                </a:lnTo>
                <a:lnTo>
                  <a:pt x="6475521" y="1103375"/>
                </a:lnTo>
                <a:lnTo>
                  <a:pt x="6452213" y="1109471"/>
                </a:lnTo>
                <a:lnTo>
                  <a:pt x="6440578" y="1115567"/>
                </a:lnTo>
                <a:lnTo>
                  <a:pt x="6405751" y="1124711"/>
                </a:lnTo>
                <a:lnTo>
                  <a:pt x="6394167" y="1130807"/>
                </a:lnTo>
                <a:lnTo>
                  <a:pt x="6347958" y="1142999"/>
                </a:lnTo>
                <a:lnTo>
                  <a:pt x="6336437" y="1149095"/>
                </a:lnTo>
                <a:lnTo>
                  <a:pt x="6301948" y="1158239"/>
                </a:lnTo>
                <a:lnTo>
                  <a:pt x="6290476" y="1164335"/>
                </a:lnTo>
                <a:lnTo>
                  <a:pt x="6233297" y="1179575"/>
                </a:lnTo>
                <a:lnTo>
                  <a:pt x="6221896" y="1185671"/>
                </a:lnTo>
                <a:lnTo>
                  <a:pt x="6165072" y="1200911"/>
                </a:lnTo>
                <a:lnTo>
                  <a:pt x="6153742" y="1207007"/>
                </a:lnTo>
                <a:lnTo>
                  <a:pt x="6086000" y="1225295"/>
                </a:lnTo>
                <a:lnTo>
                  <a:pt x="6074749" y="1231391"/>
                </a:lnTo>
                <a:lnTo>
                  <a:pt x="5951705" y="1264919"/>
                </a:lnTo>
                <a:lnTo>
                  <a:pt x="5940583" y="1271015"/>
                </a:lnTo>
                <a:lnTo>
                  <a:pt x="5633186" y="1356359"/>
                </a:lnTo>
                <a:lnTo>
                  <a:pt x="5622343" y="1356359"/>
                </a:lnTo>
                <a:lnTo>
                  <a:pt x="5503636" y="1389887"/>
                </a:lnTo>
                <a:lnTo>
                  <a:pt x="5492894" y="1389887"/>
                </a:lnTo>
                <a:lnTo>
                  <a:pt x="5428613" y="1408175"/>
                </a:lnTo>
                <a:lnTo>
                  <a:pt x="5417928" y="1408175"/>
                </a:lnTo>
                <a:lnTo>
                  <a:pt x="5353972" y="1426463"/>
                </a:lnTo>
                <a:lnTo>
                  <a:pt x="5343339" y="1426463"/>
                </a:lnTo>
                <a:lnTo>
                  <a:pt x="5300879" y="1438655"/>
                </a:lnTo>
                <a:lnTo>
                  <a:pt x="5290282" y="1438655"/>
                </a:lnTo>
                <a:lnTo>
                  <a:pt x="5247964" y="1450847"/>
                </a:lnTo>
                <a:lnTo>
                  <a:pt x="5237402" y="1450847"/>
                </a:lnTo>
                <a:lnTo>
                  <a:pt x="5195219" y="1463039"/>
                </a:lnTo>
                <a:lnTo>
                  <a:pt x="5184690" y="1463039"/>
                </a:lnTo>
                <a:lnTo>
                  <a:pt x="5153141" y="1472183"/>
                </a:lnTo>
                <a:lnTo>
                  <a:pt x="5142638" y="1472183"/>
                </a:lnTo>
                <a:lnTo>
                  <a:pt x="5111165" y="1481327"/>
                </a:lnTo>
                <a:lnTo>
                  <a:pt x="5100686" y="1481327"/>
                </a:lnTo>
                <a:lnTo>
                  <a:pt x="5069285" y="1490471"/>
                </a:lnTo>
                <a:lnTo>
                  <a:pt x="5058830" y="1490471"/>
                </a:lnTo>
                <a:lnTo>
                  <a:pt x="5027500" y="1499615"/>
                </a:lnTo>
                <a:lnTo>
                  <a:pt x="5017068" y="1499615"/>
                </a:lnTo>
                <a:lnTo>
                  <a:pt x="4996221" y="1505711"/>
                </a:lnTo>
                <a:lnTo>
                  <a:pt x="4985805" y="1505711"/>
                </a:lnTo>
                <a:lnTo>
                  <a:pt x="4964990" y="1511807"/>
                </a:lnTo>
                <a:lnTo>
                  <a:pt x="4954591" y="1511807"/>
                </a:lnTo>
                <a:lnTo>
                  <a:pt x="4933808" y="1517903"/>
                </a:lnTo>
                <a:lnTo>
                  <a:pt x="4923424" y="1517903"/>
                </a:lnTo>
                <a:lnTo>
                  <a:pt x="4902672" y="1523999"/>
                </a:lnTo>
                <a:lnTo>
                  <a:pt x="4892303" y="1523999"/>
                </a:lnTo>
                <a:lnTo>
                  <a:pt x="4871580" y="1530095"/>
                </a:lnTo>
                <a:lnTo>
                  <a:pt x="4861226" y="1530095"/>
                </a:lnTo>
                <a:lnTo>
                  <a:pt x="4840532" y="1536191"/>
                </a:lnTo>
                <a:lnTo>
                  <a:pt x="4830192" y="1536191"/>
                </a:lnTo>
                <a:lnTo>
                  <a:pt x="4809526" y="1542287"/>
                </a:lnTo>
                <a:lnTo>
                  <a:pt x="4799200" y="1542287"/>
                </a:lnTo>
                <a:lnTo>
                  <a:pt x="4778560" y="1548383"/>
                </a:lnTo>
                <a:lnTo>
                  <a:pt x="4768246" y="1548383"/>
                </a:lnTo>
                <a:lnTo>
                  <a:pt x="4757937" y="1551431"/>
                </a:lnTo>
                <a:lnTo>
                  <a:pt x="4747632" y="1551431"/>
                </a:lnTo>
                <a:lnTo>
                  <a:pt x="4727035" y="1557527"/>
                </a:lnTo>
                <a:lnTo>
                  <a:pt x="4716742" y="1557527"/>
                </a:lnTo>
                <a:lnTo>
                  <a:pt x="4706454" y="1560575"/>
                </a:lnTo>
                <a:lnTo>
                  <a:pt x="4696169" y="1560575"/>
                </a:lnTo>
                <a:lnTo>
                  <a:pt x="4675611" y="1566671"/>
                </a:lnTo>
                <a:lnTo>
                  <a:pt x="4665337" y="1566671"/>
                </a:lnTo>
                <a:lnTo>
                  <a:pt x="4655068" y="1569719"/>
                </a:lnTo>
                <a:lnTo>
                  <a:pt x="4644802" y="1569719"/>
                </a:lnTo>
                <a:lnTo>
                  <a:pt x="4624280" y="1575815"/>
                </a:lnTo>
                <a:lnTo>
                  <a:pt x="4614025" y="1575815"/>
                </a:lnTo>
                <a:lnTo>
                  <a:pt x="4603773" y="1578863"/>
                </a:lnTo>
                <a:lnTo>
                  <a:pt x="4593524" y="1578863"/>
                </a:lnTo>
                <a:lnTo>
                  <a:pt x="4583278" y="1581911"/>
                </a:lnTo>
                <a:lnTo>
                  <a:pt x="4573036" y="1581911"/>
                </a:lnTo>
                <a:lnTo>
                  <a:pt x="4552561" y="1588007"/>
                </a:lnTo>
                <a:lnTo>
                  <a:pt x="4542329" y="1588007"/>
                </a:lnTo>
                <a:lnTo>
                  <a:pt x="4532099" y="1591055"/>
                </a:lnTo>
                <a:lnTo>
                  <a:pt x="4521872" y="1591055"/>
                </a:lnTo>
                <a:lnTo>
                  <a:pt x="4511648" y="1594103"/>
                </a:lnTo>
                <a:lnTo>
                  <a:pt x="4501427" y="1594103"/>
                </a:lnTo>
                <a:lnTo>
                  <a:pt x="4491209" y="1597151"/>
                </a:lnTo>
                <a:lnTo>
                  <a:pt x="4480993" y="1597151"/>
                </a:lnTo>
                <a:lnTo>
                  <a:pt x="4470780" y="1600199"/>
                </a:lnTo>
                <a:lnTo>
                  <a:pt x="4460570" y="1600199"/>
                </a:lnTo>
                <a:lnTo>
                  <a:pt x="4450362" y="1603247"/>
                </a:lnTo>
                <a:lnTo>
                  <a:pt x="4440157" y="1603247"/>
                </a:lnTo>
                <a:lnTo>
                  <a:pt x="4429955" y="1606295"/>
                </a:lnTo>
                <a:lnTo>
                  <a:pt x="4419754" y="1606295"/>
                </a:lnTo>
                <a:lnTo>
                  <a:pt x="4409556" y="1609343"/>
                </a:lnTo>
                <a:lnTo>
                  <a:pt x="4399361" y="1609343"/>
                </a:lnTo>
                <a:lnTo>
                  <a:pt x="4389167" y="1612391"/>
                </a:lnTo>
                <a:lnTo>
                  <a:pt x="4378976" y="1612391"/>
                </a:lnTo>
                <a:lnTo>
                  <a:pt x="4368787" y="1615439"/>
                </a:lnTo>
                <a:lnTo>
                  <a:pt x="4358600" y="1615439"/>
                </a:lnTo>
                <a:lnTo>
                  <a:pt x="4348415" y="1618487"/>
                </a:lnTo>
                <a:lnTo>
                  <a:pt x="4338232" y="1618487"/>
                </a:lnTo>
                <a:lnTo>
                  <a:pt x="4328051" y="1621535"/>
                </a:lnTo>
                <a:lnTo>
                  <a:pt x="4317871" y="1621535"/>
                </a:lnTo>
                <a:lnTo>
                  <a:pt x="4307694" y="1624583"/>
                </a:lnTo>
                <a:lnTo>
                  <a:pt x="4297518" y="1624583"/>
                </a:lnTo>
                <a:lnTo>
                  <a:pt x="4287344" y="1627631"/>
                </a:lnTo>
                <a:lnTo>
                  <a:pt x="4277171" y="1627631"/>
                </a:lnTo>
                <a:lnTo>
                  <a:pt x="4267000" y="1630679"/>
                </a:lnTo>
                <a:lnTo>
                  <a:pt x="4256831" y="1630679"/>
                </a:lnTo>
                <a:lnTo>
                  <a:pt x="4246663" y="1633727"/>
                </a:lnTo>
                <a:lnTo>
                  <a:pt x="4226331" y="1633727"/>
                </a:lnTo>
                <a:lnTo>
                  <a:pt x="4216167" y="1636775"/>
                </a:lnTo>
                <a:lnTo>
                  <a:pt x="4206005" y="1636775"/>
                </a:lnTo>
                <a:lnTo>
                  <a:pt x="4195843" y="1639823"/>
                </a:lnTo>
                <a:lnTo>
                  <a:pt x="4185683" y="1639823"/>
                </a:lnTo>
                <a:lnTo>
                  <a:pt x="4175523" y="1642871"/>
                </a:lnTo>
                <a:lnTo>
                  <a:pt x="4155207" y="1642871"/>
                </a:lnTo>
                <a:lnTo>
                  <a:pt x="4145051" y="1645919"/>
                </a:lnTo>
                <a:lnTo>
                  <a:pt x="4134895" y="1645919"/>
                </a:lnTo>
                <a:lnTo>
                  <a:pt x="4124740" y="1648967"/>
                </a:lnTo>
                <a:lnTo>
                  <a:pt x="4114586" y="1648967"/>
                </a:lnTo>
                <a:lnTo>
                  <a:pt x="4104433" y="1652015"/>
                </a:lnTo>
                <a:lnTo>
                  <a:pt x="4084127" y="1652015"/>
                </a:lnTo>
                <a:lnTo>
                  <a:pt x="4073976" y="1655063"/>
                </a:lnTo>
                <a:lnTo>
                  <a:pt x="4063824" y="1655063"/>
                </a:lnTo>
                <a:lnTo>
                  <a:pt x="4053673" y="1658111"/>
                </a:lnTo>
                <a:lnTo>
                  <a:pt x="4033372" y="1658111"/>
                </a:lnTo>
                <a:lnTo>
                  <a:pt x="4023222" y="1661159"/>
                </a:lnTo>
                <a:lnTo>
                  <a:pt x="4002922" y="1661159"/>
                </a:lnTo>
                <a:lnTo>
                  <a:pt x="3992772" y="1664207"/>
                </a:lnTo>
                <a:lnTo>
                  <a:pt x="3982622" y="1664207"/>
                </a:lnTo>
                <a:lnTo>
                  <a:pt x="3972473" y="1667255"/>
                </a:lnTo>
                <a:lnTo>
                  <a:pt x="3952172" y="1667255"/>
                </a:lnTo>
                <a:lnTo>
                  <a:pt x="3942022" y="1670303"/>
                </a:lnTo>
                <a:lnTo>
                  <a:pt x="3921720" y="1670303"/>
                </a:lnTo>
                <a:lnTo>
                  <a:pt x="3911569" y="1673351"/>
                </a:lnTo>
                <a:lnTo>
                  <a:pt x="3891265" y="1673351"/>
                </a:lnTo>
                <a:lnTo>
                  <a:pt x="3881112" y="1676399"/>
                </a:lnTo>
                <a:lnTo>
                  <a:pt x="3870958" y="1676399"/>
                </a:lnTo>
                <a:lnTo>
                  <a:pt x="3860804" y="1679447"/>
                </a:lnTo>
                <a:lnTo>
                  <a:pt x="3840494" y="1679447"/>
                </a:lnTo>
                <a:lnTo>
                  <a:pt x="3830337" y="1682495"/>
                </a:lnTo>
                <a:lnTo>
                  <a:pt x="3799862" y="1682495"/>
                </a:lnTo>
                <a:lnTo>
                  <a:pt x="3789701" y="1685543"/>
                </a:lnTo>
                <a:lnTo>
                  <a:pt x="3769377" y="1685543"/>
                </a:lnTo>
                <a:lnTo>
                  <a:pt x="3759213" y="1688591"/>
                </a:lnTo>
                <a:lnTo>
                  <a:pt x="3738881" y="1688591"/>
                </a:lnTo>
                <a:lnTo>
                  <a:pt x="3728713" y="1691639"/>
                </a:lnTo>
                <a:lnTo>
                  <a:pt x="3708373" y="1691639"/>
                </a:lnTo>
                <a:lnTo>
                  <a:pt x="3698200" y="1694687"/>
                </a:lnTo>
                <a:lnTo>
                  <a:pt x="3667673" y="1694687"/>
                </a:lnTo>
                <a:lnTo>
                  <a:pt x="3657493" y="1697735"/>
                </a:lnTo>
                <a:lnTo>
                  <a:pt x="3637129" y="1697735"/>
                </a:lnTo>
                <a:lnTo>
                  <a:pt x="3626944" y="1700783"/>
                </a:lnTo>
                <a:lnTo>
                  <a:pt x="3596376" y="1700783"/>
                </a:lnTo>
                <a:lnTo>
                  <a:pt x="3586183" y="1703831"/>
                </a:lnTo>
                <a:lnTo>
                  <a:pt x="3555589" y="1703831"/>
                </a:lnTo>
                <a:lnTo>
                  <a:pt x="3545386" y="1706879"/>
                </a:lnTo>
                <a:lnTo>
                  <a:pt x="3514763" y="1706879"/>
                </a:lnTo>
                <a:lnTo>
                  <a:pt x="3504550" y="1709927"/>
                </a:lnTo>
                <a:lnTo>
                  <a:pt x="3473895" y="1709927"/>
                </a:lnTo>
                <a:lnTo>
                  <a:pt x="3463671" y="1712975"/>
                </a:lnTo>
                <a:lnTo>
                  <a:pt x="3432981" y="1712975"/>
                </a:lnTo>
                <a:lnTo>
                  <a:pt x="3422745" y="1716023"/>
                </a:lnTo>
                <a:lnTo>
                  <a:pt x="3381770" y="1716023"/>
                </a:lnTo>
                <a:lnTo>
                  <a:pt x="3371517" y="1719071"/>
                </a:lnTo>
                <a:lnTo>
                  <a:pt x="3330474" y="1719071"/>
                </a:lnTo>
                <a:lnTo>
                  <a:pt x="3320204" y="1722119"/>
                </a:lnTo>
                <a:lnTo>
                  <a:pt x="3279088" y="1722119"/>
                </a:lnTo>
                <a:lnTo>
                  <a:pt x="3268799" y="1725167"/>
                </a:lnTo>
                <a:lnTo>
                  <a:pt x="3227604" y="1725167"/>
                </a:lnTo>
                <a:lnTo>
                  <a:pt x="3217294" y="1728215"/>
                </a:lnTo>
                <a:lnTo>
                  <a:pt x="3165683" y="1728215"/>
                </a:lnTo>
                <a:lnTo>
                  <a:pt x="3155348" y="1731263"/>
                </a:lnTo>
                <a:lnTo>
                  <a:pt x="3103600" y="1731263"/>
                </a:lnTo>
                <a:lnTo>
                  <a:pt x="3093236" y="1734311"/>
                </a:lnTo>
                <a:lnTo>
                  <a:pt x="3030948" y="1734311"/>
                </a:lnTo>
                <a:lnTo>
                  <a:pt x="3020548" y="1737359"/>
                </a:lnTo>
                <a:lnTo>
                  <a:pt x="2947600" y="1737359"/>
                </a:lnTo>
                <a:lnTo>
                  <a:pt x="2937156" y="1740407"/>
                </a:lnTo>
                <a:lnTo>
                  <a:pt x="2842899" y="1740407"/>
                </a:lnTo>
                <a:lnTo>
                  <a:pt x="2832395" y="1743455"/>
                </a:lnTo>
                <a:lnTo>
                  <a:pt x="2737571" y="1743455"/>
                </a:lnTo>
                <a:lnTo>
                  <a:pt x="2716425" y="1746503"/>
                </a:lnTo>
                <a:lnTo>
                  <a:pt x="2546225" y="1746503"/>
                </a:lnTo>
                <a:lnTo>
                  <a:pt x="2524813" y="1749551"/>
                </a:lnTo>
                <a:lnTo>
                  <a:pt x="9143999" y="1749551"/>
                </a:lnTo>
                <a:lnTo>
                  <a:pt x="9143999" y="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9092" y="30479"/>
                </a:lnTo>
                <a:lnTo>
                  <a:pt x="18146" y="30479"/>
                </a:lnTo>
                <a:lnTo>
                  <a:pt x="27161" y="60959"/>
                </a:lnTo>
                <a:lnTo>
                  <a:pt x="36138" y="60959"/>
                </a:lnTo>
                <a:lnTo>
                  <a:pt x="45078" y="91439"/>
                </a:lnTo>
                <a:lnTo>
                  <a:pt x="62841" y="91439"/>
                </a:lnTo>
                <a:lnTo>
                  <a:pt x="71666" y="121919"/>
                </a:lnTo>
                <a:lnTo>
                  <a:pt x="80453" y="121919"/>
                </a:lnTo>
                <a:lnTo>
                  <a:pt x="89201" y="152399"/>
                </a:lnTo>
                <a:lnTo>
                  <a:pt x="106585" y="152399"/>
                </a:lnTo>
                <a:lnTo>
                  <a:pt x="115220" y="182879"/>
                </a:lnTo>
                <a:lnTo>
                  <a:pt x="123818" y="182879"/>
                </a:lnTo>
                <a:lnTo>
                  <a:pt x="132378" y="213359"/>
                </a:lnTo>
                <a:lnTo>
                  <a:pt x="140900" y="213359"/>
                </a:lnTo>
                <a:lnTo>
                  <a:pt x="149384" y="243839"/>
                </a:lnTo>
                <a:lnTo>
                  <a:pt x="166241" y="243839"/>
                </a:lnTo>
                <a:lnTo>
                  <a:pt x="174613" y="274319"/>
                </a:lnTo>
                <a:lnTo>
                  <a:pt x="182948" y="274319"/>
                </a:lnTo>
                <a:lnTo>
                  <a:pt x="191245" y="304799"/>
                </a:lnTo>
                <a:lnTo>
                  <a:pt x="207728" y="304799"/>
                </a:lnTo>
                <a:lnTo>
                  <a:pt x="215914" y="335279"/>
                </a:lnTo>
                <a:lnTo>
                  <a:pt x="224062" y="335279"/>
                </a:lnTo>
                <a:lnTo>
                  <a:pt x="232174" y="365759"/>
                </a:lnTo>
                <a:lnTo>
                  <a:pt x="248286" y="365759"/>
                </a:lnTo>
                <a:lnTo>
                  <a:pt x="256287" y="396239"/>
                </a:lnTo>
                <a:lnTo>
                  <a:pt x="264251" y="396239"/>
                </a:lnTo>
                <a:lnTo>
                  <a:pt x="272178" y="426719"/>
                </a:lnTo>
                <a:lnTo>
                  <a:pt x="280068" y="426719"/>
                </a:lnTo>
                <a:lnTo>
                  <a:pt x="287921" y="457199"/>
                </a:lnTo>
                <a:lnTo>
                  <a:pt x="303519" y="457199"/>
                </a:lnTo>
                <a:lnTo>
                  <a:pt x="311263" y="487679"/>
                </a:lnTo>
                <a:lnTo>
                  <a:pt x="318970" y="487679"/>
                </a:lnTo>
                <a:lnTo>
                  <a:pt x="326641" y="518159"/>
                </a:lnTo>
                <a:lnTo>
                  <a:pt x="341874" y="518159"/>
                </a:lnTo>
                <a:lnTo>
                  <a:pt x="349436" y="548639"/>
                </a:lnTo>
                <a:lnTo>
                  <a:pt x="356962" y="548639"/>
                </a:lnTo>
                <a:lnTo>
                  <a:pt x="364451" y="579119"/>
                </a:lnTo>
                <a:lnTo>
                  <a:pt x="371905" y="579119"/>
                </a:lnTo>
                <a:lnTo>
                  <a:pt x="379322" y="609599"/>
                </a:lnTo>
                <a:lnTo>
                  <a:pt x="394049" y="609599"/>
                </a:lnTo>
                <a:lnTo>
                  <a:pt x="401359" y="640079"/>
                </a:lnTo>
                <a:lnTo>
                  <a:pt x="408632" y="640079"/>
                </a:lnTo>
                <a:lnTo>
                  <a:pt x="415870" y="670559"/>
                </a:lnTo>
                <a:lnTo>
                  <a:pt x="430239" y="670559"/>
                </a:lnTo>
                <a:lnTo>
                  <a:pt x="437370" y="701039"/>
                </a:lnTo>
                <a:lnTo>
                  <a:pt x="444465" y="701039"/>
                </a:lnTo>
                <a:lnTo>
                  <a:pt x="451525" y="731519"/>
                </a:lnTo>
                <a:lnTo>
                  <a:pt x="458549" y="731519"/>
                </a:lnTo>
                <a:lnTo>
                  <a:pt x="465538" y="761999"/>
                </a:lnTo>
                <a:lnTo>
                  <a:pt x="479410" y="761999"/>
                </a:lnTo>
                <a:lnTo>
                  <a:pt x="486293" y="792479"/>
                </a:lnTo>
                <a:lnTo>
                  <a:pt x="493140" y="792479"/>
                </a:lnTo>
                <a:lnTo>
                  <a:pt x="499953" y="822959"/>
                </a:lnTo>
                <a:lnTo>
                  <a:pt x="513473" y="822959"/>
                </a:lnTo>
                <a:lnTo>
                  <a:pt x="520180" y="853439"/>
                </a:lnTo>
                <a:lnTo>
                  <a:pt x="526852" y="853439"/>
                </a:lnTo>
                <a:lnTo>
                  <a:pt x="533490" y="883919"/>
                </a:lnTo>
                <a:lnTo>
                  <a:pt x="540093" y="883919"/>
                </a:lnTo>
                <a:lnTo>
                  <a:pt x="546660" y="914399"/>
                </a:lnTo>
                <a:lnTo>
                  <a:pt x="559692" y="914399"/>
                </a:lnTo>
                <a:lnTo>
                  <a:pt x="566156" y="944879"/>
                </a:lnTo>
                <a:lnTo>
                  <a:pt x="572585" y="944879"/>
                </a:lnTo>
                <a:lnTo>
                  <a:pt x="578980" y="975359"/>
                </a:lnTo>
                <a:lnTo>
                  <a:pt x="591666" y="975359"/>
                </a:lnTo>
                <a:lnTo>
                  <a:pt x="597957" y="1005839"/>
                </a:lnTo>
                <a:lnTo>
                  <a:pt x="604214" y="1005839"/>
                </a:lnTo>
                <a:lnTo>
                  <a:pt x="610437" y="1036319"/>
                </a:lnTo>
                <a:lnTo>
                  <a:pt x="622780" y="1036319"/>
                </a:lnTo>
                <a:lnTo>
                  <a:pt x="628901" y="1066799"/>
                </a:lnTo>
                <a:lnTo>
                  <a:pt x="634987" y="1066799"/>
                </a:lnTo>
                <a:lnTo>
                  <a:pt x="641039" y="1097279"/>
                </a:lnTo>
                <a:lnTo>
                  <a:pt x="647058" y="1097279"/>
                </a:lnTo>
                <a:lnTo>
                  <a:pt x="653042" y="1127759"/>
                </a:lnTo>
                <a:lnTo>
                  <a:pt x="664910" y="1127759"/>
                </a:lnTo>
                <a:lnTo>
                  <a:pt x="670793" y="1158239"/>
                </a:lnTo>
                <a:lnTo>
                  <a:pt x="676642" y="1158239"/>
                </a:lnTo>
                <a:lnTo>
                  <a:pt x="682458" y="1188719"/>
                </a:lnTo>
                <a:lnTo>
                  <a:pt x="693989" y="1188719"/>
                </a:lnTo>
                <a:lnTo>
                  <a:pt x="699704" y="1219199"/>
                </a:lnTo>
                <a:lnTo>
                  <a:pt x="705386" y="1219199"/>
                </a:lnTo>
                <a:lnTo>
                  <a:pt x="711035" y="1249679"/>
                </a:lnTo>
                <a:lnTo>
                  <a:pt x="716650" y="1249679"/>
                </a:lnTo>
                <a:lnTo>
                  <a:pt x="722232" y="1280159"/>
                </a:lnTo>
                <a:lnTo>
                  <a:pt x="733296" y="1280159"/>
                </a:lnTo>
                <a:lnTo>
                  <a:pt x="738778" y="1310639"/>
                </a:lnTo>
                <a:lnTo>
                  <a:pt x="744228" y="1310639"/>
                </a:lnTo>
                <a:lnTo>
                  <a:pt x="749644" y="1341119"/>
                </a:lnTo>
                <a:lnTo>
                  <a:pt x="760378" y="1341119"/>
                </a:lnTo>
                <a:lnTo>
                  <a:pt x="765696" y="1371599"/>
                </a:lnTo>
                <a:lnTo>
                  <a:pt x="770981" y="1371599"/>
                </a:lnTo>
                <a:lnTo>
                  <a:pt x="776233" y="1402079"/>
                </a:lnTo>
                <a:lnTo>
                  <a:pt x="786639" y="1402079"/>
                </a:lnTo>
                <a:lnTo>
                  <a:pt x="791793" y="1432559"/>
                </a:lnTo>
                <a:lnTo>
                  <a:pt x="796915" y="1432559"/>
                </a:lnTo>
                <a:lnTo>
                  <a:pt x="802004" y="1463039"/>
                </a:lnTo>
                <a:lnTo>
                  <a:pt x="807061" y="1463039"/>
                </a:lnTo>
                <a:lnTo>
                  <a:pt x="812086" y="1493519"/>
                </a:lnTo>
                <a:lnTo>
                  <a:pt x="822038" y="1493519"/>
                </a:lnTo>
                <a:lnTo>
                  <a:pt x="826966" y="1523999"/>
                </a:lnTo>
                <a:lnTo>
                  <a:pt x="831861" y="1523999"/>
                </a:lnTo>
                <a:lnTo>
                  <a:pt x="836725" y="1554479"/>
                </a:lnTo>
                <a:lnTo>
                  <a:pt x="846355" y="1554479"/>
                </a:lnTo>
                <a:lnTo>
                  <a:pt x="851123" y="1584959"/>
                </a:lnTo>
                <a:lnTo>
                  <a:pt x="855859" y="1584959"/>
                </a:lnTo>
                <a:lnTo>
                  <a:pt x="860562" y="1615439"/>
                </a:lnTo>
                <a:lnTo>
                  <a:pt x="865234" y="1615439"/>
                </a:lnTo>
                <a:lnTo>
                  <a:pt x="869875" y="1645919"/>
                </a:lnTo>
                <a:lnTo>
                  <a:pt x="879060" y="1645919"/>
                </a:lnTo>
                <a:lnTo>
                  <a:pt x="883605" y="1676399"/>
                </a:lnTo>
                <a:lnTo>
                  <a:pt x="888119" y="1676399"/>
                </a:lnTo>
                <a:lnTo>
                  <a:pt x="892602" y="1706879"/>
                </a:lnTo>
                <a:lnTo>
                  <a:pt x="901472" y="1706879"/>
                </a:lnTo>
                <a:lnTo>
                  <a:pt x="905861" y="1737359"/>
                </a:lnTo>
                <a:lnTo>
                  <a:pt x="910218" y="1737359"/>
                </a:lnTo>
                <a:lnTo>
                  <a:pt x="914543" y="1767839"/>
                </a:lnTo>
                <a:lnTo>
                  <a:pt x="923102" y="1767839"/>
                </a:lnTo>
                <a:lnTo>
                  <a:pt x="927334" y="1798319"/>
                </a:lnTo>
                <a:lnTo>
                  <a:pt x="931536" y="1798319"/>
                </a:lnTo>
                <a:lnTo>
                  <a:pt x="935706" y="1828799"/>
                </a:lnTo>
                <a:lnTo>
                  <a:pt x="943955" y="1828799"/>
                </a:lnTo>
                <a:lnTo>
                  <a:pt x="948033" y="1859279"/>
                </a:lnTo>
                <a:lnTo>
                  <a:pt x="952080" y="1859279"/>
                </a:lnTo>
                <a:lnTo>
                  <a:pt x="956097" y="1889759"/>
                </a:lnTo>
                <a:lnTo>
                  <a:pt x="960083" y="1889759"/>
                </a:lnTo>
                <a:lnTo>
                  <a:pt x="964039" y="1920239"/>
                </a:lnTo>
                <a:lnTo>
                  <a:pt x="971858" y="1920239"/>
                </a:lnTo>
                <a:lnTo>
                  <a:pt x="975722" y="1950719"/>
                </a:lnTo>
                <a:lnTo>
                  <a:pt x="979556" y="1950719"/>
                </a:lnTo>
                <a:lnTo>
                  <a:pt x="983360" y="1981199"/>
                </a:lnTo>
                <a:lnTo>
                  <a:pt x="990876" y="1981199"/>
                </a:lnTo>
                <a:lnTo>
                  <a:pt x="994589" y="2011679"/>
                </a:lnTo>
                <a:lnTo>
                  <a:pt x="998271" y="2011679"/>
                </a:lnTo>
                <a:lnTo>
                  <a:pt x="1001924" y="2042159"/>
                </a:lnTo>
                <a:lnTo>
                  <a:pt x="1009139" y="2042159"/>
                </a:lnTo>
                <a:lnTo>
                  <a:pt x="1012702" y="2072639"/>
                </a:lnTo>
                <a:lnTo>
                  <a:pt x="1016235" y="2072639"/>
                </a:lnTo>
                <a:lnTo>
                  <a:pt x="1019739" y="2103119"/>
                </a:lnTo>
                <a:lnTo>
                  <a:pt x="1026656" y="2103119"/>
                </a:lnTo>
                <a:lnTo>
                  <a:pt x="1030070" y="2133599"/>
                </a:lnTo>
                <a:lnTo>
                  <a:pt x="1033455" y="2133599"/>
                </a:lnTo>
                <a:lnTo>
                  <a:pt x="1036810" y="2164079"/>
                </a:lnTo>
                <a:lnTo>
                  <a:pt x="1040136" y="2164079"/>
                </a:lnTo>
                <a:lnTo>
                  <a:pt x="1043432" y="2194559"/>
                </a:lnTo>
                <a:lnTo>
                  <a:pt x="1049937" y="2194559"/>
                </a:lnTo>
                <a:lnTo>
                  <a:pt x="1053145" y="2225039"/>
                </a:lnTo>
                <a:lnTo>
                  <a:pt x="1056324" y="2225039"/>
                </a:lnTo>
                <a:lnTo>
                  <a:pt x="1059474" y="2255519"/>
                </a:lnTo>
                <a:lnTo>
                  <a:pt x="1065687" y="2255519"/>
                </a:lnTo>
                <a:lnTo>
                  <a:pt x="1068750" y="2285999"/>
                </a:lnTo>
                <a:lnTo>
                  <a:pt x="1071784" y="2285999"/>
                </a:lnTo>
                <a:lnTo>
                  <a:pt x="1074789" y="2316479"/>
                </a:lnTo>
                <a:lnTo>
                  <a:pt x="1080713" y="2316479"/>
                </a:lnTo>
                <a:lnTo>
                  <a:pt x="1083632" y="2346959"/>
                </a:lnTo>
                <a:lnTo>
                  <a:pt x="1086522" y="2346959"/>
                </a:lnTo>
                <a:lnTo>
                  <a:pt x="1089383" y="2377439"/>
                </a:lnTo>
                <a:lnTo>
                  <a:pt x="1095021" y="2377439"/>
                </a:lnTo>
                <a:lnTo>
                  <a:pt x="1097797" y="2407919"/>
                </a:lnTo>
                <a:lnTo>
                  <a:pt x="1100544" y="2407919"/>
                </a:lnTo>
                <a:lnTo>
                  <a:pt x="1103263" y="2438399"/>
                </a:lnTo>
                <a:lnTo>
                  <a:pt x="1108617" y="2438399"/>
                </a:lnTo>
                <a:lnTo>
                  <a:pt x="1111251" y="2468879"/>
                </a:lnTo>
                <a:lnTo>
                  <a:pt x="1113858" y="2468879"/>
                </a:lnTo>
                <a:lnTo>
                  <a:pt x="1116436" y="2499359"/>
                </a:lnTo>
                <a:lnTo>
                  <a:pt x="1121508" y="2499359"/>
                </a:lnTo>
                <a:lnTo>
                  <a:pt x="1124003" y="2529839"/>
                </a:lnTo>
                <a:lnTo>
                  <a:pt x="1126469" y="2529839"/>
                </a:lnTo>
                <a:lnTo>
                  <a:pt x="1128907" y="2560319"/>
                </a:lnTo>
                <a:lnTo>
                  <a:pt x="1133701" y="2560319"/>
                </a:lnTo>
                <a:lnTo>
                  <a:pt x="1136057" y="2590799"/>
                </a:lnTo>
                <a:lnTo>
                  <a:pt x="1138384" y="2590799"/>
                </a:lnTo>
                <a:lnTo>
                  <a:pt x="1140685" y="2621279"/>
                </a:lnTo>
                <a:lnTo>
                  <a:pt x="1145202" y="2621279"/>
                </a:lnTo>
                <a:lnTo>
                  <a:pt x="1147420" y="2651759"/>
                </a:lnTo>
                <a:lnTo>
                  <a:pt x="1149611" y="2651759"/>
                </a:lnTo>
                <a:lnTo>
                  <a:pt x="1151774" y="2682239"/>
                </a:lnTo>
                <a:lnTo>
                  <a:pt x="1156019" y="2682239"/>
                </a:lnTo>
                <a:lnTo>
                  <a:pt x="1158100" y="2712719"/>
                </a:lnTo>
                <a:lnTo>
                  <a:pt x="1160155" y="2712719"/>
                </a:lnTo>
                <a:lnTo>
                  <a:pt x="1162182" y="2743199"/>
                </a:lnTo>
                <a:lnTo>
                  <a:pt x="1166156" y="2743199"/>
                </a:lnTo>
                <a:lnTo>
                  <a:pt x="1168103" y="2773679"/>
                </a:lnTo>
                <a:lnTo>
                  <a:pt x="1170023" y="2773679"/>
                </a:lnTo>
                <a:lnTo>
                  <a:pt x="1171916" y="2804159"/>
                </a:lnTo>
                <a:lnTo>
                  <a:pt x="1175622" y="2804159"/>
                </a:lnTo>
                <a:lnTo>
                  <a:pt x="1177435" y="2834639"/>
                </a:lnTo>
                <a:lnTo>
                  <a:pt x="1179221" y="2834639"/>
                </a:lnTo>
                <a:lnTo>
                  <a:pt x="1180981" y="2865119"/>
                </a:lnTo>
                <a:lnTo>
                  <a:pt x="1184422" y="2865119"/>
                </a:lnTo>
                <a:lnTo>
                  <a:pt x="1186103" y="2895599"/>
                </a:lnTo>
                <a:lnTo>
                  <a:pt x="1187757" y="2895599"/>
                </a:lnTo>
                <a:lnTo>
                  <a:pt x="1189386" y="2926079"/>
                </a:lnTo>
                <a:lnTo>
                  <a:pt x="1192564" y="2926079"/>
                </a:lnTo>
                <a:lnTo>
                  <a:pt x="1194114" y="2956559"/>
                </a:lnTo>
                <a:lnTo>
                  <a:pt x="1195637" y="2956559"/>
                </a:lnTo>
                <a:lnTo>
                  <a:pt x="1197135" y="2987039"/>
                </a:lnTo>
                <a:lnTo>
                  <a:pt x="1200053" y="2987039"/>
                </a:lnTo>
                <a:lnTo>
                  <a:pt x="1201473" y="3017519"/>
                </a:lnTo>
                <a:lnTo>
                  <a:pt x="1202868" y="3017519"/>
                </a:lnTo>
                <a:lnTo>
                  <a:pt x="1204237" y="3047999"/>
                </a:lnTo>
                <a:lnTo>
                  <a:pt x="1206897" y="3047999"/>
                </a:lnTo>
                <a:lnTo>
                  <a:pt x="1208189" y="3078479"/>
                </a:lnTo>
                <a:lnTo>
                  <a:pt x="1210696" y="3078479"/>
                </a:lnTo>
                <a:lnTo>
                  <a:pt x="1211912" y="3108959"/>
                </a:lnTo>
                <a:lnTo>
                  <a:pt x="1213102" y="3108959"/>
                </a:lnTo>
                <a:lnTo>
                  <a:pt x="1214267" y="3139439"/>
                </a:lnTo>
                <a:lnTo>
                  <a:pt x="1216521" y="3139439"/>
                </a:lnTo>
                <a:lnTo>
                  <a:pt x="1217610" y="3169919"/>
                </a:lnTo>
                <a:lnTo>
                  <a:pt x="1218675" y="3169919"/>
                </a:lnTo>
                <a:lnTo>
                  <a:pt x="1219714" y="3200399"/>
                </a:lnTo>
                <a:lnTo>
                  <a:pt x="1221717" y="3200399"/>
                </a:lnTo>
                <a:lnTo>
                  <a:pt x="1222682" y="3230879"/>
                </a:lnTo>
                <a:lnTo>
                  <a:pt x="1223621" y="3230879"/>
                </a:lnTo>
                <a:lnTo>
                  <a:pt x="1224536" y="3261359"/>
                </a:lnTo>
                <a:lnTo>
                  <a:pt x="1226292" y="3261359"/>
                </a:lnTo>
                <a:lnTo>
                  <a:pt x="1227133" y="3291839"/>
                </a:lnTo>
                <a:lnTo>
                  <a:pt x="1228741" y="3291839"/>
                </a:lnTo>
                <a:lnTo>
                  <a:pt x="1229508" y="3322319"/>
                </a:lnTo>
                <a:lnTo>
                  <a:pt x="1230251" y="3322319"/>
                </a:lnTo>
                <a:lnTo>
                  <a:pt x="1230970" y="3352799"/>
                </a:lnTo>
                <a:lnTo>
                  <a:pt x="1232334" y="3352799"/>
                </a:lnTo>
                <a:lnTo>
                  <a:pt x="1232980" y="3383279"/>
                </a:lnTo>
                <a:lnTo>
                  <a:pt x="1233602" y="3383279"/>
                </a:lnTo>
                <a:lnTo>
                  <a:pt x="1234199" y="3413759"/>
                </a:lnTo>
                <a:lnTo>
                  <a:pt x="1235323" y="3413759"/>
                </a:lnTo>
                <a:lnTo>
                  <a:pt x="1235849" y="3444239"/>
                </a:lnTo>
                <a:lnTo>
                  <a:pt x="1236828" y="3444239"/>
                </a:lnTo>
                <a:lnTo>
                  <a:pt x="1237283" y="3474719"/>
                </a:lnTo>
                <a:lnTo>
                  <a:pt x="1237713" y="3474719"/>
                </a:lnTo>
                <a:lnTo>
                  <a:pt x="1238120" y="3505199"/>
                </a:lnTo>
                <a:lnTo>
                  <a:pt x="1238863" y="3505199"/>
                </a:lnTo>
                <a:lnTo>
                  <a:pt x="1239200" y="3535679"/>
                </a:lnTo>
                <a:lnTo>
                  <a:pt x="1239512" y="3535679"/>
                </a:lnTo>
                <a:lnTo>
                  <a:pt x="1239802" y="3566159"/>
                </a:lnTo>
                <a:lnTo>
                  <a:pt x="1240311" y="3566159"/>
                </a:lnTo>
                <a:lnTo>
                  <a:pt x="1240530" y="3596639"/>
                </a:lnTo>
                <a:lnTo>
                  <a:pt x="1240900" y="3596639"/>
                </a:lnTo>
                <a:lnTo>
                  <a:pt x="1241050" y="3627119"/>
                </a:lnTo>
                <a:lnTo>
                  <a:pt x="1241177" y="3627119"/>
                </a:lnTo>
                <a:lnTo>
                  <a:pt x="1241281" y="3657599"/>
                </a:lnTo>
                <a:lnTo>
                  <a:pt x="1241421" y="3657599"/>
                </a:lnTo>
                <a:lnTo>
                  <a:pt x="1241460" y="3688079"/>
                </a:lnTo>
                <a:lnTo>
                  <a:pt x="1241427" y="3718559"/>
                </a:lnTo>
                <a:lnTo>
                  <a:pt x="1241294" y="3749039"/>
                </a:lnTo>
                <a:lnTo>
                  <a:pt x="1241071" y="3749039"/>
                </a:lnTo>
                <a:lnTo>
                  <a:pt x="1240926" y="3779519"/>
                </a:lnTo>
                <a:lnTo>
                  <a:pt x="1240569" y="3779519"/>
                </a:lnTo>
                <a:lnTo>
                  <a:pt x="1240357" y="3809999"/>
                </a:lnTo>
                <a:lnTo>
                  <a:pt x="1240123" y="3809999"/>
                </a:lnTo>
                <a:lnTo>
                  <a:pt x="1239867" y="3840479"/>
                </a:lnTo>
                <a:lnTo>
                  <a:pt x="1239288" y="3840479"/>
                </a:lnTo>
                <a:lnTo>
                  <a:pt x="1238966" y="3870959"/>
                </a:lnTo>
                <a:lnTo>
                  <a:pt x="1238256" y="3870959"/>
                </a:lnTo>
                <a:lnTo>
                  <a:pt x="1237868" y="3901439"/>
                </a:lnTo>
                <a:lnTo>
                  <a:pt x="1237458" y="3901439"/>
                </a:lnTo>
                <a:lnTo>
                  <a:pt x="1237027" y="3931919"/>
                </a:lnTo>
                <a:lnTo>
                  <a:pt x="1236099" y="3931919"/>
                </a:lnTo>
                <a:lnTo>
                  <a:pt x="1235603" y="3962399"/>
                </a:lnTo>
                <a:lnTo>
                  <a:pt x="1234546" y="3962399"/>
                </a:lnTo>
                <a:lnTo>
                  <a:pt x="1233986" y="3992879"/>
                </a:lnTo>
                <a:lnTo>
                  <a:pt x="1233404" y="3992879"/>
                </a:lnTo>
                <a:lnTo>
                  <a:pt x="1232801" y="4023359"/>
                </a:lnTo>
                <a:lnTo>
                  <a:pt x="1231531" y="4023359"/>
                </a:lnTo>
                <a:lnTo>
                  <a:pt x="1230864" y="4053839"/>
                </a:lnTo>
                <a:lnTo>
                  <a:pt x="1229468" y="4053839"/>
                </a:lnTo>
                <a:lnTo>
                  <a:pt x="1228738" y="4084319"/>
                </a:lnTo>
                <a:lnTo>
                  <a:pt x="1227216" y="4084319"/>
                </a:lnTo>
                <a:lnTo>
                  <a:pt x="1226424" y="4114799"/>
                </a:lnTo>
                <a:lnTo>
                  <a:pt x="1225611" y="4114799"/>
                </a:lnTo>
                <a:lnTo>
                  <a:pt x="1224777" y="4145279"/>
                </a:lnTo>
                <a:lnTo>
                  <a:pt x="1223047" y="4145279"/>
                </a:lnTo>
                <a:lnTo>
                  <a:pt x="1222152" y="4175759"/>
                </a:lnTo>
                <a:lnTo>
                  <a:pt x="1220299" y="4175759"/>
                </a:lnTo>
                <a:lnTo>
                  <a:pt x="1219342" y="4206239"/>
                </a:lnTo>
                <a:lnTo>
                  <a:pt x="1217368" y="4206239"/>
                </a:lnTo>
                <a:lnTo>
                  <a:pt x="1216350" y="4236719"/>
                </a:lnTo>
                <a:lnTo>
                  <a:pt x="1215312" y="4236719"/>
                </a:lnTo>
                <a:lnTo>
                  <a:pt x="1214254" y="4267199"/>
                </a:lnTo>
                <a:lnTo>
                  <a:pt x="1212078" y="4267199"/>
                </a:lnTo>
                <a:lnTo>
                  <a:pt x="1210960" y="4297679"/>
                </a:lnTo>
                <a:lnTo>
                  <a:pt x="1208664" y="4297679"/>
                </a:lnTo>
                <a:lnTo>
                  <a:pt x="1207486" y="4328159"/>
                </a:lnTo>
                <a:lnTo>
                  <a:pt x="1205072" y="4328159"/>
                </a:lnTo>
                <a:lnTo>
                  <a:pt x="1203835" y="4358639"/>
                </a:lnTo>
                <a:lnTo>
                  <a:pt x="1201303" y="4358639"/>
                </a:lnTo>
                <a:lnTo>
                  <a:pt x="1200007" y="4389119"/>
                </a:lnTo>
                <a:lnTo>
                  <a:pt x="1198692" y="4389119"/>
                </a:lnTo>
                <a:lnTo>
                  <a:pt x="1197358" y="4419599"/>
                </a:lnTo>
                <a:lnTo>
                  <a:pt x="1194632" y="4419599"/>
                </a:lnTo>
                <a:lnTo>
                  <a:pt x="1193240" y="4450079"/>
                </a:lnTo>
                <a:lnTo>
                  <a:pt x="1190398" y="4450079"/>
                </a:lnTo>
                <a:lnTo>
                  <a:pt x="1188949" y="4480559"/>
                </a:lnTo>
                <a:lnTo>
                  <a:pt x="1185993" y="4480559"/>
                </a:lnTo>
                <a:lnTo>
                  <a:pt x="1184487" y="4511039"/>
                </a:lnTo>
                <a:lnTo>
                  <a:pt x="1181418" y="4511039"/>
                </a:lnTo>
                <a:lnTo>
                  <a:pt x="1179855" y="4541519"/>
                </a:lnTo>
                <a:lnTo>
                  <a:pt x="1176673" y="4541519"/>
                </a:lnTo>
                <a:lnTo>
                  <a:pt x="1175055" y="4571999"/>
                </a:lnTo>
                <a:lnTo>
                  <a:pt x="1171762" y="4571999"/>
                </a:lnTo>
                <a:lnTo>
                  <a:pt x="1170088" y="4602479"/>
                </a:lnTo>
                <a:lnTo>
                  <a:pt x="1168395" y="4602479"/>
                </a:lnTo>
                <a:lnTo>
                  <a:pt x="1166684" y="4632959"/>
                </a:lnTo>
                <a:lnTo>
                  <a:pt x="1163208" y="4632959"/>
                </a:lnTo>
                <a:lnTo>
                  <a:pt x="1161442" y="4663439"/>
                </a:lnTo>
                <a:lnTo>
                  <a:pt x="1157857" y="4663439"/>
                </a:lnTo>
                <a:lnTo>
                  <a:pt x="1156037" y="4693919"/>
                </a:lnTo>
                <a:lnTo>
                  <a:pt x="1152344" y="4693919"/>
                </a:lnTo>
                <a:lnTo>
                  <a:pt x="1150470" y="4724399"/>
                </a:lnTo>
                <a:lnTo>
                  <a:pt x="1146670" y="4724399"/>
                </a:lnTo>
                <a:lnTo>
                  <a:pt x="1144744" y="4754879"/>
                </a:lnTo>
                <a:lnTo>
                  <a:pt x="1140837" y="4754879"/>
                </a:lnTo>
                <a:lnTo>
                  <a:pt x="1138858" y="4785359"/>
                </a:lnTo>
                <a:lnTo>
                  <a:pt x="1134846" y="4785359"/>
                </a:lnTo>
                <a:lnTo>
                  <a:pt x="1132815" y="4815839"/>
                </a:lnTo>
                <a:lnTo>
                  <a:pt x="1128699" y="4815839"/>
                </a:lnTo>
                <a:lnTo>
                  <a:pt x="1126616" y="4846319"/>
                </a:lnTo>
                <a:lnTo>
                  <a:pt x="1122397" y="4846319"/>
                </a:lnTo>
                <a:lnTo>
                  <a:pt x="1120262" y="4876799"/>
                </a:lnTo>
                <a:lnTo>
                  <a:pt x="1115941" y="4876799"/>
                </a:lnTo>
                <a:lnTo>
                  <a:pt x="1113755" y="4907279"/>
                </a:lnTo>
                <a:lnTo>
                  <a:pt x="1109333" y="4907279"/>
                </a:lnTo>
                <a:lnTo>
                  <a:pt x="1107097" y="4937759"/>
                </a:lnTo>
                <a:lnTo>
                  <a:pt x="1102575" y="4937759"/>
                </a:lnTo>
                <a:lnTo>
                  <a:pt x="1100289" y="4968239"/>
                </a:lnTo>
                <a:lnTo>
                  <a:pt x="1095667" y="4968239"/>
                </a:lnTo>
                <a:lnTo>
                  <a:pt x="1093331" y="4998719"/>
                </a:lnTo>
                <a:lnTo>
                  <a:pt x="1088611" y="4998719"/>
                </a:lnTo>
                <a:lnTo>
                  <a:pt x="1086226" y="5029199"/>
                </a:lnTo>
                <a:lnTo>
                  <a:pt x="1081409" y="5029199"/>
                </a:lnTo>
                <a:lnTo>
                  <a:pt x="1078976" y="5059679"/>
                </a:lnTo>
                <a:lnTo>
                  <a:pt x="1074061" y="5059679"/>
                </a:lnTo>
                <a:lnTo>
                  <a:pt x="1071580" y="5090159"/>
                </a:lnTo>
                <a:lnTo>
                  <a:pt x="1066570" y="5090159"/>
                </a:lnTo>
                <a:lnTo>
                  <a:pt x="1064042" y="5120639"/>
                </a:lnTo>
                <a:lnTo>
                  <a:pt x="1058937" y="5120639"/>
                </a:lnTo>
                <a:lnTo>
                  <a:pt x="1056362" y="5151119"/>
                </a:lnTo>
                <a:lnTo>
                  <a:pt x="1051163" y="5151119"/>
                </a:lnTo>
                <a:lnTo>
                  <a:pt x="1048541" y="5181599"/>
                </a:lnTo>
                <a:lnTo>
                  <a:pt x="1040582" y="5181599"/>
                </a:lnTo>
                <a:lnTo>
                  <a:pt x="1037898" y="5212079"/>
                </a:lnTo>
                <a:lnTo>
                  <a:pt x="1032485" y="5212079"/>
                </a:lnTo>
                <a:lnTo>
                  <a:pt x="1029756" y="5242559"/>
                </a:lnTo>
                <a:lnTo>
                  <a:pt x="1024252" y="5242559"/>
                </a:lnTo>
                <a:lnTo>
                  <a:pt x="1021478" y="5273039"/>
                </a:lnTo>
                <a:lnTo>
                  <a:pt x="1015885" y="5273039"/>
                </a:lnTo>
                <a:lnTo>
                  <a:pt x="1013066" y="5303519"/>
                </a:lnTo>
                <a:lnTo>
                  <a:pt x="1007384" y="5303519"/>
                </a:lnTo>
                <a:lnTo>
                  <a:pt x="1004522" y="5333999"/>
                </a:lnTo>
                <a:lnTo>
                  <a:pt x="998752" y="5333999"/>
                </a:lnTo>
                <a:lnTo>
                  <a:pt x="995846" y="5364479"/>
                </a:lnTo>
                <a:lnTo>
                  <a:pt x="987040" y="5364479"/>
                </a:lnTo>
                <a:lnTo>
                  <a:pt x="984076" y="5394959"/>
                </a:lnTo>
                <a:lnTo>
                  <a:pt x="978106" y="5394959"/>
                </a:lnTo>
                <a:lnTo>
                  <a:pt x="975100" y="5425439"/>
                </a:lnTo>
                <a:lnTo>
                  <a:pt x="969045" y="5425439"/>
                </a:lnTo>
                <a:lnTo>
                  <a:pt x="965997" y="5455919"/>
                </a:lnTo>
                <a:lnTo>
                  <a:pt x="959859" y="5455919"/>
                </a:lnTo>
                <a:lnTo>
                  <a:pt x="956769" y="5486399"/>
                </a:lnTo>
                <a:lnTo>
                  <a:pt x="947417" y="5486399"/>
                </a:lnTo>
                <a:lnTo>
                  <a:pt x="944272" y="5516879"/>
                </a:lnTo>
                <a:lnTo>
                  <a:pt x="937943" y="5516879"/>
                </a:lnTo>
                <a:lnTo>
                  <a:pt x="934758" y="5547359"/>
                </a:lnTo>
                <a:lnTo>
                  <a:pt x="928348" y="5547359"/>
                </a:lnTo>
                <a:lnTo>
                  <a:pt x="925123" y="5577839"/>
                </a:lnTo>
                <a:lnTo>
                  <a:pt x="915370" y="5577839"/>
                </a:lnTo>
                <a:lnTo>
                  <a:pt x="912092" y="5608319"/>
                </a:lnTo>
                <a:lnTo>
                  <a:pt x="905498" y="5608319"/>
                </a:lnTo>
                <a:lnTo>
                  <a:pt x="902182" y="5638799"/>
                </a:lnTo>
                <a:lnTo>
                  <a:pt x="892157" y="5638799"/>
                </a:lnTo>
                <a:lnTo>
                  <a:pt x="888789" y="5669279"/>
                </a:lnTo>
                <a:lnTo>
                  <a:pt x="882017" y="5669279"/>
                </a:lnTo>
                <a:lnTo>
                  <a:pt x="878612" y="5699759"/>
                </a:lnTo>
                <a:lnTo>
                  <a:pt x="871764" y="5699759"/>
                </a:lnTo>
                <a:lnTo>
                  <a:pt x="868322" y="5730239"/>
                </a:lnTo>
                <a:lnTo>
                  <a:pt x="857921" y="5730239"/>
                </a:lnTo>
                <a:lnTo>
                  <a:pt x="854430" y="5760719"/>
                </a:lnTo>
                <a:lnTo>
                  <a:pt x="847411" y="5760719"/>
                </a:lnTo>
                <a:lnTo>
                  <a:pt x="843884" y="5791199"/>
                </a:lnTo>
                <a:lnTo>
                  <a:pt x="833230" y="5791199"/>
                </a:lnTo>
                <a:lnTo>
                  <a:pt x="829656" y="5821679"/>
                </a:lnTo>
                <a:lnTo>
                  <a:pt x="818861" y="5821679"/>
                </a:lnTo>
                <a:lnTo>
                  <a:pt x="815239" y="5852159"/>
                </a:lnTo>
                <a:lnTo>
                  <a:pt x="807962" y="5852159"/>
                </a:lnTo>
                <a:lnTo>
                  <a:pt x="804306" y="5882639"/>
                </a:lnTo>
                <a:lnTo>
                  <a:pt x="793270" y="5882639"/>
                </a:lnTo>
                <a:lnTo>
                  <a:pt x="789569" y="5913119"/>
                </a:lnTo>
                <a:lnTo>
                  <a:pt x="782134" y="5913119"/>
                </a:lnTo>
                <a:lnTo>
                  <a:pt x="778399" y="5943599"/>
                </a:lnTo>
                <a:lnTo>
                  <a:pt x="767130" y="5943599"/>
                </a:lnTo>
                <a:lnTo>
                  <a:pt x="763352" y="5974079"/>
                </a:lnTo>
                <a:lnTo>
                  <a:pt x="751954" y="5974079"/>
                </a:lnTo>
                <a:lnTo>
                  <a:pt x="748133" y="6004559"/>
                </a:lnTo>
                <a:lnTo>
                  <a:pt x="740460" y="6004559"/>
                </a:lnTo>
                <a:lnTo>
                  <a:pt x="736607" y="6035039"/>
                </a:lnTo>
                <a:lnTo>
                  <a:pt x="724988" y="6035039"/>
                </a:lnTo>
                <a:lnTo>
                  <a:pt x="721094" y="6065519"/>
                </a:lnTo>
                <a:lnTo>
                  <a:pt x="709352" y="6065519"/>
                </a:lnTo>
                <a:lnTo>
                  <a:pt x="705417" y="6095999"/>
                </a:lnTo>
                <a:lnTo>
                  <a:pt x="693555" y="6095999"/>
                </a:lnTo>
                <a:lnTo>
                  <a:pt x="689581" y="6126479"/>
                </a:lnTo>
                <a:lnTo>
                  <a:pt x="677601" y="6126479"/>
                </a:lnTo>
                <a:lnTo>
                  <a:pt x="673588" y="6156959"/>
                </a:lnTo>
                <a:lnTo>
                  <a:pt x="661492" y="6156959"/>
                </a:lnTo>
                <a:lnTo>
                  <a:pt x="657442" y="6187439"/>
                </a:lnTo>
                <a:lnTo>
                  <a:pt x="645234" y="6187439"/>
                </a:lnTo>
                <a:lnTo>
                  <a:pt x="641146" y="6217919"/>
                </a:lnTo>
                <a:lnTo>
                  <a:pt x="628828" y="6217919"/>
                </a:lnTo>
                <a:lnTo>
                  <a:pt x="624703" y="6248399"/>
                </a:lnTo>
                <a:lnTo>
                  <a:pt x="612278" y="6248399"/>
                </a:lnTo>
                <a:lnTo>
                  <a:pt x="608118" y="6278879"/>
                </a:lnTo>
                <a:lnTo>
                  <a:pt x="595587" y="6278879"/>
                </a:lnTo>
                <a:lnTo>
                  <a:pt x="591393" y="6309359"/>
                </a:lnTo>
                <a:lnTo>
                  <a:pt x="578760" y="6309359"/>
                </a:lnTo>
                <a:lnTo>
                  <a:pt x="574532" y="6339839"/>
                </a:lnTo>
                <a:lnTo>
                  <a:pt x="561799" y="6339839"/>
                </a:lnTo>
                <a:lnTo>
                  <a:pt x="557538" y="6370319"/>
                </a:lnTo>
                <a:lnTo>
                  <a:pt x="544707" y="6370319"/>
                </a:lnTo>
                <a:lnTo>
                  <a:pt x="540414" y="6400799"/>
                </a:lnTo>
                <a:lnTo>
                  <a:pt x="527489" y="6400799"/>
                </a:lnTo>
                <a:lnTo>
                  <a:pt x="523164" y="6431279"/>
                </a:lnTo>
                <a:lnTo>
                  <a:pt x="505792" y="6431279"/>
                </a:lnTo>
                <a:lnTo>
                  <a:pt x="501430" y="6461759"/>
                </a:lnTo>
                <a:lnTo>
                  <a:pt x="488300" y="6461759"/>
                </a:lnTo>
                <a:lnTo>
                  <a:pt x="483909" y="6492239"/>
                </a:lnTo>
                <a:lnTo>
                  <a:pt x="466272" y="6492239"/>
                </a:lnTo>
                <a:lnTo>
                  <a:pt x="461846" y="6522719"/>
                </a:lnTo>
                <a:lnTo>
                  <a:pt x="448524" y="6522719"/>
                </a:lnTo>
                <a:lnTo>
                  <a:pt x="444070" y="6553199"/>
                </a:lnTo>
                <a:lnTo>
                  <a:pt x="426187" y="6553199"/>
                </a:lnTo>
                <a:lnTo>
                  <a:pt x="421700" y="6583679"/>
                </a:lnTo>
                <a:lnTo>
                  <a:pt x="408200" y="6583679"/>
                </a:lnTo>
                <a:lnTo>
                  <a:pt x="403687" y="6614159"/>
                </a:lnTo>
                <a:lnTo>
                  <a:pt x="385574" y="6614159"/>
                </a:lnTo>
                <a:lnTo>
                  <a:pt x="381031" y="6644639"/>
                </a:lnTo>
                <a:lnTo>
                  <a:pt x="362798" y="6644639"/>
                </a:lnTo>
                <a:lnTo>
                  <a:pt x="358225" y="6675119"/>
                </a:lnTo>
                <a:lnTo>
                  <a:pt x="339877" y="6675119"/>
                </a:lnTo>
                <a:lnTo>
                  <a:pt x="335276" y="6705599"/>
                </a:lnTo>
                <a:lnTo>
                  <a:pt x="316819" y="6705599"/>
                </a:lnTo>
                <a:lnTo>
                  <a:pt x="312191" y="6736079"/>
                </a:lnTo>
                <a:lnTo>
                  <a:pt x="293629" y="6736079"/>
                </a:lnTo>
                <a:lnTo>
                  <a:pt x="288976" y="6766559"/>
                </a:lnTo>
                <a:lnTo>
                  <a:pt x="270315" y="6766559"/>
                </a:lnTo>
                <a:lnTo>
                  <a:pt x="265638" y="6797039"/>
                </a:lnTo>
                <a:lnTo>
                  <a:pt x="246883" y="6797039"/>
                </a:lnTo>
                <a:lnTo>
                  <a:pt x="242183" y="6827519"/>
                </a:lnTo>
                <a:lnTo>
                  <a:pt x="218618" y="6827519"/>
                </a:lnTo>
                <a:lnTo>
                  <a:pt x="213892" y="6857999"/>
                </a:lnTo>
                <a:lnTo>
                  <a:pt x="1828799" y="6857999"/>
                </a:lnTo>
                <a:lnTo>
                  <a:pt x="1828799" y="3047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90220" y="206878"/>
            <a:ext cx="8163559" cy="1260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72516" y="1474720"/>
            <a:ext cx="7998967" cy="4669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Cambria Math"/>
                <a:cs typeface="Cambria Math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mailto:alahmed-a@email.ulster.ac.uk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654296"/>
            <a:ext cx="9144000" cy="2203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4754879"/>
            <a:ext cx="9144000" cy="2103120"/>
          </a:xfrm>
          <a:custGeom>
            <a:avLst/>
            <a:gdLst/>
            <a:ahLst/>
            <a:cxnLst/>
            <a:rect l="l" t="t" r="r" b="b"/>
            <a:pathLst>
              <a:path w="9144000" h="2103120">
                <a:moveTo>
                  <a:pt x="0" y="1691639"/>
                </a:moveTo>
                <a:lnTo>
                  <a:pt x="0" y="2103119"/>
                </a:lnTo>
                <a:lnTo>
                  <a:pt x="9143999" y="2103119"/>
                </a:lnTo>
                <a:lnTo>
                  <a:pt x="9143999" y="1749551"/>
                </a:lnTo>
                <a:lnTo>
                  <a:pt x="1978048" y="1749551"/>
                </a:lnTo>
                <a:lnTo>
                  <a:pt x="1955665" y="1746503"/>
                </a:lnTo>
                <a:lnTo>
                  <a:pt x="1775008" y="1746503"/>
                </a:lnTo>
                <a:lnTo>
                  <a:pt x="1752219" y="1743455"/>
                </a:lnTo>
                <a:lnTo>
                  <a:pt x="1614474" y="1743455"/>
                </a:lnTo>
                <a:lnTo>
                  <a:pt x="1591344" y="1740407"/>
                </a:lnTo>
                <a:lnTo>
                  <a:pt x="1498314" y="1740407"/>
                </a:lnTo>
                <a:lnTo>
                  <a:pt x="1463213" y="1737359"/>
                </a:lnTo>
                <a:lnTo>
                  <a:pt x="1357189" y="1737359"/>
                </a:lnTo>
                <a:lnTo>
                  <a:pt x="1321603" y="1734311"/>
                </a:lnTo>
                <a:lnTo>
                  <a:pt x="1250052" y="1734311"/>
                </a:lnTo>
                <a:lnTo>
                  <a:pt x="1214085" y="1731263"/>
                </a:lnTo>
                <a:lnTo>
                  <a:pt x="1141759" y="1731263"/>
                </a:lnTo>
                <a:lnTo>
                  <a:pt x="1093248" y="1728215"/>
                </a:lnTo>
                <a:lnTo>
                  <a:pt x="1044497" y="1728215"/>
                </a:lnTo>
                <a:lnTo>
                  <a:pt x="995503" y="1725167"/>
                </a:lnTo>
                <a:lnTo>
                  <a:pt x="946261" y="1725167"/>
                </a:lnTo>
                <a:lnTo>
                  <a:pt x="746756" y="1716023"/>
                </a:lnTo>
                <a:lnTo>
                  <a:pt x="670862" y="1716023"/>
                </a:lnTo>
                <a:lnTo>
                  <a:pt x="568721" y="1709927"/>
                </a:lnTo>
                <a:lnTo>
                  <a:pt x="413423" y="1706879"/>
                </a:lnTo>
                <a:lnTo>
                  <a:pt x="0" y="1691639"/>
                </a:lnTo>
                <a:close/>
              </a:path>
              <a:path w="9144000" h="2103120">
                <a:moveTo>
                  <a:pt x="9143999" y="0"/>
                </a:moveTo>
                <a:lnTo>
                  <a:pt x="9113267" y="12191"/>
                </a:lnTo>
                <a:lnTo>
                  <a:pt x="9097937" y="21335"/>
                </a:lnTo>
                <a:lnTo>
                  <a:pt x="9067349" y="33527"/>
                </a:lnTo>
                <a:lnTo>
                  <a:pt x="9052091" y="42671"/>
                </a:lnTo>
                <a:lnTo>
                  <a:pt x="9036857" y="48767"/>
                </a:lnTo>
                <a:lnTo>
                  <a:pt x="9021647" y="57911"/>
                </a:lnTo>
                <a:lnTo>
                  <a:pt x="8991297" y="70103"/>
                </a:lnTo>
                <a:lnTo>
                  <a:pt x="8976158" y="79247"/>
                </a:lnTo>
                <a:lnTo>
                  <a:pt x="8945950" y="91439"/>
                </a:lnTo>
                <a:lnTo>
                  <a:pt x="8930882" y="100583"/>
                </a:lnTo>
                <a:lnTo>
                  <a:pt x="8885816" y="118871"/>
                </a:lnTo>
                <a:lnTo>
                  <a:pt x="8870841" y="128015"/>
                </a:lnTo>
                <a:lnTo>
                  <a:pt x="8840960" y="140207"/>
                </a:lnTo>
                <a:lnTo>
                  <a:pt x="8826054" y="149351"/>
                </a:lnTo>
                <a:lnTo>
                  <a:pt x="8781475" y="167639"/>
                </a:lnTo>
                <a:lnTo>
                  <a:pt x="8766660" y="176783"/>
                </a:lnTo>
                <a:lnTo>
                  <a:pt x="8707632" y="201167"/>
                </a:lnTo>
                <a:lnTo>
                  <a:pt x="8692931" y="210311"/>
                </a:lnTo>
                <a:lnTo>
                  <a:pt x="8634354" y="234695"/>
                </a:lnTo>
                <a:lnTo>
                  <a:pt x="8619765" y="243839"/>
                </a:lnTo>
                <a:lnTo>
                  <a:pt x="8547156" y="274319"/>
                </a:lnTo>
                <a:lnTo>
                  <a:pt x="8532700" y="283463"/>
                </a:lnTo>
                <a:lnTo>
                  <a:pt x="8432120" y="326135"/>
                </a:lnTo>
                <a:lnTo>
                  <a:pt x="8417838" y="335279"/>
                </a:lnTo>
                <a:lnTo>
                  <a:pt x="7985464" y="524255"/>
                </a:lnTo>
                <a:lnTo>
                  <a:pt x="7971841" y="527303"/>
                </a:lnTo>
                <a:lnTo>
                  <a:pt x="7863562" y="576071"/>
                </a:lnTo>
                <a:lnTo>
                  <a:pt x="7850114" y="579119"/>
                </a:lnTo>
                <a:lnTo>
                  <a:pt x="7783162" y="609599"/>
                </a:lnTo>
                <a:lnTo>
                  <a:pt x="7769828" y="612647"/>
                </a:lnTo>
                <a:lnTo>
                  <a:pt x="7716682" y="637031"/>
                </a:lnTo>
                <a:lnTo>
                  <a:pt x="7703442" y="640079"/>
                </a:lnTo>
                <a:lnTo>
                  <a:pt x="7650667" y="664463"/>
                </a:lnTo>
                <a:lnTo>
                  <a:pt x="7637520" y="667511"/>
                </a:lnTo>
                <a:lnTo>
                  <a:pt x="7598186" y="685799"/>
                </a:lnTo>
                <a:lnTo>
                  <a:pt x="7585111" y="688847"/>
                </a:lnTo>
                <a:lnTo>
                  <a:pt x="7545995" y="707135"/>
                </a:lnTo>
                <a:lnTo>
                  <a:pt x="7532992" y="710183"/>
                </a:lnTo>
                <a:lnTo>
                  <a:pt x="7507039" y="722375"/>
                </a:lnTo>
                <a:lnTo>
                  <a:pt x="7494090" y="725423"/>
                </a:lnTo>
                <a:lnTo>
                  <a:pt x="7468243" y="737615"/>
                </a:lnTo>
                <a:lnTo>
                  <a:pt x="7455346" y="740663"/>
                </a:lnTo>
                <a:lnTo>
                  <a:pt x="7416761" y="758951"/>
                </a:lnTo>
                <a:lnTo>
                  <a:pt x="7403933" y="761999"/>
                </a:lnTo>
                <a:lnTo>
                  <a:pt x="7378331" y="774191"/>
                </a:lnTo>
                <a:lnTo>
                  <a:pt x="7365555" y="777239"/>
                </a:lnTo>
                <a:lnTo>
                  <a:pt x="7352797" y="783335"/>
                </a:lnTo>
                <a:lnTo>
                  <a:pt x="7340055" y="786383"/>
                </a:lnTo>
                <a:lnTo>
                  <a:pt x="7314624" y="798575"/>
                </a:lnTo>
                <a:lnTo>
                  <a:pt x="7301933" y="801623"/>
                </a:lnTo>
                <a:lnTo>
                  <a:pt x="7276602" y="813815"/>
                </a:lnTo>
                <a:lnTo>
                  <a:pt x="7263962" y="816863"/>
                </a:lnTo>
                <a:lnTo>
                  <a:pt x="7251339" y="822959"/>
                </a:lnTo>
                <a:lnTo>
                  <a:pt x="7238732" y="826007"/>
                </a:lnTo>
                <a:lnTo>
                  <a:pt x="7213567" y="838199"/>
                </a:lnTo>
                <a:lnTo>
                  <a:pt x="7201010" y="841247"/>
                </a:lnTo>
                <a:lnTo>
                  <a:pt x="7188469" y="847343"/>
                </a:lnTo>
                <a:lnTo>
                  <a:pt x="7175944" y="850391"/>
                </a:lnTo>
                <a:lnTo>
                  <a:pt x="7163435" y="856487"/>
                </a:lnTo>
                <a:lnTo>
                  <a:pt x="7150943" y="859535"/>
                </a:lnTo>
                <a:lnTo>
                  <a:pt x="7126007" y="871727"/>
                </a:lnTo>
                <a:lnTo>
                  <a:pt x="7113563" y="874775"/>
                </a:lnTo>
                <a:lnTo>
                  <a:pt x="7101135" y="880871"/>
                </a:lnTo>
                <a:lnTo>
                  <a:pt x="7088722" y="883919"/>
                </a:lnTo>
                <a:lnTo>
                  <a:pt x="7076326" y="890015"/>
                </a:lnTo>
                <a:lnTo>
                  <a:pt x="7063946" y="893063"/>
                </a:lnTo>
                <a:lnTo>
                  <a:pt x="7051581" y="899159"/>
                </a:lnTo>
                <a:lnTo>
                  <a:pt x="7039232" y="902207"/>
                </a:lnTo>
                <a:lnTo>
                  <a:pt x="7026899" y="908303"/>
                </a:lnTo>
                <a:lnTo>
                  <a:pt x="7014581" y="911351"/>
                </a:lnTo>
                <a:lnTo>
                  <a:pt x="7002279" y="917447"/>
                </a:lnTo>
                <a:lnTo>
                  <a:pt x="6989992" y="920495"/>
                </a:lnTo>
                <a:lnTo>
                  <a:pt x="6977721" y="926591"/>
                </a:lnTo>
                <a:lnTo>
                  <a:pt x="6965465" y="929639"/>
                </a:lnTo>
                <a:lnTo>
                  <a:pt x="6953225" y="935735"/>
                </a:lnTo>
                <a:lnTo>
                  <a:pt x="6940999" y="938783"/>
                </a:lnTo>
                <a:lnTo>
                  <a:pt x="6928789" y="944879"/>
                </a:lnTo>
                <a:lnTo>
                  <a:pt x="6916594" y="947927"/>
                </a:lnTo>
                <a:lnTo>
                  <a:pt x="6904415" y="954023"/>
                </a:lnTo>
                <a:lnTo>
                  <a:pt x="6880100" y="960119"/>
                </a:lnTo>
                <a:lnTo>
                  <a:pt x="6867965" y="966215"/>
                </a:lnTo>
                <a:lnTo>
                  <a:pt x="6855845" y="969263"/>
                </a:lnTo>
                <a:lnTo>
                  <a:pt x="6843740" y="975359"/>
                </a:lnTo>
                <a:lnTo>
                  <a:pt x="6831649" y="978407"/>
                </a:lnTo>
                <a:lnTo>
                  <a:pt x="6819574" y="984503"/>
                </a:lnTo>
                <a:lnTo>
                  <a:pt x="6795466" y="990599"/>
                </a:lnTo>
                <a:lnTo>
                  <a:pt x="6783434" y="996695"/>
                </a:lnTo>
                <a:lnTo>
                  <a:pt x="6771417" y="999743"/>
                </a:lnTo>
                <a:lnTo>
                  <a:pt x="6759414" y="1005839"/>
                </a:lnTo>
                <a:lnTo>
                  <a:pt x="6735450" y="1011935"/>
                </a:lnTo>
                <a:lnTo>
                  <a:pt x="6723490" y="1018031"/>
                </a:lnTo>
                <a:lnTo>
                  <a:pt x="6711544" y="1021079"/>
                </a:lnTo>
                <a:lnTo>
                  <a:pt x="6699613" y="1027175"/>
                </a:lnTo>
                <a:lnTo>
                  <a:pt x="6675791" y="1033271"/>
                </a:lnTo>
                <a:lnTo>
                  <a:pt x="6663902" y="1039367"/>
                </a:lnTo>
                <a:lnTo>
                  <a:pt x="6640164" y="1045463"/>
                </a:lnTo>
                <a:lnTo>
                  <a:pt x="6628316" y="1051559"/>
                </a:lnTo>
                <a:lnTo>
                  <a:pt x="6604661" y="1057655"/>
                </a:lnTo>
                <a:lnTo>
                  <a:pt x="6592854" y="1063751"/>
                </a:lnTo>
                <a:lnTo>
                  <a:pt x="6569280" y="1069847"/>
                </a:lnTo>
                <a:lnTo>
                  <a:pt x="6557514" y="1075943"/>
                </a:lnTo>
                <a:lnTo>
                  <a:pt x="6534021" y="1082039"/>
                </a:lnTo>
                <a:lnTo>
                  <a:pt x="6522295" y="1088135"/>
                </a:lnTo>
                <a:lnTo>
                  <a:pt x="6487195" y="1097279"/>
                </a:lnTo>
                <a:lnTo>
                  <a:pt x="6475521" y="1103375"/>
                </a:lnTo>
                <a:lnTo>
                  <a:pt x="6452213" y="1109471"/>
                </a:lnTo>
                <a:lnTo>
                  <a:pt x="6440578" y="1115567"/>
                </a:lnTo>
                <a:lnTo>
                  <a:pt x="6405751" y="1124711"/>
                </a:lnTo>
                <a:lnTo>
                  <a:pt x="6394167" y="1130807"/>
                </a:lnTo>
                <a:lnTo>
                  <a:pt x="6347958" y="1142999"/>
                </a:lnTo>
                <a:lnTo>
                  <a:pt x="6336437" y="1149095"/>
                </a:lnTo>
                <a:lnTo>
                  <a:pt x="6301948" y="1158239"/>
                </a:lnTo>
                <a:lnTo>
                  <a:pt x="6290476" y="1164335"/>
                </a:lnTo>
                <a:lnTo>
                  <a:pt x="6233297" y="1179575"/>
                </a:lnTo>
                <a:lnTo>
                  <a:pt x="6221896" y="1185671"/>
                </a:lnTo>
                <a:lnTo>
                  <a:pt x="6165072" y="1200911"/>
                </a:lnTo>
                <a:lnTo>
                  <a:pt x="6153742" y="1207007"/>
                </a:lnTo>
                <a:lnTo>
                  <a:pt x="6086000" y="1225295"/>
                </a:lnTo>
                <a:lnTo>
                  <a:pt x="6074749" y="1231391"/>
                </a:lnTo>
                <a:lnTo>
                  <a:pt x="5951705" y="1264919"/>
                </a:lnTo>
                <a:lnTo>
                  <a:pt x="5940583" y="1271015"/>
                </a:lnTo>
                <a:lnTo>
                  <a:pt x="5633186" y="1356359"/>
                </a:lnTo>
                <a:lnTo>
                  <a:pt x="5622343" y="1356359"/>
                </a:lnTo>
                <a:lnTo>
                  <a:pt x="5503636" y="1389887"/>
                </a:lnTo>
                <a:lnTo>
                  <a:pt x="5492894" y="1389887"/>
                </a:lnTo>
                <a:lnTo>
                  <a:pt x="5428613" y="1408175"/>
                </a:lnTo>
                <a:lnTo>
                  <a:pt x="5417928" y="1408175"/>
                </a:lnTo>
                <a:lnTo>
                  <a:pt x="5353972" y="1426463"/>
                </a:lnTo>
                <a:lnTo>
                  <a:pt x="5343339" y="1426463"/>
                </a:lnTo>
                <a:lnTo>
                  <a:pt x="5300879" y="1438655"/>
                </a:lnTo>
                <a:lnTo>
                  <a:pt x="5290282" y="1438655"/>
                </a:lnTo>
                <a:lnTo>
                  <a:pt x="5247964" y="1450847"/>
                </a:lnTo>
                <a:lnTo>
                  <a:pt x="5237402" y="1450847"/>
                </a:lnTo>
                <a:lnTo>
                  <a:pt x="5195219" y="1463039"/>
                </a:lnTo>
                <a:lnTo>
                  <a:pt x="5184690" y="1463039"/>
                </a:lnTo>
                <a:lnTo>
                  <a:pt x="5153141" y="1472183"/>
                </a:lnTo>
                <a:lnTo>
                  <a:pt x="5142638" y="1472183"/>
                </a:lnTo>
                <a:lnTo>
                  <a:pt x="5111165" y="1481327"/>
                </a:lnTo>
                <a:lnTo>
                  <a:pt x="5100686" y="1481327"/>
                </a:lnTo>
                <a:lnTo>
                  <a:pt x="5069285" y="1490471"/>
                </a:lnTo>
                <a:lnTo>
                  <a:pt x="5058830" y="1490471"/>
                </a:lnTo>
                <a:lnTo>
                  <a:pt x="5027500" y="1499615"/>
                </a:lnTo>
                <a:lnTo>
                  <a:pt x="5017068" y="1499615"/>
                </a:lnTo>
                <a:lnTo>
                  <a:pt x="4996221" y="1505711"/>
                </a:lnTo>
                <a:lnTo>
                  <a:pt x="4985805" y="1505711"/>
                </a:lnTo>
                <a:lnTo>
                  <a:pt x="4964990" y="1511807"/>
                </a:lnTo>
                <a:lnTo>
                  <a:pt x="4954591" y="1511807"/>
                </a:lnTo>
                <a:lnTo>
                  <a:pt x="4933808" y="1517903"/>
                </a:lnTo>
                <a:lnTo>
                  <a:pt x="4923424" y="1517903"/>
                </a:lnTo>
                <a:lnTo>
                  <a:pt x="4902672" y="1523999"/>
                </a:lnTo>
                <a:lnTo>
                  <a:pt x="4892303" y="1523999"/>
                </a:lnTo>
                <a:lnTo>
                  <a:pt x="4871580" y="1530095"/>
                </a:lnTo>
                <a:lnTo>
                  <a:pt x="4861226" y="1530095"/>
                </a:lnTo>
                <a:lnTo>
                  <a:pt x="4840532" y="1536191"/>
                </a:lnTo>
                <a:lnTo>
                  <a:pt x="4830192" y="1536191"/>
                </a:lnTo>
                <a:lnTo>
                  <a:pt x="4809526" y="1542287"/>
                </a:lnTo>
                <a:lnTo>
                  <a:pt x="4799200" y="1542287"/>
                </a:lnTo>
                <a:lnTo>
                  <a:pt x="4778560" y="1548383"/>
                </a:lnTo>
                <a:lnTo>
                  <a:pt x="4768246" y="1548383"/>
                </a:lnTo>
                <a:lnTo>
                  <a:pt x="4757937" y="1551431"/>
                </a:lnTo>
                <a:lnTo>
                  <a:pt x="4747632" y="1551431"/>
                </a:lnTo>
                <a:lnTo>
                  <a:pt x="4727035" y="1557527"/>
                </a:lnTo>
                <a:lnTo>
                  <a:pt x="4716742" y="1557527"/>
                </a:lnTo>
                <a:lnTo>
                  <a:pt x="4706454" y="1560575"/>
                </a:lnTo>
                <a:lnTo>
                  <a:pt x="4696169" y="1560575"/>
                </a:lnTo>
                <a:lnTo>
                  <a:pt x="4675611" y="1566671"/>
                </a:lnTo>
                <a:lnTo>
                  <a:pt x="4665337" y="1566671"/>
                </a:lnTo>
                <a:lnTo>
                  <a:pt x="4655068" y="1569719"/>
                </a:lnTo>
                <a:lnTo>
                  <a:pt x="4644802" y="1569719"/>
                </a:lnTo>
                <a:lnTo>
                  <a:pt x="4624280" y="1575815"/>
                </a:lnTo>
                <a:lnTo>
                  <a:pt x="4614025" y="1575815"/>
                </a:lnTo>
                <a:lnTo>
                  <a:pt x="4603773" y="1578863"/>
                </a:lnTo>
                <a:lnTo>
                  <a:pt x="4593524" y="1578863"/>
                </a:lnTo>
                <a:lnTo>
                  <a:pt x="4583278" y="1581911"/>
                </a:lnTo>
                <a:lnTo>
                  <a:pt x="4573036" y="1581911"/>
                </a:lnTo>
                <a:lnTo>
                  <a:pt x="4552561" y="1588007"/>
                </a:lnTo>
                <a:lnTo>
                  <a:pt x="4542329" y="1588007"/>
                </a:lnTo>
                <a:lnTo>
                  <a:pt x="4532099" y="1591055"/>
                </a:lnTo>
                <a:lnTo>
                  <a:pt x="4521872" y="1591055"/>
                </a:lnTo>
                <a:lnTo>
                  <a:pt x="4511648" y="1594103"/>
                </a:lnTo>
                <a:lnTo>
                  <a:pt x="4501427" y="1594103"/>
                </a:lnTo>
                <a:lnTo>
                  <a:pt x="4491209" y="1597151"/>
                </a:lnTo>
                <a:lnTo>
                  <a:pt x="4480993" y="1597151"/>
                </a:lnTo>
                <a:lnTo>
                  <a:pt x="4470780" y="1600199"/>
                </a:lnTo>
                <a:lnTo>
                  <a:pt x="4460570" y="1600199"/>
                </a:lnTo>
                <a:lnTo>
                  <a:pt x="4450362" y="1603247"/>
                </a:lnTo>
                <a:lnTo>
                  <a:pt x="4440157" y="1603247"/>
                </a:lnTo>
                <a:lnTo>
                  <a:pt x="4429955" y="1606295"/>
                </a:lnTo>
                <a:lnTo>
                  <a:pt x="4419754" y="1606295"/>
                </a:lnTo>
                <a:lnTo>
                  <a:pt x="4409556" y="1609343"/>
                </a:lnTo>
                <a:lnTo>
                  <a:pt x="4399361" y="1609343"/>
                </a:lnTo>
                <a:lnTo>
                  <a:pt x="4389167" y="1612391"/>
                </a:lnTo>
                <a:lnTo>
                  <a:pt x="4378976" y="1612391"/>
                </a:lnTo>
                <a:lnTo>
                  <a:pt x="4368787" y="1615439"/>
                </a:lnTo>
                <a:lnTo>
                  <a:pt x="4358600" y="1615439"/>
                </a:lnTo>
                <a:lnTo>
                  <a:pt x="4348415" y="1618487"/>
                </a:lnTo>
                <a:lnTo>
                  <a:pt x="4338232" y="1618487"/>
                </a:lnTo>
                <a:lnTo>
                  <a:pt x="4328051" y="1621535"/>
                </a:lnTo>
                <a:lnTo>
                  <a:pt x="4317871" y="1621535"/>
                </a:lnTo>
                <a:lnTo>
                  <a:pt x="4307694" y="1624583"/>
                </a:lnTo>
                <a:lnTo>
                  <a:pt x="4297518" y="1624583"/>
                </a:lnTo>
                <a:lnTo>
                  <a:pt x="4287344" y="1627631"/>
                </a:lnTo>
                <a:lnTo>
                  <a:pt x="4277171" y="1627631"/>
                </a:lnTo>
                <a:lnTo>
                  <a:pt x="4267000" y="1630679"/>
                </a:lnTo>
                <a:lnTo>
                  <a:pt x="4256831" y="1630679"/>
                </a:lnTo>
                <a:lnTo>
                  <a:pt x="4246663" y="1633727"/>
                </a:lnTo>
                <a:lnTo>
                  <a:pt x="4226331" y="1633727"/>
                </a:lnTo>
                <a:lnTo>
                  <a:pt x="4216167" y="1636775"/>
                </a:lnTo>
                <a:lnTo>
                  <a:pt x="4206005" y="1636775"/>
                </a:lnTo>
                <a:lnTo>
                  <a:pt x="4195843" y="1639823"/>
                </a:lnTo>
                <a:lnTo>
                  <a:pt x="4185683" y="1639823"/>
                </a:lnTo>
                <a:lnTo>
                  <a:pt x="4175523" y="1642871"/>
                </a:lnTo>
                <a:lnTo>
                  <a:pt x="4155207" y="1642871"/>
                </a:lnTo>
                <a:lnTo>
                  <a:pt x="4145051" y="1645919"/>
                </a:lnTo>
                <a:lnTo>
                  <a:pt x="4134895" y="1645919"/>
                </a:lnTo>
                <a:lnTo>
                  <a:pt x="4124740" y="1648967"/>
                </a:lnTo>
                <a:lnTo>
                  <a:pt x="4114586" y="1648967"/>
                </a:lnTo>
                <a:lnTo>
                  <a:pt x="4104433" y="1652015"/>
                </a:lnTo>
                <a:lnTo>
                  <a:pt x="4084127" y="1652015"/>
                </a:lnTo>
                <a:lnTo>
                  <a:pt x="4073976" y="1655063"/>
                </a:lnTo>
                <a:lnTo>
                  <a:pt x="4063824" y="1655063"/>
                </a:lnTo>
                <a:lnTo>
                  <a:pt x="4053673" y="1658111"/>
                </a:lnTo>
                <a:lnTo>
                  <a:pt x="4033372" y="1658111"/>
                </a:lnTo>
                <a:lnTo>
                  <a:pt x="4023222" y="1661159"/>
                </a:lnTo>
                <a:lnTo>
                  <a:pt x="4002922" y="1661159"/>
                </a:lnTo>
                <a:lnTo>
                  <a:pt x="3992772" y="1664207"/>
                </a:lnTo>
                <a:lnTo>
                  <a:pt x="3982622" y="1664207"/>
                </a:lnTo>
                <a:lnTo>
                  <a:pt x="3972473" y="1667255"/>
                </a:lnTo>
                <a:lnTo>
                  <a:pt x="3952172" y="1667255"/>
                </a:lnTo>
                <a:lnTo>
                  <a:pt x="3942022" y="1670303"/>
                </a:lnTo>
                <a:lnTo>
                  <a:pt x="3921720" y="1670303"/>
                </a:lnTo>
                <a:lnTo>
                  <a:pt x="3911569" y="1673351"/>
                </a:lnTo>
                <a:lnTo>
                  <a:pt x="3891265" y="1673351"/>
                </a:lnTo>
                <a:lnTo>
                  <a:pt x="3881112" y="1676399"/>
                </a:lnTo>
                <a:lnTo>
                  <a:pt x="3870958" y="1676399"/>
                </a:lnTo>
                <a:lnTo>
                  <a:pt x="3860804" y="1679447"/>
                </a:lnTo>
                <a:lnTo>
                  <a:pt x="3840494" y="1679447"/>
                </a:lnTo>
                <a:lnTo>
                  <a:pt x="3830337" y="1682495"/>
                </a:lnTo>
                <a:lnTo>
                  <a:pt x="3799862" y="1682495"/>
                </a:lnTo>
                <a:lnTo>
                  <a:pt x="3789701" y="1685543"/>
                </a:lnTo>
                <a:lnTo>
                  <a:pt x="3769377" y="1685543"/>
                </a:lnTo>
                <a:lnTo>
                  <a:pt x="3759213" y="1688591"/>
                </a:lnTo>
                <a:lnTo>
                  <a:pt x="3738881" y="1688591"/>
                </a:lnTo>
                <a:lnTo>
                  <a:pt x="3728713" y="1691639"/>
                </a:lnTo>
                <a:lnTo>
                  <a:pt x="3708373" y="1691639"/>
                </a:lnTo>
                <a:lnTo>
                  <a:pt x="3698200" y="1694687"/>
                </a:lnTo>
                <a:lnTo>
                  <a:pt x="3667673" y="1694687"/>
                </a:lnTo>
                <a:lnTo>
                  <a:pt x="3657493" y="1697735"/>
                </a:lnTo>
                <a:lnTo>
                  <a:pt x="3637129" y="1697735"/>
                </a:lnTo>
                <a:lnTo>
                  <a:pt x="3626944" y="1700783"/>
                </a:lnTo>
                <a:lnTo>
                  <a:pt x="3596376" y="1700783"/>
                </a:lnTo>
                <a:lnTo>
                  <a:pt x="3586183" y="1703831"/>
                </a:lnTo>
                <a:lnTo>
                  <a:pt x="3555589" y="1703831"/>
                </a:lnTo>
                <a:lnTo>
                  <a:pt x="3545386" y="1706879"/>
                </a:lnTo>
                <a:lnTo>
                  <a:pt x="3514763" y="1706879"/>
                </a:lnTo>
                <a:lnTo>
                  <a:pt x="3504550" y="1709927"/>
                </a:lnTo>
                <a:lnTo>
                  <a:pt x="3473895" y="1709927"/>
                </a:lnTo>
                <a:lnTo>
                  <a:pt x="3463671" y="1712975"/>
                </a:lnTo>
                <a:lnTo>
                  <a:pt x="3432981" y="1712975"/>
                </a:lnTo>
                <a:lnTo>
                  <a:pt x="3422745" y="1716023"/>
                </a:lnTo>
                <a:lnTo>
                  <a:pt x="3381770" y="1716023"/>
                </a:lnTo>
                <a:lnTo>
                  <a:pt x="3371517" y="1719071"/>
                </a:lnTo>
                <a:lnTo>
                  <a:pt x="3330474" y="1719071"/>
                </a:lnTo>
                <a:lnTo>
                  <a:pt x="3320204" y="1722119"/>
                </a:lnTo>
                <a:lnTo>
                  <a:pt x="3279088" y="1722119"/>
                </a:lnTo>
                <a:lnTo>
                  <a:pt x="3268799" y="1725167"/>
                </a:lnTo>
                <a:lnTo>
                  <a:pt x="3227604" y="1725167"/>
                </a:lnTo>
                <a:lnTo>
                  <a:pt x="3217294" y="1728215"/>
                </a:lnTo>
                <a:lnTo>
                  <a:pt x="3165683" y="1728215"/>
                </a:lnTo>
                <a:lnTo>
                  <a:pt x="3155348" y="1731263"/>
                </a:lnTo>
                <a:lnTo>
                  <a:pt x="3103600" y="1731263"/>
                </a:lnTo>
                <a:lnTo>
                  <a:pt x="3093236" y="1734311"/>
                </a:lnTo>
                <a:lnTo>
                  <a:pt x="3030948" y="1734311"/>
                </a:lnTo>
                <a:lnTo>
                  <a:pt x="3020548" y="1737359"/>
                </a:lnTo>
                <a:lnTo>
                  <a:pt x="2947600" y="1737359"/>
                </a:lnTo>
                <a:lnTo>
                  <a:pt x="2937156" y="1740407"/>
                </a:lnTo>
                <a:lnTo>
                  <a:pt x="2842899" y="1740407"/>
                </a:lnTo>
                <a:lnTo>
                  <a:pt x="2832395" y="1743455"/>
                </a:lnTo>
                <a:lnTo>
                  <a:pt x="2737571" y="1743455"/>
                </a:lnTo>
                <a:lnTo>
                  <a:pt x="2716425" y="1746503"/>
                </a:lnTo>
                <a:lnTo>
                  <a:pt x="2546225" y="1746503"/>
                </a:lnTo>
                <a:lnTo>
                  <a:pt x="2524813" y="1749551"/>
                </a:lnTo>
                <a:lnTo>
                  <a:pt x="9143999" y="1749551"/>
                </a:lnTo>
                <a:lnTo>
                  <a:pt x="9143999" y="0"/>
                </a:lnTo>
                <a:close/>
              </a:path>
            </a:pathLst>
          </a:custGeom>
          <a:solidFill>
            <a:srgbClr val="7B7B7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01511" y="0"/>
            <a:ext cx="3142488" cy="68579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105540" y="0"/>
            <a:ext cx="3038475" cy="6858000"/>
          </a:xfrm>
          <a:custGeom>
            <a:avLst/>
            <a:gdLst/>
            <a:ahLst/>
            <a:cxnLst/>
            <a:rect l="l" t="t" r="r" b="b"/>
            <a:pathLst>
              <a:path w="3038475" h="6858000">
                <a:moveTo>
                  <a:pt x="0" y="0"/>
                </a:moveTo>
                <a:lnTo>
                  <a:pt x="10516" y="30479"/>
                </a:lnTo>
                <a:lnTo>
                  <a:pt x="20998" y="30479"/>
                </a:lnTo>
                <a:lnTo>
                  <a:pt x="31445" y="60959"/>
                </a:lnTo>
                <a:lnTo>
                  <a:pt x="52235" y="60959"/>
                </a:lnTo>
                <a:lnTo>
                  <a:pt x="62578" y="91439"/>
                </a:lnTo>
                <a:lnTo>
                  <a:pt x="83161" y="91439"/>
                </a:lnTo>
                <a:lnTo>
                  <a:pt x="93400" y="121919"/>
                </a:lnTo>
                <a:lnTo>
                  <a:pt x="113776" y="121919"/>
                </a:lnTo>
                <a:lnTo>
                  <a:pt x="123912" y="152399"/>
                </a:lnTo>
                <a:lnTo>
                  <a:pt x="144081" y="152399"/>
                </a:lnTo>
                <a:lnTo>
                  <a:pt x="154114" y="182879"/>
                </a:lnTo>
                <a:lnTo>
                  <a:pt x="174078" y="182879"/>
                </a:lnTo>
                <a:lnTo>
                  <a:pt x="184008" y="213359"/>
                </a:lnTo>
                <a:lnTo>
                  <a:pt x="203766" y="213359"/>
                </a:lnTo>
                <a:lnTo>
                  <a:pt x="213593" y="243839"/>
                </a:lnTo>
                <a:lnTo>
                  <a:pt x="233146" y="243839"/>
                </a:lnTo>
                <a:lnTo>
                  <a:pt x="242871" y="274319"/>
                </a:lnTo>
                <a:lnTo>
                  <a:pt x="262220" y="274319"/>
                </a:lnTo>
                <a:lnTo>
                  <a:pt x="271843" y="304799"/>
                </a:lnTo>
                <a:lnTo>
                  <a:pt x="290987" y="304799"/>
                </a:lnTo>
                <a:lnTo>
                  <a:pt x="300509" y="335279"/>
                </a:lnTo>
                <a:lnTo>
                  <a:pt x="309996" y="335279"/>
                </a:lnTo>
                <a:lnTo>
                  <a:pt x="319450" y="365759"/>
                </a:lnTo>
                <a:lnTo>
                  <a:pt x="338256" y="365759"/>
                </a:lnTo>
                <a:lnTo>
                  <a:pt x="347608" y="396239"/>
                </a:lnTo>
                <a:lnTo>
                  <a:pt x="366211" y="396239"/>
                </a:lnTo>
                <a:lnTo>
                  <a:pt x="375463" y="426719"/>
                </a:lnTo>
                <a:lnTo>
                  <a:pt x="393864" y="426719"/>
                </a:lnTo>
                <a:lnTo>
                  <a:pt x="403014" y="457199"/>
                </a:lnTo>
                <a:lnTo>
                  <a:pt x="421214" y="457199"/>
                </a:lnTo>
                <a:lnTo>
                  <a:pt x="430264" y="487679"/>
                </a:lnTo>
                <a:lnTo>
                  <a:pt x="448263" y="487679"/>
                </a:lnTo>
                <a:lnTo>
                  <a:pt x="457212" y="518159"/>
                </a:lnTo>
                <a:lnTo>
                  <a:pt x="475011" y="518159"/>
                </a:lnTo>
                <a:lnTo>
                  <a:pt x="483860" y="548639"/>
                </a:lnTo>
                <a:lnTo>
                  <a:pt x="492676" y="548639"/>
                </a:lnTo>
                <a:lnTo>
                  <a:pt x="501459" y="579119"/>
                </a:lnTo>
                <a:lnTo>
                  <a:pt x="518924" y="579119"/>
                </a:lnTo>
                <a:lnTo>
                  <a:pt x="527607" y="609599"/>
                </a:lnTo>
                <a:lnTo>
                  <a:pt x="544874" y="609599"/>
                </a:lnTo>
                <a:lnTo>
                  <a:pt x="553458" y="640079"/>
                </a:lnTo>
                <a:lnTo>
                  <a:pt x="570526" y="640079"/>
                </a:lnTo>
                <a:lnTo>
                  <a:pt x="579010" y="670559"/>
                </a:lnTo>
                <a:lnTo>
                  <a:pt x="595880" y="670559"/>
                </a:lnTo>
                <a:lnTo>
                  <a:pt x="604266" y="701039"/>
                </a:lnTo>
                <a:lnTo>
                  <a:pt x="620939" y="701039"/>
                </a:lnTo>
                <a:lnTo>
                  <a:pt x="629226" y="731519"/>
                </a:lnTo>
                <a:lnTo>
                  <a:pt x="637480" y="731519"/>
                </a:lnTo>
                <a:lnTo>
                  <a:pt x="645701" y="761999"/>
                </a:lnTo>
                <a:lnTo>
                  <a:pt x="662046" y="761999"/>
                </a:lnTo>
                <a:lnTo>
                  <a:pt x="670169" y="792479"/>
                </a:lnTo>
                <a:lnTo>
                  <a:pt x="686318" y="792479"/>
                </a:lnTo>
                <a:lnTo>
                  <a:pt x="694343" y="822959"/>
                </a:lnTo>
                <a:lnTo>
                  <a:pt x="710296" y="822959"/>
                </a:lnTo>
                <a:lnTo>
                  <a:pt x="718224" y="853439"/>
                </a:lnTo>
                <a:lnTo>
                  <a:pt x="733982" y="853439"/>
                </a:lnTo>
                <a:lnTo>
                  <a:pt x="741812" y="883919"/>
                </a:lnTo>
                <a:lnTo>
                  <a:pt x="757375" y="883919"/>
                </a:lnTo>
                <a:lnTo>
                  <a:pt x="765108" y="914399"/>
                </a:lnTo>
                <a:lnTo>
                  <a:pt x="772809" y="914399"/>
                </a:lnTo>
                <a:lnTo>
                  <a:pt x="780478" y="944879"/>
                </a:lnTo>
                <a:lnTo>
                  <a:pt x="795718" y="944879"/>
                </a:lnTo>
                <a:lnTo>
                  <a:pt x="803290" y="975359"/>
                </a:lnTo>
                <a:lnTo>
                  <a:pt x="818337" y="975359"/>
                </a:lnTo>
                <a:lnTo>
                  <a:pt x="825812" y="1005839"/>
                </a:lnTo>
                <a:lnTo>
                  <a:pt x="840667" y="1005839"/>
                </a:lnTo>
                <a:lnTo>
                  <a:pt x="848046" y="1036319"/>
                </a:lnTo>
                <a:lnTo>
                  <a:pt x="862708" y="1036319"/>
                </a:lnTo>
                <a:lnTo>
                  <a:pt x="869992" y="1066799"/>
                </a:lnTo>
                <a:lnTo>
                  <a:pt x="877243" y="1066799"/>
                </a:lnTo>
                <a:lnTo>
                  <a:pt x="884462" y="1097279"/>
                </a:lnTo>
                <a:lnTo>
                  <a:pt x="898806" y="1097279"/>
                </a:lnTo>
                <a:lnTo>
                  <a:pt x="905930" y="1127759"/>
                </a:lnTo>
                <a:lnTo>
                  <a:pt x="920082" y="1127759"/>
                </a:lnTo>
                <a:lnTo>
                  <a:pt x="927111" y="1158239"/>
                </a:lnTo>
                <a:lnTo>
                  <a:pt x="941074" y="1158239"/>
                </a:lnTo>
                <a:lnTo>
                  <a:pt x="948007" y="1188719"/>
                </a:lnTo>
                <a:lnTo>
                  <a:pt x="961780" y="1188719"/>
                </a:lnTo>
                <a:lnTo>
                  <a:pt x="968619" y="1219199"/>
                </a:lnTo>
                <a:lnTo>
                  <a:pt x="975427" y="1219199"/>
                </a:lnTo>
                <a:lnTo>
                  <a:pt x="982203" y="1249679"/>
                </a:lnTo>
                <a:lnTo>
                  <a:pt x="995660" y="1249679"/>
                </a:lnTo>
                <a:lnTo>
                  <a:pt x="1002342" y="1280159"/>
                </a:lnTo>
                <a:lnTo>
                  <a:pt x="1015611" y="1280159"/>
                </a:lnTo>
                <a:lnTo>
                  <a:pt x="1022199" y="1310639"/>
                </a:lnTo>
                <a:lnTo>
                  <a:pt x="1035281" y="1310639"/>
                </a:lnTo>
                <a:lnTo>
                  <a:pt x="1041775" y="1341119"/>
                </a:lnTo>
                <a:lnTo>
                  <a:pt x="1048238" y="1341119"/>
                </a:lnTo>
                <a:lnTo>
                  <a:pt x="1054669" y="1371599"/>
                </a:lnTo>
                <a:lnTo>
                  <a:pt x="1067439" y="1371599"/>
                </a:lnTo>
                <a:lnTo>
                  <a:pt x="1073777" y="1402079"/>
                </a:lnTo>
                <a:lnTo>
                  <a:pt x="1086361" y="1402079"/>
                </a:lnTo>
                <a:lnTo>
                  <a:pt x="1092606" y="1432559"/>
                </a:lnTo>
                <a:lnTo>
                  <a:pt x="1105003" y="1432559"/>
                </a:lnTo>
                <a:lnTo>
                  <a:pt x="1111156" y="1463039"/>
                </a:lnTo>
                <a:lnTo>
                  <a:pt x="1123368" y="1463039"/>
                </a:lnTo>
                <a:lnTo>
                  <a:pt x="1129428" y="1493519"/>
                </a:lnTo>
                <a:lnTo>
                  <a:pt x="1135457" y="1493519"/>
                </a:lnTo>
                <a:lnTo>
                  <a:pt x="1141455" y="1523999"/>
                </a:lnTo>
                <a:lnTo>
                  <a:pt x="1153359" y="1523999"/>
                </a:lnTo>
                <a:lnTo>
                  <a:pt x="1159265" y="1554479"/>
                </a:lnTo>
                <a:lnTo>
                  <a:pt x="1170986" y="1554479"/>
                </a:lnTo>
                <a:lnTo>
                  <a:pt x="1176800" y="1584959"/>
                </a:lnTo>
                <a:lnTo>
                  <a:pt x="1188337" y="1584959"/>
                </a:lnTo>
                <a:lnTo>
                  <a:pt x="1194060" y="1615439"/>
                </a:lnTo>
                <a:lnTo>
                  <a:pt x="1199752" y="1615439"/>
                </a:lnTo>
                <a:lnTo>
                  <a:pt x="1205414" y="1645919"/>
                </a:lnTo>
                <a:lnTo>
                  <a:pt x="1216646" y="1645919"/>
                </a:lnTo>
                <a:lnTo>
                  <a:pt x="1222217" y="1676399"/>
                </a:lnTo>
                <a:lnTo>
                  <a:pt x="1233267" y="1676399"/>
                </a:lnTo>
                <a:lnTo>
                  <a:pt x="1238747" y="1706879"/>
                </a:lnTo>
                <a:lnTo>
                  <a:pt x="1249615" y="1706879"/>
                </a:lnTo>
                <a:lnTo>
                  <a:pt x="1255004" y="1737359"/>
                </a:lnTo>
                <a:lnTo>
                  <a:pt x="1260363" y="1737359"/>
                </a:lnTo>
                <a:lnTo>
                  <a:pt x="1265692" y="1767839"/>
                </a:lnTo>
                <a:lnTo>
                  <a:pt x="1276259" y="1767839"/>
                </a:lnTo>
                <a:lnTo>
                  <a:pt x="1281498" y="1798319"/>
                </a:lnTo>
                <a:lnTo>
                  <a:pt x="1291885" y="1798319"/>
                </a:lnTo>
                <a:lnTo>
                  <a:pt x="1297034" y="1828799"/>
                </a:lnTo>
                <a:lnTo>
                  <a:pt x="1307241" y="1828799"/>
                </a:lnTo>
                <a:lnTo>
                  <a:pt x="1312300" y="1859279"/>
                </a:lnTo>
                <a:lnTo>
                  <a:pt x="1322328" y="1859279"/>
                </a:lnTo>
                <a:lnTo>
                  <a:pt x="1327298" y="1889759"/>
                </a:lnTo>
                <a:lnTo>
                  <a:pt x="1332237" y="1889759"/>
                </a:lnTo>
                <a:lnTo>
                  <a:pt x="1337147" y="1920239"/>
                </a:lnTo>
                <a:lnTo>
                  <a:pt x="1346878" y="1920239"/>
                </a:lnTo>
                <a:lnTo>
                  <a:pt x="1351699" y="1950719"/>
                </a:lnTo>
                <a:lnTo>
                  <a:pt x="1361252" y="1950719"/>
                </a:lnTo>
                <a:lnTo>
                  <a:pt x="1365985" y="1981199"/>
                </a:lnTo>
                <a:lnTo>
                  <a:pt x="1375361" y="1981199"/>
                </a:lnTo>
                <a:lnTo>
                  <a:pt x="1380004" y="2011679"/>
                </a:lnTo>
                <a:lnTo>
                  <a:pt x="1384619" y="2011679"/>
                </a:lnTo>
                <a:lnTo>
                  <a:pt x="1389204" y="2042159"/>
                </a:lnTo>
                <a:lnTo>
                  <a:pt x="1398285" y="2042159"/>
                </a:lnTo>
                <a:lnTo>
                  <a:pt x="1402782" y="2072639"/>
                </a:lnTo>
                <a:lnTo>
                  <a:pt x="1411688" y="2072639"/>
                </a:lnTo>
                <a:lnTo>
                  <a:pt x="1416097" y="2103119"/>
                </a:lnTo>
                <a:lnTo>
                  <a:pt x="1424828" y="2103119"/>
                </a:lnTo>
                <a:lnTo>
                  <a:pt x="1429149" y="2133599"/>
                </a:lnTo>
                <a:lnTo>
                  <a:pt x="1433442" y="2133599"/>
                </a:lnTo>
                <a:lnTo>
                  <a:pt x="1437705" y="2164079"/>
                </a:lnTo>
                <a:lnTo>
                  <a:pt x="1446144" y="2164079"/>
                </a:lnTo>
                <a:lnTo>
                  <a:pt x="1450321" y="2194559"/>
                </a:lnTo>
                <a:lnTo>
                  <a:pt x="1458586" y="2194559"/>
                </a:lnTo>
                <a:lnTo>
                  <a:pt x="1462676" y="2225039"/>
                </a:lnTo>
                <a:lnTo>
                  <a:pt x="1470768" y="2225039"/>
                </a:lnTo>
                <a:lnTo>
                  <a:pt x="1474771" y="2255519"/>
                </a:lnTo>
                <a:lnTo>
                  <a:pt x="1482690" y="2255519"/>
                </a:lnTo>
                <a:lnTo>
                  <a:pt x="1486606" y="2285999"/>
                </a:lnTo>
                <a:lnTo>
                  <a:pt x="1490494" y="2285999"/>
                </a:lnTo>
                <a:lnTo>
                  <a:pt x="1494353" y="2316479"/>
                </a:lnTo>
                <a:lnTo>
                  <a:pt x="1501986" y="2316479"/>
                </a:lnTo>
                <a:lnTo>
                  <a:pt x="1505759" y="2346959"/>
                </a:lnTo>
                <a:lnTo>
                  <a:pt x="1513219" y="2346959"/>
                </a:lnTo>
                <a:lnTo>
                  <a:pt x="1516907" y="2377439"/>
                </a:lnTo>
                <a:lnTo>
                  <a:pt x="1524197" y="2377439"/>
                </a:lnTo>
                <a:lnTo>
                  <a:pt x="1527799" y="2407919"/>
                </a:lnTo>
                <a:lnTo>
                  <a:pt x="1531373" y="2407919"/>
                </a:lnTo>
                <a:lnTo>
                  <a:pt x="1534918" y="2438399"/>
                </a:lnTo>
                <a:lnTo>
                  <a:pt x="1541924" y="2438399"/>
                </a:lnTo>
                <a:lnTo>
                  <a:pt x="1545385" y="2468879"/>
                </a:lnTo>
                <a:lnTo>
                  <a:pt x="1552221" y="2468879"/>
                </a:lnTo>
                <a:lnTo>
                  <a:pt x="1555597" y="2499359"/>
                </a:lnTo>
                <a:lnTo>
                  <a:pt x="1562264" y="2499359"/>
                </a:lnTo>
                <a:lnTo>
                  <a:pt x="1565555" y="2529839"/>
                </a:lnTo>
                <a:lnTo>
                  <a:pt x="1572054" y="2529839"/>
                </a:lnTo>
                <a:lnTo>
                  <a:pt x="1575261" y="2560319"/>
                </a:lnTo>
                <a:lnTo>
                  <a:pt x="1578441" y="2560319"/>
                </a:lnTo>
                <a:lnTo>
                  <a:pt x="1581592" y="2590799"/>
                </a:lnTo>
                <a:lnTo>
                  <a:pt x="1587811" y="2590799"/>
                </a:lnTo>
                <a:lnTo>
                  <a:pt x="1590878" y="2621279"/>
                </a:lnTo>
                <a:lnTo>
                  <a:pt x="1596930" y="2621279"/>
                </a:lnTo>
                <a:lnTo>
                  <a:pt x="1599914" y="2651759"/>
                </a:lnTo>
                <a:lnTo>
                  <a:pt x="1605799" y="2651759"/>
                </a:lnTo>
                <a:lnTo>
                  <a:pt x="1608700" y="2682239"/>
                </a:lnTo>
                <a:lnTo>
                  <a:pt x="1611573" y="2682239"/>
                </a:lnTo>
                <a:lnTo>
                  <a:pt x="1614419" y="2712719"/>
                </a:lnTo>
                <a:lnTo>
                  <a:pt x="1620027" y="2712719"/>
                </a:lnTo>
                <a:lnTo>
                  <a:pt x="1622790" y="2743199"/>
                </a:lnTo>
                <a:lnTo>
                  <a:pt x="1628233" y="2743199"/>
                </a:lnTo>
                <a:lnTo>
                  <a:pt x="1630914" y="2773679"/>
                </a:lnTo>
                <a:lnTo>
                  <a:pt x="1636192" y="2773679"/>
                </a:lnTo>
                <a:lnTo>
                  <a:pt x="1638790" y="2804159"/>
                </a:lnTo>
                <a:lnTo>
                  <a:pt x="1643904" y="2804159"/>
                </a:lnTo>
                <a:lnTo>
                  <a:pt x="1646420" y="2834639"/>
                </a:lnTo>
                <a:lnTo>
                  <a:pt x="1648909" y="2834639"/>
                </a:lnTo>
                <a:lnTo>
                  <a:pt x="1651371" y="2865119"/>
                </a:lnTo>
                <a:lnTo>
                  <a:pt x="1656212" y="2865119"/>
                </a:lnTo>
                <a:lnTo>
                  <a:pt x="1658592" y="2895599"/>
                </a:lnTo>
                <a:lnTo>
                  <a:pt x="1663271" y="2895599"/>
                </a:lnTo>
                <a:lnTo>
                  <a:pt x="1665569" y="2926079"/>
                </a:lnTo>
                <a:lnTo>
                  <a:pt x="1670086" y="2926079"/>
                </a:lnTo>
                <a:lnTo>
                  <a:pt x="1672303" y="2956559"/>
                </a:lnTo>
                <a:lnTo>
                  <a:pt x="1676658" y="2956559"/>
                </a:lnTo>
                <a:lnTo>
                  <a:pt x="1678795" y="2987039"/>
                </a:lnTo>
                <a:lnTo>
                  <a:pt x="1680905" y="2987039"/>
                </a:lnTo>
                <a:lnTo>
                  <a:pt x="1682988" y="3017519"/>
                </a:lnTo>
                <a:lnTo>
                  <a:pt x="1687074" y="3017519"/>
                </a:lnTo>
                <a:lnTo>
                  <a:pt x="1689077" y="3047999"/>
                </a:lnTo>
                <a:lnTo>
                  <a:pt x="1693002" y="3047999"/>
                </a:lnTo>
                <a:lnTo>
                  <a:pt x="1694925" y="3078479"/>
                </a:lnTo>
                <a:lnTo>
                  <a:pt x="1698691" y="3078479"/>
                </a:lnTo>
                <a:lnTo>
                  <a:pt x="1700534" y="3108959"/>
                </a:lnTo>
                <a:lnTo>
                  <a:pt x="1704140" y="3108959"/>
                </a:lnTo>
                <a:lnTo>
                  <a:pt x="1705903" y="3139439"/>
                </a:lnTo>
                <a:lnTo>
                  <a:pt x="1709351" y="3139439"/>
                </a:lnTo>
                <a:lnTo>
                  <a:pt x="1711035" y="3169919"/>
                </a:lnTo>
                <a:lnTo>
                  <a:pt x="1712692" y="3169919"/>
                </a:lnTo>
                <a:lnTo>
                  <a:pt x="1714324" y="3200399"/>
                </a:lnTo>
                <a:lnTo>
                  <a:pt x="1717507" y="3200399"/>
                </a:lnTo>
                <a:lnTo>
                  <a:pt x="1719060" y="3230879"/>
                </a:lnTo>
                <a:lnTo>
                  <a:pt x="1722086" y="3230879"/>
                </a:lnTo>
                <a:lnTo>
                  <a:pt x="1723560" y="3261359"/>
                </a:lnTo>
                <a:lnTo>
                  <a:pt x="1726429" y="3261359"/>
                </a:lnTo>
                <a:lnTo>
                  <a:pt x="1727825" y="3291839"/>
                </a:lnTo>
                <a:lnTo>
                  <a:pt x="1730537" y="3291839"/>
                </a:lnTo>
                <a:lnTo>
                  <a:pt x="1731855" y="3322319"/>
                </a:lnTo>
                <a:lnTo>
                  <a:pt x="1734412" y="3322319"/>
                </a:lnTo>
                <a:lnTo>
                  <a:pt x="1735651" y="3352799"/>
                </a:lnTo>
                <a:lnTo>
                  <a:pt x="1738053" y="3352799"/>
                </a:lnTo>
                <a:lnTo>
                  <a:pt x="1739215" y="3383279"/>
                </a:lnTo>
                <a:lnTo>
                  <a:pt x="1740351" y="3383279"/>
                </a:lnTo>
                <a:lnTo>
                  <a:pt x="1741461" y="3413759"/>
                </a:lnTo>
                <a:lnTo>
                  <a:pt x="1743605" y="3413759"/>
                </a:lnTo>
                <a:lnTo>
                  <a:pt x="1744638" y="3444239"/>
                </a:lnTo>
                <a:lnTo>
                  <a:pt x="1746628" y="3444239"/>
                </a:lnTo>
                <a:lnTo>
                  <a:pt x="1747584" y="3474719"/>
                </a:lnTo>
                <a:lnTo>
                  <a:pt x="1749420" y="3474719"/>
                </a:lnTo>
                <a:lnTo>
                  <a:pt x="1750300" y="3505199"/>
                </a:lnTo>
                <a:lnTo>
                  <a:pt x="1751983" y="3505199"/>
                </a:lnTo>
                <a:lnTo>
                  <a:pt x="1752786" y="3535679"/>
                </a:lnTo>
                <a:lnTo>
                  <a:pt x="1754317" y="3535679"/>
                </a:lnTo>
                <a:lnTo>
                  <a:pt x="1755044" y="3566159"/>
                </a:lnTo>
                <a:lnTo>
                  <a:pt x="1756423" y="3566159"/>
                </a:lnTo>
                <a:lnTo>
                  <a:pt x="1757074" y="3596639"/>
                </a:lnTo>
                <a:lnTo>
                  <a:pt x="1758302" y="3596639"/>
                </a:lnTo>
                <a:lnTo>
                  <a:pt x="1758877" y="3627119"/>
                </a:lnTo>
                <a:lnTo>
                  <a:pt x="1759428" y="3627119"/>
                </a:lnTo>
                <a:lnTo>
                  <a:pt x="1759954" y="3657599"/>
                </a:lnTo>
                <a:lnTo>
                  <a:pt x="1760930" y="3657599"/>
                </a:lnTo>
                <a:lnTo>
                  <a:pt x="1761380" y="3688079"/>
                </a:lnTo>
                <a:lnTo>
                  <a:pt x="1762206" y="3688079"/>
                </a:lnTo>
                <a:lnTo>
                  <a:pt x="1762582" y="3718559"/>
                </a:lnTo>
                <a:lnTo>
                  <a:pt x="1763258" y="3718559"/>
                </a:lnTo>
                <a:lnTo>
                  <a:pt x="1763559" y="3749039"/>
                </a:lnTo>
                <a:lnTo>
                  <a:pt x="1764087" y="3749039"/>
                </a:lnTo>
                <a:lnTo>
                  <a:pt x="1764313" y="3779519"/>
                </a:lnTo>
                <a:lnTo>
                  <a:pt x="1764692" y="3779519"/>
                </a:lnTo>
                <a:lnTo>
                  <a:pt x="1764844" y="3809999"/>
                </a:lnTo>
                <a:lnTo>
                  <a:pt x="1765075" y="3809999"/>
                </a:lnTo>
                <a:lnTo>
                  <a:pt x="1765154" y="3840479"/>
                </a:lnTo>
                <a:lnTo>
                  <a:pt x="1765223" y="3870959"/>
                </a:lnTo>
                <a:lnTo>
                  <a:pt x="1765111" y="3901439"/>
                </a:lnTo>
                <a:lnTo>
                  <a:pt x="1764901" y="3901439"/>
                </a:lnTo>
                <a:lnTo>
                  <a:pt x="1764760" y="3931919"/>
                </a:lnTo>
                <a:lnTo>
                  <a:pt x="1764404" y="3931919"/>
                </a:lnTo>
                <a:lnTo>
                  <a:pt x="1764190" y="3962399"/>
                </a:lnTo>
                <a:lnTo>
                  <a:pt x="1763689" y="3962399"/>
                </a:lnTo>
                <a:lnTo>
                  <a:pt x="1763402" y="3992879"/>
                </a:lnTo>
                <a:lnTo>
                  <a:pt x="1762756" y="3992879"/>
                </a:lnTo>
                <a:lnTo>
                  <a:pt x="1762397" y="4023359"/>
                </a:lnTo>
                <a:lnTo>
                  <a:pt x="1761607" y="4023359"/>
                </a:lnTo>
                <a:lnTo>
                  <a:pt x="1761175" y="4053839"/>
                </a:lnTo>
                <a:lnTo>
                  <a:pt x="1760241" y="4053839"/>
                </a:lnTo>
                <a:lnTo>
                  <a:pt x="1759738" y="4084319"/>
                </a:lnTo>
                <a:lnTo>
                  <a:pt x="1758661" y="4084319"/>
                </a:lnTo>
                <a:lnTo>
                  <a:pt x="1758087" y="4114799"/>
                </a:lnTo>
                <a:lnTo>
                  <a:pt x="1756867" y="4114799"/>
                </a:lnTo>
                <a:lnTo>
                  <a:pt x="1756221" y="4145279"/>
                </a:lnTo>
                <a:lnTo>
                  <a:pt x="1754859" y="4145279"/>
                </a:lnTo>
                <a:lnTo>
                  <a:pt x="1754142" y="4175759"/>
                </a:lnTo>
                <a:lnTo>
                  <a:pt x="1752638" y="4175759"/>
                </a:lnTo>
                <a:lnTo>
                  <a:pt x="1751850" y="4206239"/>
                </a:lnTo>
                <a:lnTo>
                  <a:pt x="1750205" y="4206239"/>
                </a:lnTo>
                <a:lnTo>
                  <a:pt x="1749347" y="4236719"/>
                </a:lnTo>
                <a:lnTo>
                  <a:pt x="1747561" y="4236719"/>
                </a:lnTo>
                <a:lnTo>
                  <a:pt x="1746633" y="4267199"/>
                </a:lnTo>
                <a:lnTo>
                  <a:pt x="1744707" y="4267199"/>
                </a:lnTo>
                <a:lnTo>
                  <a:pt x="1743709" y="4297679"/>
                </a:lnTo>
                <a:lnTo>
                  <a:pt x="1741643" y="4297679"/>
                </a:lnTo>
                <a:lnTo>
                  <a:pt x="1740575" y="4328159"/>
                </a:lnTo>
                <a:lnTo>
                  <a:pt x="1738370" y="4328159"/>
                </a:lnTo>
                <a:lnTo>
                  <a:pt x="1737233" y="4358639"/>
                </a:lnTo>
                <a:lnTo>
                  <a:pt x="1734889" y="4358639"/>
                </a:lnTo>
                <a:lnTo>
                  <a:pt x="1733683" y="4389119"/>
                </a:lnTo>
                <a:lnTo>
                  <a:pt x="1731201" y="4389119"/>
                </a:lnTo>
                <a:lnTo>
                  <a:pt x="1729926" y="4419599"/>
                </a:lnTo>
                <a:lnTo>
                  <a:pt x="1727307" y="4419599"/>
                </a:lnTo>
                <a:lnTo>
                  <a:pt x="1725963" y="4450079"/>
                </a:lnTo>
                <a:lnTo>
                  <a:pt x="1723206" y="4450079"/>
                </a:lnTo>
                <a:lnTo>
                  <a:pt x="1721794" y="4480559"/>
                </a:lnTo>
                <a:lnTo>
                  <a:pt x="1718901" y="4480559"/>
                </a:lnTo>
                <a:lnTo>
                  <a:pt x="1717421" y="4511039"/>
                </a:lnTo>
                <a:lnTo>
                  <a:pt x="1714392" y="4511039"/>
                </a:lnTo>
                <a:lnTo>
                  <a:pt x="1712843" y="4541519"/>
                </a:lnTo>
                <a:lnTo>
                  <a:pt x="1709679" y="4541519"/>
                </a:lnTo>
                <a:lnTo>
                  <a:pt x="1708063" y="4571999"/>
                </a:lnTo>
                <a:lnTo>
                  <a:pt x="1704764" y="4571999"/>
                </a:lnTo>
                <a:lnTo>
                  <a:pt x="1703080" y="4602479"/>
                </a:lnTo>
                <a:lnTo>
                  <a:pt x="1697896" y="4602479"/>
                </a:lnTo>
                <a:lnTo>
                  <a:pt x="1696123" y="4632959"/>
                </a:lnTo>
                <a:lnTo>
                  <a:pt x="1692511" y="4632959"/>
                </a:lnTo>
                <a:lnTo>
                  <a:pt x="1690671" y="4663439"/>
                </a:lnTo>
                <a:lnTo>
                  <a:pt x="1686926" y="4663439"/>
                </a:lnTo>
                <a:lnTo>
                  <a:pt x="1685020" y="4693919"/>
                </a:lnTo>
                <a:lnTo>
                  <a:pt x="1681141" y="4693919"/>
                </a:lnTo>
                <a:lnTo>
                  <a:pt x="1679169" y="4724399"/>
                </a:lnTo>
                <a:lnTo>
                  <a:pt x="1675159" y="4724399"/>
                </a:lnTo>
                <a:lnTo>
                  <a:pt x="1673120" y="4754879"/>
                </a:lnTo>
                <a:lnTo>
                  <a:pt x="1668978" y="4754879"/>
                </a:lnTo>
                <a:lnTo>
                  <a:pt x="1666874" y="4785359"/>
                </a:lnTo>
                <a:lnTo>
                  <a:pt x="1660432" y="4785359"/>
                </a:lnTo>
                <a:lnTo>
                  <a:pt x="1658240" y="4815839"/>
                </a:lnTo>
                <a:lnTo>
                  <a:pt x="1653793" y="4815839"/>
                </a:lnTo>
                <a:lnTo>
                  <a:pt x="1651537" y="4846319"/>
                </a:lnTo>
                <a:lnTo>
                  <a:pt x="1646959" y="4846319"/>
                </a:lnTo>
                <a:lnTo>
                  <a:pt x="1644638" y="4876799"/>
                </a:lnTo>
                <a:lnTo>
                  <a:pt x="1639931" y="4876799"/>
                </a:lnTo>
                <a:lnTo>
                  <a:pt x="1637545" y="4907279"/>
                </a:lnTo>
                <a:lnTo>
                  <a:pt x="1630260" y="4907279"/>
                </a:lnTo>
                <a:lnTo>
                  <a:pt x="1627788" y="4937759"/>
                </a:lnTo>
                <a:lnTo>
                  <a:pt x="1622781" y="4937759"/>
                </a:lnTo>
                <a:lnTo>
                  <a:pt x="1620246" y="4968239"/>
                </a:lnTo>
                <a:lnTo>
                  <a:pt x="1615111" y="4968239"/>
                </a:lnTo>
                <a:lnTo>
                  <a:pt x="1612512" y="4998719"/>
                </a:lnTo>
                <a:lnTo>
                  <a:pt x="1607250" y="4998719"/>
                </a:lnTo>
                <a:lnTo>
                  <a:pt x="1604588" y="5029199"/>
                </a:lnTo>
                <a:lnTo>
                  <a:pt x="1596473" y="5029199"/>
                </a:lnTo>
                <a:lnTo>
                  <a:pt x="1593727" y="5059679"/>
                </a:lnTo>
                <a:lnTo>
                  <a:pt x="1588170" y="5059679"/>
                </a:lnTo>
                <a:lnTo>
                  <a:pt x="1585360" y="5090159"/>
                </a:lnTo>
                <a:lnTo>
                  <a:pt x="1579678" y="5090159"/>
                </a:lnTo>
                <a:lnTo>
                  <a:pt x="1576806" y="5120639"/>
                </a:lnTo>
                <a:lnTo>
                  <a:pt x="1568065" y="5120639"/>
                </a:lnTo>
                <a:lnTo>
                  <a:pt x="1565109" y="5151119"/>
                </a:lnTo>
                <a:lnTo>
                  <a:pt x="1559136" y="5151119"/>
                </a:lnTo>
                <a:lnTo>
                  <a:pt x="1556119" y="5181599"/>
                </a:lnTo>
                <a:lnTo>
                  <a:pt x="1550023" y="5181599"/>
                </a:lnTo>
                <a:lnTo>
                  <a:pt x="1546944" y="5212079"/>
                </a:lnTo>
                <a:lnTo>
                  <a:pt x="1537583" y="5212079"/>
                </a:lnTo>
                <a:lnTo>
                  <a:pt x="1534422" y="5242559"/>
                </a:lnTo>
                <a:lnTo>
                  <a:pt x="1528039" y="5242559"/>
                </a:lnTo>
                <a:lnTo>
                  <a:pt x="1524817" y="5273039"/>
                </a:lnTo>
                <a:lnTo>
                  <a:pt x="1515029" y="5273039"/>
                </a:lnTo>
                <a:lnTo>
                  <a:pt x="1511726" y="5303519"/>
                </a:lnTo>
                <a:lnTo>
                  <a:pt x="1505059" y="5303519"/>
                </a:lnTo>
                <a:lnTo>
                  <a:pt x="1501695" y="5333999"/>
                </a:lnTo>
                <a:lnTo>
                  <a:pt x="1491483" y="5333999"/>
                </a:lnTo>
                <a:lnTo>
                  <a:pt x="1488039" y="5364479"/>
                </a:lnTo>
                <a:lnTo>
                  <a:pt x="1481091" y="5364479"/>
                </a:lnTo>
                <a:lnTo>
                  <a:pt x="1477587" y="5394959"/>
                </a:lnTo>
                <a:lnTo>
                  <a:pt x="1470520" y="5394959"/>
                </a:lnTo>
                <a:lnTo>
                  <a:pt x="1466956" y="5425439"/>
                </a:lnTo>
                <a:lnTo>
                  <a:pt x="1456146" y="5425439"/>
                </a:lnTo>
                <a:lnTo>
                  <a:pt x="1452504" y="5455919"/>
                </a:lnTo>
                <a:lnTo>
                  <a:pt x="1441457" y="5455919"/>
                </a:lnTo>
                <a:lnTo>
                  <a:pt x="1437736" y="5486399"/>
                </a:lnTo>
                <a:lnTo>
                  <a:pt x="1430234" y="5486399"/>
                </a:lnTo>
                <a:lnTo>
                  <a:pt x="1426454" y="5516879"/>
                </a:lnTo>
                <a:lnTo>
                  <a:pt x="1414997" y="5516879"/>
                </a:lnTo>
                <a:lnTo>
                  <a:pt x="1411139" y="5547359"/>
                </a:lnTo>
                <a:lnTo>
                  <a:pt x="1403365" y="5547359"/>
                </a:lnTo>
                <a:lnTo>
                  <a:pt x="1399449" y="5577839"/>
                </a:lnTo>
                <a:lnTo>
                  <a:pt x="1387585" y="5577839"/>
                </a:lnTo>
                <a:lnTo>
                  <a:pt x="1383592" y="5608319"/>
                </a:lnTo>
                <a:lnTo>
                  <a:pt x="1371497" y="5608319"/>
                </a:lnTo>
                <a:lnTo>
                  <a:pt x="1367427" y="5638799"/>
                </a:lnTo>
                <a:lnTo>
                  <a:pt x="1359231" y="5638799"/>
                </a:lnTo>
                <a:lnTo>
                  <a:pt x="1355104" y="5669279"/>
                </a:lnTo>
                <a:lnTo>
                  <a:pt x="1342609" y="5669279"/>
                </a:lnTo>
                <a:lnTo>
                  <a:pt x="1338407" y="5699759"/>
                </a:lnTo>
                <a:lnTo>
                  <a:pt x="1325685" y="5699759"/>
                </a:lnTo>
                <a:lnTo>
                  <a:pt x="1321407" y="5730239"/>
                </a:lnTo>
                <a:lnTo>
                  <a:pt x="1312795" y="5730239"/>
                </a:lnTo>
                <a:lnTo>
                  <a:pt x="1308461" y="5760719"/>
                </a:lnTo>
                <a:lnTo>
                  <a:pt x="1295346" y="5760719"/>
                </a:lnTo>
                <a:lnTo>
                  <a:pt x="1290938" y="5791199"/>
                </a:lnTo>
                <a:lnTo>
                  <a:pt x="1277600" y="5791199"/>
                </a:lnTo>
                <a:lnTo>
                  <a:pt x="1273117" y="5821679"/>
                </a:lnTo>
                <a:lnTo>
                  <a:pt x="1259558" y="5821679"/>
                </a:lnTo>
                <a:lnTo>
                  <a:pt x="1255002" y="5852159"/>
                </a:lnTo>
                <a:lnTo>
                  <a:pt x="1241223" y="5852159"/>
                </a:lnTo>
                <a:lnTo>
                  <a:pt x="1236593" y="5882639"/>
                </a:lnTo>
                <a:lnTo>
                  <a:pt x="1222596" y="5882639"/>
                </a:lnTo>
                <a:lnTo>
                  <a:pt x="1217894" y="5913119"/>
                </a:lnTo>
                <a:lnTo>
                  <a:pt x="1208435" y="5913119"/>
                </a:lnTo>
                <a:lnTo>
                  <a:pt x="1203678" y="5943599"/>
                </a:lnTo>
                <a:lnTo>
                  <a:pt x="1189301" y="5943599"/>
                </a:lnTo>
                <a:lnTo>
                  <a:pt x="1184473" y="5974079"/>
                </a:lnTo>
                <a:lnTo>
                  <a:pt x="1169881" y="5974079"/>
                </a:lnTo>
                <a:lnTo>
                  <a:pt x="1164981" y="6004559"/>
                </a:lnTo>
                <a:lnTo>
                  <a:pt x="1150176" y="6004559"/>
                </a:lnTo>
                <a:lnTo>
                  <a:pt x="1145205" y="6035039"/>
                </a:lnTo>
                <a:lnTo>
                  <a:pt x="1130187" y="6035039"/>
                </a:lnTo>
                <a:lnTo>
                  <a:pt x="1125146" y="6065519"/>
                </a:lnTo>
                <a:lnTo>
                  <a:pt x="1104807" y="6065519"/>
                </a:lnTo>
                <a:lnTo>
                  <a:pt x="1099678" y="6095999"/>
                </a:lnTo>
                <a:lnTo>
                  <a:pt x="1084188" y="6095999"/>
                </a:lnTo>
                <a:lnTo>
                  <a:pt x="1078990" y="6126479"/>
                </a:lnTo>
                <a:lnTo>
                  <a:pt x="1063293" y="6126479"/>
                </a:lnTo>
                <a:lnTo>
                  <a:pt x="1058026" y="6156959"/>
                </a:lnTo>
                <a:lnTo>
                  <a:pt x="1042122" y="6156959"/>
                </a:lnTo>
                <a:lnTo>
                  <a:pt x="1036786" y="6187439"/>
                </a:lnTo>
                <a:lnTo>
                  <a:pt x="1020677" y="6187439"/>
                </a:lnTo>
                <a:lnTo>
                  <a:pt x="1015274" y="6217919"/>
                </a:lnTo>
                <a:lnTo>
                  <a:pt x="993491" y="6217919"/>
                </a:lnTo>
                <a:lnTo>
                  <a:pt x="988003" y="6248399"/>
                </a:lnTo>
                <a:lnTo>
                  <a:pt x="971438" y="6248399"/>
                </a:lnTo>
                <a:lnTo>
                  <a:pt x="965883" y="6278879"/>
                </a:lnTo>
                <a:lnTo>
                  <a:pt x="949118" y="6278879"/>
                </a:lnTo>
                <a:lnTo>
                  <a:pt x="943496" y="6309359"/>
                </a:lnTo>
                <a:lnTo>
                  <a:pt x="920845" y="6309359"/>
                </a:lnTo>
                <a:lnTo>
                  <a:pt x="915141" y="6339839"/>
                </a:lnTo>
                <a:lnTo>
                  <a:pt x="897930" y="6339839"/>
                </a:lnTo>
                <a:lnTo>
                  <a:pt x="892160" y="6370319"/>
                </a:lnTo>
                <a:lnTo>
                  <a:pt x="868919" y="6370319"/>
                </a:lnTo>
                <a:lnTo>
                  <a:pt x="863068" y="6400799"/>
                </a:lnTo>
                <a:lnTo>
                  <a:pt x="839503" y="6400799"/>
                </a:lnTo>
                <a:lnTo>
                  <a:pt x="833572" y="6431279"/>
                </a:lnTo>
                <a:lnTo>
                  <a:pt x="815682" y="6431279"/>
                </a:lnTo>
                <a:lnTo>
                  <a:pt x="809686" y="6461759"/>
                </a:lnTo>
                <a:lnTo>
                  <a:pt x="785546" y="6461759"/>
                </a:lnTo>
                <a:lnTo>
                  <a:pt x="779472" y="6492239"/>
                </a:lnTo>
                <a:lnTo>
                  <a:pt x="755016" y="6492239"/>
                </a:lnTo>
                <a:lnTo>
                  <a:pt x="748863" y="6522719"/>
                </a:lnTo>
                <a:lnTo>
                  <a:pt x="724095" y="6522719"/>
                </a:lnTo>
                <a:lnTo>
                  <a:pt x="717864" y="6553199"/>
                </a:lnTo>
                <a:lnTo>
                  <a:pt x="692787" y="6553199"/>
                </a:lnTo>
                <a:lnTo>
                  <a:pt x="686479" y="6583679"/>
                </a:lnTo>
                <a:lnTo>
                  <a:pt x="661094" y="6583679"/>
                </a:lnTo>
                <a:lnTo>
                  <a:pt x="654710" y="6614159"/>
                </a:lnTo>
                <a:lnTo>
                  <a:pt x="629022" y="6614159"/>
                </a:lnTo>
                <a:lnTo>
                  <a:pt x="622562" y="6644639"/>
                </a:lnTo>
                <a:lnTo>
                  <a:pt x="596572" y="6644639"/>
                </a:lnTo>
                <a:lnTo>
                  <a:pt x="590037" y="6675119"/>
                </a:lnTo>
                <a:lnTo>
                  <a:pt x="557141" y="6675119"/>
                </a:lnTo>
                <a:lnTo>
                  <a:pt x="550517" y="6705599"/>
                </a:lnTo>
                <a:lnTo>
                  <a:pt x="523875" y="6705599"/>
                </a:lnTo>
                <a:lnTo>
                  <a:pt x="517178" y="6736079"/>
                </a:lnTo>
                <a:lnTo>
                  <a:pt x="483475" y="6736079"/>
                </a:lnTo>
                <a:lnTo>
                  <a:pt x="476691" y="6766559"/>
                </a:lnTo>
                <a:lnTo>
                  <a:pt x="449411" y="6766559"/>
                </a:lnTo>
                <a:lnTo>
                  <a:pt x="442555" y="6797039"/>
                </a:lnTo>
                <a:lnTo>
                  <a:pt x="408063" y="6797039"/>
                </a:lnTo>
                <a:lnTo>
                  <a:pt x="401123" y="6827519"/>
                </a:lnTo>
                <a:lnTo>
                  <a:pt x="366207" y="6827519"/>
                </a:lnTo>
                <a:lnTo>
                  <a:pt x="359182" y="6857999"/>
                </a:lnTo>
                <a:lnTo>
                  <a:pt x="3038459" y="6857999"/>
                </a:lnTo>
                <a:lnTo>
                  <a:pt x="3038459" y="30479"/>
                </a:lnTo>
                <a:lnTo>
                  <a:pt x="0" y="0"/>
                </a:lnTo>
                <a:close/>
              </a:path>
            </a:pathLst>
          </a:custGeom>
          <a:solidFill>
            <a:srgbClr val="59595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10811" y="426719"/>
            <a:ext cx="830579" cy="1165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08076" y="1053083"/>
            <a:ext cx="3560064" cy="11658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70147" y="1053083"/>
            <a:ext cx="5148071" cy="11658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02336" y="1677923"/>
            <a:ext cx="8421624" cy="1165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68779" y="2302764"/>
            <a:ext cx="5888736" cy="11658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37844" y="2927604"/>
            <a:ext cx="7042404" cy="116585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382256" y="2927604"/>
            <a:ext cx="812292" cy="116585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84610" y="1368155"/>
            <a:ext cx="2720233" cy="36335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20789" y="1370441"/>
            <a:ext cx="4323465" cy="3587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818503" y="1368155"/>
            <a:ext cx="1838340" cy="3633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809609" y="1368155"/>
            <a:ext cx="2336932" cy="36335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56940" y="1995281"/>
            <a:ext cx="7589763" cy="35878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335652" y="2054352"/>
            <a:ext cx="93980" cy="151130"/>
          </a:xfrm>
          <a:custGeom>
            <a:avLst/>
            <a:gdLst/>
            <a:ahLst/>
            <a:cxnLst/>
            <a:rect l="l" t="t" r="r" b="b"/>
            <a:pathLst>
              <a:path w="93979" h="151130">
                <a:moveTo>
                  <a:pt x="51175" y="0"/>
                </a:moveTo>
                <a:lnTo>
                  <a:pt x="0" y="150754"/>
                </a:lnTo>
                <a:lnTo>
                  <a:pt x="93847" y="150754"/>
                </a:lnTo>
                <a:lnTo>
                  <a:pt x="51175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884797" y="1992995"/>
            <a:ext cx="2336932" cy="3633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48877" y="2031370"/>
            <a:ext cx="103505" cy="139065"/>
          </a:xfrm>
          <a:custGeom>
            <a:avLst/>
            <a:gdLst/>
            <a:ahLst/>
            <a:cxnLst/>
            <a:rect l="l" t="t" r="r" b="b"/>
            <a:pathLst>
              <a:path w="103504" h="139064">
                <a:moveTo>
                  <a:pt x="31120" y="0"/>
                </a:moveTo>
                <a:lnTo>
                  <a:pt x="20886" y="44"/>
                </a:lnTo>
                <a:lnTo>
                  <a:pt x="12279" y="171"/>
                </a:lnTo>
                <a:lnTo>
                  <a:pt x="5312" y="372"/>
                </a:lnTo>
                <a:lnTo>
                  <a:pt x="0" y="640"/>
                </a:lnTo>
                <a:lnTo>
                  <a:pt x="0" y="139049"/>
                </a:lnTo>
                <a:lnTo>
                  <a:pt x="22859" y="139049"/>
                </a:lnTo>
                <a:lnTo>
                  <a:pt x="32918" y="138862"/>
                </a:lnTo>
                <a:lnTo>
                  <a:pt x="74512" y="128901"/>
                </a:lnTo>
                <a:lnTo>
                  <a:pt x="99543" y="95049"/>
                </a:lnTo>
                <a:lnTo>
                  <a:pt x="103144" y="66537"/>
                </a:lnTo>
                <a:lnTo>
                  <a:pt x="102667" y="55876"/>
                </a:lnTo>
                <a:lnTo>
                  <a:pt x="86292" y="16943"/>
                </a:lnTo>
                <a:lnTo>
                  <a:pt x="43733" y="474"/>
                </a:lnTo>
                <a:lnTo>
                  <a:pt x="3112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978902" y="2031095"/>
            <a:ext cx="141605" cy="287020"/>
          </a:xfrm>
          <a:custGeom>
            <a:avLst/>
            <a:gdLst/>
            <a:ahLst/>
            <a:cxnLst/>
            <a:rect l="l" t="t" r="r" b="b"/>
            <a:pathLst>
              <a:path w="141604" h="287019">
                <a:moveTo>
                  <a:pt x="26913" y="0"/>
                </a:moveTo>
                <a:lnTo>
                  <a:pt x="18966" y="50"/>
                </a:lnTo>
                <a:lnTo>
                  <a:pt x="11845" y="198"/>
                </a:lnTo>
                <a:lnTo>
                  <a:pt x="5529" y="437"/>
                </a:lnTo>
                <a:lnTo>
                  <a:pt x="0" y="761"/>
                </a:lnTo>
                <a:lnTo>
                  <a:pt x="0" y="286146"/>
                </a:lnTo>
                <a:lnTo>
                  <a:pt x="2926" y="286390"/>
                </a:lnTo>
                <a:lnTo>
                  <a:pt x="10911" y="286511"/>
                </a:lnTo>
                <a:lnTo>
                  <a:pt x="24140" y="286511"/>
                </a:lnTo>
                <a:lnTo>
                  <a:pt x="68143" y="281291"/>
                </a:lnTo>
                <a:lnTo>
                  <a:pt x="106483" y="259135"/>
                </a:lnTo>
                <a:lnTo>
                  <a:pt x="128412" y="223784"/>
                </a:lnTo>
                <a:lnTo>
                  <a:pt x="137921" y="186202"/>
                </a:lnTo>
                <a:lnTo>
                  <a:pt x="141091" y="140726"/>
                </a:lnTo>
                <a:lnTo>
                  <a:pt x="140804" y="126950"/>
                </a:lnTo>
                <a:lnTo>
                  <a:pt x="133907" y="79296"/>
                </a:lnTo>
                <a:lnTo>
                  <a:pt x="113942" y="37562"/>
                </a:lnTo>
                <a:lnTo>
                  <a:pt x="77145" y="9148"/>
                </a:lnTo>
                <a:lnTo>
                  <a:pt x="26913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45101" y="2027438"/>
            <a:ext cx="161290" cy="294640"/>
          </a:xfrm>
          <a:custGeom>
            <a:avLst/>
            <a:gdLst/>
            <a:ahLst/>
            <a:cxnLst/>
            <a:rect l="l" t="t" r="r" b="b"/>
            <a:pathLst>
              <a:path w="161289" h="294639">
                <a:moveTo>
                  <a:pt x="80272" y="0"/>
                </a:moveTo>
                <a:lnTo>
                  <a:pt x="37435" y="15025"/>
                </a:lnTo>
                <a:lnTo>
                  <a:pt x="14849" y="47464"/>
                </a:lnTo>
                <a:lnTo>
                  <a:pt x="2993" y="94051"/>
                </a:lnTo>
                <a:lnTo>
                  <a:pt x="0" y="143103"/>
                </a:lnTo>
                <a:lnTo>
                  <a:pt x="209" y="157817"/>
                </a:lnTo>
                <a:lnTo>
                  <a:pt x="3370" y="197475"/>
                </a:lnTo>
                <a:lnTo>
                  <a:pt x="13546" y="239849"/>
                </a:lnTo>
                <a:lnTo>
                  <a:pt x="34822" y="275098"/>
                </a:lnTo>
                <a:lnTo>
                  <a:pt x="71179" y="293720"/>
                </a:lnTo>
                <a:lnTo>
                  <a:pt x="82177" y="294497"/>
                </a:lnTo>
                <a:lnTo>
                  <a:pt x="94295" y="293476"/>
                </a:lnTo>
                <a:lnTo>
                  <a:pt x="131848" y="271121"/>
                </a:lnTo>
                <a:lnTo>
                  <a:pt x="152018" y="229605"/>
                </a:lnTo>
                <a:lnTo>
                  <a:pt x="160146" y="181307"/>
                </a:lnTo>
                <a:lnTo>
                  <a:pt x="161162" y="153283"/>
                </a:lnTo>
                <a:lnTo>
                  <a:pt x="160945" y="138421"/>
                </a:lnTo>
                <a:lnTo>
                  <a:pt x="157660" y="98393"/>
                </a:lnTo>
                <a:lnTo>
                  <a:pt x="145803" y="51989"/>
                </a:lnTo>
                <a:lnTo>
                  <a:pt x="121670" y="15087"/>
                </a:lnTo>
                <a:lnTo>
                  <a:pt x="80272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8231002" y="1999244"/>
            <a:ext cx="116205" cy="351155"/>
          </a:xfrm>
          <a:custGeom>
            <a:avLst/>
            <a:gdLst/>
            <a:ahLst/>
            <a:cxnLst/>
            <a:rect l="l" t="t" r="r" b="b"/>
            <a:pathLst>
              <a:path w="116204" h="351155">
                <a:moveTo>
                  <a:pt x="0" y="0"/>
                </a:moveTo>
                <a:lnTo>
                  <a:pt x="115702" y="0"/>
                </a:lnTo>
                <a:lnTo>
                  <a:pt x="115702" y="21335"/>
                </a:lnTo>
                <a:lnTo>
                  <a:pt x="106039" y="23743"/>
                </a:lnTo>
                <a:lnTo>
                  <a:pt x="99943" y="25633"/>
                </a:lnTo>
                <a:lnTo>
                  <a:pt x="86471" y="56235"/>
                </a:lnTo>
                <a:lnTo>
                  <a:pt x="86471" y="67543"/>
                </a:lnTo>
                <a:lnTo>
                  <a:pt x="86471" y="283311"/>
                </a:lnTo>
                <a:lnTo>
                  <a:pt x="86471" y="294375"/>
                </a:lnTo>
                <a:lnTo>
                  <a:pt x="86867" y="302239"/>
                </a:lnTo>
                <a:lnTo>
                  <a:pt x="87508" y="306933"/>
                </a:lnTo>
                <a:lnTo>
                  <a:pt x="88148" y="311505"/>
                </a:lnTo>
                <a:lnTo>
                  <a:pt x="89153" y="315071"/>
                </a:lnTo>
                <a:lnTo>
                  <a:pt x="90556" y="317357"/>
                </a:lnTo>
                <a:lnTo>
                  <a:pt x="91958" y="319765"/>
                </a:lnTo>
                <a:lnTo>
                  <a:pt x="94091" y="321685"/>
                </a:lnTo>
                <a:lnTo>
                  <a:pt x="96895" y="323331"/>
                </a:lnTo>
                <a:lnTo>
                  <a:pt x="99700" y="325099"/>
                </a:lnTo>
                <a:lnTo>
                  <a:pt x="106039" y="327141"/>
                </a:lnTo>
                <a:lnTo>
                  <a:pt x="115702" y="329671"/>
                </a:lnTo>
                <a:lnTo>
                  <a:pt x="1157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892429" y="1999244"/>
            <a:ext cx="288925" cy="351155"/>
          </a:xfrm>
          <a:custGeom>
            <a:avLst/>
            <a:gdLst/>
            <a:ahLst/>
            <a:cxnLst/>
            <a:rect l="l" t="t" r="r" b="b"/>
            <a:pathLst>
              <a:path w="288925" h="351155">
                <a:moveTo>
                  <a:pt x="0" y="0"/>
                </a:moveTo>
                <a:lnTo>
                  <a:pt x="114299" y="0"/>
                </a:lnTo>
                <a:lnTo>
                  <a:pt x="127665" y="217"/>
                </a:lnTo>
                <a:lnTo>
                  <a:pt x="174209" y="5478"/>
                </a:lnTo>
                <a:lnTo>
                  <a:pt x="216775" y="20971"/>
                </a:lnTo>
                <a:lnTo>
                  <a:pt x="254298" y="51381"/>
                </a:lnTo>
                <a:lnTo>
                  <a:pt x="278251" y="94731"/>
                </a:lnTo>
                <a:lnTo>
                  <a:pt x="287732" y="141077"/>
                </a:lnTo>
                <a:lnTo>
                  <a:pt x="288919" y="168005"/>
                </a:lnTo>
                <a:lnTo>
                  <a:pt x="288643" y="182024"/>
                </a:lnTo>
                <a:lnTo>
                  <a:pt x="284508" y="220765"/>
                </a:lnTo>
                <a:lnTo>
                  <a:pt x="269598" y="268511"/>
                </a:lnTo>
                <a:lnTo>
                  <a:pt x="241097" y="308775"/>
                </a:lnTo>
                <a:lnTo>
                  <a:pt x="209031" y="331835"/>
                </a:lnTo>
                <a:lnTo>
                  <a:pt x="163433" y="346435"/>
                </a:lnTo>
                <a:lnTo>
                  <a:pt x="121822" y="350291"/>
                </a:lnTo>
                <a:lnTo>
                  <a:pt x="95371" y="350763"/>
                </a:lnTo>
                <a:lnTo>
                  <a:pt x="0" y="350763"/>
                </a:lnTo>
                <a:lnTo>
                  <a:pt x="0" y="329549"/>
                </a:lnTo>
                <a:lnTo>
                  <a:pt x="9631" y="327141"/>
                </a:lnTo>
                <a:lnTo>
                  <a:pt x="15849" y="325099"/>
                </a:lnTo>
                <a:lnTo>
                  <a:pt x="18653" y="323453"/>
                </a:lnTo>
                <a:lnTo>
                  <a:pt x="21579" y="321929"/>
                </a:lnTo>
                <a:lnTo>
                  <a:pt x="23621" y="320039"/>
                </a:lnTo>
                <a:lnTo>
                  <a:pt x="24993" y="317997"/>
                </a:lnTo>
                <a:lnTo>
                  <a:pt x="26395" y="315833"/>
                </a:lnTo>
                <a:lnTo>
                  <a:pt x="27431" y="312267"/>
                </a:lnTo>
                <a:lnTo>
                  <a:pt x="28193" y="307329"/>
                </a:lnTo>
                <a:lnTo>
                  <a:pt x="29077" y="302361"/>
                </a:lnTo>
                <a:lnTo>
                  <a:pt x="29443" y="294375"/>
                </a:lnTo>
                <a:lnTo>
                  <a:pt x="29443" y="283311"/>
                </a:lnTo>
                <a:lnTo>
                  <a:pt x="29443" y="67543"/>
                </a:lnTo>
                <a:lnTo>
                  <a:pt x="29443" y="56387"/>
                </a:lnTo>
                <a:lnTo>
                  <a:pt x="29077" y="48493"/>
                </a:lnTo>
                <a:lnTo>
                  <a:pt x="28193" y="43555"/>
                </a:lnTo>
                <a:lnTo>
                  <a:pt x="27431" y="38709"/>
                </a:lnTo>
                <a:lnTo>
                  <a:pt x="26395" y="35173"/>
                </a:lnTo>
                <a:lnTo>
                  <a:pt x="24871" y="33009"/>
                </a:lnTo>
                <a:lnTo>
                  <a:pt x="23347" y="30845"/>
                </a:lnTo>
                <a:lnTo>
                  <a:pt x="21335" y="28955"/>
                </a:lnTo>
                <a:lnTo>
                  <a:pt x="18653" y="27553"/>
                </a:lnTo>
                <a:lnTo>
                  <a:pt x="16001" y="26029"/>
                </a:lnTo>
                <a:lnTo>
                  <a:pt x="9753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552700" y="1999244"/>
            <a:ext cx="297815" cy="354965"/>
          </a:xfrm>
          <a:custGeom>
            <a:avLst/>
            <a:gdLst/>
            <a:ahLst/>
            <a:cxnLst/>
            <a:rect l="l" t="t" r="r" b="b"/>
            <a:pathLst>
              <a:path w="297815" h="354964">
                <a:moveTo>
                  <a:pt x="0" y="0"/>
                </a:moveTo>
                <a:lnTo>
                  <a:pt x="115183" y="0"/>
                </a:lnTo>
                <a:lnTo>
                  <a:pt x="115183" y="21335"/>
                </a:lnTo>
                <a:lnTo>
                  <a:pt x="103997" y="24109"/>
                </a:lnTo>
                <a:lnTo>
                  <a:pt x="96895" y="26669"/>
                </a:lnTo>
                <a:lnTo>
                  <a:pt x="86227" y="67543"/>
                </a:lnTo>
                <a:lnTo>
                  <a:pt x="86227" y="244205"/>
                </a:lnTo>
                <a:lnTo>
                  <a:pt x="91043" y="283189"/>
                </a:lnTo>
                <a:lnTo>
                  <a:pt x="116311" y="316473"/>
                </a:lnTo>
                <a:lnTo>
                  <a:pt x="154045" y="322691"/>
                </a:lnTo>
                <a:lnTo>
                  <a:pt x="161952" y="322338"/>
                </a:lnTo>
                <a:lnTo>
                  <a:pt x="198360" y="305433"/>
                </a:lnTo>
                <a:lnTo>
                  <a:pt x="215260" y="261334"/>
                </a:lnTo>
                <a:lnTo>
                  <a:pt x="217048" y="223387"/>
                </a:lnTo>
                <a:lnTo>
                  <a:pt x="217048" y="67543"/>
                </a:lnTo>
                <a:lnTo>
                  <a:pt x="209549" y="29321"/>
                </a:lnTo>
                <a:lnTo>
                  <a:pt x="187817" y="21335"/>
                </a:lnTo>
                <a:lnTo>
                  <a:pt x="187817" y="0"/>
                </a:lnTo>
                <a:lnTo>
                  <a:pt x="297820" y="0"/>
                </a:lnTo>
                <a:lnTo>
                  <a:pt x="297820" y="21183"/>
                </a:lnTo>
                <a:lnTo>
                  <a:pt x="286511" y="24109"/>
                </a:lnTo>
                <a:lnTo>
                  <a:pt x="279257" y="26913"/>
                </a:lnTo>
                <a:lnTo>
                  <a:pt x="276484" y="29321"/>
                </a:lnTo>
                <a:lnTo>
                  <a:pt x="273557" y="31729"/>
                </a:lnTo>
                <a:lnTo>
                  <a:pt x="271515" y="35295"/>
                </a:lnTo>
                <a:lnTo>
                  <a:pt x="268711" y="67543"/>
                </a:lnTo>
                <a:lnTo>
                  <a:pt x="268711" y="227959"/>
                </a:lnTo>
                <a:lnTo>
                  <a:pt x="268382" y="241386"/>
                </a:lnTo>
                <a:lnTo>
                  <a:pt x="260732" y="285559"/>
                </a:lnTo>
                <a:lnTo>
                  <a:pt x="238231" y="323575"/>
                </a:lnTo>
                <a:lnTo>
                  <a:pt x="201801" y="346339"/>
                </a:lnTo>
                <a:lnTo>
                  <a:pt x="160017" y="354466"/>
                </a:lnTo>
                <a:lnTo>
                  <a:pt x="147553" y="354817"/>
                </a:lnTo>
                <a:lnTo>
                  <a:pt x="132488" y="354368"/>
                </a:lnTo>
                <a:lnTo>
                  <a:pt x="93847" y="347715"/>
                </a:lnTo>
                <a:lnTo>
                  <a:pt x="56387" y="324459"/>
                </a:lnTo>
                <a:lnTo>
                  <a:pt x="34930" y="286511"/>
                </a:lnTo>
                <a:lnTo>
                  <a:pt x="28697" y="244449"/>
                </a:lnTo>
                <a:lnTo>
                  <a:pt x="28437" y="231647"/>
                </a:lnTo>
                <a:lnTo>
                  <a:pt x="28437" y="67543"/>
                </a:lnTo>
                <a:lnTo>
                  <a:pt x="28437" y="54863"/>
                </a:lnTo>
                <a:lnTo>
                  <a:pt x="18775" y="27675"/>
                </a:lnTo>
                <a:lnTo>
                  <a:pt x="16367" y="26029"/>
                </a:lnTo>
                <a:lnTo>
                  <a:pt x="10149" y="23987"/>
                </a:lnTo>
                <a:lnTo>
                  <a:pt x="0" y="21335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6541403" y="1999244"/>
            <a:ext cx="301625" cy="352425"/>
          </a:xfrm>
          <a:custGeom>
            <a:avLst/>
            <a:gdLst/>
            <a:ahLst/>
            <a:cxnLst/>
            <a:rect l="l" t="t" r="r" b="b"/>
            <a:pathLst>
              <a:path w="301625" h="352425">
                <a:moveTo>
                  <a:pt x="0" y="0"/>
                </a:moveTo>
                <a:lnTo>
                  <a:pt x="86105" y="0"/>
                </a:lnTo>
                <a:lnTo>
                  <a:pt x="210921" y="208147"/>
                </a:lnTo>
                <a:lnTo>
                  <a:pt x="231373" y="244327"/>
                </a:lnTo>
                <a:lnTo>
                  <a:pt x="231021" y="236333"/>
                </a:lnTo>
                <a:lnTo>
                  <a:pt x="229730" y="189220"/>
                </a:lnTo>
                <a:lnTo>
                  <a:pt x="229156" y="141522"/>
                </a:lnTo>
                <a:lnTo>
                  <a:pt x="229087" y="119877"/>
                </a:lnTo>
                <a:lnTo>
                  <a:pt x="229087" y="67543"/>
                </a:lnTo>
                <a:lnTo>
                  <a:pt x="229087" y="56387"/>
                </a:lnTo>
                <a:lnTo>
                  <a:pt x="228721" y="48371"/>
                </a:lnTo>
                <a:lnTo>
                  <a:pt x="228081" y="43555"/>
                </a:lnTo>
                <a:lnTo>
                  <a:pt x="227441" y="38587"/>
                </a:lnTo>
                <a:lnTo>
                  <a:pt x="226557" y="35051"/>
                </a:lnTo>
                <a:lnTo>
                  <a:pt x="225155" y="32887"/>
                </a:lnTo>
                <a:lnTo>
                  <a:pt x="223875" y="30723"/>
                </a:lnTo>
                <a:lnTo>
                  <a:pt x="221985" y="28955"/>
                </a:lnTo>
                <a:lnTo>
                  <a:pt x="219455" y="27553"/>
                </a:lnTo>
                <a:lnTo>
                  <a:pt x="216895" y="26029"/>
                </a:lnTo>
                <a:lnTo>
                  <a:pt x="210799" y="23987"/>
                </a:lnTo>
                <a:lnTo>
                  <a:pt x="201015" y="21183"/>
                </a:lnTo>
                <a:lnTo>
                  <a:pt x="201015" y="0"/>
                </a:lnTo>
                <a:lnTo>
                  <a:pt x="301355" y="0"/>
                </a:lnTo>
                <a:lnTo>
                  <a:pt x="301355" y="21183"/>
                </a:lnTo>
                <a:lnTo>
                  <a:pt x="291693" y="23743"/>
                </a:lnTo>
                <a:lnTo>
                  <a:pt x="285597" y="25755"/>
                </a:lnTo>
                <a:lnTo>
                  <a:pt x="283067" y="27157"/>
                </a:lnTo>
                <a:lnTo>
                  <a:pt x="280415" y="28559"/>
                </a:lnTo>
                <a:lnTo>
                  <a:pt x="278373" y="30205"/>
                </a:lnTo>
                <a:lnTo>
                  <a:pt x="276971" y="32247"/>
                </a:lnTo>
                <a:lnTo>
                  <a:pt x="275569" y="34289"/>
                </a:lnTo>
                <a:lnTo>
                  <a:pt x="274319" y="37703"/>
                </a:lnTo>
                <a:lnTo>
                  <a:pt x="273405" y="42275"/>
                </a:lnTo>
                <a:lnTo>
                  <a:pt x="272643" y="46969"/>
                </a:lnTo>
                <a:lnTo>
                  <a:pt x="272155" y="55351"/>
                </a:lnTo>
                <a:lnTo>
                  <a:pt x="272155" y="67543"/>
                </a:lnTo>
                <a:lnTo>
                  <a:pt x="272155" y="352287"/>
                </a:lnTo>
                <a:lnTo>
                  <a:pt x="232775" y="352287"/>
                </a:lnTo>
                <a:lnTo>
                  <a:pt x="92323" y="116829"/>
                </a:lnTo>
                <a:lnTo>
                  <a:pt x="85988" y="106071"/>
                </a:lnTo>
                <a:lnTo>
                  <a:pt x="80711" y="97033"/>
                </a:lnTo>
                <a:lnTo>
                  <a:pt x="76507" y="89732"/>
                </a:lnTo>
                <a:lnTo>
                  <a:pt x="73395" y="84185"/>
                </a:lnTo>
                <a:lnTo>
                  <a:pt x="69829" y="77845"/>
                </a:lnTo>
                <a:lnTo>
                  <a:pt x="71237" y="119834"/>
                </a:lnTo>
                <a:lnTo>
                  <a:pt x="71813" y="160585"/>
                </a:lnTo>
                <a:lnTo>
                  <a:pt x="72191" y="209493"/>
                </a:lnTo>
                <a:lnTo>
                  <a:pt x="72237" y="232409"/>
                </a:lnTo>
                <a:lnTo>
                  <a:pt x="72237" y="283311"/>
                </a:lnTo>
                <a:lnTo>
                  <a:pt x="72237" y="294375"/>
                </a:lnTo>
                <a:lnTo>
                  <a:pt x="82661" y="323331"/>
                </a:lnTo>
                <a:lnTo>
                  <a:pt x="85465" y="325099"/>
                </a:lnTo>
                <a:lnTo>
                  <a:pt x="91805" y="327141"/>
                </a:lnTo>
                <a:lnTo>
                  <a:pt x="101467" y="329671"/>
                </a:lnTo>
                <a:lnTo>
                  <a:pt x="101467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17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871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4627" y="33131"/>
                </a:lnTo>
                <a:lnTo>
                  <a:pt x="23103" y="30845"/>
                </a:lnTo>
                <a:lnTo>
                  <a:pt x="21061" y="28955"/>
                </a:lnTo>
                <a:lnTo>
                  <a:pt x="18409" y="27553"/>
                </a:lnTo>
                <a:lnTo>
                  <a:pt x="15727" y="26029"/>
                </a:lnTo>
                <a:lnTo>
                  <a:pt x="9631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6374769" y="1999244"/>
            <a:ext cx="116205" cy="351155"/>
          </a:xfrm>
          <a:custGeom>
            <a:avLst/>
            <a:gdLst/>
            <a:ahLst/>
            <a:cxnLst/>
            <a:rect l="l" t="t" r="r" b="b"/>
            <a:pathLst>
              <a:path w="116204" h="351155">
                <a:moveTo>
                  <a:pt x="0" y="0"/>
                </a:moveTo>
                <a:lnTo>
                  <a:pt x="115702" y="0"/>
                </a:lnTo>
                <a:lnTo>
                  <a:pt x="115702" y="21335"/>
                </a:lnTo>
                <a:lnTo>
                  <a:pt x="106039" y="23743"/>
                </a:lnTo>
                <a:lnTo>
                  <a:pt x="99943" y="25633"/>
                </a:lnTo>
                <a:lnTo>
                  <a:pt x="86471" y="56235"/>
                </a:lnTo>
                <a:lnTo>
                  <a:pt x="86471" y="67543"/>
                </a:lnTo>
                <a:lnTo>
                  <a:pt x="86471" y="283311"/>
                </a:lnTo>
                <a:lnTo>
                  <a:pt x="86471" y="294375"/>
                </a:lnTo>
                <a:lnTo>
                  <a:pt x="86867" y="302239"/>
                </a:lnTo>
                <a:lnTo>
                  <a:pt x="87508" y="306933"/>
                </a:lnTo>
                <a:lnTo>
                  <a:pt x="88148" y="311505"/>
                </a:lnTo>
                <a:lnTo>
                  <a:pt x="89153" y="315071"/>
                </a:lnTo>
                <a:lnTo>
                  <a:pt x="90556" y="317357"/>
                </a:lnTo>
                <a:lnTo>
                  <a:pt x="91958" y="319765"/>
                </a:lnTo>
                <a:lnTo>
                  <a:pt x="94091" y="321685"/>
                </a:lnTo>
                <a:lnTo>
                  <a:pt x="96895" y="323331"/>
                </a:lnTo>
                <a:lnTo>
                  <a:pt x="99700" y="325099"/>
                </a:lnTo>
                <a:lnTo>
                  <a:pt x="106039" y="327141"/>
                </a:lnTo>
                <a:lnTo>
                  <a:pt x="115702" y="329671"/>
                </a:lnTo>
                <a:lnTo>
                  <a:pt x="1157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462406" y="1999244"/>
            <a:ext cx="297815" cy="351155"/>
          </a:xfrm>
          <a:custGeom>
            <a:avLst/>
            <a:gdLst/>
            <a:ahLst/>
            <a:cxnLst/>
            <a:rect l="l" t="t" r="r" b="b"/>
            <a:pathLst>
              <a:path w="297814" h="351155">
                <a:moveTo>
                  <a:pt x="0" y="0"/>
                </a:moveTo>
                <a:lnTo>
                  <a:pt x="128534" y="0"/>
                </a:lnTo>
                <a:lnTo>
                  <a:pt x="143113" y="350"/>
                </a:lnTo>
                <a:lnTo>
                  <a:pt x="181321" y="5623"/>
                </a:lnTo>
                <a:lnTo>
                  <a:pt x="219455" y="22585"/>
                </a:lnTo>
                <a:lnTo>
                  <a:pt x="244527" y="56343"/>
                </a:lnTo>
                <a:lnTo>
                  <a:pt x="250179" y="92201"/>
                </a:lnTo>
                <a:lnTo>
                  <a:pt x="249389" y="106109"/>
                </a:lnTo>
                <a:lnTo>
                  <a:pt x="237507" y="142785"/>
                </a:lnTo>
                <a:lnTo>
                  <a:pt x="203622" y="177382"/>
                </a:lnTo>
                <a:lnTo>
                  <a:pt x="180472" y="189097"/>
                </a:lnTo>
                <a:lnTo>
                  <a:pt x="187055" y="192633"/>
                </a:lnTo>
                <a:lnTo>
                  <a:pt x="217715" y="229669"/>
                </a:lnTo>
                <a:lnTo>
                  <a:pt x="246766" y="282183"/>
                </a:lnTo>
                <a:lnTo>
                  <a:pt x="251421" y="290641"/>
                </a:lnTo>
                <a:lnTo>
                  <a:pt x="275965" y="322325"/>
                </a:lnTo>
                <a:lnTo>
                  <a:pt x="280172" y="325221"/>
                </a:lnTo>
                <a:lnTo>
                  <a:pt x="287395" y="327507"/>
                </a:lnTo>
                <a:lnTo>
                  <a:pt x="297545" y="329183"/>
                </a:lnTo>
                <a:lnTo>
                  <a:pt x="297545" y="350763"/>
                </a:lnTo>
                <a:lnTo>
                  <a:pt x="220461" y="350763"/>
                </a:lnTo>
                <a:lnTo>
                  <a:pt x="215163" y="343213"/>
                </a:lnTo>
                <a:lnTo>
                  <a:pt x="192359" y="304540"/>
                </a:lnTo>
                <a:lnTo>
                  <a:pt x="161909" y="247009"/>
                </a:lnTo>
                <a:lnTo>
                  <a:pt x="157296" y="238391"/>
                </a:lnTo>
                <a:lnTo>
                  <a:pt x="135514" y="208391"/>
                </a:lnTo>
                <a:lnTo>
                  <a:pt x="132466" y="206349"/>
                </a:lnTo>
                <a:lnTo>
                  <a:pt x="129143" y="204825"/>
                </a:lnTo>
                <a:lnTo>
                  <a:pt x="125486" y="204063"/>
                </a:lnTo>
                <a:lnTo>
                  <a:pt x="121798" y="203179"/>
                </a:lnTo>
                <a:lnTo>
                  <a:pt x="116189" y="202813"/>
                </a:lnTo>
                <a:lnTo>
                  <a:pt x="108569" y="202813"/>
                </a:lnTo>
                <a:lnTo>
                  <a:pt x="86471" y="202813"/>
                </a:lnTo>
                <a:lnTo>
                  <a:pt x="86471" y="282549"/>
                </a:lnTo>
                <a:lnTo>
                  <a:pt x="86471" y="294375"/>
                </a:lnTo>
                <a:lnTo>
                  <a:pt x="86867" y="302757"/>
                </a:lnTo>
                <a:lnTo>
                  <a:pt x="87751" y="307573"/>
                </a:lnTo>
                <a:lnTo>
                  <a:pt x="88635" y="312541"/>
                </a:lnTo>
                <a:lnTo>
                  <a:pt x="89672" y="315955"/>
                </a:lnTo>
                <a:lnTo>
                  <a:pt x="115702" y="329671"/>
                </a:lnTo>
                <a:lnTo>
                  <a:pt x="1157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168274" y="1999244"/>
            <a:ext cx="246379" cy="351155"/>
          </a:xfrm>
          <a:custGeom>
            <a:avLst/>
            <a:gdLst/>
            <a:ahLst/>
            <a:cxnLst/>
            <a:rect l="l" t="t" r="r" b="b"/>
            <a:pathLst>
              <a:path w="246379" h="351155">
                <a:moveTo>
                  <a:pt x="0" y="0"/>
                </a:moveTo>
                <a:lnTo>
                  <a:pt x="243718" y="0"/>
                </a:lnTo>
                <a:lnTo>
                  <a:pt x="243718" y="85587"/>
                </a:lnTo>
                <a:lnTo>
                  <a:pt x="210068" y="85587"/>
                </a:lnTo>
                <a:lnTo>
                  <a:pt x="207725" y="78109"/>
                </a:lnTo>
                <a:lnTo>
                  <a:pt x="205499" y="71502"/>
                </a:lnTo>
                <a:lnTo>
                  <a:pt x="185684" y="37825"/>
                </a:lnTo>
                <a:lnTo>
                  <a:pt x="182758" y="35661"/>
                </a:lnTo>
                <a:lnTo>
                  <a:pt x="179313" y="34137"/>
                </a:lnTo>
                <a:lnTo>
                  <a:pt x="175138" y="33375"/>
                </a:lnTo>
                <a:lnTo>
                  <a:pt x="170931" y="32613"/>
                </a:lnTo>
                <a:lnTo>
                  <a:pt x="165872" y="32125"/>
                </a:lnTo>
                <a:lnTo>
                  <a:pt x="159776" y="32125"/>
                </a:lnTo>
                <a:lnTo>
                  <a:pt x="86227" y="32125"/>
                </a:lnTo>
                <a:lnTo>
                  <a:pt x="86227" y="152765"/>
                </a:lnTo>
                <a:lnTo>
                  <a:pt x="134355" y="152765"/>
                </a:lnTo>
                <a:lnTo>
                  <a:pt x="140848" y="152765"/>
                </a:lnTo>
                <a:lnTo>
                  <a:pt x="165597" y="115549"/>
                </a:lnTo>
                <a:lnTo>
                  <a:pt x="198485" y="115549"/>
                </a:lnTo>
                <a:lnTo>
                  <a:pt x="198485" y="221589"/>
                </a:lnTo>
                <a:lnTo>
                  <a:pt x="165597" y="221589"/>
                </a:lnTo>
                <a:lnTo>
                  <a:pt x="163537" y="213162"/>
                </a:lnTo>
                <a:lnTo>
                  <a:pt x="161528" y="206178"/>
                </a:lnTo>
                <a:lnTo>
                  <a:pt x="149351" y="187451"/>
                </a:lnTo>
                <a:lnTo>
                  <a:pt x="146303" y="185653"/>
                </a:lnTo>
                <a:lnTo>
                  <a:pt x="141213" y="184891"/>
                </a:lnTo>
                <a:lnTo>
                  <a:pt x="134355" y="184891"/>
                </a:lnTo>
                <a:lnTo>
                  <a:pt x="86227" y="184891"/>
                </a:lnTo>
                <a:lnTo>
                  <a:pt x="86227" y="318637"/>
                </a:lnTo>
                <a:lnTo>
                  <a:pt x="158495" y="318637"/>
                </a:lnTo>
                <a:lnTo>
                  <a:pt x="166237" y="318637"/>
                </a:lnTo>
                <a:lnTo>
                  <a:pt x="199400" y="293369"/>
                </a:lnTo>
                <a:lnTo>
                  <a:pt x="212354" y="253105"/>
                </a:lnTo>
                <a:lnTo>
                  <a:pt x="246247" y="253105"/>
                </a:lnTo>
                <a:lnTo>
                  <a:pt x="241157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816220" y="1999244"/>
            <a:ext cx="300990" cy="351155"/>
          </a:xfrm>
          <a:custGeom>
            <a:avLst/>
            <a:gdLst/>
            <a:ahLst/>
            <a:cxnLst/>
            <a:rect l="l" t="t" r="r" b="b"/>
            <a:pathLst>
              <a:path w="300989" h="351155">
                <a:moveTo>
                  <a:pt x="0" y="0"/>
                </a:moveTo>
                <a:lnTo>
                  <a:pt x="115442" y="0"/>
                </a:lnTo>
                <a:lnTo>
                  <a:pt x="115442" y="21335"/>
                </a:lnTo>
                <a:lnTo>
                  <a:pt x="105799" y="23743"/>
                </a:lnTo>
                <a:lnTo>
                  <a:pt x="99703" y="25633"/>
                </a:lnTo>
                <a:lnTo>
                  <a:pt x="87511" y="43159"/>
                </a:lnTo>
                <a:lnTo>
                  <a:pt x="86618" y="48127"/>
                </a:lnTo>
                <a:lnTo>
                  <a:pt x="86237" y="56235"/>
                </a:lnTo>
                <a:lnTo>
                  <a:pt x="86237" y="67543"/>
                </a:lnTo>
                <a:lnTo>
                  <a:pt x="86237" y="150723"/>
                </a:lnTo>
                <a:lnTo>
                  <a:pt x="214502" y="150723"/>
                </a:lnTo>
                <a:lnTo>
                  <a:pt x="214502" y="67543"/>
                </a:lnTo>
                <a:lnTo>
                  <a:pt x="206882" y="29321"/>
                </a:lnTo>
                <a:lnTo>
                  <a:pt x="204215" y="27035"/>
                </a:lnTo>
                <a:lnTo>
                  <a:pt x="197108" y="24383"/>
                </a:lnTo>
                <a:lnTo>
                  <a:pt x="185678" y="21183"/>
                </a:lnTo>
                <a:lnTo>
                  <a:pt x="185678" y="0"/>
                </a:lnTo>
                <a:lnTo>
                  <a:pt x="300602" y="0"/>
                </a:lnTo>
                <a:lnTo>
                  <a:pt x="300602" y="21335"/>
                </a:lnTo>
                <a:lnTo>
                  <a:pt x="289325" y="24109"/>
                </a:lnTo>
                <a:lnTo>
                  <a:pt x="282314" y="26669"/>
                </a:lnTo>
                <a:lnTo>
                  <a:pt x="279419" y="28955"/>
                </a:lnTo>
                <a:lnTo>
                  <a:pt x="276493" y="31241"/>
                </a:lnTo>
                <a:lnTo>
                  <a:pt x="274572" y="34899"/>
                </a:lnTo>
                <a:lnTo>
                  <a:pt x="271646" y="67543"/>
                </a:lnTo>
                <a:lnTo>
                  <a:pt x="271646" y="283311"/>
                </a:lnTo>
                <a:lnTo>
                  <a:pt x="271646" y="293217"/>
                </a:lnTo>
                <a:lnTo>
                  <a:pt x="274451" y="314705"/>
                </a:lnTo>
                <a:lnTo>
                  <a:pt x="275334" y="317113"/>
                </a:lnTo>
                <a:lnTo>
                  <a:pt x="300602" y="329671"/>
                </a:lnTo>
                <a:lnTo>
                  <a:pt x="300602" y="350763"/>
                </a:lnTo>
                <a:lnTo>
                  <a:pt x="185678" y="350763"/>
                </a:lnTo>
                <a:lnTo>
                  <a:pt x="185678" y="329549"/>
                </a:lnTo>
                <a:lnTo>
                  <a:pt x="196595" y="326745"/>
                </a:lnTo>
                <a:lnTo>
                  <a:pt x="203585" y="324215"/>
                </a:lnTo>
                <a:lnTo>
                  <a:pt x="206501" y="321929"/>
                </a:lnTo>
                <a:lnTo>
                  <a:pt x="209431" y="319765"/>
                </a:lnTo>
                <a:lnTo>
                  <a:pt x="211454" y="316077"/>
                </a:lnTo>
                <a:lnTo>
                  <a:pt x="214502" y="283311"/>
                </a:lnTo>
                <a:lnTo>
                  <a:pt x="214502" y="183885"/>
                </a:lnTo>
                <a:lnTo>
                  <a:pt x="86237" y="183885"/>
                </a:lnTo>
                <a:lnTo>
                  <a:pt x="86237" y="283311"/>
                </a:lnTo>
                <a:lnTo>
                  <a:pt x="86237" y="294375"/>
                </a:lnTo>
                <a:lnTo>
                  <a:pt x="96655" y="323331"/>
                </a:lnTo>
                <a:lnTo>
                  <a:pt x="99440" y="325099"/>
                </a:lnTo>
                <a:lnTo>
                  <a:pt x="105799" y="327141"/>
                </a:lnTo>
                <a:lnTo>
                  <a:pt x="115442" y="329671"/>
                </a:lnTo>
                <a:lnTo>
                  <a:pt x="11544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2" y="326501"/>
                </a:lnTo>
                <a:lnTo>
                  <a:pt x="19312" y="323697"/>
                </a:lnTo>
                <a:lnTo>
                  <a:pt x="22097" y="321045"/>
                </a:lnTo>
                <a:lnTo>
                  <a:pt x="24896" y="318515"/>
                </a:lnTo>
                <a:lnTo>
                  <a:pt x="26801" y="314553"/>
                </a:lnTo>
                <a:lnTo>
                  <a:pt x="29218" y="283311"/>
                </a:lnTo>
                <a:lnTo>
                  <a:pt x="29218" y="67543"/>
                </a:lnTo>
                <a:lnTo>
                  <a:pt x="29218" y="56631"/>
                </a:lnTo>
                <a:lnTo>
                  <a:pt x="28837" y="48767"/>
                </a:lnTo>
                <a:lnTo>
                  <a:pt x="27944" y="43799"/>
                </a:lnTo>
                <a:lnTo>
                  <a:pt x="27182" y="38861"/>
                </a:lnTo>
                <a:lnTo>
                  <a:pt x="18419" y="27553"/>
                </a:lnTo>
                <a:lnTo>
                  <a:pt x="15752" y="26029"/>
                </a:lnTo>
                <a:lnTo>
                  <a:pt x="9656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2499228" y="1999244"/>
            <a:ext cx="280670" cy="351155"/>
          </a:xfrm>
          <a:custGeom>
            <a:avLst/>
            <a:gdLst/>
            <a:ahLst/>
            <a:cxnLst/>
            <a:rect l="l" t="t" r="r" b="b"/>
            <a:pathLst>
              <a:path w="280669" h="351155">
                <a:moveTo>
                  <a:pt x="0" y="0"/>
                </a:moveTo>
                <a:lnTo>
                  <a:pt x="280415" y="0"/>
                </a:lnTo>
                <a:lnTo>
                  <a:pt x="280415" y="97017"/>
                </a:lnTo>
                <a:lnTo>
                  <a:pt x="246638" y="97017"/>
                </a:lnTo>
                <a:lnTo>
                  <a:pt x="243566" y="85490"/>
                </a:lnTo>
                <a:lnTo>
                  <a:pt x="240637" y="75529"/>
                </a:lnTo>
                <a:lnTo>
                  <a:pt x="221111" y="38861"/>
                </a:lnTo>
                <a:lnTo>
                  <a:pt x="213491" y="34533"/>
                </a:lnTo>
                <a:lnTo>
                  <a:pt x="209549" y="32887"/>
                </a:lnTo>
                <a:lnTo>
                  <a:pt x="203335" y="32125"/>
                </a:lnTo>
                <a:lnTo>
                  <a:pt x="194953" y="32125"/>
                </a:lnTo>
                <a:lnTo>
                  <a:pt x="168664" y="32125"/>
                </a:lnTo>
                <a:lnTo>
                  <a:pt x="168664" y="282549"/>
                </a:lnTo>
                <a:lnTo>
                  <a:pt x="168664" y="292455"/>
                </a:lnTo>
                <a:lnTo>
                  <a:pt x="169045" y="299953"/>
                </a:lnTo>
                <a:lnTo>
                  <a:pt x="170057" y="305043"/>
                </a:lnTo>
                <a:lnTo>
                  <a:pt x="170950" y="310255"/>
                </a:lnTo>
                <a:lnTo>
                  <a:pt x="172343" y="314187"/>
                </a:lnTo>
                <a:lnTo>
                  <a:pt x="174248" y="316991"/>
                </a:lnTo>
                <a:lnTo>
                  <a:pt x="176021" y="319765"/>
                </a:lnTo>
                <a:lnTo>
                  <a:pt x="178570" y="321929"/>
                </a:lnTo>
                <a:lnTo>
                  <a:pt x="181736" y="323575"/>
                </a:lnTo>
                <a:lnTo>
                  <a:pt x="184916" y="325099"/>
                </a:lnTo>
                <a:lnTo>
                  <a:pt x="191774" y="327141"/>
                </a:lnTo>
                <a:lnTo>
                  <a:pt x="202310" y="329549"/>
                </a:lnTo>
                <a:lnTo>
                  <a:pt x="202310" y="350763"/>
                </a:lnTo>
                <a:lnTo>
                  <a:pt x="77855" y="350763"/>
                </a:lnTo>
                <a:lnTo>
                  <a:pt x="77855" y="329427"/>
                </a:lnTo>
                <a:lnTo>
                  <a:pt x="85225" y="327781"/>
                </a:lnTo>
                <a:lnTo>
                  <a:pt x="90677" y="326257"/>
                </a:lnTo>
                <a:lnTo>
                  <a:pt x="94106" y="325099"/>
                </a:lnTo>
                <a:lnTo>
                  <a:pt x="97667" y="323849"/>
                </a:lnTo>
                <a:lnTo>
                  <a:pt x="100334" y="322447"/>
                </a:lnTo>
                <a:lnTo>
                  <a:pt x="102239" y="320923"/>
                </a:lnTo>
                <a:lnTo>
                  <a:pt x="104144" y="319399"/>
                </a:lnTo>
                <a:lnTo>
                  <a:pt x="105799" y="317479"/>
                </a:lnTo>
                <a:lnTo>
                  <a:pt x="106942" y="315071"/>
                </a:lnTo>
                <a:lnTo>
                  <a:pt x="108203" y="312785"/>
                </a:lnTo>
                <a:lnTo>
                  <a:pt x="109346" y="309097"/>
                </a:lnTo>
                <a:lnTo>
                  <a:pt x="110240" y="304159"/>
                </a:lnTo>
                <a:lnTo>
                  <a:pt x="111002" y="299191"/>
                </a:lnTo>
                <a:lnTo>
                  <a:pt x="111514" y="291967"/>
                </a:lnTo>
                <a:lnTo>
                  <a:pt x="111514" y="282549"/>
                </a:lnTo>
                <a:lnTo>
                  <a:pt x="111514" y="32125"/>
                </a:lnTo>
                <a:lnTo>
                  <a:pt x="85094" y="32125"/>
                </a:lnTo>
                <a:lnTo>
                  <a:pt x="77986" y="32125"/>
                </a:lnTo>
                <a:lnTo>
                  <a:pt x="72140" y="32765"/>
                </a:lnTo>
                <a:lnTo>
                  <a:pt x="67817" y="34137"/>
                </a:lnTo>
                <a:lnTo>
                  <a:pt x="63377" y="35417"/>
                </a:lnTo>
                <a:lnTo>
                  <a:pt x="59317" y="38099"/>
                </a:lnTo>
                <a:lnTo>
                  <a:pt x="39467" y="76329"/>
                </a:lnTo>
                <a:lnTo>
                  <a:pt x="34040" y="97017"/>
                </a:lnTo>
                <a:lnTo>
                  <a:pt x="0" y="97017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25036" y="1999244"/>
            <a:ext cx="300990" cy="351155"/>
          </a:xfrm>
          <a:custGeom>
            <a:avLst/>
            <a:gdLst/>
            <a:ahLst/>
            <a:cxnLst/>
            <a:rect l="l" t="t" r="r" b="b"/>
            <a:pathLst>
              <a:path w="300989" h="351155">
                <a:moveTo>
                  <a:pt x="0" y="0"/>
                </a:moveTo>
                <a:lnTo>
                  <a:pt x="115442" y="0"/>
                </a:lnTo>
                <a:lnTo>
                  <a:pt x="115442" y="21335"/>
                </a:lnTo>
                <a:lnTo>
                  <a:pt x="105799" y="23743"/>
                </a:lnTo>
                <a:lnTo>
                  <a:pt x="99703" y="25633"/>
                </a:lnTo>
                <a:lnTo>
                  <a:pt x="87511" y="43159"/>
                </a:lnTo>
                <a:lnTo>
                  <a:pt x="86618" y="48127"/>
                </a:lnTo>
                <a:lnTo>
                  <a:pt x="86237" y="56235"/>
                </a:lnTo>
                <a:lnTo>
                  <a:pt x="86237" y="67543"/>
                </a:lnTo>
                <a:lnTo>
                  <a:pt x="86237" y="150723"/>
                </a:lnTo>
                <a:lnTo>
                  <a:pt x="214502" y="150723"/>
                </a:lnTo>
                <a:lnTo>
                  <a:pt x="214502" y="67543"/>
                </a:lnTo>
                <a:lnTo>
                  <a:pt x="206882" y="29321"/>
                </a:lnTo>
                <a:lnTo>
                  <a:pt x="204215" y="27035"/>
                </a:lnTo>
                <a:lnTo>
                  <a:pt x="197108" y="24383"/>
                </a:lnTo>
                <a:lnTo>
                  <a:pt x="185678" y="21183"/>
                </a:lnTo>
                <a:lnTo>
                  <a:pt x="185678" y="0"/>
                </a:lnTo>
                <a:lnTo>
                  <a:pt x="300608" y="0"/>
                </a:lnTo>
                <a:lnTo>
                  <a:pt x="300608" y="21335"/>
                </a:lnTo>
                <a:lnTo>
                  <a:pt x="289310" y="24109"/>
                </a:lnTo>
                <a:lnTo>
                  <a:pt x="282320" y="26669"/>
                </a:lnTo>
                <a:lnTo>
                  <a:pt x="279404" y="28955"/>
                </a:lnTo>
                <a:lnTo>
                  <a:pt x="276487" y="31241"/>
                </a:lnTo>
                <a:lnTo>
                  <a:pt x="274582" y="34899"/>
                </a:lnTo>
                <a:lnTo>
                  <a:pt x="271652" y="67543"/>
                </a:lnTo>
                <a:lnTo>
                  <a:pt x="271652" y="283311"/>
                </a:lnTo>
                <a:lnTo>
                  <a:pt x="271652" y="293217"/>
                </a:lnTo>
                <a:lnTo>
                  <a:pt x="274451" y="314705"/>
                </a:lnTo>
                <a:lnTo>
                  <a:pt x="275344" y="317113"/>
                </a:lnTo>
                <a:lnTo>
                  <a:pt x="300608" y="329671"/>
                </a:lnTo>
                <a:lnTo>
                  <a:pt x="300608" y="350763"/>
                </a:lnTo>
                <a:lnTo>
                  <a:pt x="185678" y="350763"/>
                </a:lnTo>
                <a:lnTo>
                  <a:pt x="185678" y="329549"/>
                </a:lnTo>
                <a:lnTo>
                  <a:pt x="196595" y="326745"/>
                </a:lnTo>
                <a:lnTo>
                  <a:pt x="203585" y="324215"/>
                </a:lnTo>
                <a:lnTo>
                  <a:pt x="206501" y="321929"/>
                </a:lnTo>
                <a:lnTo>
                  <a:pt x="209431" y="319765"/>
                </a:lnTo>
                <a:lnTo>
                  <a:pt x="211454" y="316077"/>
                </a:lnTo>
                <a:lnTo>
                  <a:pt x="214502" y="283311"/>
                </a:lnTo>
                <a:lnTo>
                  <a:pt x="214502" y="183885"/>
                </a:lnTo>
                <a:lnTo>
                  <a:pt x="86237" y="183885"/>
                </a:lnTo>
                <a:lnTo>
                  <a:pt x="86237" y="283311"/>
                </a:lnTo>
                <a:lnTo>
                  <a:pt x="86237" y="294375"/>
                </a:lnTo>
                <a:lnTo>
                  <a:pt x="96655" y="323331"/>
                </a:lnTo>
                <a:lnTo>
                  <a:pt x="99440" y="325099"/>
                </a:lnTo>
                <a:lnTo>
                  <a:pt x="105799" y="327141"/>
                </a:lnTo>
                <a:lnTo>
                  <a:pt x="115442" y="329671"/>
                </a:lnTo>
                <a:lnTo>
                  <a:pt x="11544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2" y="326501"/>
                </a:lnTo>
                <a:lnTo>
                  <a:pt x="19312" y="323697"/>
                </a:lnTo>
                <a:lnTo>
                  <a:pt x="22097" y="321045"/>
                </a:lnTo>
                <a:lnTo>
                  <a:pt x="24896" y="318515"/>
                </a:lnTo>
                <a:lnTo>
                  <a:pt x="26801" y="314553"/>
                </a:lnTo>
                <a:lnTo>
                  <a:pt x="29218" y="283311"/>
                </a:lnTo>
                <a:lnTo>
                  <a:pt x="29218" y="67543"/>
                </a:lnTo>
                <a:lnTo>
                  <a:pt x="29218" y="56631"/>
                </a:lnTo>
                <a:lnTo>
                  <a:pt x="28837" y="48767"/>
                </a:lnTo>
                <a:lnTo>
                  <a:pt x="27944" y="43799"/>
                </a:lnTo>
                <a:lnTo>
                  <a:pt x="27182" y="38861"/>
                </a:lnTo>
                <a:lnTo>
                  <a:pt x="18419" y="27553"/>
                </a:lnTo>
                <a:lnTo>
                  <a:pt x="15752" y="26029"/>
                </a:lnTo>
                <a:lnTo>
                  <a:pt x="9656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408044" y="1999244"/>
            <a:ext cx="280670" cy="351155"/>
          </a:xfrm>
          <a:custGeom>
            <a:avLst/>
            <a:gdLst/>
            <a:ahLst/>
            <a:cxnLst/>
            <a:rect l="l" t="t" r="r" b="b"/>
            <a:pathLst>
              <a:path w="280669" h="351155">
                <a:moveTo>
                  <a:pt x="0" y="0"/>
                </a:moveTo>
                <a:lnTo>
                  <a:pt x="280415" y="0"/>
                </a:lnTo>
                <a:lnTo>
                  <a:pt x="280415" y="97017"/>
                </a:lnTo>
                <a:lnTo>
                  <a:pt x="246638" y="97017"/>
                </a:lnTo>
                <a:lnTo>
                  <a:pt x="243566" y="85490"/>
                </a:lnTo>
                <a:lnTo>
                  <a:pt x="240637" y="75529"/>
                </a:lnTo>
                <a:lnTo>
                  <a:pt x="221111" y="38861"/>
                </a:lnTo>
                <a:lnTo>
                  <a:pt x="213491" y="34533"/>
                </a:lnTo>
                <a:lnTo>
                  <a:pt x="209549" y="32887"/>
                </a:lnTo>
                <a:lnTo>
                  <a:pt x="203335" y="32125"/>
                </a:lnTo>
                <a:lnTo>
                  <a:pt x="194953" y="32125"/>
                </a:lnTo>
                <a:lnTo>
                  <a:pt x="168664" y="32125"/>
                </a:lnTo>
                <a:lnTo>
                  <a:pt x="168664" y="282549"/>
                </a:lnTo>
                <a:lnTo>
                  <a:pt x="168664" y="292455"/>
                </a:lnTo>
                <a:lnTo>
                  <a:pt x="169045" y="299953"/>
                </a:lnTo>
                <a:lnTo>
                  <a:pt x="170057" y="305043"/>
                </a:lnTo>
                <a:lnTo>
                  <a:pt x="170950" y="310255"/>
                </a:lnTo>
                <a:lnTo>
                  <a:pt x="172343" y="314187"/>
                </a:lnTo>
                <a:lnTo>
                  <a:pt x="174248" y="316991"/>
                </a:lnTo>
                <a:lnTo>
                  <a:pt x="176021" y="319765"/>
                </a:lnTo>
                <a:lnTo>
                  <a:pt x="178570" y="321929"/>
                </a:lnTo>
                <a:lnTo>
                  <a:pt x="181736" y="323575"/>
                </a:lnTo>
                <a:lnTo>
                  <a:pt x="184916" y="325099"/>
                </a:lnTo>
                <a:lnTo>
                  <a:pt x="191774" y="327141"/>
                </a:lnTo>
                <a:lnTo>
                  <a:pt x="202310" y="329549"/>
                </a:lnTo>
                <a:lnTo>
                  <a:pt x="202310" y="350763"/>
                </a:lnTo>
                <a:lnTo>
                  <a:pt x="77855" y="350763"/>
                </a:lnTo>
                <a:lnTo>
                  <a:pt x="77855" y="329427"/>
                </a:lnTo>
                <a:lnTo>
                  <a:pt x="85225" y="327781"/>
                </a:lnTo>
                <a:lnTo>
                  <a:pt x="90677" y="326257"/>
                </a:lnTo>
                <a:lnTo>
                  <a:pt x="94106" y="325099"/>
                </a:lnTo>
                <a:lnTo>
                  <a:pt x="97667" y="323849"/>
                </a:lnTo>
                <a:lnTo>
                  <a:pt x="100334" y="322447"/>
                </a:lnTo>
                <a:lnTo>
                  <a:pt x="102239" y="320923"/>
                </a:lnTo>
                <a:lnTo>
                  <a:pt x="104144" y="319399"/>
                </a:lnTo>
                <a:lnTo>
                  <a:pt x="105799" y="317479"/>
                </a:lnTo>
                <a:lnTo>
                  <a:pt x="106942" y="315071"/>
                </a:lnTo>
                <a:lnTo>
                  <a:pt x="108203" y="312785"/>
                </a:lnTo>
                <a:lnTo>
                  <a:pt x="109346" y="309097"/>
                </a:lnTo>
                <a:lnTo>
                  <a:pt x="110240" y="304159"/>
                </a:lnTo>
                <a:lnTo>
                  <a:pt x="111002" y="299191"/>
                </a:lnTo>
                <a:lnTo>
                  <a:pt x="111514" y="291967"/>
                </a:lnTo>
                <a:lnTo>
                  <a:pt x="111514" y="282549"/>
                </a:lnTo>
                <a:lnTo>
                  <a:pt x="111514" y="32125"/>
                </a:lnTo>
                <a:lnTo>
                  <a:pt x="85094" y="32125"/>
                </a:lnTo>
                <a:lnTo>
                  <a:pt x="77986" y="32125"/>
                </a:lnTo>
                <a:lnTo>
                  <a:pt x="72140" y="32765"/>
                </a:lnTo>
                <a:lnTo>
                  <a:pt x="67817" y="34137"/>
                </a:lnTo>
                <a:lnTo>
                  <a:pt x="63377" y="35417"/>
                </a:lnTo>
                <a:lnTo>
                  <a:pt x="59317" y="38099"/>
                </a:lnTo>
                <a:lnTo>
                  <a:pt x="39467" y="76329"/>
                </a:lnTo>
                <a:lnTo>
                  <a:pt x="34040" y="97017"/>
                </a:lnTo>
                <a:lnTo>
                  <a:pt x="0" y="97017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255620" y="1999244"/>
            <a:ext cx="116205" cy="351155"/>
          </a:xfrm>
          <a:custGeom>
            <a:avLst/>
            <a:gdLst/>
            <a:ahLst/>
            <a:cxnLst/>
            <a:rect l="l" t="t" r="r" b="b"/>
            <a:pathLst>
              <a:path w="116205" h="351155">
                <a:moveTo>
                  <a:pt x="0" y="0"/>
                </a:moveTo>
                <a:lnTo>
                  <a:pt x="115729" y="0"/>
                </a:lnTo>
                <a:lnTo>
                  <a:pt x="115729" y="21335"/>
                </a:lnTo>
                <a:lnTo>
                  <a:pt x="106073" y="23743"/>
                </a:lnTo>
                <a:lnTo>
                  <a:pt x="99977" y="25633"/>
                </a:lnTo>
                <a:lnTo>
                  <a:pt x="86511" y="56235"/>
                </a:lnTo>
                <a:lnTo>
                  <a:pt x="86511" y="67543"/>
                </a:lnTo>
                <a:lnTo>
                  <a:pt x="86511" y="283311"/>
                </a:lnTo>
                <a:lnTo>
                  <a:pt x="86511" y="294375"/>
                </a:lnTo>
                <a:lnTo>
                  <a:pt x="86892" y="302239"/>
                </a:lnTo>
                <a:lnTo>
                  <a:pt x="87535" y="306933"/>
                </a:lnTo>
                <a:lnTo>
                  <a:pt x="88166" y="311505"/>
                </a:lnTo>
                <a:lnTo>
                  <a:pt x="89178" y="315071"/>
                </a:lnTo>
                <a:lnTo>
                  <a:pt x="90583" y="317357"/>
                </a:lnTo>
                <a:lnTo>
                  <a:pt x="91976" y="319765"/>
                </a:lnTo>
                <a:lnTo>
                  <a:pt x="94131" y="321685"/>
                </a:lnTo>
                <a:lnTo>
                  <a:pt x="96929" y="323331"/>
                </a:lnTo>
                <a:lnTo>
                  <a:pt x="99727" y="325099"/>
                </a:lnTo>
                <a:lnTo>
                  <a:pt x="106073" y="327141"/>
                </a:lnTo>
                <a:lnTo>
                  <a:pt x="115729" y="329671"/>
                </a:lnTo>
                <a:lnTo>
                  <a:pt x="115729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78" y="326501"/>
                </a:lnTo>
                <a:lnTo>
                  <a:pt x="19336" y="323697"/>
                </a:lnTo>
                <a:lnTo>
                  <a:pt x="22122" y="321045"/>
                </a:lnTo>
                <a:lnTo>
                  <a:pt x="24920" y="318515"/>
                </a:lnTo>
                <a:lnTo>
                  <a:pt x="26825" y="314553"/>
                </a:lnTo>
                <a:lnTo>
                  <a:pt x="29242" y="283311"/>
                </a:lnTo>
                <a:lnTo>
                  <a:pt x="29242" y="67543"/>
                </a:lnTo>
                <a:lnTo>
                  <a:pt x="29242" y="56631"/>
                </a:lnTo>
                <a:lnTo>
                  <a:pt x="28861" y="48767"/>
                </a:lnTo>
                <a:lnTo>
                  <a:pt x="27968" y="43799"/>
                </a:lnTo>
                <a:lnTo>
                  <a:pt x="27206" y="38861"/>
                </a:lnTo>
                <a:lnTo>
                  <a:pt x="18443" y="27553"/>
                </a:lnTo>
                <a:lnTo>
                  <a:pt x="15776" y="26029"/>
                </a:lnTo>
                <a:lnTo>
                  <a:pt x="9656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56940" y="1999244"/>
            <a:ext cx="476250" cy="353060"/>
          </a:xfrm>
          <a:custGeom>
            <a:avLst/>
            <a:gdLst/>
            <a:ahLst/>
            <a:cxnLst/>
            <a:rect l="l" t="t" r="r" b="b"/>
            <a:pathLst>
              <a:path w="476250" h="353060">
                <a:moveTo>
                  <a:pt x="0" y="0"/>
                </a:moveTo>
                <a:lnTo>
                  <a:pt x="117241" y="0"/>
                </a:lnTo>
                <a:lnTo>
                  <a:pt x="117241" y="21457"/>
                </a:lnTo>
                <a:lnTo>
                  <a:pt x="105107" y="23865"/>
                </a:lnTo>
                <a:lnTo>
                  <a:pt x="97453" y="26517"/>
                </a:lnTo>
                <a:lnTo>
                  <a:pt x="94283" y="29717"/>
                </a:lnTo>
                <a:lnTo>
                  <a:pt x="91129" y="32765"/>
                </a:lnTo>
                <a:lnTo>
                  <a:pt x="89534" y="37185"/>
                </a:lnTo>
                <a:lnTo>
                  <a:pt x="89534" y="43037"/>
                </a:lnTo>
                <a:lnTo>
                  <a:pt x="89534" y="48889"/>
                </a:lnTo>
                <a:lnTo>
                  <a:pt x="90248" y="55625"/>
                </a:lnTo>
                <a:lnTo>
                  <a:pt x="98023" y="96011"/>
                </a:lnTo>
                <a:lnTo>
                  <a:pt x="143219" y="282945"/>
                </a:lnTo>
                <a:lnTo>
                  <a:pt x="219324" y="0"/>
                </a:lnTo>
                <a:lnTo>
                  <a:pt x="269366" y="0"/>
                </a:lnTo>
                <a:lnTo>
                  <a:pt x="331052" y="283189"/>
                </a:lnTo>
                <a:lnTo>
                  <a:pt x="384191" y="96499"/>
                </a:lnTo>
                <a:lnTo>
                  <a:pt x="388815" y="80709"/>
                </a:lnTo>
                <a:lnTo>
                  <a:pt x="392119" y="67444"/>
                </a:lnTo>
                <a:lnTo>
                  <a:pt x="394101" y="56706"/>
                </a:lnTo>
                <a:lnTo>
                  <a:pt x="394761" y="48493"/>
                </a:lnTo>
                <a:lnTo>
                  <a:pt x="394761" y="39745"/>
                </a:lnTo>
                <a:lnTo>
                  <a:pt x="367320" y="21701"/>
                </a:lnTo>
                <a:lnTo>
                  <a:pt x="367320" y="0"/>
                </a:lnTo>
                <a:lnTo>
                  <a:pt x="476045" y="0"/>
                </a:lnTo>
                <a:lnTo>
                  <a:pt x="476045" y="20939"/>
                </a:lnTo>
                <a:lnTo>
                  <a:pt x="469154" y="23225"/>
                </a:lnTo>
                <a:lnTo>
                  <a:pt x="464402" y="25267"/>
                </a:lnTo>
                <a:lnTo>
                  <a:pt x="461817" y="27157"/>
                </a:lnTo>
                <a:lnTo>
                  <a:pt x="459223" y="28955"/>
                </a:lnTo>
                <a:lnTo>
                  <a:pt x="456724" y="31363"/>
                </a:lnTo>
                <a:lnTo>
                  <a:pt x="437931" y="70936"/>
                </a:lnTo>
                <a:lnTo>
                  <a:pt x="342817" y="352531"/>
                </a:lnTo>
                <a:lnTo>
                  <a:pt x="299216" y="352531"/>
                </a:lnTo>
                <a:lnTo>
                  <a:pt x="234101" y="73761"/>
                </a:lnTo>
                <a:lnTo>
                  <a:pt x="158614" y="352531"/>
                </a:lnTo>
                <a:lnTo>
                  <a:pt x="110215" y="352531"/>
                </a:lnTo>
                <a:lnTo>
                  <a:pt x="36600" y="77845"/>
                </a:lnTo>
                <a:lnTo>
                  <a:pt x="23753" y="38465"/>
                </a:lnTo>
                <a:lnTo>
                  <a:pt x="14596" y="26913"/>
                </a:lnTo>
                <a:lnTo>
                  <a:pt x="12131" y="25145"/>
                </a:lnTo>
                <a:lnTo>
                  <a:pt x="7275" y="23225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223881" y="1995281"/>
            <a:ext cx="323215" cy="354965"/>
          </a:xfrm>
          <a:custGeom>
            <a:avLst/>
            <a:gdLst/>
            <a:ahLst/>
            <a:cxnLst/>
            <a:rect l="l" t="t" r="r" b="b"/>
            <a:pathLst>
              <a:path w="323215" h="354964">
                <a:moveTo>
                  <a:pt x="149992" y="0"/>
                </a:moveTo>
                <a:lnTo>
                  <a:pt x="196992" y="0"/>
                </a:lnTo>
                <a:lnTo>
                  <a:pt x="282823" y="281818"/>
                </a:lnTo>
                <a:lnTo>
                  <a:pt x="285745" y="290845"/>
                </a:lnTo>
                <a:lnTo>
                  <a:pt x="303032" y="325252"/>
                </a:lnTo>
                <a:lnTo>
                  <a:pt x="322600" y="333512"/>
                </a:lnTo>
                <a:lnTo>
                  <a:pt x="322600" y="354726"/>
                </a:lnTo>
                <a:lnTo>
                  <a:pt x="197114" y="354726"/>
                </a:lnTo>
                <a:lnTo>
                  <a:pt x="197114" y="333390"/>
                </a:lnTo>
                <a:lnTo>
                  <a:pt x="207660" y="331226"/>
                </a:lnTo>
                <a:lnTo>
                  <a:pt x="214640" y="329336"/>
                </a:lnTo>
                <a:lnTo>
                  <a:pt x="227837" y="314340"/>
                </a:lnTo>
                <a:lnTo>
                  <a:pt x="227837" y="309250"/>
                </a:lnTo>
                <a:lnTo>
                  <a:pt x="227837" y="304037"/>
                </a:lnTo>
                <a:lnTo>
                  <a:pt x="220614" y="271546"/>
                </a:lnTo>
                <a:lnTo>
                  <a:pt x="212110" y="241706"/>
                </a:lnTo>
                <a:lnTo>
                  <a:pt x="103510" y="241706"/>
                </a:lnTo>
                <a:lnTo>
                  <a:pt x="93847" y="266212"/>
                </a:lnTo>
                <a:lnTo>
                  <a:pt x="91196" y="276118"/>
                </a:lnTo>
                <a:lnTo>
                  <a:pt x="89153" y="283982"/>
                </a:lnTo>
                <a:lnTo>
                  <a:pt x="87904" y="289956"/>
                </a:lnTo>
                <a:lnTo>
                  <a:pt x="86624" y="295930"/>
                </a:lnTo>
                <a:lnTo>
                  <a:pt x="85984" y="301264"/>
                </a:lnTo>
                <a:lnTo>
                  <a:pt x="85984" y="306202"/>
                </a:lnTo>
                <a:lnTo>
                  <a:pt x="85984" y="314858"/>
                </a:lnTo>
                <a:lnTo>
                  <a:pt x="116982" y="333146"/>
                </a:lnTo>
                <a:lnTo>
                  <a:pt x="116982" y="354726"/>
                </a:lnTo>
                <a:lnTo>
                  <a:pt x="0" y="354726"/>
                </a:lnTo>
                <a:lnTo>
                  <a:pt x="0" y="333146"/>
                </a:lnTo>
                <a:lnTo>
                  <a:pt x="7670" y="331159"/>
                </a:lnTo>
                <a:lnTo>
                  <a:pt x="14500" y="327903"/>
                </a:lnTo>
                <a:lnTo>
                  <a:pt x="40023" y="291344"/>
                </a:lnTo>
                <a:lnTo>
                  <a:pt x="44714" y="279532"/>
                </a:lnTo>
                <a:lnTo>
                  <a:pt x="149992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998847" y="1995281"/>
            <a:ext cx="211454" cy="358775"/>
          </a:xfrm>
          <a:custGeom>
            <a:avLst/>
            <a:gdLst/>
            <a:ahLst/>
            <a:cxnLst/>
            <a:rect l="l" t="t" r="r" b="b"/>
            <a:pathLst>
              <a:path w="211454" h="358775">
                <a:moveTo>
                  <a:pt x="117591" y="0"/>
                </a:moveTo>
                <a:lnTo>
                  <a:pt x="165001" y="3452"/>
                </a:lnTo>
                <a:lnTo>
                  <a:pt x="205343" y="12191"/>
                </a:lnTo>
                <a:lnTo>
                  <a:pt x="205343" y="88544"/>
                </a:lnTo>
                <a:lnTo>
                  <a:pt x="171328" y="88544"/>
                </a:lnTo>
                <a:lnTo>
                  <a:pt x="167990" y="77061"/>
                </a:lnTo>
                <a:lnTo>
                  <a:pt x="164466" y="67223"/>
                </a:lnTo>
                <a:lnTo>
                  <a:pt x="138043" y="36850"/>
                </a:lnTo>
                <a:lnTo>
                  <a:pt x="109849" y="32400"/>
                </a:lnTo>
                <a:lnTo>
                  <a:pt x="102684" y="32734"/>
                </a:lnTo>
                <a:lnTo>
                  <a:pt x="65013" y="54101"/>
                </a:lnTo>
                <a:lnTo>
                  <a:pt x="58277" y="80162"/>
                </a:lnTo>
                <a:lnTo>
                  <a:pt x="58656" y="88174"/>
                </a:lnTo>
                <a:lnTo>
                  <a:pt x="76778" y="124020"/>
                </a:lnTo>
                <a:lnTo>
                  <a:pt x="109341" y="145584"/>
                </a:lnTo>
                <a:lnTo>
                  <a:pt x="133860" y="158187"/>
                </a:lnTo>
                <a:lnTo>
                  <a:pt x="145164" y="164433"/>
                </a:lnTo>
                <a:lnTo>
                  <a:pt x="180802" y="189599"/>
                </a:lnTo>
                <a:lnTo>
                  <a:pt x="205377" y="224846"/>
                </a:lnTo>
                <a:lnTo>
                  <a:pt x="211317" y="258317"/>
                </a:lnTo>
                <a:lnTo>
                  <a:pt x="210769" y="271444"/>
                </a:lnTo>
                <a:lnTo>
                  <a:pt x="197776" y="313903"/>
                </a:lnTo>
                <a:lnTo>
                  <a:pt x="170156" y="341646"/>
                </a:lnTo>
                <a:lnTo>
                  <a:pt x="130840" y="355783"/>
                </a:lnTo>
                <a:lnTo>
                  <a:pt x="95371" y="358780"/>
                </a:lnTo>
                <a:lnTo>
                  <a:pt x="85166" y="358554"/>
                </a:lnTo>
                <a:lnTo>
                  <a:pt x="39410" y="353158"/>
                </a:lnTo>
                <a:lnTo>
                  <a:pt x="0" y="344423"/>
                </a:lnTo>
                <a:lnTo>
                  <a:pt x="0" y="266974"/>
                </a:lnTo>
                <a:lnTo>
                  <a:pt x="34289" y="266974"/>
                </a:lnTo>
                <a:lnTo>
                  <a:pt x="37288" y="278711"/>
                </a:lnTo>
                <a:lnTo>
                  <a:pt x="40561" y="288767"/>
                </a:lnTo>
                <a:lnTo>
                  <a:pt x="67817" y="321076"/>
                </a:lnTo>
                <a:lnTo>
                  <a:pt x="100187" y="326654"/>
                </a:lnTo>
                <a:lnTo>
                  <a:pt x="112926" y="325796"/>
                </a:lnTo>
                <a:lnTo>
                  <a:pt x="147514" y="305226"/>
                </a:lnTo>
                <a:lnTo>
                  <a:pt x="155447" y="272033"/>
                </a:lnTo>
                <a:lnTo>
                  <a:pt x="155067" y="263778"/>
                </a:lnTo>
                <a:lnTo>
                  <a:pt x="135993" y="225943"/>
                </a:lnTo>
                <a:lnTo>
                  <a:pt x="99626" y="202243"/>
                </a:lnTo>
                <a:lnTo>
                  <a:pt x="85587" y="195071"/>
                </a:lnTo>
                <a:lnTo>
                  <a:pt x="74248" y="189230"/>
                </a:lnTo>
                <a:lnTo>
                  <a:pt x="38343" y="165994"/>
                </a:lnTo>
                <a:lnTo>
                  <a:pt x="11948" y="134386"/>
                </a:lnTo>
                <a:lnTo>
                  <a:pt x="3047" y="96652"/>
                </a:lnTo>
                <a:lnTo>
                  <a:pt x="3907" y="82447"/>
                </a:lnTo>
                <a:lnTo>
                  <a:pt x="16885" y="45354"/>
                </a:lnTo>
                <a:lnTo>
                  <a:pt x="44870" y="18295"/>
                </a:lnTo>
                <a:lnTo>
                  <a:pt x="91780" y="1898"/>
                </a:lnTo>
                <a:lnTo>
                  <a:pt x="104399" y="475"/>
                </a:lnTo>
                <a:lnTo>
                  <a:pt x="117591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183260" y="1995281"/>
            <a:ext cx="285115" cy="358775"/>
          </a:xfrm>
          <a:custGeom>
            <a:avLst/>
            <a:gdLst/>
            <a:ahLst/>
            <a:cxnLst/>
            <a:rect l="l" t="t" r="r" b="b"/>
            <a:pathLst>
              <a:path w="285114" h="358775">
                <a:moveTo>
                  <a:pt x="143755" y="0"/>
                </a:moveTo>
                <a:lnTo>
                  <a:pt x="191624" y="6695"/>
                </a:lnTo>
                <a:lnTo>
                  <a:pt x="231588" y="27828"/>
                </a:lnTo>
                <a:lnTo>
                  <a:pt x="263337" y="67713"/>
                </a:lnTo>
                <a:lnTo>
                  <a:pt x="278724" y="112010"/>
                </a:lnTo>
                <a:lnTo>
                  <a:pt x="284612" y="161411"/>
                </a:lnTo>
                <a:lnTo>
                  <a:pt x="284856" y="175016"/>
                </a:lnTo>
                <a:lnTo>
                  <a:pt x="284635" y="187966"/>
                </a:lnTo>
                <a:lnTo>
                  <a:pt x="279309" y="235392"/>
                </a:lnTo>
                <a:lnTo>
                  <a:pt x="266818" y="275722"/>
                </a:lnTo>
                <a:lnTo>
                  <a:pt x="241330" y="316379"/>
                </a:lnTo>
                <a:lnTo>
                  <a:pt x="206076" y="343472"/>
                </a:lnTo>
                <a:lnTo>
                  <a:pt x="162881" y="357073"/>
                </a:lnTo>
                <a:lnTo>
                  <a:pt x="138552" y="358780"/>
                </a:lnTo>
                <a:lnTo>
                  <a:pt x="126345" y="358370"/>
                </a:lnTo>
                <a:lnTo>
                  <a:pt x="81914" y="348508"/>
                </a:lnTo>
                <a:lnTo>
                  <a:pt x="45636" y="324733"/>
                </a:lnTo>
                <a:lnTo>
                  <a:pt x="19042" y="286250"/>
                </a:lnTo>
                <a:lnTo>
                  <a:pt x="5004" y="241518"/>
                </a:lnTo>
                <a:lnTo>
                  <a:pt x="201" y="195174"/>
                </a:lnTo>
                <a:lnTo>
                  <a:pt x="0" y="182270"/>
                </a:lnTo>
                <a:lnTo>
                  <a:pt x="273" y="168323"/>
                </a:lnTo>
                <a:lnTo>
                  <a:pt x="4362" y="129456"/>
                </a:lnTo>
                <a:lnTo>
                  <a:pt x="17394" y="84460"/>
                </a:lnTo>
                <a:lnTo>
                  <a:pt x="42397" y="43787"/>
                </a:lnTo>
                <a:lnTo>
                  <a:pt x="77311" y="15892"/>
                </a:lnTo>
                <a:lnTo>
                  <a:pt x="119969" y="1772"/>
                </a:lnTo>
                <a:lnTo>
                  <a:pt x="143755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019430" y="2620121"/>
            <a:ext cx="5063358" cy="35878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946019" y="2617835"/>
            <a:ext cx="2139055" cy="36335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094481" y="2808976"/>
            <a:ext cx="115570" cy="133985"/>
          </a:xfrm>
          <a:custGeom>
            <a:avLst/>
            <a:gdLst/>
            <a:ahLst/>
            <a:cxnLst/>
            <a:rect l="l" t="t" r="r" b="b"/>
            <a:pathLst>
              <a:path w="115569" h="133985">
                <a:moveTo>
                  <a:pt x="0" y="0"/>
                </a:moveTo>
                <a:lnTo>
                  <a:pt x="0" y="132587"/>
                </a:lnTo>
                <a:lnTo>
                  <a:pt x="6929" y="133090"/>
                </a:lnTo>
                <a:lnTo>
                  <a:pt x="15133" y="133452"/>
                </a:lnTo>
                <a:lnTo>
                  <a:pt x="24594" y="133672"/>
                </a:lnTo>
                <a:lnTo>
                  <a:pt x="35295" y="133746"/>
                </a:lnTo>
                <a:lnTo>
                  <a:pt x="50183" y="133267"/>
                </a:lnTo>
                <a:lnTo>
                  <a:pt x="91492" y="121859"/>
                </a:lnTo>
                <a:lnTo>
                  <a:pt x="113484" y="86902"/>
                </a:lnTo>
                <a:lnTo>
                  <a:pt x="115305" y="66050"/>
                </a:lnTo>
                <a:lnTo>
                  <a:pt x="114808" y="55147"/>
                </a:lnTo>
                <a:lnTo>
                  <a:pt x="96865" y="16283"/>
                </a:lnTo>
                <a:lnTo>
                  <a:pt x="61131" y="1809"/>
                </a:lnTo>
                <a:lnTo>
                  <a:pt x="33406" y="0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3569847" y="2679192"/>
            <a:ext cx="93980" cy="151130"/>
          </a:xfrm>
          <a:custGeom>
            <a:avLst/>
            <a:gdLst/>
            <a:ahLst/>
            <a:cxnLst/>
            <a:rect l="l" t="t" r="r" b="b"/>
            <a:pathLst>
              <a:path w="93979" h="151130">
                <a:moveTo>
                  <a:pt x="51175" y="0"/>
                </a:moveTo>
                <a:lnTo>
                  <a:pt x="0" y="150754"/>
                </a:lnTo>
                <a:lnTo>
                  <a:pt x="93847" y="150754"/>
                </a:lnTo>
                <a:lnTo>
                  <a:pt x="51175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771262" y="2679192"/>
            <a:ext cx="93980" cy="151130"/>
          </a:xfrm>
          <a:custGeom>
            <a:avLst/>
            <a:gdLst/>
            <a:ahLst/>
            <a:cxnLst/>
            <a:rect l="l" t="t" r="r" b="b"/>
            <a:pathLst>
              <a:path w="93980" h="151130">
                <a:moveTo>
                  <a:pt x="51185" y="0"/>
                </a:moveTo>
                <a:lnTo>
                  <a:pt x="0" y="150754"/>
                </a:lnTo>
                <a:lnTo>
                  <a:pt x="93857" y="150754"/>
                </a:lnTo>
                <a:lnTo>
                  <a:pt x="51185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2131182" y="2679192"/>
            <a:ext cx="93980" cy="151130"/>
          </a:xfrm>
          <a:custGeom>
            <a:avLst/>
            <a:gdLst/>
            <a:ahLst/>
            <a:cxnLst/>
            <a:rect l="l" t="t" r="r" b="b"/>
            <a:pathLst>
              <a:path w="93980" h="151130">
                <a:moveTo>
                  <a:pt x="51185" y="0"/>
                </a:moveTo>
                <a:lnTo>
                  <a:pt x="0" y="150754"/>
                </a:lnTo>
                <a:lnTo>
                  <a:pt x="93857" y="150754"/>
                </a:lnTo>
                <a:lnTo>
                  <a:pt x="51185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4608057" y="2656210"/>
            <a:ext cx="103505" cy="139065"/>
          </a:xfrm>
          <a:custGeom>
            <a:avLst/>
            <a:gdLst/>
            <a:ahLst/>
            <a:cxnLst/>
            <a:rect l="l" t="t" r="r" b="b"/>
            <a:pathLst>
              <a:path w="103504" h="139064">
                <a:moveTo>
                  <a:pt x="31120" y="0"/>
                </a:moveTo>
                <a:lnTo>
                  <a:pt x="20886" y="44"/>
                </a:lnTo>
                <a:lnTo>
                  <a:pt x="12279" y="171"/>
                </a:lnTo>
                <a:lnTo>
                  <a:pt x="5312" y="372"/>
                </a:lnTo>
                <a:lnTo>
                  <a:pt x="0" y="640"/>
                </a:lnTo>
                <a:lnTo>
                  <a:pt x="0" y="139049"/>
                </a:lnTo>
                <a:lnTo>
                  <a:pt x="22859" y="139049"/>
                </a:lnTo>
                <a:lnTo>
                  <a:pt x="32918" y="138862"/>
                </a:lnTo>
                <a:lnTo>
                  <a:pt x="74512" y="128901"/>
                </a:lnTo>
                <a:lnTo>
                  <a:pt x="99543" y="95049"/>
                </a:lnTo>
                <a:lnTo>
                  <a:pt x="103144" y="66537"/>
                </a:lnTo>
                <a:lnTo>
                  <a:pt x="102667" y="55876"/>
                </a:lnTo>
                <a:lnTo>
                  <a:pt x="86292" y="16943"/>
                </a:lnTo>
                <a:lnTo>
                  <a:pt x="43733" y="474"/>
                </a:lnTo>
                <a:lnTo>
                  <a:pt x="3112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094481" y="2656210"/>
            <a:ext cx="111760" cy="120650"/>
          </a:xfrm>
          <a:custGeom>
            <a:avLst/>
            <a:gdLst/>
            <a:ahLst/>
            <a:cxnLst/>
            <a:rect l="l" t="t" r="r" b="b"/>
            <a:pathLst>
              <a:path w="111760" h="120650">
                <a:moveTo>
                  <a:pt x="42793" y="0"/>
                </a:moveTo>
                <a:lnTo>
                  <a:pt x="36575" y="0"/>
                </a:lnTo>
                <a:lnTo>
                  <a:pt x="28437" y="243"/>
                </a:lnTo>
                <a:lnTo>
                  <a:pt x="18166" y="487"/>
                </a:lnTo>
                <a:lnTo>
                  <a:pt x="8016" y="883"/>
                </a:lnTo>
                <a:lnTo>
                  <a:pt x="1920" y="1127"/>
                </a:lnTo>
                <a:lnTo>
                  <a:pt x="0" y="1249"/>
                </a:lnTo>
                <a:lnTo>
                  <a:pt x="0" y="120639"/>
                </a:lnTo>
                <a:lnTo>
                  <a:pt x="38343" y="120639"/>
                </a:lnTo>
                <a:lnTo>
                  <a:pt x="51994" y="119956"/>
                </a:lnTo>
                <a:lnTo>
                  <a:pt x="92842" y="103631"/>
                </a:lnTo>
                <a:lnTo>
                  <a:pt x="110628" y="66501"/>
                </a:lnTo>
                <a:lnTo>
                  <a:pt x="111373" y="54101"/>
                </a:lnTo>
                <a:lnTo>
                  <a:pt x="111046" y="46526"/>
                </a:lnTo>
                <a:lnTo>
                  <a:pt x="92323" y="11551"/>
                </a:lnTo>
                <a:lnTo>
                  <a:pt x="50176" y="167"/>
                </a:lnTo>
                <a:lnTo>
                  <a:pt x="42793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2454651" y="2656210"/>
            <a:ext cx="103505" cy="139065"/>
          </a:xfrm>
          <a:custGeom>
            <a:avLst/>
            <a:gdLst/>
            <a:ahLst/>
            <a:cxnLst/>
            <a:rect l="l" t="t" r="r" b="b"/>
            <a:pathLst>
              <a:path w="103505" h="139064">
                <a:moveTo>
                  <a:pt x="31123" y="0"/>
                </a:moveTo>
                <a:lnTo>
                  <a:pt x="20882" y="44"/>
                </a:lnTo>
                <a:lnTo>
                  <a:pt x="12275" y="171"/>
                </a:lnTo>
                <a:lnTo>
                  <a:pt x="5311" y="372"/>
                </a:lnTo>
                <a:lnTo>
                  <a:pt x="0" y="640"/>
                </a:lnTo>
                <a:lnTo>
                  <a:pt x="0" y="139049"/>
                </a:lnTo>
                <a:lnTo>
                  <a:pt x="22859" y="139049"/>
                </a:lnTo>
                <a:lnTo>
                  <a:pt x="32910" y="138862"/>
                </a:lnTo>
                <a:lnTo>
                  <a:pt x="74508" y="128901"/>
                </a:lnTo>
                <a:lnTo>
                  <a:pt x="99535" y="95049"/>
                </a:lnTo>
                <a:lnTo>
                  <a:pt x="103132" y="66537"/>
                </a:lnTo>
                <a:lnTo>
                  <a:pt x="102656" y="55876"/>
                </a:lnTo>
                <a:lnTo>
                  <a:pt x="86283" y="16943"/>
                </a:lnTo>
                <a:lnTo>
                  <a:pt x="43724" y="474"/>
                </a:lnTo>
                <a:lnTo>
                  <a:pt x="31123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247631" y="2652278"/>
            <a:ext cx="161290" cy="294640"/>
          </a:xfrm>
          <a:custGeom>
            <a:avLst/>
            <a:gdLst/>
            <a:ahLst/>
            <a:cxnLst/>
            <a:rect l="l" t="t" r="r" b="b"/>
            <a:pathLst>
              <a:path w="161289" h="294639">
                <a:moveTo>
                  <a:pt x="80284" y="0"/>
                </a:moveTo>
                <a:lnTo>
                  <a:pt x="37450" y="15025"/>
                </a:lnTo>
                <a:lnTo>
                  <a:pt x="14852" y="47464"/>
                </a:lnTo>
                <a:lnTo>
                  <a:pt x="3004" y="94051"/>
                </a:lnTo>
                <a:lnTo>
                  <a:pt x="0" y="143103"/>
                </a:lnTo>
                <a:lnTo>
                  <a:pt x="210" y="157817"/>
                </a:lnTo>
                <a:lnTo>
                  <a:pt x="3376" y="197475"/>
                </a:lnTo>
                <a:lnTo>
                  <a:pt x="13553" y="239849"/>
                </a:lnTo>
                <a:lnTo>
                  <a:pt x="34826" y="275098"/>
                </a:lnTo>
                <a:lnTo>
                  <a:pt x="71178" y="293720"/>
                </a:lnTo>
                <a:lnTo>
                  <a:pt x="82174" y="294497"/>
                </a:lnTo>
                <a:lnTo>
                  <a:pt x="94293" y="293476"/>
                </a:lnTo>
                <a:lnTo>
                  <a:pt x="131863" y="271121"/>
                </a:lnTo>
                <a:lnTo>
                  <a:pt x="152034" y="229605"/>
                </a:lnTo>
                <a:lnTo>
                  <a:pt x="160162" y="181307"/>
                </a:lnTo>
                <a:lnTo>
                  <a:pt x="161178" y="153283"/>
                </a:lnTo>
                <a:lnTo>
                  <a:pt x="160959" y="138421"/>
                </a:lnTo>
                <a:lnTo>
                  <a:pt x="157667" y="98393"/>
                </a:lnTo>
                <a:lnTo>
                  <a:pt x="145810" y="51989"/>
                </a:lnTo>
                <a:lnTo>
                  <a:pt x="121676" y="15087"/>
                </a:lnTo>
                <a:lnTo>
                  <a:pt x="80284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521586" y="2624084"/>
            <a:ext cx="297815" cy="351155"/>
          </a:xfrm>
          <a:custGeom>
            <a:avLst/>
            <a:gdLst/>
            <a:ahLst/>
            <a:cxnLst/>
            <a:rect l="l" t="t" r="r" b="b"/>
            <a:pathLst>
              <a:path w="297814" h="351155">
                <a:moveTo>
                  <a:pt x="0" y="0"/>
                </a:moveTo>
                <a:lnTo>
                  <a:pt x="128534" y="0"/>
                </a:lnTo>
                <a:lnTo>
                  <a:pt x="143113" y="350"/>
                </a:lnTo>
                <a:lnTo>
                  <a:pt x="181321" y="5623"/>
                </a:lnTo>
                <a:lnTo>
                  <a:pt x="219455" y="22585"/>
                </a:lnTo>
                <a:lnTo>
                  <a:pt x="244527" y="56343"/>
                </a:lnTo>
                <a:lnTo>
                  <a:pt x="250179" y="92201"/>
                </a:lnTo>
                <a:lnTo>
                  <a:pt x="249389" y="106109"/>
                </a:lnTo>
                <a:lnTo>
                  <a:pt x="237507" y="142785"/>
                </a:lnTo>
                <a:lnTo>
                  <a:pt x="203622" y="177382"/>
                </a:lnTo>
                <a:lnTo>
                  <a:pt x="180472" y="189097"/>
                </a:lnTo>
                <a:lnTo>
                  <a:pt x="187055" y="192633"/>
                </a:lnTo>
                <a:lnTo>
                  <a:pt x="217715" y="229669"/>
                </a:lnTo>
                <a:lnTo>
                  <a:pt x="246766" y="282183"/>
                </a:lnTo>
                <a:lnTo>
                  <a:pt x="251421" y="290641"/>
                </a:lnTo>
                <a:lnTo>
                  <a:pt x="275965" y="322325"/>
                </a:lnTo>
                <a:lnTo>
                  <a:pt x="280172" y="325221"/>
                </a:lnTo>
                <a:lnTo>
                  <a:pt x="287395" y="327507"/>
                </a:lnTo>
                <a:lnTo>
                  <a:pt x="297545" y="329183"/>
                </a:lnTo>
                <a:lnTo>
                  <a:pt x="297545" y="350763"/>
                </a:lnTo>
                <a:lnTo>
                  <a:pt x="220461" y="350763"/>
                </a:lnTo>
                <a:lnTo>
                  <a:pt x="215163" y="343213"/>
                </a:lnTo>
                <a:lnTo>
                  <a:pt x="192359" y="304540"/>
                </a:lnTo>
                <a:lnTo>
                  <a:pt x="161909" y="247009"/>
                </a:lnTo>
                <a:lnTo>
                  <a:pt x="157296" y="238391"/>
                </a:lnTo>
                <a:lnTo>
                  <a:pt x="135514" y="208391"/>
                </a:lnTo>
                <a:lnTo>
                  <a:pt x="132466" y="206349"/>
                </a:lnTo>
                <a:lnTo>
                  <a:pt x="129143" y="204825"/>
                </a:lnTo>
                <a:lnTo>
                  <a:pt x="125486" y="204063"/>
                </a:lnTo>
                <a:lnTo>
                  <a:pt x="121798" y="203179"/>
                </a:lnTo>
                <a:lnTo>
                  <a:pt x="116189" y="202813"/>
                </a:lnTo>
                <a:lnTo>
                  <a:pt x="108569" y="202813"/>
                </a:lnTo>
                <a:lnTo>
                  <a:pt x="86471" y="202813"/>
                </a:lnTo>
                <a:lnTo>
                  <a:pt x="86471" y="282549"/>
                </a:lnTo>
                <a:lnTo>
                  <a:pt x="86471" y="294375"/>
                </a:lnTo>
                <a:lnTo>
                  <a:pt x="86867" y="302757"/>
                </a:lnTo>
                <a:lnTo>
                  <a:pt x="87751" y="307573"/>
                </a:lnTo>
                <a:lnTo>
                  <a:pt x="88635" y="312541"/>
                </a:lnTo>
                <a:lnTo>
                  <a:pt x="89672" y="315955"/>
                </a:lnTo>
                <a:lnTo>
                  <a:pt x="115702" y="329671"/>
                </a:lnTo>
                <a:lnTo>
                  <a:pt x="1157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913509" y="2624084"/>
            <a:ext cx="238125" cy="351155"/>
          </a:xfrm>
          <a:custGeom>
            <a:avLst/>
            <a:gdLst/>
            <a:ahLst/>
            <a:cxnLst/>
            <a:rect l="l" t="t" r="r" b="b"/>
            <a:pathLst>
              <a:path w="238125" h="351155">
                <a:moveTo>
                  <a:pt x="0" y="0"/>
                </a:moveTo>
                <a:lnTo>
                  <a:pt x="237987" y="0"/>
                </a:lnTo>
                <a:lnTo>
                  <a:pt x="237987" y="85587"/>
                </a:lnTo>
                <a:lnTo>
                  <a:pt x="204459" y="85587"/>
                </a:lnTo>
                <a:lnTo>
                  <a:pt x="201328" y="76281"/>
                </a:lnTo>
                <a:lnTo>
                  <a:pt x="198379" y="68172"/>
                </a:lnTo>
                <a:lnTo>
                  <a:pt x="183398" y="40873"/>
                </a:lnTo>
                <a:lnTo>
                  <a:pt x="180197" y="37703"/>
                </a:lnTo>
                <a:lnTo>
                  <a:pt x="176387" y="35539"/>
                </a:lnTo>
                <a:lnTo>
                  <a:pt x="171968" y="34137"/>
                </a:lnTo>
                <a:lnTo>
                  <a:pt x="167518" y="32887"/>
                </a:lnTo>
                <a:lnTo>
                  <a:pt x="161543" y="32125"/>
                </a:lnTo>
                <a:lnTo>
                  <a:pt x="154045" y="32125"/>
                </a:lnTo>
                <a:lnTo>
                  <a:pt x="86227" y="32125"/>
                </a:lnTo>
                <a:lnTo>
                  <a:pt x="86227" y="157733"/>
                </a:lnTo>
                <a:lnTo>
                  <a:pt x="132344" y="157733"/>
                </a:lnTo>
                <a:lnTo>
                  <a:pt x="138683" y="157733"/>
                </a:lnTo>
                <a:lnTo>
                  <a:pt x="161418" y="125551"/>
                </a:lnTo>
                <a:lnTo>
                  <a:pt x="163586" y="115823"/>
                </a:lnTo>
                <a:lnTo>
                  <a:pt x="196595" y="115823"/>
                </a:lnTo>
                <a:lnTo>
                  <a:pt x="196595" y="231251"/>
                </a:lnTo>
                <a:lnTo>
                  <a:pt x="163586" y="231251"/>
                </a:lnTo>
                <a:lnTo>
                  <a:pt x="161416" y="221916"/>
                </a:lnTo>
                <a:lnTo>
                  <a:pt x="159307" y="214133"/>
                </a:lnTo>
                <a:lnTo>
                  <a:pt x="138927" y="189859"/>
                </a:lnTo>
                <a:lnTo>
                  <a:pt x="132344" y="189859"/>
                </a:lnTo>
                <a:lnTo>
                  <a:pt x="86227" y="189859"/>
                </a:lnTo>
                <a:lnTo>
                  <a:pt x="86227" y="282549"/>
                </a:lnTo>
                <a:lnTo>
                  <a:pt x="86227" y="292455"/>
                </a:lnTo>
                <a:lnTo>
                  <a:pt x="86746" y="300075"/>
                </a:lnTo>
                <a:lnTo>
                  <a:pt x="87873" y="305561"/>
                </a:lnTo>
                <a:lnTo>
                  <a:pt x="88910" y="310895"/>
                </a:lnTo>
                <a:lnTo>
                  <a:pt x="90434" y="314949"/>
                </a:lnTo>
                <a:lnTo>
                  <a:pt x="121157" y="329549"/>
                </a:lnTo>
                <a:lnTo>
                  <a:pt x="121157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20674" y="2624084"/>
            <a:ext cx="116205" cy="351155"/>
          </a:xfrm>
          <a:custGeom>
            <a:avLst/>
            <a:gdLst/>
            <a:ahLst/>
            <a:cxnLst/>
            <a:rect l="l" t="t" r="r" b="b"/>
            <a:pathLst>
              <a:path w="116204" h="351155">
                <a:moveTo>
                  <a:pt x="0" y="0"/>
                </a:moveTo>
                <a:lnTo>
                  <a:pt x="115702" y="0"/>
                </a:lnTo>
                <a:lnTo>
                  <a:pt x="115702" y="21335"/>
                </a:lnTo>
                <a:lnTo>
                  <a:pt x="106039" y="23743"/>
                </a:lnTo>
                <a:lnTo>
                  <a:pt x="99943" y="25633"/>
                </a:lnTo>
                <a:lnTo>
                  <a:pt x="86471" y="56235"/>
                </a:lnTo>
                <a:lnTo>
                  <a:pt x="86471" y="67543"/>
                </a:lnTo>
                <a:lnTo>
                  <a:pt x="86471" y="283311"/>
                </a:lnTo>
                <a:lnTo>
                  <a:pt x="86471" y="294375"/>
                </a:lnTo>
                <a:lnTo>
                  <a:pt x="86867" y="302239"/>
                </a:lnTo>
                <a:lnTo>
                  <a:pt x="87508" y="306933"/>
                </a:lnTo>
                <a:lnTo>
                  <a:pt x="88148" y="311505"/>
                </a:lnTo>
                <a:lnTo>
                  <a:pt x="89153" y="315071"/>
                </a:lnTo>
                <a:lnTo>
                  <a:pt x="90556" y="317357"/>
                </a:lnTo>
                <a:lnTo>
                  <a:pt x="91958" y="319765"/>
                </a:lnTo>
                <a:lnTo>
                  <a:pt x="94091" y="321685"/>
                </a:lnTo>
                <a:lnTo>
                  <a:pt x="96895" y="323331"/>
                </a:lnTo>
                <a:lnTo>
                  <a:pt x="99700" y="325099"/>
                </a:lnTo>
                <a:lnTo>
                  <a:pt x="106039" y="327141"/>
                </a:lnTo>
                <a:lnTo>
                  <a:pt x="115702" y="329671"/>
                </a:lnTo>
                <a:lnTo>
                  <a:pt x="1157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8" y="326501"/>
                </a:lnTo>
                <a:lnTo>
                  <a:pt x="19293" y="323697"/>
                </a:lnTo>
                <a:lnTo>
                  <a:pt x="22097" y="321045"/>
                </a:lnTo>
                <a:lnTo>
                  <a:pt x="24902" y="318515"/>
                </a:lnTo>
                <a:lnTo>
                  <a:pt x="26791" y="314553"/>
                </a:lnTo>
                <a:lnTo>
                  <a:pt x="29199" y="283311"/>
                </a:lnTo>
                <a:lnTo>
                  <a:pt x="29199" y="67543"/>
                </a:lnTo>
                <a:lnTo>
                  <a:pt x="29199" y="56631"/>
                </a:lnTo>
                <a:lnTo>
                  <a:pt x="28834" y="48767"/>
                </a:lnTo>
                <a:lnTo>
                  <a:pt x="27950" y="43799"/>
                </a:lnTo>
                <a:lnTo>
                  <a:pt x="27188" y="38861"/>
                </a:lnTo>
                <a:lnTo>
                  <a:pt x="18409" y="27553"/>
                </a:lnTo>
                <a:lnTo>
                  <a:pt x="15758" y="26029"/>
                </a:lnTo>
                <a:lnTo>
                  <a:pt x="9662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3008244" y="2624084"/>
            <a:ext cx="262255" cy="351155"/>
          </a:xfrm>
          <a:custGeom>
            <a:avLst/>
            <a:gdLst/>
            <a:ahLst/>
            <a:cxnLst/>
            <a:rect l="l" t="t" r="r" b="b"/>
            <a:pathLst>
              <a:path w="262254" h="351155">
                <a:moveTo>
                  <a:pt x="0" y="0"/>
                </a:moveTo>
                <a:lnTo>
                  <a:pt x="141619" y="0"/>
                </a:lnTo>
                <a:lnTo>
                  <a:pt x="157173" y="364"/>
                </a:lnTo>
                <a:lnTo>
                  <a:pt x="196653" y="5774"/>
                </a:lnTo>
                <a:lnTo>
                  <a:pt x="238328" y="27405"/>
                </a:lnTo>
                <a:lnTo>
                  <a:pt x="257415" y="68252"/>
                </a:lnTo>
                <a:lnTo>
                  <a:pt x="258205" y="81533"/>
                </a:lnTo>
                <a:lnTo>
                  <a:pt x="257637" y="92521"/>
                </a:lnTo>
                <a:lnTo>
                  <a:pt x="244494" y="129521"/>
                </a:lnTo>
                <a:lnTo>
                  <a:pt x="213586" y="158061"/>
                </a:lnTo>
                <a:lnTo>
                  <a:pt x="199256" y="165597"/>
                </a:lnTo>
                <a:lnTo>
                  <a:pt x="209876" y="169918"/>
                </a:lnTo>
                <a:lnTo>
                  <a:pt x="243605" y="195833"/>
                </a:lnTo>
                <a:lnTo>
                  <a:pt x="261403" y="237564"/>
                </a:lnTo>
                <a:lnTo>
                  <a:pt x="262137" y="249661"/>
                </a:lnTo>
                <a:lnTo>
                  <a:pt x="261497" y="263333"/>
                </a:lnTo>
                <a:lnTo>
                  <a:pt x="246135" y="307969"/>
                </a:lnTo>
                <a:lnTo>
                  <a:pt x="212549" y="336251"/>
                </a:lnTo>
                <a:lnTo>
                  <a:pt x="170460" y="348275"/>
                </a:lnTo>
                <a:lnTo>
                  <a:pt x="133602" y="350763"/>
                </a:lnTo>
                <a:lnTo>
                  <a:pt x="0" y="350763"/>
                </a:lnTo>
                <a:lnTo>
                  <a:pt x="0" y="329671"/>
                </a:lnTo>
                <a:lnTo>
                  <a:pt x="11942" y="326501"/>
                </a:lnTo>
                <a:lnTo>
                  <a:pt x="19312" y="323697"/>
                </a:lnTo>
                <a:lnTo>
                  <a:pt x="22097" y="321045"/>
                </a:lnTo>
                <a:lnTo>
                  <a:pt x="24896" y="318515"/>
                </a:lnTo>
                <a:lnTo>
                  <a:pt x="26801" y="314553"/>
                </a:lnTo>
                <a:lnTo>
                  <a:pt x="29218" y="283311"/>
                </a:lnTo>
                <a:lnTo>
                  <a:pt x="29218" y="67543"/>
                </a:lnTo>
                <a:lnTo>
                  <a:pt x="29218" y="56631"/>
                </a:lnTo>
                <a:lnTo>
                  <a:pt x="28837" y="48767"/>
                </a:lnTo>
                <a:lnTo>
                  <a:pt x="27944" y="43799"/>
                </a:lnTo>
                <a:lnTo>
                  <a:pt x="27182" y="38861"/>
                </a:lnTo>
                <a:lnTo>
                  <a:pt x="18419" y="27553"/>
                </a:lnTo>
                <a:lnTo>
                  <a:pt x="15752" y="26029"/>
                </a:lnTo>
                <a:lnTo>
                  <a:pt x="9656" y="23987"/>
                </a:lnTo>
                <a:lnTo>
                  <a:pt x="0" y="21183"/>
                </a:lnTo>
                <a:lnTo>
                  <a:pt x="0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4185787" y="2620121"/>
            <a:ext cx="285115" cy="358775"/>
          </a:xfrm>
          <a:custGeom>
            <a:avLst/>
            <a:gdLst/>
            <a:ahLst/>
            <a:cxnLst/>
            <a:rect l="l" t="t" r="r" b="b"/>
            <a:pathLst>
              <a:path w="285114" h="358775">
                <a:moveTo>
                  <a:pt x="143774" y="0"/>
                </a:moveTo>
                <a:lnTo>
                  <a:pt x="191636" y="6695"/>
                </a:lnTo>
                <a:lnTo>
                  <a:pt x="231607" y="27828"/>
                </a:lnTo>
                <a:lnTo>
                  <a:pt x="263341" y="67713"/>
                </a:lnTo>
                <a:lnTo>
                  <a:pt x="278728" y="112010"/>
                </a:lnTo>
                <a:lnTo>
                  <a:pt x="284621" y="161411"/>
                </a:lnTo>
                <a:lnTo>
                  <a:pt x="284866" y="175016"/>
                </a:lnTo>
                <a:lnTo>
                  <a:pt x="284644" y="187966"/>
                </a:lnTo>
                <a:lnTo>
                  <a:pt x="279313" y="235392"/>
                </a:lnTo>
                <a:lnTo>
                  <a:pt x="266821" y="275722"/>
                </a:lnTo>
                <a:lnTo>
                  <a:pt x="241335" y="316379"/>
                </a:lnTo>
                <a:lnTo>
                  <a:pt x="206079" y="343472"/>
                </a:lnTo>
                <a:lnTo>
                  <a:pt x="162892" y="357073"/>
                </a:lnTo>
                <a:lnTo>
                  <a:pt x="138562" y="358780"/>
                </a:lnTo>
                <a:lnTo>
                  <a:pt x="126357" y="358370"/>
                </a:lnTo>
                <a:lnTo>
                  <a:pt x="81930" y="348508"/>
                </a:lnTo>
                <a:lnTo>
                  <a:pt x="45641" y="324733"/>
                </a:lnTo>
                <a:lnTo>
                  <a:pt x="19054" y="286250"/>
                </a:lnTo>
                <a:lnTo>
                  <a:pt x="5018" y="241518"/>
                </a:lnTo>
                <a:lnTo>
                  <a:pt x="202" y="195174"/>
                </a:lnTo>
                <a:lnTo>
                  <a:pt x="0" y="182270"/>
                </a:lnTo>
                <a:lnTo>
                  <a:pt x="274" y="168323"/>
                </a:lnTo>
                <a:lnTo>
                  <a:pt x="4370" y="129456"/>
                </a:lnTo>
                <a:lnTo>
                  <a:pt x="17404" y="84460"/>
                </a:lnTo>
                <a:lnTo>
                  <a:pt x="42402" y="43787"/>
                </a:lnTo>
                <a:lnTo>
                  <a:pt x="77316" y="15892"/>
                </a:lnTo>
                <a:lnTo>
                  <a:pt x="119926" y="1772"/>
                </a:lnTo>
                <a:lnTo>
                  <a:pt x="143774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3458077" y="2620121"/>
            <a:ext cx="323215" cy="354965"/>
          </a:xfrm>
          <a:custGeom>
            <a:avLst/>
            <a:gdLst/>
            <a:ahLst/>
            <a:cxnLst/>
            <a:rect l="l" t="t" r="r" b="b"/>
            <a:pathLst>
              <a:path w="323214" h="354964">
                <a:moveTo>
                  <a:pt x="149992" y="0"/>
                </a:moveTo>
                <a:lnTo>
                  <a:pt x="196992" y="0"/>
                </a:lnTo>
                <a:lnTo>
                  <a:pt x="282823" y="281818"/>
                </a:lnTo>
                <a:lnTo>
                  <a:pt x="285745" y="290845"/>
                </a:lnTo>
                <a:lnTo>
                  <a:pt x="303032" y="325252"/>
                </a:lnTo>
                <a:lnTo>
                  <a:pt x="322600" y="333512"/>
                </a:lnTo>
                <a:lnTo>
                  <a:pt x="322600" y="354726"/>
                </a:lnTo>
                <a:lnTo>
                  <a:pt x="197114" y="354726"/>
                </a:lnTo>
                <a:lnTo>
                  <a:pt x="197114" y="333390"/>
                </a:lnTo>
                <a:lnTo>
                  <a:pt x="207660" y="331226"/>
                </a:lnTo>
                <a:lnTo>
                  <a:pt x="214640" y="329336"/>
                </a:lnTo>
                <a:lnTo>
                  <a:pt x="218053" y="327659"/>
                </a:lnTo>
                <a:lnTo>
                  <a:pt x="221498" y="325892"/>
                </a:lnTo>
                <a:lnTo>
                  <a:pt x="224027" y="323728"/>
                </a:lnTo>
                <a:lnTo>
                  <a:pt x="225551" y="320954"/>
                </a:lnTo>
                <a:lnTo>
                  <a:pt x="227075" y="318272"/>
                </a:lnTo>
                <a:lnTo>
                  <a:pt x="227837" y="314340"/>
                </a:lnTo>
                <a:lnTo>
                  <a:pt x="227837" y="309250"/>
                </a:lnTo>
                <a:lnTo>
                  <a:pt x="227837" y="304037"/>
                </a:lnTo>
                <a:lnTo>
                  <a:pt x="220614" y="271546"/>
                </a:lnTo>
                <a:lnTo>
                  <a:pt x="212110" y="241706"/>
                </a:lnTo>
                <a:lnTo>
                  <a:pt x="103510" y="241706"/>
                </a:lnTo>
                <a:lnTo>
                  <a:pt x="93847" y="266212"/>
                </a:lnTo>
                <a:lnTo>
                  <a:pt x="91196" y="276118"/>
                </a:lnTo>
                <a:lnTo>
                  <a:pt x="89153" y="283982"/>
                </a:lnTo>
                <a:lnTo>
                  <a:pt x="87904" y="289956"/>
                </a:lnTo>
                <a:lnTo>
                  <a:pt x="86624" y="295930"/>
                </a:lnTo>
                <a:lnTo>
                  <a:pt x="85984" y="301264"/>
                </a:lnTo>
                <a:lnTo>
                  <a:pt x="85984" y="306202"/>
                </a:lnTo>
                <a:lnTo>
                  <a:pt x="85984" y="314858"/>
                </a:lnTo>
                <a:lnTo>
                  <a:pt x="116982" y="333146"/>
                </a:lnTo>
                <a:lnTo>
                  <a:pt x="116982" y="354726"/>
                </a:lnTo>
                <a:lnTo>
                  <a:pt x="0" y="354726"/>
                </a:lnTo>
                <a:lnTo>
                  <a:pt x="0" y="333146"/>
                </a:lnTo>
                <a:lnTo>
                  <a:pt x="7670" y="331159"/>
                </a:lnTo>
                <a:lnTo>
                  <a:pt x="14500" y="327903"/>
                </a:lnTo>
                <a:lnTo>
                  <a:pt x="40023" y="291344"/>
                </a:lnTo>
                <a:lnTo>
                  <a:pt x="44714" y="279532"/>
                </a:lnTo>
                <a:lnTo>
                  <a:pt x="149992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368164" y="2620121"/>
            <a:ext cx="614045" cy="354965"/>
          </a:xfrm>
          <a:custGeom>
            <a:avLst/>
            <a:gdLst/>
            <a:ahLst/>
            <a:cxnLst/>
            <a:rect l="l" t="t" r="r" b="b"/>
            <a:pathLst>
              <a:path w="614044" h="354964">
                <a:moveTo>
                  <a:pt x="441329" y="0"/>
                </a:moveTo>
                <a:lnTo>
                  <a:pt x="488323" y="0"/>
                </a:lnTo>
                <a:lnTo>
                  <a:pt x="574166" y="281818"/>
                </a:lnTo>
                <a:lnTo>
                  <a:pt x="577082" y="290845"/>
                </a:lnTo>
                <a:lnTo>
                  <a:pt x="594359" y="325252"/>
                </a:lnTo>
                <a:lnTo>
                  <a:pt x="613922" y="333512"/>
                </a:lnTo>
                <a:lnTo>
                  <a:pt x="613922" y="354726"/>
                </a:lnTo>
                <a:lnTo>
                  <a:pt x="488441" y="354726"/>
                </a:lnTo>
                <a:lnTo>
                  <a:pt x="488441" y="333390"/>
                </a:lnTo>
                <a:lnTo>
                  <a:pt x="498991" y="331226"/>
                </a:lnTo>
                <a:lnTo>
                  <a:pt x="505967" y="329336"/>
                </a:lnTo>
                <a:lnTo>
                  <a:pt x="509396" y="327659"/>
                </a:lnTo>
                <a:lnTo>
                  <a:pt x="512825" y="325892"/>
                </a:lnTo>
                <a:lnTo>
                  <a:pt x="515374" y="323728"/>
                </a:lnTo>
                <a:lnTo>
                  <a:pt x="516898" y="320954"/>
                </a:lnTo>
                <a:lnTo>
                  <a:pt x="518422" y="318272"/>
                </a:lnTo>
                <a:lnTo>
                  <a:pt x="519184" y="314340"/>
                </a:lnTo>
                <a:lnTo>
                  <a:pt x="519184" y="309250"/>
                </a:lnTo>
                <a:lnTo>
                  <a:pt x="519184" y="304037"/>
                </a:lnTo>
                <a:lnTo>
                  <a:pt x="511945" y="271546"/>
                </a:lnTo>
                <a:lnTo>
                  <a:pt x="503432" y="241706"/>
                </a:lnTo>
                <a:lnTo>
                  <a:pt x="394847" y="241706"/>
                </a:lnTo>
                <a:lnTo>
                  <a:pt x="385190" y="266212"/>
                </a:lnTo>
                <a:lnTo>
                  <a:pt x="382523" y="276118"/>
                </a:lnTo>
                <a:lnTo>
                  <a:pt x="380500" y="283982"/>
                </a:lnTo>
                <a:lnTo>
                  <a:pt x="379226" y="289956"/>
                </a:lnTo>
                <a:lnTo>
                  <a:pt x="377951" y="295930"/>
                </a:lnTo>
                <a:lnTo>
                  <a:pt x="377321" y="301264"/>
                </a:lnTo>
                <a:lnTo>
                  <a:pt x="377321" y="306202"/>
                </a:lnTo>
                <a:lnTo>
                  <a:pt x="377321" y="314858"/>
                </a:lnTo>
                <a:lnTo>
                  <a:pt x="408313" y="333146"/>
                </a:lnTo>
                <a:lnTo>
                  <a:pt x="408313" y="354726"/>
                </a:lnTo>
                <a:lnTo>
                  <a:pt x="220480" y="354726"/>
                </a:lnTo>
                <a:lnTo>
                  <a:pt x="215173" y="347175"/>
                </a:lnTo>
                <a:lnTo>
                  <a:pt x="192361" y="308503"/>
                </a:lnTo>
                <a:lnTo>
                  <a:pt x="183904" y="292607"/>
                </a:lnTo>
                <a:lnTo>
                  <a:pt x="161924" y="250972"/>
                </a:lnTo>
                <a:lnTo>
                  <a:pt x="142244" y="218328"/>
                </a:lnTo>
                <a:lnTo>
                  <a:pt x="135517" y="212354"/>
                </a:lnTo>
                <a:lnTo>
                  <a:pt x="132469" y="210311"/>
                </a:lnTo>
                <a:lnTo>
                  <a:pt x="129158" y="208787"/>
                </a:lnTo>
                <a:lnTo>
                  <a:pt x="125480" y="208025"/>
                </a:lnTo>
                <a:lnTo>
                  <a:pt x="121801" y="207142"/>
                </a:lnTo>
                <a:lnTo>
                  <a:pt x="116204" y="206776"/>
                </a:lnTo>
                <a:lnTo>
                  <a:pt x="108584" y="206776"/>
                </a:lnTo>
                <a:lnTo>
                  <a:pt x="86486" y="206776"/>
                </a:lnTo>
                <a:lnTo>
                  <a:pt x="86486" y="286511"/>
                </a:lnTo>
                <a:lnTo>
                  <a:pt x="86486" y="298338"/>
                </a:lnTo>
                <a:lnTo>
                  <a:pt x="86867" y="306720"/>
                </a:lnTo>
                <a:lnTo>
                  <a:pt x="87761" y="311536"/>
                </a:lnTo>
                <a:lnTo>
                  <a:pt x="88654" y="316504"/>
                </a:lnTo>
                <a:lnTo>
                  <a:pt x="89666" y="319918"/>
                </a:lnTo>
                <a:lnTo>
                  <a:pt x="115705" y="333634"/>
                </a:lnTo>
                <a:lnTo>
                  <a:pt x="115705" y="354726"/>
                </a:lnTo>
                <a:lnTo>
                  <a:pt x="0" y="354726"/>
                </a:lnTo>
                <a:lnTo>
                  <a:pt x="0" y="333634"/>
                </a:lnTo>
                <a:lnTo>
                  <a:pt x="11942" y="330464"/>
                </a:lnTo>
                <a:lnTo>
                  <a:pt x="19312" y="327659"/>
                </a:lnTo>
                <a:lnTo>
                  <a:pt x="22097" y="325008"/>
                </a:lnTo>
                <a:lnTo>
                  <a:pt x="24896" y="322478"/>
                </a:lnTo>
                <a:lnTo>
                  <a:pt x="26801" y="318515"/>
                </a:lnTo>
                <a:lnTo>
                  <a:pt x="29218" y="287273"/>
                </a:lnTo>
                <a:lnTo>
                  <a:pt x="29218" y="71506"/>
                </a:lnTo>
                <a:lnTo>
                  <a:pt x="29218" y="60594"/>
                </a:lnTo>
                <a:lnTo>
                  <a:pt x="28837" y="52730"/>
                </a:lnTo>
                <a:lnTo>
                  <a:pt x="27944" y="47762"/>
                </a:lnTo>
                <a:lnTo>
                  <a:pt x="27182" y="42824"/>
                </a:lnTo>
                <a:lnTo>
                  <a:pt x="18419" y="31516"/>
                </a:lnTo>
                <a:lnTo>
                  <a:pt x="15752" y="29992"/>
                </a:lnTo>
                <a:lnTo>
                  <a:pt x="9656" y="27950"/>
                </a:lnTo>
                <a:lnTo>
                  <a:pt x="0" y="25145"/>
                </a:lnTo>
                <a:lnTo>
                  <a:pt x="0" y="3962"/>
                </a:lnTo>
                <a:lnTo>
                  <a:pt x="128528" y="3962"/>
                </a:lnTo>
                <a:lnTo>
                  <a:pt x="143114" y="4312"/>
                </a:lnTo>
                <a:lnTo>
                  <a:pt x="181327" y="9585"/>
                </a:lnTo>
                <a:lnTo>
                  <a:pt x="219455" y="26548"/>
                </a:lnTo>
                <a:lnTo>
                  <a:pt x="244539" y="60306"/>
                </a:lnTo>
                <a:lnTo>
                  <a:pt x="250198" y="96164"/>
                </a:lnTo>
                <a:lnTo>
                  <a:pt x="249405" y="110072"/>
                </a:lnTo>
                <a:lnTo>
                  <a:pt x="237516" y="146747"/>
                </a:lnTo>
                <a:lnTo>
                  <a:pt x="203636" y="181344"/>
                </a:lnTo>
                <a:lnTo>
                  <a:pt x="180475" y="193060"/>
                </a:lnTo>
                <a:lnTo>
                  <a:pt x="187070" y="196595"/>
                </a:lnTo>
                <a:lnTo>
                  <a:pt x="217719" y="233632"/>
                </a:lnTo>
                <a:lnTo>
                  <a:pt x="246769" y="286146"/>
                </a:lnTo>
                <a:lnTo>
                  <a:pt x="251433" y="294603"/>
                </a:lnTo>
                <a:lnTo>
                  <a:pt x="275975" y="326288"/>
                </a:lnTo>
                <a:lnTo>
                  <a:pt x="279653" y="328818"/>
                </a:lnTo>
                <a:lnTo>
                  <a:pt x="285749" y="330982"/>
                </a:lnTo>
                <a:lnTo>
                  <a:pt x="294131" y="332506"/>
                </a:lnTo>
                <a:lnTo>
                  <a:pt x="300918" y="330409"/>
                </a:lnTo>
                <a:lnTo>
                  <a:pt x="326615" y="301633"/>
                </a:lnTo>
                <a:lnTo>
                  <a:pt x="336041" y="279532"/>
                </a:lnTo>
                <a:lnTo>
                  <a:pt x="441329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019430" y="2620121"/>
            <a:ext cx="322580" cy="354965"/>
          </a:xfrm>
          <a:custGeom>
            <a:avLst/>
            <a:gdLst/>
            <a:ahLst/>
            <a:cxnLst/>
            <a:rect l="l" t="t" r="r" b="b"/>
            <a:pathLst>
              <a:path w="322580" h="354964">
                <a:moveTo>
                  <a:pt x="149982" y="0"/>
                </a:moveTo>
                <a:lnTo>
                  <a:pt x="196976" y="0"/>
                </a:lnTo>
                <a:lnTo>
                  <a:pt x="282820" y="281818"/>
                </a:lnTo>
                <a:lnTo>
                  <a:pt x="285735" y="290845"/>
                </a:lnTo>
                <a:lnTo>
                  <a:pt x="303013" y="325252"/>
                </a:lnTo>
                <a:lnTo>
                  <a:pt x="322575" y="333512"/>
                </a:lnTo>
                <a:lnTo>
                  <a:pt x="322575" y="354726"/>
                </a:lnTo>
                <a:lnTo>
                  <a:pt x="197095" y="354726"/>
                </a:lnTo>
                <a:lnTo>
                  <a:pt x="197095" y="333390"/>
                </a:lnTo>
                <a:lnTo>
                  <a:pt x="207644" y="331226"/>
                </a:lnTo>
                <a:lnTo>
                  <a:pt x="214621" y="329336"/>
                </a:lnTo>
                <a:lnTo>
                  <a:pt x="218050" y="327659"/>
                </a:lnTo>
                <a:lnTo>
                  <a:pt x="221479" y="325892"/>
                </a:lnTo>
                <a:lnTo>
                  <a:pt x="224027" y="323728"/>
                </a:lnTo>
                <a:lnTo>
                  <a:pt x="225551" y="320954"/>
                </a:lnTo>
                <a:lnTo>
                  <a:pt x="227075" y="318272"/>
                </a:lnTo>
                <a:lnTo>
                  <a:pt x="227837" y="314340"/>
                </a:lnTo>
                <a:lnTo>
                  <a:pt x="227837" y="309250"/>
                </a:lnTo>
                <a:lnTo>
                  <a:pt x="227837" y="304037"/>
                </a:lnTo>
                <a:lnTo>
                  <a:pt x="220598" y="271546"/>
                </a:lnTo>
                <a:lnTo>
                  <a:pt x="212085" y="241706"/>
                </a:lnTo>
                <a:lnTo>
                  <a:pt x="103500" y="241706"/>
                </a:lnTo>
                <a:lnTo>
                  <a:pt x="93844" y="266212"/>
                </a:lnTo>
                <a:lnTo>
                  <a:pt x="91177" y="276118"/>
                </a:lnTo>
                <a:lnTo>
                  <a:pt x="89153" y="283982"/>
                </a:lnTo>
                <a:lnTo>
                  <a:pt x="87879" y="289956"/>
                </a:lnTo>
                <a:lnTo>
                  <a:pt x="86605" y="295930"/>
                </a:lnTo>
                <a:lnTo>
                  <a:pt x="85974" y="301264"/>
                </a:lnTo>
                <a:lnTo>
                  <a:pt x="85974" y="306202"/>
                </a:lnTo>
                <a:lnTo>
                  <a:pt x="85974" y="314858"/>
                </a:lnTo>
                <a:lnTo>
                  <a:pt x="116966" y="333146"/>
                </a:lnTo>
                <a:lnTo>
                  <a:pt x="116966" y="354726"/>
                </a:lnTo>
                <a:lnTo>
                  <a:pt x="0" y="354726"/>
                </a:lnTo>
                <a:lnTo>
                  <a:pt x="0" y="333146"/>
                </a:lnTo>
                <a:lnTo>
                  <a:pt x="7665" y="331159"/>
                </a:lnTo>
                <a:lnTo>
                  <a:pt x="14488" y="327903"/>
                </a:lnTo>
                <a:lnTo>
                  <a:pt x="40008" y="291344"/>
                </a:lnTo>
                <a:lnTo>
                  <a:pt x="44695" y="279532"/>
                </a:lnTo>
                <a:lnTo>
                  <a:pt x="149982" y="0"/>
                </a:lnTo>
                <a:close/>
              </a:path>
            </a:pathLst>
          </a:custGeom>
          <a:ln w="4571">
            <a:solidFill>
              <a:srgbClr val="47DD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1417188" y="3244961"/>
            <a:ext cx="6298944" cy="35878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272156" y="3242675"/>
            <a:ext cx="2446263" cy="36335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1414902" y="3242675"/>
            <a:ext cx="3719087" cy="36335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2894459" y="4006982"/>
            <a:ext cx="2839720" cy="11531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3175">
              <a:lnSpc>
                <a:spcPct val="100000"/>
              </a:lnSpc>
            </a:pPr>
            <a:r>
              <a:rPr dirty="0" sz="2500" spc="-10">
                <a:solidFill>
                  <a:srgbClr val="FFFFFF"/>
                </a:solidFill>
                <a:latin typeface="Cambria Math"/>
                <a:cs typeface="Cambria Math"/>
              </a:rPr>
              <a:t>Ahmed </a:t>
            </a:r>
            <a:r>
              <a:rPr dirty="0" sz="2500" spc="-5">
                <a:solidFill>
                  <a:srgbClr val="FFFFFF"/>
                </a:solidFill>
                <a:latin typeface="Cambria Math"/>
                <a:cs typeface="Cambria Math"/>
              </a:rPr>
              <a:t>AL-Ahmed  </a:t>
            </a:r>
            <a:r>
              <a:rPr dirty="0" sz="2500" spc="-10">
                <a:solidFill>
                  <a:srgbClr val="FFFFFF"/>
                </a:solidFill>
                <a:latin typeface="Cambria Math"/>
                <a:cs typeface="Cambria Math"/>
              </a:rPr>
              <a:t>Ulster </a:t>
            </a:r>
            <a:r>
              <a:rPr dirty="0" sz="2500" spc="-15">
                <a:solidFill>
                  <a:srgbClr val="FFFFFF"/>
                </a:solidFill>
                <a:latin typeface="Cambria Math"/>
                <a:cs typeface="Cambria Math"/>
              </a:rPr>
              <a:t>University  </a:t>
            </a:r>
            <a:r>
              <a:rPr dirty="0" sz="2500" spc="-10">
                <a:solidFill>
                  <a:srgbClr val="FFFFFF"/>
                </a:solidFill>
                <a:latin typeface="Cambria Math"/>
                <a:cs typeface="Cambria Math"/>
              </a:rPr>
              <a:t>School </a:t>
            </a:r>
            <a:r>
              <a:rPr dirty="0" sz="2500" spc="-5">
                <a:solidFill>
                  <a:srgbClr val="FFFFFF"/>
                </a:solidFill>
                <a:latin typeface="Cambria Math"/>
                <a:cs typeface="Cambria Math"/>
              </a:rPr>
              <a:t>of</a:t>
            </a:r>
            <a:r>
              <a:rPr dirty="0" sz="2500" spc="-6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500" spc="-15">
                <a:solidFill>
                  <a:srgbClr val="FFFFFF"/>
                </a:solidFill>
                <a:latin typeface="Cambria Math"/>
                <a:cs typeface="Cambria Math"/>
              </a:rPr>
              <a:t>Psychology</a:t>
            </a:r>
            <a:endParaRPr sz="2500">
              <a:latin typeface="Cambria Math"/>
              <a:cs typeface="Cambria Math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0" y="0"/>
            <a:ext cx="2231516" cy="119673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O</a:t>
            </a:r>
            <a:r>
              <a:rPr dirty="0" spc="-95"/>
              <a:t>v</a:t>
            </a:r>
            <a:r>
              <a:rPr dirty="0" spc="-5"/>
              <a:t>erv</a:t>
            </a:r>
            <a:r>
              <a:rPr dirty="0" spc="-20"/>
              <a:t>i</a:t>
            </a:r>
            <a:r>
              <a:rPr dirty="0" spc="-5"/>
              <a:t>ew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574541"/>
            <a:ext cx="4170045" cy="4481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Introduction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abuse </a:t>
            </a: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Saudi</a:t>
            </a:r>
            <a:r>
              <a:rPr dirty="0" sz="2100" spc="-3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Arabia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Questions </a:t>
            </a: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addressed </a:t>
            </a: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r>
              <a:rPr dirty="0" sz="2100" spc="-3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study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Method </a:t>
            </a: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assessment</a:t>
            </a:r>
            <a:r>
              <a:rPr dirty="0" sz="2100" spc="-4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for:</a:t>
            </a:r>
            <a:endParaRPr sz="2100">
              <a:latin typeface="Cambria Math"/>
              <a:cs typeface="Cambria Math"/>
            </a:endParaRPr>
          </a:p>
          <a:p>
            <a:pPr marL="455930" indent="-443230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456565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Abused</a:t>
            </a:r>
            <a:r>
              <a:rPr dirty="0" sz="2100" spc="-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children</a:t>
            </a:r>
            <a:endParaRPr sz="2100">
              <a:latin typeface="Cambria Math"/>
              <a:cs typeface="Cambria Math"/>
            </a:endParaRPr>
          </a:p>
          <a:p>
            <a:pPr lvl="1" marL="895350" indent="-295910">
              <a:lnSpc>
                <a:spcPct val="100000"/>
              </a:lnSpc>
              <a:buAutoNum type="arabicPlain"/>
              <a:tabLst>
                <a:tab pos="895350" algn="l"/>
              </a:tabLst>
            </a:pPr>
            <a:r>
              <a:rPr dirty="0" sz="2100" spc="-15">
                <a:solidFill>
                  <a:srgbClr val="FFFFFF"/>
                </a:solidFill>
                <a:latin typeface="Cambria Math"/>
                <a:cs typeface="Cambria Math"/>
              </a:rPr>
              <a:t>Procedure</a:t>
            </a:r>
            <a:endParaRPr sz="2100">
              <a:latin typeface="Cambria Math"/>
              <a:cs typeface="Cambria Math"/>
            </a:endParaRPr>
          </a:p>
          <a:p>
            <a:pPr lvl="1" marL="895350" indent="-295910">
              <a:lnSpc>
                <a:spcPct val="100000"/>
              </a:lnSpc>
              <a:buAutoNum type="arabicPlain"/>
              <a:tabLst>
                <a:tab pos="895350" algn="l"/>
              </a:tabLst>
            </a:pP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Diagnosis</a:t>
            </a:r>
            <a:endParaRPr sz="2100">
              <a:latin typeface="Cambria Math"/>
              <a:cs typeface="Cambria Math"/>
            </a:endParaRPr>
          </a:p>
          <a:p>
            <a:pPr marL="893444" marR="1569720">
              <a:lnSpc>
                <a:spcPct val="100000"/>
              </a:lnSpc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a-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Interviews  </a:t>
            </a:r>
            <a:r>
              <a:rPr dirty="0" sz="2100">
                <a:solidFill>
                  <a:srgbClr val="FFFFFF"/>
                </a:solidFill>
                <a:latin typeface="Cambria Math"/>
                <a:cs typeface="Cambria Math"/>
              </a:rPr>
              <a:t>b-</a:t>
            </a:r>
            <a:r>
              <a:rPr dirty="0" sz="2100" spc="-6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Instruments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Non-abused</a:t>
            </a:r>
            <a:r>
              <a:rPr dirty="0" sz="2100" spc="-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children</a:t>
            </a:r>
            <a:endParaRPr sz="2100">
              <a:latin typeface="Cambria Math"/>
              <a:cs typeface="Cambria Math"/>
            </a:endParaRPr>
          </a:p>
          <a:p>
            <a:pPr marL="895350" indent="-295910">
              <a:lnSpc>
                <a:spcPct val="100000"/>
              </a:lnSpc>
              <a:buAutoNum type="arabicPlain"/>
              <a:tabLst>
                <a:tab pos="89535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Recruitment</a:t>
            </a:r>
            <a:endParaRPr sz="2100">
              <a:latin typeface="Cambria Math"/>
              <a:cs typeface="Cambria Math"/>
            </a:endParaRPr>
          </a:p>
          <a:p>
            <a:pPr marL="954405" indent="-354965">
              <a:lnSpc>
                <a:spcPct val="100000"/>
              </a:lnSpc>
              <a:buAutoNum type="arabicPlain"/>
              <a:tabLst>
                <a:tab pos="95504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Instruments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10">
                <a:solidFill>
                  <a:srgbClr val="FFFFFF"/>
                </a:solidFill>
                <a:latin typeface="Cambria Math"/>
                <a:cs typeface="Cambria Math"/>
              </a:rPr>
              <a:t>Results</a:t>
            </a:r>
            <a:endParaRPr sz="21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8571"/>
              <a:buFont typeface="Wingdings"/>
              <a:buChar char=""/>
              <a:tabLst>
                <a:tab pos="397510" algn="l"/>
              </a:tabLst>
            </a:pPr>
            <a:r>
              <a:rPr dirty="0" sz="2100" spc="-5">
                <a:solidFill>
                  <a:srgbClr val="FFFFFF"/>
                </a:solidFill>
                <a:latin typeface="Cambria Math"/>
                <a:cs typeface="Cambria Math"/>
              </a:rPr>
              <a:t>Conclusion</a:t>
            </a:r>
            <a:endParaRPr sz="21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>
                <a:latin typeface="Cambria"/>
                <a:cs typeface="Cambria"/>
              </a:rPr>
              <a:t>Introduction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05943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/>
              <a:t>A </a:t>
            </a:r>
            <a:r>
              <a:rPr dirty="0" sz="3000" spc="-15"/>
              <a:t>worldwide</a:t>
            </a:r>
            <a:r>
              <a:rPr dirty="0" sz="3000" spc="-70"/>
              <a:t> </a:t>
            </a:r>
            <a:r>
              <a:rPr dirty="0" sz="3000" spc="-10"/>
              <a:t>problem.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/>
              <a:t>Concern </a:t>
            </a:r>
            <a:r>
              <a:rPr dirty="0" sz="3000" spc="-15"/>
              <a:t>for </a:t>
            </a:r>
            <a:r>
              <a:rPr dirty="0" sz="3000" spc="-10"/>
              <a:t>different</a:t>
            </a:r>
            <a:r>
              <a:rPr dirty="0" sz="3000" spc="-20"/>
              <a:t> </a:t>
            </a:r>
            <a:r>
              <a:rPr dirty="0" sz="3000" spc="-5"/>
              <a:t>countries.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0"/>
              <a:t>Presented </a:t>
            </a:r>
            <a:r>
              <a:rPr dirty="0" sz="3000" spc="-5"/>
              <a:t>in </a:t>
            </a:r>
            <a:r>
              <a:rPr dirty="0" sz="3000" spc="-15"/>
              <a:t>different</a:t>
            </a:r>
            <a:r>
              <a:rPr dirty="0" sz="3000" spc="-35"/>
              <a:t> </a:t>
            </a:r>
            <a:r>
              <a:rPr dirty="0" sz="3000" spc="-5"/>
              <a:t>places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5"/>
              <a:t>Types </a:t>
            </a:r>
            <a:r>
              <a:rPr dirty="0" sz="3000"/>
              <a:t>of</a:t>
            </a:r>
            <a:r>
              <a:rPr dirty="0" sz="3000" spc="-110"/>
              <a:t> </a:t>
            </a:r>
            <a:r>
              <a:rPr dirty="0" sz="3000" spc="-5"/>
              <a:t>abuse</a:t>
            </a:r>
            <a:endParaRPr sz="3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25">
                <a:latin typeface="Cambria"/>
                <a:cs typeface="Cambria"/>
              </a:rPr>
              <a:t>Types </a:t>
            </a:r>
            <a:r>
              <a:rPr dirty="0" spc="-5">
                <a:latin typeface="Cambria"/>
                <a:cs typeface="Cambria"/>
              </a:rPr>
              <a:t>of</a:t>
            </a:r>
            <a:r>
              <a:rPr dirty="0" spc="-50">
                <a:latin typeface="Cambria"/>
                <a:cs typeface="Cambria"/>
              </a:rPr>
              <a:t> </a:t>
            </a:r>
            <a:r>
              <a:rPr dirty="0" spc="-15">
                <a:latin typeface="Cambria"/>
                <a:cs typeface="Cambria"/>
              </a:rPr>
              <a:t>Abuse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6986905" cy="36023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Physical</a:t>
            </a:r>
            <a:r>
              <a:rPr dirty="0" sz="3000" spc="-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abuse:</a:t>
            </a:r>
            <a:endParaRPr sz="3000">
              <a:latin typeface="Cambria Math"/>
              <a:cs typeface="Cambria Math"/>
            </a:endParaRPr>
          </a:p>
          <a:p>
            <a:pPr lvl="1" marL="981710" marR="5080" indent="-255904">
              <a:lnSpc>
                <a:spcPct val="100000"/>
              </a:lnSpc>
              <a:spcBef>
                <a:spcPts val="4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It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is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any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kind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hitting,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kicking,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pinching,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choking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burning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another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person 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which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causes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them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harm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</a:t>
            </a:r>
            <a:r>
              <a:rPr dirty="0" sz="1400" spc="-9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Cambria Math"/>
                <a:cs typeface="Cambria Math"/>
              </a:rPr>
              <a:t>injury.</a:t>
            </a:r>
            <a:endParaRPr sz="14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spcBef>
                <a:spcPts val="68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Emotional</a:t>
            </a:r>
            <a:r>
              <a:rPr dirty="0" sz="3000" spc="-9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abuse:</a:t>
            </a:r>
            <a:endParaRPr sz="30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4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Emotional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abuse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psychological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abuse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is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any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threat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verbal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torment</a:t>
            </a:r>
            <a:r>
              <a:rPr dirty="0" sz="1400" spc="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Cambria Math"/>
                <a:cs typeface="Cambria Math"/>
              </a:rPr>
              <a:t>by</a:t>
            </a:r>
            <a:endParaRPr sz="1400">
              <a:latin typeface="Cambria Math"/>
              <a:cs typeface="Cambria Math"/>
            </a:endParaRPr>
          </a:p>
          <a:p>
            <a:pPr marL="98171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caregivers.</a:t>
            </a:r>
            <a:endParaRPr sz="14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spcBef>
                <a:spcPts val="68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Sexual</a:t>
            </a:r>
            <a:r>
              <a:rPr dirty="0" sz="3000" spc="-9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abuse:</a:t>
            </a:r>
            <a:endParaRPr sz="3000">
              <a:latin typeface="Cambria Math"/>
              <a:cs typeface="Cambria Math"/>
            </a:endParaRPr>
          </a:p>
          <a:p>
            <a:pPr lvl="1" marL="981710" marR="122555" indent="-255904">
              <a:lnSpc>
                <a:spcPct val="100000"/>
              </a:lnSpc>
              <a:spcBef>
                <a:spcPts val="4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sexual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abuse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occurs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when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a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has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an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interaction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contact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involving 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sexual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stimulation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with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an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adult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older</a:t>
            </a:r>
            <a:r>
              <a:rPr dirty="0" sz="1400" spc="-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child.</a:t>
            </a:r>
            <a:endParaRPr sz="14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spcBef>
                <a:spcPts val="68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Neglect:</a:t>
            </a:r>
            <a:endParaRPr sz="30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4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Neglect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occurs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when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child’s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needs </a:t>
            </a:r>
            <a:r>
              <a:rPr dirty="0" sz="1400" spc="-15">
                <a:solidFill>
                  <a:srgbClr val="FFFFFF"/>
                </a:solidFill>
                <a:latin typeface="Cambria Math"/>
                <a:cs typeface="Cambria Math"/>
              </a:rPr>
              <a:t>are</a:t>
            </a:r>
            <a:r>
              <a:rPr dirty="0" sz="1400" spc="-5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unmet.</a:t>
            </a:r>
            <a:endParaRPr sz="1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>
                <a:latin typeface="Cambria"/>
                <a:cs typeface="Cambria"/>
              </a:rPr>
              <a:t>Child </a:t>
            </a:r>
            <a:r>
              <a:rPr dirty="0" spc="-5">
                <a:latin typeface="Cambria"/>
                <a:cs typeface="Cambria"/>
              </a:rPr>
              <a:t>abuse </a:t>
            </a:r>
            <a:r>
              <a:rPr dirty="0" spc="-5">
                <a:latin typeface="Cambria"/>
                <a:cs typeface="Cambria"/>
              </a:rPr>
              <a:t>in </a:t>
            </a:r>
            <a:r>
              <a:rPr dirty="0" spc="-5">
                <a:latin typeface="Cambria"/>
                <a:cs typeface="Cambria"/>
              </a:rPr>
              <a:t>Saudi</a:t>
            </a:r>
            <a:r>
              <a:rPr dirty="0" spc="-30">
                <a:latin typeface="Cambria"/>
                <a:cs typeface="Cambria"/>
              </a:rPr>
              <a:t> </a:t>
            </a:r>
            <a:r>
              <a:rPr dirty="0" spc="-20">
                <a:latin typeface="Cambria"/>
                <a:cs typeface="Cambria"/>
              </a:rPr>
              <a:t>Arabia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305943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/>
              <a:t>Not </a:t>
            </a:r>
            <a:r>
              <a:rPr dirty="0" sz="3000" spc="-5"/>
              <a:t>recognized </a:t>
            </a:r>
            <a:r>
              <a:rPr dirty="0" sz="3000"/>
              <a:t>in </a:t>
            </a:r>
            <a:r>
              <a:rPr dirty="0" sz="3000" spc="-5"/>
              <a:t>Saudi </a:t>
            </a:r>
            <a:r>
              <a:rPr dirty="0" sz="3000"/>
              <a:t>until </a:t>
            </a:r>
            <a:r>
              <a:rPr dirty="0" sz="3000" spc="-10"/>
              <a:t>last</a:t>
            </a:r>
            <a:r>
              <a:rPr dirty="0" sz="3000" spc="-85"/>
              <a:t> </a:t>
            </a:r>
            <a:r>
              <a:rPr dirty="0" sz="3000" spc="-5"/>
              <a:t>decade.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/>
              <a:t>In </a:t>
            </a:r>
            <a:r>
              <a:rPr dirty="0" sz="3000" spc="-10" u="heavy"/>
              <a:t>1990-2000</a:t>
            </a:r>
            <a:r>
              <a:rPr dirty="0" sz="3000" spc="-10"/>
              <a:t>, </a:t>
            </a:r>
            <a:r>
              <a:rPr dirty="0" sz="3000" spc="-15"/>
              <a:t>there </a:t>
            </a:r>
            <a:r>
              <a:rPr dirty="0" sz="3000" spc="-25"/>
              <a:t>were </a:t>
            </a:r>
            <a:r>
              <a:rPr dirty="0" sz="3000" spc="-5" u="heavy"/>
              <a:t>11 </a:t>
            </a:r>
            <a:r>
              <a:rPr dirty="0" sz="3000"/>
              <a:t>case</a:t>
            </a:r>
            <a:r>
              <a:rPr dirty="0" sz="3000" spc="75"/>
              <a:t> </a:t>
            </a:r>
            <a:r>
              <a:rPr dirty="0" sz="3000" spc="-10"/>
              <a:t>reports</a:t>
            </a:r>
            <a:endParaRPr sz="3000"/>
          </a:p>
          <a:p>
            <a:pPr marL="396875">
              <a:lnSpc>
                <a:spcPct val="100000"/>
              </a:lnSpc>
              <a:spcBef>
                <a:spcPts val="1800"/>
              </a:spcBef>
            </a:pPr>
            <a:r>
              <a:rPr dirty="0" sz="3000" spc="-15"/>
              <a:t>investigated.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30"/>
              <a:t>From </a:t>
            </a:r>
            <a:r>
              <a:rPr dirty="0" sz="3000" spc="-10" u="heavy"/>
              <a:t>2010-2012</a:t>
            </a:r>
            <a:r>
              <a:rPr dirty="0" sz="3000" spc="-10"/>
              <a:t>, </a:t>
            </a:r>
            <a:r>
              <a:rPr dirty="0" sz="3000" spc="-15"/>
              <a:t>there </a:t>
            </a:r>
            <a:r>
              <a:rPr dirty="0" sz="3000" spc="-25"/>
              <a:t>were </a:t>
            </a:r>
            <a:r>
              <a:rPr dirty="0" sz="3000" spc="-10" u="heavy"/>
              <a:t>616</a:t>
            </a:r>
            <a:r>
              <a:rPr dirty="0" sz="3000" spc="125" u="heavy"/>
              <a:t> </a:t>
            </a:r>
            <a:r>
              <a:rPr dirty="0" sz="3000" spc="-5"/>
              <a:t>cases.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25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0"/>
              <a:t>Protecting </a:t>
            </a:r>
            <a:r>
              <a:rPr dirty="0" sz="3000" spc="-10"/>
              <a:t>children </a:t>
            </a:r>
            <a:r>
              <a:rPr dirty="0" sz="3000" spc="-15"/>
              <a:t>from </a:t>
            </a:r>
            <a:r>
              <a:rPr dirty="0" sz="3000" spc="-5"/>
              <a:t>abuse </a:t>
            </a:r>
            <a:r>
              <a:rPr dirty="0" sz="3000"/>
              <a:t>in</a:t>
            </a:r>
            <a:r>
              <a:rPr dirty="0" sz="3000" spc="-30"/>
              <a:t> </a:t>
            </a:r>
            <a:r>
              <a:rPr dirty="0" sz="3000" spc="-5"/>
              <a:t>Saudi.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1242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5"/>
              <a:t>Questions </a:t>
            </a:r>
            <a:r>
              <a:rPr dirty="0" sz="4100" spc="-10"/>
              <a:t>addressed </a:t>
            </a:r>
            <a:r>
              <a:rPr dirty="0" sz="4100"/>
              <a:t>in </a:t>
            </a:r>
            <a:r>
              <a:rPr dirty="0" sz="4100" spc="-5"/>
              <a:t>the</a:t>
            </a:r>
            <a:r>
              <a:rPr dirty="0" sz="4100" spc="-45"/>
              <a:t> </a:t>
            </a:r>
            <a:r>
              <a:rPr dirty="0" sz="4100" spc="-15"/>
              <a:t>study</a:t>
            </a:r>
            <a:endParaRPr sz="4100"/>
          </a:p>
        </p:txBody>
      </p:sp>
      <p:sp>
        <p:nvSpPr>
          <p:cNvPr id="3" name="object 3"/>
          <p:cNvSpPr/>
          <p:nvPr/>
        </p:nvSpPr>
        <p:spPr>
          <a:xfrm>
            <a:off x="457200" y="1600154"/>
            <a:ext cx="7467600" cy="4526280"/>
          </a:xfrm>
          <a:custGeom>
            <a:avLst/>
            <a:gdLst/>
            <a:ahLst/>
            <a:cxnLst/>
            <a:rect l="l" t="t" r="r" b="b"/>
            <a:pathLst>
              <a:path w="7467600" h="4526280">
                <a:moveTo>
                  <a:pt x="0" y="4526005"/>
                </a:moveTo>
                <a:lnTo>
                  <a:pt x="7467599" y="4526005"/>
                </a:lnTo>
                <a:lnTo>
                  <a:pt x="7467599" y="0"/>
                </a:lnTo>
                <a:lnTo>
                  <a:pt x="0" y="0"/>
                </a:lnTo>
                <a:lnTo>
                  <a:pt x="0" y="4526005"/>
                </a:lnTo>
                <a:close/>
              </a:path>
            </a:pathLst>
          </a:custGeom>
          <a:solidFill>
            <a:srgbClr val="3A3A3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1163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/>
              <a:t>Do </a:t>
            </a:r>
            <a:r>
              <a:rPr dirty="0" sz="3000" spc="-5"/>
              <a:t>abused </a:t>
            </a:r>
            <a:r>
              <a:rPr dirty="0" sz="3000" spc="-10"/>
              <a:t>children </a:t>
            </a:r>
            <a:r>
              <a:rPr dirty="0" sz="3000" spc="-5"/>
              <a:t>differ </a:t>
            </a:r>
            <a:r>
              <a:rPr dirty="0" sz="3000" spc="-15"/>
              <a:t>from</a:t>
            </a:r>
            <a:r>
              <a:rPr dirty="0" sz="3000" spc="-45"/>
              <a:t> </a:t>
            </a:r>
            <a:r>
              <a:rPr dirty="0" sz="3000"/>
              <a:t>non-</a:t>
            </a:r>
            <a:endParaRPr sz="3000"/>
          </a:p>
          <a:p>
            <a:pPr marL="396875">
              <a:lnSpc>
                <a:spcPct val="100000"/>
              </a:lnSpc>
            </a:pPr>
            <a:r>
              <a:rPr dirty="0" sz="3000" spc="-5"/>
              <a:t>abused </a:t>
            </a:r>
            <a:r>
              <a:rPr dirty="0" sz="3000"/>
              <a:t>in</a:t>
            </a:r>
            <a:r>
              <a:rPr dirty="0" sz="3000" spc="-60"/>
              <a:t> </a:t>
            </a:r>
            <a:r>
              <a:rPr dirty="0" sz="3000" spc="-5"/>
              <a:t>anxiety?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/>
              <a:t>Or </a:t>
            </a:r>
            <a:r>
              <a:rPr dirty="0" sz="3000"/>
              <a:t>in </a:t>
            </a:r>
            <a:r>
              <a:rPr dirty="0" sz="3000" spc="-10"/>
              <a:t>behaviour</a:t>
            </a:r>
            <a:r>
              <a:rPr dirty="0" sz="3000" spc="-60"/>
              <a:t> </a:t>
            </a:r>
            <a:r>
              <a:rPr dirty="0" sz="3000" spc="-10"/>
              <a:t>problems?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/>
              <a:t>What </a:t>
            </a:r>
            <a:r>
              <a:rPr dirty="0" sz="3000" spc="-5"/>
              <a:t>types </a:t>
            </a:r>
            <a:r>
              <a:rPr dirty="0" sz="3000"/>
              <a:t>of </a:t>
            </a:r>
            <a:r>
              <a:rPr dirty="0" sz="3000" spc="-5"/>
              <a:t>anxiety </a:t>
            </a:r>
            <a:r>
              <a:rPr dirty="0" sz="3000"/>
              <a:t>do </a:t>
            </a:r>
            <a:r>
              <a:rPr dirty="0" sz="3000" spc="-5"/>
              <a:t>abused</a:t>
            </a:r>
            <a:r>
              <a:rPr dirty="0" sz="3000" spc="-55"/>
              <a:t> </a:t>
            </a:r>
            <a:r>
              <a:rPr dirty="0" sz="3000" spc="-10"/>
              <a:t>children</a:t>
            </a:r>
            <a:endParaRPr sz="3000"/>
          </a:p>
          <a:p>
            <a:pPr marL="396875">
              <a:lnSpc>
                <a:spcPct val="100000"/>
              </a:lnSpc>
            </a:pPr>
            <a:r>
              <a:rPr dirty="0" sz="3000" spc="-25"/>
              <a:t>have?</a:t>
            </a:r>
            <a:endParaRPr sz="3000"/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/>
              <a:t>And </a:t>
            </a:r>
            <a:r>
              <a:rPr dirty="0" sz="3000" spc="-5"/>
              <a:t>what </a:t>
            </a:r>
            <a:r>
              <a:rPr dirty="0" sz="3000" spc="-10"/>
              <a:t>behaviour</a:t>
            </a:r>
            <a:r>
              <a:rPr dirty="0" sz="3000" spc="-70"/>
              <a:t> </a:t>
            </a:r>
            <a:r>
              <a:rPr dirty="0" sz="3000" spc="-10"/>
              <a:t>problems?</a:t>
            </a:r>
            <a:endParaRPr sz="3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89560" rIns="0" bIns="0" rtlCol="0" vert="horz">
            <a:spAutoFit/>
          </a:bodyPr>
          <a:lstStyle/>
          <a:p>
            <a:pPr marL="1788160">
              <a:lnSpc>
                <a:spcPct val="100000"/>
              </a:lnSpc>
            </a:pPr>
            <a:r>
              <a:rPr dirty="0" sz="4400" spc="-10"/>
              <a:t>Abused</a:t>
            </a:r>
            <a:r>
              <a:rPr dirty="0" sz="4400" spc="-85"/>
              <a:t> </a:t>
            </a:r>
            <a:r>
              <a:rPr dirty="0" sz="4400" spc="-5"/>
              <a:t>children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6776" y="1374644"/>
            <a:ext cx="245872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15">
                <a:solidFill>
                  <a:srgbClr val="FFFFFF"/>
                </a:solidFill>
                <a:latin typeface="Cambria Math"/>
                <a:cs typeface="Cambria Math"/>
              </a:rPr>
              <a:t>1.</a:t>
            </a:r>
            <a:r>
              <a:rPr dirty="0" sz="3600" spc="-11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600" spc="-40">
                <a:solidFill>
                  <a:srgbClr val="FFFFFF"/>
                </a:solidFill>
                <a:latin typeface="Cambria Math"/>
                <a:cs typeface="Cambria Math"/>
              </a:rPr>
              <a:t>Procedure</a:t>
            </a:r>
            <a:endParaRPr sz="36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8566" y="2468622"/>
            <a:ext cx="7877809" cy="3531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7020" marR="5080" indent="-274320">
              <a:lnSpc>
                <a:spcPts val="2810"/>
              </a:lnSpc>
              <a:buClr>
                <a:srgbClr val="6D9FAF"/>
              </a:buClr>
              <a:buSzPct val="90384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Initial </a:t>
            </a:r>
            <a:r>
              <a:rPr dirty="0" sz="2600" spc="-20">
                <a:solidFill>
                  <a:srgbClr val="FFFFFF"/>
                </a:solidFill>
                <a:latin typeface="Cambria Math"/>
                <a:cs typeface="Cambria Math"/>
              </a:rPr>
              <a:t>approval </a:t>
            </a:r>
            <a:r>
              <a:rPr dirty="0" sz="2600" spc="-20">
                <a:solidFill>
                  <a:srgbClr val="FFFFFF"/>
                </a:solidFill>
                <a:latin typeface="Cambria Math"/>
                <a:cs typeface="Cambria Math"/>
              </a:rPr>
              <a:t>was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required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from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the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Department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of 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Protection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Saudi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Arabia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Ulster</a:t>
            </a:r>
            <a:r>
              <a:rPr dirty="0" sz="2600" spc="-6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600" spc="-30">
                <a:solidFill>
                  <a:srgbClr val="FFFFFF"/>
                </a:solidFill>
                <a:latin typeface="Cambria Math"/>
                <a:cs typeface="Cambria Math"/>
              </a:rPr>
              <a:t>University.</a:t>
            </a:r>
            <a:endParaRPr sz="2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2"/>
              </a:spcBef>
              <a:buClr>
                <a:srgbClr val="6D9FAF"/>
              </a:buClr>
              <a:buFont typeface="Wingdings"/>
              <a:buChar char=""/>
            </a:pPr>
            <a:endParaRPr sz="3500">
              <a:latin typeface="Times New Roman"/>
              <a:cs typeface="Times New Roman"/>
            </a:endParaRPr>
          </a:p>
          <a:p>
            <a:pPr marL="287020" marR="252729" indent="-274320">
              <a:lnSpc>
                <a:spcPts val="2810"/>
              </a:lnSpc>
              <a:buClr>
                <a:srgbClr val="6D9FAF"/>
              </a:buClr>
              <a:buSzPct val="90384"/>
              <a:buFont typeface="Wingdings"/>
              <a:buChar char=""/>
              <a:tabLst>
                <a:tab pos="287020" algn="l"/>
              </a:tabLst>
            </a:pP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Psychologists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sociologists </a:t>
            </a:r>
            <a:r>
              <a:rPr dirty="0" sz="2600" spc="-20">
                <a:solidFill>
                  <a:srgbClr val="FFFFFF"/>
                </a:solidFill>
                <a:latin typeface="Cambria Math"/>
                <a:cs typeface="Cambria Math"/>
              </a:rPr>
              <a:t>were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contacted </a:t>
            </a:r>
            <a:r>
              <a:rPr dirty="0" sz="2600" spc="-15">
                <a:solidFill>
                  <a:srgbClr val="FFFFFF"/>
                </a:solidFill>
                <a:latin typeface="Cambria Math"/>
                <a:cs typeface="Cambria Math"/>
              </a:rPr>
              <a:t>to 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identify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interview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the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abused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their 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families.</a:t>
            </a:r>
            <a:endParaRPr sz="2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1"/>
              </a:spcBef>
              <a:buClr>
                <a:srgbClr val="6D9FAF"/>
              </a:buClr>
              <a:buFont typeface="Wingdings"/>
              <a:buChar char=""/>
            </a:pPr>
            <a:endParaRPr sz="3500">
              <a:latin typeface="Times New Roman"/>
              <a:cs typeface="Times New Roman"/>
            </a:endParaRPr>
          </a:p>
          <a:p>
            <a:pPr marL="287020" marR="191135" indent="-274320">
              <a:lnSpc>
                <a:spcPts val="2810"/>
              </a:lnSpc>
              <a:buClr>
                <a:srgbClr val="6D9FAF"/>
              </a:buClr>
              <a:buSzPct val="90384"/>
              <a:buFont typeface="Wingdings"/>
              <a:buChar char=""/>
              <a:tabLst>
                <a:tab pos="287020" algn="l"/>
              </a:tabLst>
            </a:pP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Consent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forms </a:t>
            </a:r>
            <a:r>
              <a:rPr dirty="0" sz="2600" spc="-20">
                <a:solidFill>
                  <a:srgbClr val="FFFFFF"/>
                </a:solidFill>
                <a:latin typeface="Cambria Math"/>
                <a:cs typeface="Cambria Math"/>
              </a:rPr>
              <a:t>were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needed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for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each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2600" spc="-15">
                <a:solidFill>
                  <a:srgbClr val="FFFFFF"/>
                </a:solidFill>
                <a:latin typeface="Cambria Math"/>
                <a:cs typeface="Cambria Math"/>
              </a:rPr>
              <a:t>before</a:t>
            </a:r>
            <a:r>
              <a:rPr dirty="0" sz="2600" spc="-1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the 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assessment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could</a:t>
            </a:r>
            <a:r>
              <a:rPr dirty="0" sz="2600" spc="-1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begin.</a:t>
            </a:r>
            <a:endParaRPr sz="26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Participants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7274559" cy="2478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396875" marR="5080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48133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Sixty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seven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abused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nineteen 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caregivers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(parents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guardians) 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participated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5">
                <a:solidFill>
                  <a:srgbClr val="FFFFFF"/>
                </a:solidFill>
                <a:latin typeface="Cambria Math"/>
                <a:cs typeface="Cambria Math"/>
              </a:rPr>
              <a:t>study.</a:t>
            </a:r>
            <a:endParaRPr sz="3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9"/>
              </a:spcBef>
              <a:buClr>
                <a:srgbClr val="6D9FAF"/>
              </a:buClr>
              <a:buFont typeface="Wingdings"/>
              <a:buChar char=""/>
            </a:pPr>
            <a:endParaRPr sz="435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Girls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(43)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boys</a:t>
            </a:r>
            <a:r>
              <a:rPr dirty="0" sz="3000" spc="-4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(24).</a:t>
            </a:r>
            <a:endParaRPr sz="3000">
              <a:latin typeface="Cambria Math"/>
              <a:cs typeface="Cambria Math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2516" y="4745480"/>
            <a:ext cx="3073400" cy="466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Mean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age</a:t>
            </a:r>
            <a:r>
              <a:rPr dirty="0" sz="3000" spc="-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was</a:t>
            </a:r>
            <a:endParaRPr sz="3000">
              <a:latin typeface="Cambria Math"/>
              <a:cs typeface="Cambria Math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2610" y="4745480"/>
            <a:ext cx="735330" cy="466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12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.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1</a:t>
            </a:r>
            <a:endParaRPr sz="3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2.Dia</a:t>
            </a:r>
            <a:r>
              <a:rPr dirty="0" spc="-25"/>
              <a:t>g</a:t>
            </a:r>
            <a:r>
              <a:rPr dirty="0" spc="-10"/>
              <a:t>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7275195" cy="3566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  <a:tab pos="4798695" algn="l"/>
              </a:tabLst>
            </a:pPr>
            <a:r>
              <a:rPr dirty="0" sz="3000" spc="-45">
                <a:solidFill>
                  <a:srgbClr val="FFFFFF"/>
                </a:solidFill>
                <a:latin typeface="Cambria Math"/>
                <a:cs typeface="Cambria Math"/>
              </a:rPr>
              <a:t>Two 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methods</a:t>
            </a:r>
            <a:r>
              <a:rPr dirty="0" sz="3000" spc="2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of</a:t>
            </a:r>
            <a:r>
              <a:rPr dirty="0" sz="3000" spc="4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diagnosis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were</a:t>
            </a:r>
            <a:r>
              <a:rPr dirty="0" sz="3000" spc="-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used:</a:t>
            </a:r>
            <a:endParaRPr sz="3000">
              <a:latin typeface="Cambria Math"/>
              <a:cs typeface="Cambria Math"/>
            </a:endParaRPr>
          </a:p>
          <a:p>
            <a:pPr marL="434975" indent="-422275">
              <a:lnSpc>
                <a:spcPct val="100000"/>
              </a:lnSpc>
              <a:spcBef>
                <a:spcPts val="720"/>
              </a:spcBef>
              <a:buAutoNum type="arabicPlain"/>
              <a:tabLst>
                <a:tab pos="435609" algn="l"/>
              </a:tabLst>
            </a:pP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interviews</a:t>
            </a:r>
            <a:endParaRPr sz="3000">
              <a:latin typeface="Cambria Math"/>
              <a:cs typeface="Cambria Math"/>
            </a:endParaRPr>
          </a:p>
          <a:p>
            <a:pPr marL="434975" indent="-422275">
              <a:lnSpc>
                <a:spcPct val="100000"/>
              </a:lnSpc>
              <a:spcBef>
                <a:spcPts val="720"/>
              </a:spcBef>
              <a:buAutoNum type="arabicPlain"/>
              <a:tabLst>
                <a:tab pos="435609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Using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instruments:</a:t>
            </a:r>
            <a:endParaRPr sz="3000">
              <a:latin typeface="Cambria Math"/>
              <a:cs typeface="Cambria Math"/>
            </a:endParaRPr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  <a:tab pos="1763395" algn="l"/>
                <a:tab pos="3608070" algn="l"/>
                <a:tab pos="5071110" algn="l"/>
                <a:tab pos="611886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Spence</a:t>
            </a:r>
            <a:r>
              <a:rPr dirty="0" sz="30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Children’s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Anxiety</a:t>
            </a:r>
            <a:r>
              <a:rPr dirty="0" sz="30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Scale</a:t>
            </a:r>
            <a:r>
              <a:rPr dirty="0" sz="30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(SCAS)</a:t>
            </a:r>
            <a:endParaRPr sz="3000">
              <a:latin typeface="Cambria Math"/>
              <a:cs typeface="Cambria Math"/>
            </a:endParaRPr>
          </a:p>
          <a:p>
            <a:pPr marL="396875">
              <a:lnSpc>
                <a:spcPct val="100000"/>
              </a:lnSpc>
            </a:pP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for</a:t>
            </a:r>
            <a:r>
              <a:rPr dirty="0" sz="3000" spc="-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children.</a:t>
            </a:r>
            <a:endParaRPr sz="3000">
              <a:latin typeface="Cambria Math"/>
              <a:cs typeface="Cambria Math"/>
            </a:endParaRPr>
          </a:p>
          <a:p>
            <a:pPr marL="396875" marR="5080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  <a:tab pos="1473835" algn="l"/>
                <a:tab pos="3662679" algn="l"/>
                <a:tab pos="5374640" algn="l"/>
                <a:tab pos="6790690" algn="l"/>
              </a:tabLst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Child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Be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h</a:t>
            </a:r>
            <a:r>
              <a:rPr dirty="0" sz="3000" spc="-6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viou</a:t>
            </a:r>
            <a:r>
              <a:rPr dirty="0" sz="3000" spc="-60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l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Checkli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(C</a:t>
            </a:r>
            <a:r>
              <a:rPr dirty="0" sz="3000" spc="5">
                <a:solidFill>
                  <a:srgbClr val="FFFFFF"/>
                </a:solidFill>
                <a:latin typeface="Cambria Math"/>
                <a:cs typeface="Cambria Math"/>
              </a:rPr>
              <a:t>B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CL)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35">
                <a:solidFill>
                  <a:srgbClr val="FFFFFF"/>
                </a:solidFill>
                <a:latin typeface="Cambria Math"/>
                <a:cs typeface="Cambria Math"/>
              </a:rPr>
              <a:t>f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caregivers.</a:t>
            </a:r>
            <a:endParaRPr sz="3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0"/>
              <a:t>In</a:t>
            </a:r>
            <a:r>
              <a:rPr dirty="0" spc="-35"/>
              <a:t>t</a:t>
            </a:r>
            <a:r>
              <a:rPr dirty="0" spc="-5"/>
              <a:t>erv</a:t>
            </a:r>
            <a:r>
              <a:rPr dirty="0" spc="-20"/>
              <a:t>i</a:t>
            </a:r>
            <a:r>
              <a:rPr dirty="0" spc="-5"/>
              <a:t>e</a:t>
            </a:r>
            <a:r>
              <a:rPr dirty="0" spc="-35"/>
              <a:t>w</a:t>
            </a:r>
            <a:r>
              <a:rPr dirty="0" spc="-5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08" y="1635883"/>
            <a:ext cx="7277100" cy="3118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Each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had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two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interviews:</a:t>
            </a:r>
            <a:endParaRPr sz="3000">
              <a:latin typeface="Cambria Math"/>
              <a:cs typeface="Cambria Math"/>
            </a:endParaRPr>
          </a:p>
          <a:p>
            <a:pPr lvl="1" marL="518795" indent="-422275">
              <a:lnSpc>
                <a:spcPct val="100000"/>
              </a:lnSpc>
              <a:spcBef>
                <a:spcPts val="720"/>
              </a:spcBef>
              <a:buAutoNum type="arabicPlain"/>
              <a:tabLst>
                <a:tab pos="51943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First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one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was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about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general</a:t>
            </a:r>
            <a:r>
              <a:rPr dirty="0" sz="3000" spc="-4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life.</a:t>
            </a:r>
            <a:endParaRPr sz="3000">
              <a:latin typeface="Cambria Math"/>
              <a:cs typeface="Cambria Math"/>
            </a:endParaRPr>
          </a:p>
          <a:p>
            <a:pPr lvl="1" marL="550545" indent="-454025">
              <a:lnSpc>
                <a:spcPct val="100000"/>
              </a:lnSpc>
              <a:spcBef>
                <a:spcPts val="720"/>
              </a:spcBef>
              <a:buAutoNum type="arabicPlain"/>
              <a:tabLst>
                <a:tab pos="551180" algn="l"/>
              </a:tabLst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The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second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one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was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about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the  </a:t>
            </a:r>
            <a:r>
              <a:rPr dirty="0" sz="3000" spc="22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problems</a:t>
            </a:r>
            <a:endParaRPr sz="30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he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she</a:t>
            </a:r>
            <a:r>
              <a:rPr dirty="0" sz="3000" spc="-1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faced.</a:t>
            </a:r>
            <a:endParaRPr sz="3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7"/>
              </a:spcBef>
            </a:pPr>
            <a:endParaRPr sz="4350">
              <a:latin typeface="Times New Roman"/>
              <a:cs typeface="Times New Roman"/>
            </a:endParaRPr>
          </a:p>
          <a:p>
            <a:pPr marL="564515" indent="-55181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565150" algn="l"/>
              </a:tabLst>
            </a:pP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Interviewing</a:t>
            </a:r>
            <a:r>
              <a:rPr dirty="0" sz="3000" spc="-5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caregivers.</a:t>
            </a:r>
            <a:endParaRPr sz="3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5"/>
              <a:t>Instruments</a:t>
            </a:r>
            <a:endParaRPr sz="4100"/>
          </a:p>
        </p:txBody>
      </p:sp>
      <p:sp>
        <p:nvSpPr>
          <p:cNvPr id="3" name="object 3"/>
          <p:cNvSpPr txBox="1"/>
          <p:nvPr/>
        </p:nvSpPr>
        <p:spPr>
          <a:xfrm>
            <a:off x="984306" y="2949191"/>
            <a:ext cx="7507605" cy="1211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6385" indent="-273685">
              <a:lnSpc>
                <a:spcPct val="100000"/>
              </a:lnSpc>
              <a:buClr>
                <a:srgbClr val="6D9FAF"/>
              </a:buClr>
              <a:buSzPct val="90384"/>
              <a:buFont typeface="Wingdings"/>
              <a:buChar char=""/>
              <a:tabLst>
                <a:tab pos="287020" algn="l"/>
              </a:tabLst>
            </a:pP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Spence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Children’s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Anxiety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Scale</a:t>
            </a:r>
            <a:r>
              <a:rPr dirty="0" sz="2600" spc="-114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Cambria Math"/>
                <a:cs typeface="Cambria Math"/>
              </a:rPr>
              <a:t>(SCAS)</a:t>
            </a:r>
            <a:endParaRPr sz="2600">
              <a:latin typeface="Cambria Math"/>
              <a:cs typeface="Cambria Math"/>
            </a:endParaRPr>
          </a:p>
          <a:p>
            <a:pPr lvl="1" marL="570230" marR="5080" indent="-255904">
              <a:lnSpc>
                <a:spcPct val="100000"/>
              </a:lnSpc>
              <a:spcBef>
                <a:spcPts val="585"/>
              </a:spcBef>
              <a:buClr>
                <a:srgbClr val="CCAE09"/>
              </a:buClr>
              <a:buSzPct val="85416"/>
              <a:buFont typeface="Wingdings"/>
              <a:buChar char=""/>
              <a:tabLst>
                <a:tab pos="570865" algn="l"/>
              </a:tabLst>
            </a:pP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SCAS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is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a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self-report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questionnaire </a:t>
            </a:r>
            <a:r>
              <a:rPr dirty="0" sz="2400" spc="-15">
                <a:solidFill>
                  <a:srgbClr val="FFFFFF"/>
                </a:solidFill>
                <a:latin typeface="Cambria Math"/>
                <a:cs typeface="Cambria Math"/>
              </a:rPr>
              <a:t>to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assess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anxiety 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issues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which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includes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subscales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as</a:t>
            </a:r>
            <a:r>
              <a:rPr dirty="0" sz="2400" spc="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follow:</a:t>
            </a:r>
            <a:endParaRPr sz="2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4488" rIns="0" bIns="0" rtlCol="0" vert="horz">
            <a:spAutoFit/>
          </a:bodyPr>
          <a:lstStyle/>
          <a:p>
            <a:pPr marL="1873885">
              <a:lnSpc>
                <a:spcPct val="100000"/>
              </a:lnSpc>
            </a:pPr>
            <a:r>
              <a:rPr dirty="0" sz="4400" spc="-15"/>
              <a:t>SCAS</a:t>
            </a:r>
            <a:r>
              <a:rPr dirty="0" sz="4400" spc="-100"/>
              <a:t> </a:t>
            </a:r>
            <a:r>
              <a:rPr dirty="0" sz="4400"/>
              <a:t>Subscales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66776" y="1194557"/>
            <a:ext cx="5960110" cy="48609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Generalized</a:t>
            </a: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anxiety</a:t>
            </a:r>
            <a:endParaRPr sz="22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Wingdings"/>
              <a:buChar char="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worried,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feeling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afraid,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shaky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worried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about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bodily</a:t>
            </a:r>
            <a:r>
              <a:rPr dirty="0" sz="1400" spc="-6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pains</a:t>
            </a:r>
            <a:endParaRPr sz="14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lr>
                <a:srgbClr val="CCAE09"/>
              </a:buClr>
              <a:buFont typeface="Wingdings"/>
              <a:buChar char=""/>
            </a:pPr>
            <a:endParaRPr sz="140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Social</a:t>
            </a:r>
            <a:r>
              <a:rPr dirty="0" sz="2200" spc="-5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phobia</a:t>
            </a:r>
            <a:endParaRPr sz="22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Wingdings"/>
              <a:buChar char="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fears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going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to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school,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public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places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any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social</a:t>
            </a:r>
            <a:r>
              <a:rPr dirty="0" sz="1400" spc="-2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event</a:t>
            </a:r>
            <a:endParaRPr sz="14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buClr>
                <a:srgbClr val="CCAE09"/>
              </a:buClr>
              <a:buFont typeface="Wingdings"/>
              <a:buChar char=""/>
            </a:pPr>
            <a:endParaRPr sz="140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spcBef>
                <a:spcPts val="1010"/>
              </a:spcBef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Separation</a:t>
            </a:r>
            <a:r>
              <a:rPr dirty="0" sz="2200" spc="-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anxiety</a:t>
            </a:r>
            <a:endParaRPr sz="2200">
              <a:latin typeface="Cambria Math"/>
              <a:cs typeface="Cambria Math"/>
            </a:endParaRPr>
          </a:p>
          <a:p>
            <a:pPr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fears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being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home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alone, </a:t>
            </a:r>
            <a:r>
              <a:rPr dirty="0" sz="1400" spc="-20">
                <a:solidFill>
                  <a:srgbClr val="FFFFFF"/>
                </a:solidFill>
                <a:latin typeface="Cambria Math"/>
                <a:cs typeface="Cambria Math"/>
              </a:rPr>
              <a:t>away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from </a:t>
            </a:r>
            <a:r>
              <a:rPr dirty="0" sz="1400" spc="-10">
                <a:solidFill>
                  <a:srgbClr val="FFFFFF"/>
                </a:solidFill>
                <a:latin typeface="Cambria Math"/>
                <a:cs typeface="Cambria Math"/>
              </a:rPr>
              <a:t>family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sleeping</a:t>
            </a:r>
            <a:r>
              <a:rPr dirty="0" sz="1400" spc="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alone</a:t>
            </a:r>
            <a:endParaRPr sz="14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spcBef>
                <a:spcPts val="1010"/>
              </a:spcBef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Panic</a:t>
            </a:r>
            <a:r>
              <a:rPr dirty="0" sz="2200" spc="-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agoraphobia</a:t>
            </a:r>
            <a:endParaRPr sz="22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breathless,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dizziness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sudden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reactions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</a:t>
            </a:r>
            <a:r>
              <a:rPr dirty="0" sz="1400" spc="24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fear</a:t>
            </a:r>
            <a:endParaRPr sz="14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buClr>
                <a:srgbClr val="CCAE09"/>
              </a:buClr>
              <a:buFont typeface="Arial"/>
              <a:buChar char="○"/>
            </a:pPr>
            <a:endParaRPr sz="140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spcBef>
                <a:spcPts val="1010"/>
              </a:spcBef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Obsessive-Compulsive</a:t>
            </a:r>
            <a:r>
              <a:rPr dirty="0" sz="2200" spc="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disorder</a:t>
            </a:r>
            <a:endParaRPr sz="22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repeated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activities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repeated</a:t>
            </a:r>
            <a:r>
              <a:rPr dirty="0" sz="1400" spc="-8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thoughts</a:t>
            </a:r>
            <a:endParaRPr sz="1400">
              <a:latin typeface="Cambria Math"/>
              <a:cs typeface="Cambria Math"/>
            </a:endParaRPr>
          </a:p>
          <a:p>
            <a:pPr lvl="1">
              <a:lnSpc>
                <a:spcPct val="100000"/>
              </a:lnSpc>
              <a:buClr>
                <a:srgbClr val="CCAE09"/>
              </a:buClr>
              <a:buFont typeface="Arial"/>
              <a:buChar char="○"/>
            </a:pPr>
            <a:endParaRPr sz="140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spcBef>
                <a:spcPts val="1010"/>
              </a:spcBef>
              <a:buClr>
                <a:srgbClr val="6D9FAF"/>
              </a:buClr>
              <a:buSzPct val="79545"/>
              <a:buFont typeface="Wingdings"/>
              <a:buChar char=""/>
              <a:tabLst>
                <a:tab pos="397510" algn="l"/>
              </a:tabLst>
            </a:pPr>
            <a:r>
              <a:rPr dirty="0" sz="2200" spc="-30">
                <a:solidFill>
                  <a:srgbClr val="FFFFFF"/>
                </a:solidFill>
                <a:latin typeface="Cambria Math"/>
                <a:cs typeface="Cambria Math"/>
              </a:rPr>
              <a:t>Fear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physical</a:t>
            </a:r>
            <a:r>
              <a:rPr dirty="0" sz="2200" spc="3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injury</a:t>
            </a:r>
            <a:endParaRPr sz="2200">
              <a:latin typeface="Cambria Math"/>
              <a:cs typeface="Cambria Math"/>
            </a:endParaRPr>
          </a:p>
          <a:p>
            <a:pPr lvl="1" marL="981710" indent="-255904">
              <a:lnSpc>
                <a:spcPct val="100000"/>
              </a:lnSpc>
              <a:spcBef>
                <a:spcPts val="20"/>
              </a:spcBef>
              <a:buClr>
                <a:srgbClr val="CCAE09"/>
              </a:buClr>
              <a:buSzPct val="82142"/>
              <a:buFont typeface="Arial"/>
              <a:buChar char="○"/>
              <a:tabLst>
                <a:tab pos="982344" algn="l"/>
              </a:tabLst>
            </a:pP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E.g. being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scared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of the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dark,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heights,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flying, </a:t>
            </a:r>
            <a:r>
              <a:rPr dirty="0" sz="1400">
                <a:solidFill>
                  <a:srgbClr val="FFFFFF"/>
                </a:solidFill>
                <a:latin typeface="Cambria Math"/>
                <a:cs typeface="Cambria Math"/>
              </a:rPr>
              <a:t>dogs</a:t>
            </a:r>
            <a:r>
              <a:rPr dirty="0" sz="1400" spc="-10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mbria Math"/>
                <a:cs typeface="Cambria Math"/>
              </a:rPr>
              <a:t>etc…</a:t>
            </a:r>
            <a:endParaRPr sz="1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5"/>
              <a:t>Instruments</a:t>
            </a:r>
            <a:endParaRPr sz="4100"/>
          </a:p>
        </p:txBody>
      </p:sp>
      <p:sp>
        <p:nvSpPr>
          <p:cNvPr id="3" name="object 3"/>
          <p:cNvSpPr txBox="1"/>
          <p:nvPr/>
        </p:nvSpPr>
        <p:spPr>
          <a:xfrm>
            <a:off x="984306" y="2949191"/>
            <a:ext cx="7508875" cy="1211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86385" indent="-273685">
              <a:lnSpc>
                <a:spcPct val="100000"/>
              </a:lnSpc>
              <a:buClr>
                <a:srgbClr val="6D9FAF"/>
              </a:buClr>
              <a:buSzPct val="90384"/>
              <a:buFont typeface="Wingdings"/>
              <a:buChar char=""/>
              <a:tabLst>
                <a:tab pos="287020" algn="l"/>
              </a:tabLst>
            </a:pP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Child </a:t>
            </a:r>
            <a:r>
              <a:rPr dirty="0" sz="2600" spc="-15">
                <a:solidFill>
                  <a:srgbClr val="FFFFFF"/>
                </a:solidFill>
                <a:latin typeface="Cambria Math"/>
                <a:cs typeface="Cambria Math"/>
              </a:rPr>
              <a:t>Behavioral </a:t>
            </a:r>
            <a:r>
              <a:rPr dirty="0" sz="2600">
                <a:solidFill>
                  <a:srgbClr val="FFFFFF"/>
                </a:solidFill>
                <a:latin typeface="Cambria Math"/>
                <a:cs typeface="Cambria Math"/>
              </a:rPr>
              <a:t>Checklist</a:t>
            </a:r>
            <a:r>
              <a:rPr dirty="0" sz="2600" spc="-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600" spc="-5">
                <a:solidFill>
                  <a:srgbClr val="FFFFFF"/>
                </a:solidFill>
                <a:latin typeface="Cambria Math"/>
                <a:cs typeface="Cambria Math"/>
              </a:rPr>
              <a:t>(CBCL)</a:t>
            </a:r>
            <a:endParaRPr sz="2600">
              <a:latin typeface="Cambria Math"/>
              <a:cs typeface="Cambria Math"/>
            </a:endParaRPr>
          </a:p>
          <a:p>
            <a:pPr lvl="1" marL="570230" marR="5080" indent="-255904">
              <a:lnSpc>
                <a:spcPct val="100000"/>
              </a:lnSpc>
              <a:spcBef>
                <a:spcPts val="585"/>
              </a:spcBef>
              <a:buClr>
                <a:srgbClr val="CCAE09"/>
              </a:buClr>
              <a:buSzPct val="85416"/>
              <a:buFont typeface="Wingdings"/>
              <a:buChar char=""/>
              <a:tabLst>
                <a:tab pos="570865" algn="l"/>
              </a:tabLst>
            </a:pP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CBCL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is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another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questionnaire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assess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the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behavior </a:t>
            </a:r>
            <a:r>
              <a:rPr dirty="0" sz="2400" spc="-15">
                <a:solidFill>
                  <a:srgbClr val="FFFFFF"/>
                </a:solidFill>
                <a:latin typeface="Cambria Math"/>
                <a:cs typeface="Cambria Math"/>
              </a:rPr>
              <a:t>of 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which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includes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eight </a:t>
            </a:r>
            <a:r>
              <a:rPr dirty="0" sz="2400" spc="-5">
                <a:solidFill>
                  <a:srgbClr val="FFFFFF"/>
                </a:solidFill>
                <a:latin typeface="Cambria Math"/>
                <a:cs typeface="Cambria Math"/>
              </a:rPr>
              <a:t>subscales </a:t>
            </a:r>
            <a:r>
              <a:rPr dirty="0" sz="2400">
                <a:solidFill>
                  <a:srgbClr val="FFFFFF"/>
                </a:solidFill>
                <a:latin typeface="Cambria Math"/>
                <a:cs typeface="Cambria Math"/>
              </a:rPr>
              <a:t>as</a:t>
            </a:r>
            <a:r>
              <a:rPr dirty="0" sz="2400" spc="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mbria Math"/>
                <a:cs typeface="Cambria Math"/>
              </a:rPr>
              <a:t>follow:</a:t>
            </a:r>
            <a:endParaRPr sz="24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828" rIns="0" bIns="0" rtlCol="0" vert="horz">
            <a:spAutoFit/>
          </a:bodyPr>
          <a:lstStyle/>
          <a:p>
            <a:pPr marL="1796414">
              <a:lnSpc>
                <a:spcPct val="100000"/>
              </a:lnSpc>
            </a:pPr>
            <a:r>
              <a:rPr dirty="0" spc="-30">
                <a:latin typeface="Cambria Math"/>
                <a:cs typeface="Cambria Math"/>
              </a:rPr>
              <a:t>CBCL</a:t>
            </a:r>
            <a:r>
              <a:rPr dirty="0" spc="-150">
                <a:latin typeface="Cambria Math"/>
                <a:cs typeface="Cambria Math"/>
              </a:rPr>
              <a:t> </a:t>
            </a:r>
            <a:r>
              <a:rPr dirty="0" spc="-40">
                <a:latin typeface="Cambria Math"/>
                <a:cs typeface="Cambria Math"/>
              </a:rPr>
              <a:t>Subscales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527685" indent="-514984">
              <a:lnSpc>
                <a:spcPct val="100000"/>
              </a:lnSpc>
              <a:buClr>
                <a:srgbClr val="6D9FAF"/>
              </a:buClr>
              <a:buSzPct val="80357"/>
              <a:buAutoNum type="arabicPeriod"/>
              <a:tabLst>
                <a:tab pos="528320" algn="l"/>
              </a:tabLst>
            </a:pPr>
            <a:r>
              <a:rPr dirty="0" spc="-10"/>
              <a:t>Anxious/Depressed</a:t>
            </a:r>
          </a:p>
          <a:p>
            <a:pPr marL="1111250">
              <a:lnSpc>
                <a:spcPct val="100000"/>
              </a:lnSpc>
              <a:spcBef>
                <a:spcPts val="188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/>
              <a:t>E.g. </a:t>
            </a:r>
            <a:r>
              <a:rPr dirty="0" sz="2200" spc="-10"/>
              <a:t>feeling </a:t>
            </a:r>
            <a:r>
              <a:rPr dirty="0" sz="2200" spc="-15"/>
              <a:t>unloved, </a:t>
            </a:r>
            <a:r>
              <a:rPr dirty="0" sz="2200" spc="-10"/>
              <a:t>fearful </a:t>
            </a:r>
            <a:r>
              <a:rPr dirty="0" sz="2200" spc="-5"/>
              <a:t>or</a:t>
            </a:r>
            <a:r>
              <a:rPr dirty="0" sz="2200" spc="40"/>
              <a:t> </a:t>
            </a:r>
            <a:r>
              <a:rPr dirty="0" sz="2200" spc="-5"/>
              <a:t>worthless</a:t>
            </a:r>
            <a:endParaRPr sz="2200">
              <a:latin typeface="Wingdings"/>
              <a:cs typeface="Wingdings"/>
            </a:endParaRPr>
          </a:p>
          <a:p>
            <a:pPr marL="527685" indent="-514984">
              <a:lnSpc>
                <a:spcPct val="100000"/>
              </a:lnSpc>
              <a:spcBef>
                <a:spcPts val="1714"/>
              </a:spcBef>
              <a:buClr>
                <a:srgbClr val="6D9FAF"/>
              </a:buClr>
              <a:buSzPct val="80357"/>
              <a:buAutoNum type="arabicPeriod" startAt="2"/>
              <a:tabLst>
                <a:tab pos="528320" algn="l"/>
              </a:tabLst>
            </a:pPr>
            <a:r>
              <a:rPr dirty="0" spc="-10"/>
              <a:t>Withdrawn/Depressed</a:t>
            </a:r>
          </a:p>
          <a:p>
            <a:pPr marL="1111250">
              <a:lnSpc>
                <a:spcPct val="100000"/>
              </a:lnSpc>
              <a:spcBef>
                <a:spcPts val="188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/>
              <a:t>E.g. </a:t>
            </a:r>
            <a:r>
              <a:rPr dirty="0" sz="2200" spc="-5"/>
              <a:t>sad, </a:t>
            </a:r>
            <a:r>
              <a:rPr dirty="0" sz="2200" spc="-10"/>
              <a:t>withdrawn, </a:t>
            </a:r>
            <a:r>
              <a:rPr dirty="0" sz="2200" spc="-15"/>
              <a:t>enjoys</a:t>
            </a:r>
            <a:r>
              <a:rPr dirty="0" sz="2200" spc="-5"/>
              <a:t> </a:t>
            </a:r>
            <a:r>
              <a:rPr dirty="0" sz="2200" spc="-5"/>
              <a:t>little</a:t>
            </a:r>
            <a:endParaRPr sz="2200">
              <a:latin typeface="Wingdings"/>
              <a:cs typeface="Wingdings"/>
            </a:endParaRPr>
          </a:p>
          <a:p>
            <a:pPr marL="527685" indent="-514984">
              <a:lnSpc>
                <a:spcPct val="100000"/>
              </a:lnSpc>
              <a:spcBef>
                <a:spcPts val="1720"/>
              </a:spcBef>
              <a:buClr>
                <a:srgbClr val="6D9FAF"/>
              </a:buClr>
              <a:buSzPct val="80357"/>
              <a:buAutoNum type="arabicPeriod" startAt="3"/>
              <a:tabLst>
                <a:tab pos="528320" algn="l"/>
              </a:tabLst>
            </a:pPr>
            <a:r>
              <a:rPr dirty="0" spc="-5"/>
              <a:t>Somatic</a:t>
            </a:r>
            <a:r>
              <a:rPr dirty="0" spc="-60"/>
              <a:t> </a:t>
            </a:r>
            <a:r>
              <a:rPr dirty="0" spc="-5"/>
              <a:t>Complaints</a:t>
            </a:r>
          </a:p>
          <a:p>
            <a:pPr marL="1111250">
              <a:lnSpc>
                <a:spcPct val="100000"/>
              </a:lnSpc>
              <a:spcBef>
                <a:spcPts val="188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/>
              <a:t>E.g. </a:t>
            </a:r>
            <a:r>
              <a:rPr dirty="0" sz="2200" spc="-5"/>
              <a:t>headaches </a:t>
            </a:r>
            <a:r>
              <a:rPr dirty="0" sz="2200" spc="-5"/>
              <a:t>or </a:t>
            </a:r>
            <a:r>
              <a:rPr dirty="0" sz="2200" spc="35"/>
              <a:t> </a:t>
            </a:r>
            <a:r>
              <a:rPr dirty="0" sz="2200" spc="-10"/>
              <a:t>stomachache</a:t>
            </a:r>
            <a:endParaRPr sz="2200">
              <a:latin typeface="Wingdings"/>
              <a:cs typeface="Wingdings"/>
            </a:endParaRPr>
          </a:p>
          <a:p>
            <a:pPr marL="527685" indent="-514984">
              <a:lnSpc>
                <a:spcPct val="100000"/>
              </a:lnSpc>
              <a:spcBef>
                <a:spcPts val="1714"/>
              </a:spcBef>
              <a:buClr>
                <a:srgbClr val="6D9FAF"/>
              </a:buClr>
              <a:buSzPct val="80357"/>
              <a:buAutoNum type="arabicPeriod" startAt="4"/>
              <a:tabLst>
                <a:tab pos="528320" algn="l"/>
              </a:tabLst>
            </a:pPr>
            <a:r>
              <a:rPr dirty="0" spc="-5"/>
              <a:t>Social</a:t>
            </a:r>
            <a:r>
              <a:rPr dirty="0" spc="-85"/>
              <a:t> </a:t>
            </a:r>
            <a:r>
              <a:rPr dirty="0" spc="-10"/>
              <a:t>Problems</a:t>
            </a:r>
          </a:p>
          <a:p>
            <a:pPr marL="1111250">
              <a:lnSpc>
                <a:spcPct val="100000"/>
              </a:lnSpc>
              <a:spcBef>
                <a:spcPts val="188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/>
              <a:t>E.g. </a:t>
            </a:r>
            <a:r>
              <a:rPr dirty="0" sz="2200" spc="-15"/>
              <a:t>too </a:t>
            </a:r>
            <a:r>
              <a:rPr dirty="0" sz="2200" spc="-5"/>
              <a:t>dependent </a:t>
            </a:r>
            <a:r>
              <a:rPr dirty="0" sz="2200" spc="-5"/>
              <a:t>on </a:t>
            </a:r>
            <a:r>
              <a:rPr dirty="0" sz="2200" spc="-5"/>
              <a:t>others </a:t>
            </a:r>
            <a:r>
              <a:rPr dirty="0" sz="2200" spc="-5"/>
              <a:t>or </a:t>
            </a:r>
            <a:r>
              <a:rPr dirty="0" sz="2200" spc="-10"/>
              <a:t>feeling</a:t>
            </a:r>
            <a:r>
              <a:rPr dirty="0" sz="2200" spc="95"/>
              <a:t> </a:t>
            </a:r>
            <a:r>
              <a:rPr dirty="0" sz="2200" spc="-15"/>
              <a:t>lonely</a:t>
            </a:r>
            <a:endParaRPr sz="22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1780" rIns="0" bIns="0" rtlCol="0" vert="horz">
            <a:spAutoFit/>
          </a:bodyPr>
          <a:lstStyle/>
          <a:p>
            <a:pPr marL="1796414">
              <a:lnSpc>
                <a:spcPct val="100000"/>
              </a:lnSpc>
            </a:pPr>
            <a:r>
              <a:rPr dirty="0" spc="-30">
                <a:latin typeface="Cambria Math"/>
                <a:cs typeface="Cambria Math"/>
              </a:rPr>
              <a:t>CBCL</a:t>
            </a:r>
            <a:r>
              <a:rPr dirty="0" spc="-150">
                <a:latin typeface="Cambria Math"/>
                <a:cs typeface="Cambria Math"/>
              </a:rPr>
              <a:t> </a:t>
            </a:r>
            <a:r>
              <a:rPr dirty="0" spc="-40">
                <a:latin typeface="Cambria Math"/>
                <a:cs typeface="Cambria Math"/>
              </a:rPr>
              <a:t>Subscales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2874" y="1550666"/>
            <a:ext cx="7326630" cy="4933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7685" indent="-514984">
              <a:lnSpc>
                <a:spcPct val="100000"/>
              </a:lnSpc>
              <a:buClr>
                <a:srgbClr val="6D9FAF"/>
              </a:buClr>
              <a:buSzPct val="80357"/>
              <a:buAutoNum type="arabicPeriod" startAt="5"/>
              <a:tabLst>
                <a:tab pos="528320" algn="l"/>
              </a:tabLst>
            </a:pPr>
            <a:r>
              <a:rPr dirty="0" sz="2800" spc="-10">
                <a:solidFill>
                  <a:srgbClr val="FFFFFF"/>
                </a:solidFill>
                <a:latin typeface="Cambria Math"/>
                <a:cs typeface="Cambria Math"/>
              </a:rPr>
              <a:t>Thought</a:t>
            </a:r>
            <a:r>
              <a:rPr dirty="0" sz="2800" spc="-5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mbria Math"/>
                <a:cs typeface="Cambria Math"/>
              </a:rPr>
              <a:t>Problems</a:t>
            </a:r>
            <a:endParaRPr sz="2800">
              <a:latin typeface="Cambria Math"/>
              <a:cs typeface="Cambria Math"/>
            </a:endParaRPr>
          </a:p>
          <a:p>
            <a:pPr marL="1111250">
              <a:lnSpc>
                <a:spcPct val="100000"/>
              </a:lnSpc>
              <a:spcBef>
                <a:spcPts val="214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hearing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seeing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strange</a:t>
            </a:r>
            <a:r>
              <a:rPr dirty="0" sz="2200" spc="5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things</a:t>
            </a:r>
            <a:endParaRPr sz="22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7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Clr>
                <a:srgbClr val="6D9FAF"/>
              </a:buClr>
              <a:buSzPct val="80357"/>
              <a:buAutoNum type="arabicPeriod" startAt="6"/>
              <a:tabLst>
                <a:tab pos="528320" algn="l"/>
              </a:tabLst>
            </a:pPr>
            <a:r>
              <a:rPr dirty="0" sz="2800" spc="-10">
                <a:solidFill>
                  <a:srgbClr val="FFFFFF"/>
                </a:solidFill>
                <a:latin typeface="Cambria Math"/>
                <a:cs typeface="Cambria Math"/>
              </a:rPr>
              <a:t>Attention</a:t>
            </a:r>
            <a:r>
              <a:rPr dirty="0" sz="2800" spc="-9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Cambria Math"/>
                <a:cs typeface="Cambria Math"/>
              </a:rPr>
              <a:t>Problems</a:t>
            </a:r>
            <a:endParaRPr sz="2800">
              <a:latin typeface="Cambria Math"/>
              <a:cs typeface="Cambria Math"/>
            </a:endParaRPr>
          </a:p>
          <a:p>
            <a:pPr marL="1055370">
              <a:lnSpc>
                <a:spcPct val="100000"/>
              </a:lnSpc>
              <a:spcBef>
                <a:spcPts val="214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confused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or</a:t>
            </a:r>
            <a:r>
              <a:rPr dirty="0" sz="2200" spc="-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inattentive</a:t>
            </a:r>
            <a:endParaRPr sz="22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1"/>
              </a:spcBef>
            </a:pPr>
            <a:endParaRPr sz="17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Clr>
                <a:srgbClr val="6D9FAF"/>
              </a:buClr>
              <a:buSzPct val="80357"/>
              <a:buAutoNum type="arabicPeriod" startAt="7"/>
              <a:tabLst>
                <a:tab pos="528320" algn="l"/>
              </a:tabLst>
            </a:pPr>
            <a:r>
              <a:rPr dirty="0" sz="2800" spc="-15">
                <a:solidFill>
                  <a:srgbClr val="FFFFFF"/>
                </a:solidFill>
                <a:latin typeface="Cambria Math"/>
                <a:cs typeface="Cambria Math"/>
              </a:rPr>
              <a:t>Rule-Breaking </a:t>
            </a:r>
            <a:r>
              <a:rPr dirty="0" sz="2800" spc="-15">
                <a:solidFill>
                  <a:srgbClr val="FFFFFF"/>
                </a:solidFill>
                <a:latin typeface="Cambria Math"/>
                <a:cs typeface="Cambria Math"/>
              </a:rPr>
              <a:t>Behavior</a:t>
            </a:r>
            <a:endParaRPr sz="2800">
              <a:latin typeface="Cambria Math"/>
              <a:cs typeface="Cambria Math"/>
            </a:endParaRPr>
          </a:p>
          <a:p>
            <a:pPr marL="1111250">
              <a:lnSpc>
                <a:spcPct val="100000"/>
              </a:lnSpc>
              <a:spcBef>
                <a:spcPts val="2145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cheating, </a:t>
            </a:r>
            <a:r>
              <a:rPr dirty="0" sz="2200" spc="-15">
                <a:solidFill>
                  <a:srgbClr val="FFFFFF"/>
                </a:solidFill>
                <a:latin typeface="Cambria Math"/>
                <a:cs typeface="Cambria Math"/>
              </a:rPr>
              <a:t>lying 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or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stealing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200" spc="-20">
                <a:solidFill>
                  <a:srgbClr val="FFFFFF"/>
                </a:solidFill>
                <a:latin typeface="Cambria Math"/>
                <a:cs typeface="Cambria Math"/>
              </a:rPr>
              <a:t>sexual</a:t>
            </a:r>
            <a:r>
              <a:rPr dirty="0" sz="2200" spc="229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problems</a:t>
            </a:r>
            <a:endParaRPr sz="22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1750">
              <a:latin typeface="Times New Roman"/>
              <a:cs typeface="Times New Roman"/>
            </a:endParaRPr>
          </a:p>
          <a:p>
            <a:pPr marL="527685" indent="-514984">
              <a:lnSpc>
                <a:spcPct val="100000"/>
              </a:lnSpc>
              <a:buClr>
                <a:srgbClr val="6D9FAF"/>
              </a:buClr>
              <a:buSzPct val="80357"/>
              <a:buAutoNum type="arabicPeriod" startAt="8"/>
              <a:tabLst>
                <a:tab pos="528320" algn="l"/>
              </a:tabLst>
            </a:pPr>
            <a:r>
              <a:rPr dirty="0" sz="2800" spc="-25">
                <a:solidFill>
                  <a:srgbClr val="FFFFFF"/>
                </a:solidFill>
                <a:latin typeface="Cambria Math"/>
                <a:cs typeface="Cambria Math"/>
              </a:rPr>
              <a:t>Aggressive</a:t>
            </a:r>
            <a:r>
              <a:rPr dirty="0" sz="2800" spc="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800" spc="-15">
                <a:solidFill>
                  <a:srgbClr val="FFFFFF"/>
                </a:solidFill>
                <a:latin typeface="Cambria Math"/>
                <a:cs typeface="Cambria Math"/>
              </a:rPr>
              <a:t>Behavior</a:t>
            </a:r>
            <a:endParaRPr sz="2800">
              <a:latin typeface="Cambria Math"/>
              <a:cs typeface="Cambria Math"/>
            </a:endParaRPr>
          </a:p>
          <a:p>
            <a:pPr marL="1111250">
              <a:lnSpc>
                <a:spcPct val="100000"/>
              </a:lnSpc>
              <a:spcBef>
                <a:spcPts val="2160"/>
              </a:spcBef>
            </a:pPr>
            <a:r>
              <a:rPr dirty="0" sz="1850" spc="-5">
                <a:solidFill>
                  <a:srgbClr val="CCAE09"/>
                </a:solidFill>
                <a:latin typeface="Wingdings"/>
                <a:cs typeface="Wingdings"/>
              </a:rPr>
              <a:t>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E.g.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destroying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things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2200" spc="-10">
                <a:solidFill>
                  <a:srgbClr val="FFFFFF"/>
                </a:solidFill>
                <a:latin typeface="Cambria Math"/>
                <a:cs typeface="Cambria Math"/>
              </a:rPr>
              <a:t>attacking</a:t>
            </a:r>
            <a:r>
              <a:rPr dirty="0" sz="2200" spc="1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Cambria Math"/>
                <a:cs typeface="Cambria Math"/>
              </a:rPr>
              <a:t>others</a:t>
            </a:r>
            <a:endParaRPr sz="22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>
                <a:latin typeface="Cambria"/>
                <a:cs typeface="Cambria"/>
              </a:rPr>
              <a:t>Non-abused</a:t>
            </a:r>
            <a:r>
              <a:rPr dirty="0" sz="4100" spc="-120">
                <a:latin typeface="Cambria"/>
                <a:cs typeface="Cambria"/>
              </a:rPr>
              <a:t> </a:t>
            </a:r>
            <a:r>
              <a:rPr dirty="0" sz="4100" spc="-5">
                <a:latin typeface="Cambria"/>
                <a:cs typeface="Cambria"/>
              </a:rPr>
              <a:t>children:</a:t>
            </a:r>
            <a:endParaRPr sz="4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4100" spc="-10">
                <a:latin typeface="Cambria"/>
                <a:cs typeface="Cambria"/>
              </a:rPr>
              <a:t>Recruitment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7024370" cy="34753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marR="53403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Initial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agreement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were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obtained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from 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Imams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(Imam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is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one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who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leads 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prayers)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different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areas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Riyadh.</a:t>
            </a:r>
            <a:endParaRPr sz="3000">
              <a:latin typeface="Cambria"/>
              <a:cs typeface="Cambria"/>
            </a:endParaRPr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Fifty </a:t>
            </a: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seven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39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parents</a:t>
            </a:r>
            <a:r>
              <a:rPr dirty="0" sz="30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were</a:t>
            </a:r>
            <a:endParaRPr sz="3000">
              <a:latin typeface="Cambria"/>
              <a:cs typeface="Cambria"/>
            </a:endParaRPr>
          </a:p>
          <a:p>
            <a:pPr marL="396875">
              <a:lnSpc>
                <a:spcPct val="100000"/>
              </a:lnSpc>
            </a:pP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participated.</a:t>
            </a:r>
            <a:endParaRPr sz="3000">
              <a:latin typeface="Cambria"/>
              <a:cs typeface="Cambria"/>
            </a:endParaRPr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Boys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(28)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girls</a:t>
            </a:r>
            <a:r>
              <a:rPr dirty="0" sz="3000" spc="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(29).</a:t>
            </a:r>
            <a:endParaRPr sz="3000">
              <a:latin typeface="Cambria"/>
              <a:cs typeface="Cambria"/>
            </a:endParaRPr>
          </a:p>
          <a:p>
            <a:pPr marL="396875" indent="-384175">
              <a:lnSpc>
                <a:spcPct val="100000"/>
              </a:lnSpc>
              <a:spcBef>
                <a:spcPts val="720"/>
              </a:spcBef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mean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age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was</a:t>
            </a:r>
            <a:r>
              <a:rPr dirty="0" sz="30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12.3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5">
                <a:latin typeface="Cambria"/>
                <a:cs typeface="Cambria"/>
              </a:rPr>
              <a:t>Instruments </a:t>
            </a:r>
            <a:r>
              <a:rPr dirty="0" sz="4100" spc="-5">
                <a:latin typeface="Cambria"/>
                <a:cs typeface="Cambria"/>
              </a:rPr>
              <a:t>used </a:t>
            </a:r>
            <a:r>
              <a:rPr dirty="0" sz="4100" spc="-5">
                <a:latin typeface="Cambria"/>
                <a:cs typeface="Cambria"/>
              </a:rPr>
              <a:t>with</a:t>
            </a:r>
            <a:r>
              <a:rPr dirty="0" sz="4100" spc="-45">
                <a:latin typeface="Cambria"/>
                <a:cs typeface="Cambria"/>
              </a:rPr>
              <a:t> </a:t>
            </a:r>
            <a:r>
              <a:rPr dirty="0" sz="4100">
                <a:latin typeface="Cambria"/>
                <a:cs typeface="Cambria"/>
              </a:rPr>
              <a:t>non-</a:t>
            </a:r>
            <a:endParaRPr sz="4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4100" spc="-5">
                <a:latin typeface="Cambria"/>
                <a:cs typeface="Cambria"/>
              </a:rPr>
              <a:t>abused</a:t>
            </a:r>
            <a:r>
              <a:rPr dirty="0" sz="4100" spc="-50">
                <a:latin typeface="Cambria"/>
                <a:cs typeface="Cambria"/>
              </a:rPr>
              <a:t> </a:t>
            </a:r>
            <a:r>
              <a:rPr dirty="0" sz="4100" spc="-10">
                <a:latin typeface="Cambria"/>
                <a:cs typeface="Cambria"/>
              </a:rPr>
              <a:t>children</a:t>
            </a:r>
            <a:endParaRPr sz="41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6724650" cy="40328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Instruments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were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the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same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ones</a:t>
            </a:r>
            <a:r>
              <a:rPr dirty="0" sz="30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that</a:t>
            </a:r>
            <a:endParaRPr sz="3000">
              <a:latin typeface="Cambria"/>
              <a:cs typeface="Cambria"/>
            </a:endParaRPr>
          </a:p>
          <a:p>
            <a:pPr marL="396875">
              <a:lnSpc>
                <a:spcPct val="100000"/>
              </a:lnSpc>
            </a:pP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used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with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abused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which</a:t>
            </a:r>
            <a:r>
              <a:rPr dirty="0" sz="3000" spc="-3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are: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435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Spence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Children’s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Anxiety Scale</a:t>
            </a:r>
            <a:r>
              <a:rPr dirty="0" sz="3000" spc="-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(SCAS)</a:t>
            </a:r>
            <a:endParaRPr sz="3000">
              <a:latin typeface="Cambria"/>
              <a:cs typeface="Cambria"/>
            </a:endParaRPr>
          </a:p>
          <a:p>
            <a:pPr marL="396875">
              <a:lnSpc>
                <a:spcPct val="100000"/>
              </a:lnSpc>
            </a:pP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3000" spc="-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children.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Child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Behavioural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Checklist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(CBCL)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endParaRPr sz="3000">
              <a:latin typeface="Cambria"/>
              <a:cs typeface="Cambria"/>
            </a:endParaRPr>
          </a:p>
          <a:p>
            <a:pPr marL="396875">
              <a:lnSpc>
                <a:spcPct val="100000"/>
              </a:lnSpc>
            </a:pP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caregivers.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90">
                <a:latin typeface="Cambria"/>
                <a:cs typeface="Cambria"/>
              </a:rPr>
              <a:t>R</a:t>
            </a:r>
            <a:r>
              <a:rPr dirty="0" spc="-5">
                <a:latin typeface="Cambria"/>
                <a:cs typeface="Cambria"/>
              </a:rPr>
              <a:t>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2184523"/>
            <a:ext cx="7219950" cy="27990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Results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show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abused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 spc="-30">
                <a:solidFill>
                  <a:srgbClr val="FFFFFF"/>
                </a:solidFill>
                <a:latin typeface="Cambria"/>
                <a:cs typeface="Cambria"/>
              </a:rPr>
              <a:t>have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high  </a:t>
            </a: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level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anxiety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problems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in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mean </a:t>
            </a:r>
            <a:r>
              <a:rPr dirty="0" sz="3000" spc="-30">
                <a:solidFill>
                  <a:srgbClr val="FFFFFF"/>
                </a:solidFill>
                <a:latin typeface="Cambria"/>
                <a:cs typeface="Cambria"/>
              </a:rPr>
              <a:t>average 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non-abused</a:t>
            </a:r>
            <a:r>
              <a:rPr dirty="0" sz="3000" spc="-8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group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 algn="ctr" marL="116205">
              <a:lnSpc>
                <a:spcPct val="100000"/>
              </a:lnSpc>
              <a:spcBef>
                <a:spcPts val="1975"/>
              </a:spcBef>
            </a:pPr>
            <a:r>
              <a:rPr dirty="0" sz="48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4800" spc="-9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800" spc="-20">
                <a:solidFill>
                  <a:srgbClr val="FFFFFF"/>
                </a:solidFill>
                <a:latin typeface="Cambria"/>
                <a:cs typeface="Cambria"/>
              </a:rPr>
              <a:t>SCAS</a:t>
            </a:r>
            <a:endParaRPr sz="4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10"/>
              <a:t>Differences </a:t>
            </a:r>
            <a:r>
              <a:rPr dirty="0" sz="4100" spc="-10"/>
              <a:t>between </a:t>
            </a:r>
            <a:r>
              <a:rPr dirty="0" sz="4100" spc="-5"/>
              <a:t>abused</a:t>
            </a:r>
            <a:r>
              <a:rPr dirty="0" sz="4100" spc="-75"/>
              <a:t> </a:t>
            </a:r>
            <a:r>
              <a:rPr dirty="0" sz="4100" spc="-5"/>
              <a:t>and</a:t>
            </a:r>
            <a:endParaRPr sz="41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4100"/>
              <a:t>non-abused </a:t>
            </a:r>
            <a:r>
              <a:rPr dirty="0" sz="4100" spc="-10"/>
              <a:t>children </a:t>
            </a:r>
            <a:r>
              <a:rPr dirty="0" sz="4100" spc="-10"/>
              <a:t>in</a:t>
            </a:r>
            <a:r>
              <a:rPr dirty="0" sz="4100" spc="-70"/>
              <a:t> </a:t>
            </a:r>
            <a:r>
              <a:rPr dirty="0" sz="4100" spc="-20"/>
              <a:t>SCAS</a:t>
            </a:r>
            <a:endParaRPr sz="4100"/>
          </a:p>
        </p:txBody>
      </p:sp>
      <p:sp>
        <p:nvSpPr>
          <p:cNvPr id="3" name="object 3"/>
          <p:cNvSpPr/>
          <p:nvPr/>
        </p:nvSpPr>
        <p:spPr>
          <a:xfrm>
            <a:off x="1353311" y="2953512"/>
            <a:ext cx="294640" cy="1485900"/>
          </a:xfrm>
          <a:custGeom>
            <a:avLst/>
            <a:gdLst/>
            <a:ahLst/>
            <a:cxnLst/>
            <a:rect l="l" t="t" r="r" b="b"/>
            <a:pathLst>
              <a:path w="294639" h="1485900">
                <a:moveTo>
                  <a:pt x="294131" y="0"/>
                </a:moveTo>
                <a:lnTo>
                  <a:pt x="0" y="0"/>
                </a:lnTo>
                <a:lnTo>
                  <a:pt x="0" y="1485899"/>
                </a:lnTo>
                <a:lnTo>
                  <a:pt x="294131" y="1485899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83535" y="3066288"/>
            <a:ext cx="294640" cy="1373505"/>
          </a:xfrm>
          <a:custGeom>
            <a:avLst/>
            <a:gdLst/>
            <a:ahLst/>
            <a:cxnLst/>
            <a:rect l="l" t="t" r="r" b="b"/>
            <a:pathLst>
              <a:path w="294639" h="1373504">
                <a:moveTo>
                  <a:pt x="294131" y="0"/>
                </a:moveTo>
                <a:lnTo>
                  <a:pt x="0" y="0"/>
                </a:lnTo>
                <a:lnTo>
                  <a:pt x="0" y="1373123"/>
                </a:lnTo>
                <a:lnTo>
                  <a:pt x="294131" y="1373123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13759" y="2880360"/>
            <a:ext cx="294640" cy="1559560"/>
          </a:xfrm>
          <a:custGeom>
            <a:avLst/>
            <a:gdLst/>
            <a:ahLst/>
            <a:cxnLst/>
            <a:rect l="l" t="t" r="r" b="b"/>
            <a:pathLst>
              <a:path w="294639" h="1559560">
                <a:moveTo>
                  <a:pt x="294131" y="0"/>
                </a:moveTo>
                <a:lnTo>
                  <a:pt x="0" y="0"/>
                </a:lnTo>
                <a:lnTo>
                  <a:pt x="0" y="1559051"/>
                </a:lnTo>
                <a:lnTo>
                  <a:pt x="294131" y="1559051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43983" y="3288791"/>
            <a:ext cx="294640" cy="1150620"/>
          </a:xfrm>
          <a:custGeom>
            <a:avLst/>
            <a:gdLst/>
            <a:ahLst/>
            <a:cxnLst/>
            <a:rect l="l" t="t" r="r" b="b"/>
            <a:pathLst>
              <a:path w="294639" h="1150620">
                <a:moveTo>
                  <a:pt x="294131" y="0"/>
                </a:moveTo>
                <a:lnTo>
                  <a:pt x="0" y="0"/>
                </a:lnTo>
                <a:lnTo>
                  <a:pt x="0" y="1150619"/>
                </a:lnTo>
                <a:lnTo>
                  <a:pt x="294131" y="1150619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474207" y="3102864"/>
            <a:ext cx="294640" cy="1336675"/>
          </a:xfrm>
          <a:custGeom>
            <a:avLst/>
            <a:gdLst/>
            <a:ahLst/>
            <a:cxnLst/>
            <a:rect l="l" t="t" r="r" b="b"/>
            <a:pathLst>
              <a:path w="294639" h="1336675">
                <a:moveTo>
                  <a:pt x="294131" y="0"/>
                </a:moveTo>
                <a:lnTo>
                  <a:pt x="0" y="0"/>
                </a:lnTo>
                <a:lnTo>
                  <a:pt x="0" y="1336547"/>
                </a:lnTo>
                <a:lnTo>
                  <a:pt x="294131" y="1336547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504431" y="2769108"/>
            <a:ext cx="294640" cy="1670685"/>
          </a:xfrm>
          <a:custGeom>
            <a:avLst/>
            <a:gdLst/>
            <a:ahLst/>
            <a:cxnLst/>
            <a:rect l="l" t="t" r="r" b="b"/>
            <a:pathLst>
              <a:path w="294640" h="1670685">
                <a:moveTo>
                  <a:pt x="294131" y="0"/>
                </a:moveTo>
                <a:lnTo>
                  <a:pt x="0" y="0"/>
                </a:lnTo>
                <a:lnTo>
                  <a:pt x="0" y="1670303"/>
                </a:lnTo>
                <a:lnTo>
                  <a:pt x="294131" y="1670303"/>
                </a:lnTo>
                <a:lnTo>
                  <a:pt x="29413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647444" y="2471928"/>
            <a:ext cx="294640" cy="1967864"/>
          </a:xfrm>
          <a:custGeom>
            <a:avLst/>
            <a:gdLst/>
            <a:ahLst/>
            <a:cxnLst/>
            <a:rect l="l" t="t" r="r" b="b"/>
            <a:pathLst>
              <a:path w="294639" h="1967864">
                <a:moveTo>
                  <a:pt x="294131" y="0"/>
                </a:moveTo>
                <a:lnTo>
                  <a:pt x="0" y="0"/>
                </a:lnTo>
                <a:lnTo>
                  <a:pt x="0" y="1967483"/>
                </a:lnTo>
                <a:lnTo>
                  <a:pt x="294131" y="1967483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677667" y="2862072"/>
            <a:ext cx="294640" cy="1577340"/>
          </a:xfrm>
          <a:custGeom>
            <a:avLst/>
            <a:gdLst/>
            <a:ahLst/>
            <a:cxnLst/>
            <a:rect l="l" t="t" r="r" b="b"/>
            <a:pathLst>
              <a:path w="294639" h="1577339">
                <a:moveTo>
                  <a:pt x="294131" y="0"/>
                </a:moveTo>
                <a:lnTo>
                  <a:pt x="0" y="0"/>
                </a:lnTo>
                <a:lnTo>
                  <a:pt x="0" y="1577339"/>
                </a:lnTo>
                <a:lnTo>
                  <a:pt x="294131" y="1577339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07891" y="2619756"/>
            <a:ext cx="294640" cy="1819910"/>
          </a:xfrm>
          <a:custGeom>
            <a:avLst/>
            <a:gdLst/>
            <a:ahLst/>
            <a:cxnLst/>
            <a:rect l="l" t="t" r="r" b="b"/>
            <a:pathLst>
              <a:path w="294639" h="1819910">
                <a:moveTo>
                  <a:pt x="294131" y="0"/>
                </a:moveTo>
                <a:lnTo>
                  <a:pt x="0" y="0"/>
                </a:lnTo>
                <a:lnTo>
                  <a:pt x="0" y="1819655"/>
                </a:lnTo>
                <a:lnTo>
                  <a:pt x="294131" y="1819655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738115" y="2378964"/>
            <a:ext cx="294640" cy="2060575"/>
          </a:xfrm>
          <a:custGeom>
            <a:avLst/>
            <a:gdLst/>
            <a:ahLst/>
            <a:cxnLst/>
            <a:rect l="l" t="t" r="r" b="b"/>
            <a:pathLst>
              <a:path w="294639" h="2060575">
                <a:moveTo>
                  <a:pt x="294131" y="0"/>
                </a:moveTo>
                <a:lnTo>
                  <a:pt x="0" y="0"/>
                </a:lnTo>
                <a:lnTo>
                  <a:pt x="0" y="2060447"/>
                </a:lnTo>
                <a:lnTo>
                  <a:pt x="294131" y="2060447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68339" y="2973324"/>
            <a:ext cx="294640" cy="1466215"/>
          </a:xfrm>
          <a:custGeom>
            <a:avLst/>
            <a:gdLst/>
            <a:ahLst/>
            <a:cxnLst/>
            <a:rect l="l" t="t" r="r" b="b"/>
            <a:pathLst>
              <a:path w="294639" h="1466214">
                <a:moveTo>
                  <a:pt x="294131" y="0"/>
                </a:moveTo>
                <a:lnTo>
                  <a:pt x="0" y="0"/>
                </a:lnTo>
                <a:lnTo>
                  <a:pt x="0" y="1466087"/>
                </a:lnTo>
                <a:lnTo>
                  <a:pt x="294131" y="1466087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798564" y="2286000"/>
            <a:ext cx="294640" cy="2153920"/>
          </a:xfrm>
          <a:custGeom>
            <a:avLst/>
            <a:gdLst/>
            <a:ahLst/>
            <a:cxnLst/>
            <a:rect l="l" t="t" r="r" b="b"/>
            <a:pathLst>
              <a:path w="294640" h="2153920">
                <a:moveTo>
                  <a:pt x="294131" y="0"/>
                </a:moveTo>
                <a:lnTo>
                  <a:pt x="0" y="0"/>
                </a:lnTo>
                <a:lnTo>
                  <a:pt x="0" y="2153411"/>
                </a:lnTo>
                <a:lnTo>
                  <a:pt x="294131" y="2153411"/>
                </a:lnTo>
                <a:lnTo>
                  <a:pt x="294131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132331" y="1840992"/>
            <a:ext cx="0" cy="2598420"/>
          </a:xfrm>
          <a:custGeom>
            <a:avLst/>
            <a:gdLst/>
            <a:ahLst/>
            <a:cxnLst/>
            <a:rect l="l" t="t" r="r" b="b"/>
            <a:pathLst>
              <a:path w="0" h="2598420">
                <a:moveTo>
                  <a:pt x="0" y="2598419"/>
                </a:moveTo>
                <a:lnTo>
                  <a:pt x="0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94231" y="443941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94231" y="406755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94231" y="36972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94231" y="332536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94231" y="295351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94231" y="258318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94231" y="221132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94231" y="18409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32331" y="4439411"/>
            <a:ext cx="6181725" cy="0"/>
          </a:xfrm>
          <a:custGeom>
            <a:avLst/>
            <a:gdLst/>
            <a:ahLst/>
            <a:cxnLst/>
            <a:rect l="l" t="t" r="r" b="b"/>
            <a:pathLst>
              <a:path w="6181725" h="0">
                <a:moveTo>
                  <a:pt x="0" y="0"/>
                </a:moveTo>
                <a:lnTo>
                  <a:pt x="618134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1452500" y="3616576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430908" y="3672075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7.4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461133" y="3579361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8.4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491358" y="3783577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6.2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21845" y="3690613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7.2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03886" y="352360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660025" y="2260850"/>
            <a:ext cx="27114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10.6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25302" y="2650613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8.5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55527" y="2409178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9.8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750692" y="2168140"/>
            <a:ext cx="27178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.1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815969" y="2762246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7.9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811523" y="2075172"/>
            <a:ext cx="27114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11.6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40397" y="4352919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940397" y="3981443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40397" y="3610088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0397" y="323887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0397" y="2867648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9995" y="2496042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69995" y="2124829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69995" y="1753604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876656" y="4551676"/>
            <a:ext cx="791992" cy="783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2111370" y="4566416"/>
            <a:ext cx="593216" cy="5638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777489" y="4565010"/>
            <a:ext cx="948446" cy="9296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953133" y="4562986"/>
            <a:ext cx="812048" cy="7854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163068" y="4552950"/>
            <a:ext cx="626745" cy="615950"/>
          </a:xfrm>
          <a:custGeom>
            <a:avLst/>
            <a:gdLst/>
            <a:ahLst/>
            <a:cxnLst/>
            <a:rect l="l" t="t" r="r" b="b"/>
            <a:pathLst>
              <a:path w="626745" h="615950">
                <a:moveTo>
                  <a:pt x="56631" y="515111"/>
                </a:moveTo>
                <a:lnTo>
                  <a:pt x="41788" y="515111"/>
                </a:lnTo>
                <a:lnTo>
                  <a:pt x="38099" y="518159"/>
                </a:lnTo>
                <a:lnTo>
                  <a:pt x="34533" y="521207"/>
                </a:lnTo>
                <a:lnTo>
                  <a:pt x="31882" y="521207"/>
                </a:lnTo>
                <a:lnTo>
                  <a:pt x="28315" y="524255"/>
                </a:lnTo>
                <a:lnTo>
                  <a:pt x="24109" y="530351"/>
                </a:lnTo>
                <a:lnTo>
                  <a:pt x="0" y="551687"/>
                </a:lnTo>
                <a:lnTo>
                  <a:pt x="64007" y="615695"/>
                </a:lnTo>
                <a:lnTo>
                  <a:pt x="72511" y="609599"/>
                </a:lnTo>
                <a:lnTo>
                  <a:pt x="46481" y="582167"/>
                </a:lnTo>
                <a:lnTo>
                  <a:pt x="53029" y="576071"/>
                </a:lnTo>
                <a:lnTo>
                  <a:pt x="38861" y="576071"/>
                </a:lnTo>
                <a:lnTo>
                  <a:pt x="16001" y="551687"/>
                </a:lnTo>
                <a:lnTo>
                  <a:pt x="36179" y="533399"/>
                </a:lnTo>
                <a:lnTo>
                  <a:pt x="39105" y="530351"/>
                </a:lnTo>
                <a:lnTo>
                  <a:pt x="40873" y="527303"/>
                </a:lnTo>
                <a:lnTo>
                  <a:pt x="72755" y="527303"/>
                </a:lnTo>
                <a:lnTo>
                  <a:pt x="67299" y="524255"/>
                </a:lnTo>
                <a:lnTo>
                  <a:pt x="64129" y="518159"/>
                </a:lnTo>
                <a:lnTo>
                  <a:pt x="60563" y="518159"/>
                </a:lnTo>
                <a:lnTo>
                  <a:pt x="56631" y="515111"/>
                </a:lnTo>
                <a:close/>
              </a:path>
              <a:path w="626745" h="615950">
                <a:moveTo>
                  <a:pt x="72755" y="527303"/>
                </a:moveTo>
                <a:lnTo>
                  <a:pt x="53218" y="527303"/>
                </a:lnTo>
                <a:lnTo>
                  <a:pt x="56266" y="530351"/>
                </a:lnTo>
                <a:lnTo>
                  <a:pt x="58917" y="530351"/>
                </a:lnTo>
                <a:lnTo>
                  <a:pt x="62605" y="536447"/>
                </a:lnTo>
                <a:lnTo>
                  <a:pt x="64251" y="539495"/>
                </a:lnTo>
                <a:lnTo>
                  <a:pt x="64007" y="542543"/>
                </a:lnTo>
                <a:lnTo>
                  <a:pt x="63733" y="548639"/>
                </a:lnTo>
                <a:lnTo>
                  <a:pt x="60959" y="551687"/>
                </a:lnTo>
                <a:lnTo>
                  <a:pt x="55504" y="557783"/>
                </a:lnTo>
                <a:lnTo>
                  <a:pt x="38861" y="576071"/>
                </a:lnTo>
                <a:lnTo>
                  <a:pt x="53029" y="576071"/>
                </a:lnTo>
                <a:lnTo>
                  <a:pt x="62849" y="566927"/>
                </a:lnTo>
                <a:lnTo>
                  <a:pt x="68754" y="560831"/>
                </a:lnTo>
                <a:lnTo>
                  <a:pt x="72919" y="554735"/>
                </a:lnTo>
                <a:lnTo>
                  <a:pt x="75318" y="548639"/>
                </a:lnTo>
                <a:lnTo>
                  <a:pt x="75925" y="542543"/>
                </a:lnTo>
                <a:lnTo>
                  <a:pt x="75681" y="533399"/>
                </a:lnTo>
                <a:lnTo>
                  <a:pt x="72755" y="527303"/>
                </a:lnTo>
                <a:close/>
              </a:path>
              <a:path w="626745" h="615950">
                <a:moveTo>
                  <a:pt x="67177" y="484631"/>
                </a:moveTo>
                <a:lnTo>
                  <a:pt x="59314" y="493775"/>
                </a:lnTo>
                <a:lnTo>
                  <a:pt x="123322" y="557783"/>
                </a:lnTo>
                <a:lnTo>
                  <a:pt x="131185" y="548639"/>
                </a:lnTo>
                <a:lnTo>
                  <a:pt x="105796" y="524255"/>
                </a:lnTo>
                <a:lnTo>
                  <a:pt x="102229" y="521207"/>
                </a:lnTo>
                <a:lnTo>
                  <a:pt x="99821" y="518159"/>
                </a:lnTo>
                <a:lnTo>
                  <a:pt x="98541" y="515111"/>
                </a:lnTo>
                <a:lnTo>
                  <a:pt x="97414" y="512063"/>
                </a:lnTo>
                <a:lnTo>
                  <a:pt x="97261" y="509015"/>
                </a:lnTo>
                <a:lnTo>
                  <a:pt x="90159" y="509015"/>
                </a:lnTo>
                <a:lnTo>
                  <a:pt x="67177" y="484631"/>
                </a:lnTo>
                <a:close/>
              </a:path>
              <a:path w="626745" h="615950">
                <a:moveTo>
                  <a:pt x="134648" y="493775"/>
                </a:moveTo>
                <a:lnTo>
                  <a:pt x="119877" y="493775"/>
                </a:lnTo>
                <a:lnTo>
                  <a:pt x="123809" y="499871"/>
                </a:lnTo>
                <a:lnTo>
                  <a:pt x="153283" y="527303"/>
                </a:lnTo>
                <a:lnTo>
                  <a:pt x="161147" y="521207"/>
                </a:lnTo>
                <a:lnTo>
                  <a:pt x="134648" y="493775"/>
                </a:lnTo>
                <a:close/>
              </a:path>
              <a:path w="626745" h="615950">
                <a:moveTo>
                  <a:pt x="130545" y="457199"/>
                </a:moveTo>
                <a:lnTo>
                  <a:pt x="122041" y="466343"/>
                </a:lnTo>
                <a:lnTo>
                  <a:pt x="186171" y="493775"/>
                </a:lnTo>
                <a:lnTo>
                  <a:pt x="186689" y="496823"/>
                </a:lnTo>
                <a:lnTo>
                  <a:pt x="187330" y="496823"/>
                </a:lnTo>
                <a:lnTo>
                  <a:pt x="189341" y="502919"/>
                </a:lnTo>
                <a:lnTo>
                  <a:pt x="190499" y="505967"/>
                </a:lnTo>
                <a:lnTo>
                  <a:pt x="190865" y="505967"/>
                </a:lnTo>
                <a:lnTo>
                  <a:pt x="191261" y="509015"/>
                </a:lnTo>
                <a:lnTo>
                  <a:pt x="190743" y="512063"/>
                </a:lnTo>
                <a:lnTo>
                  <a:pt x="190225" y="512063"/>
                </a:lnTo>
                <a:lnTo>
                  <a:pt x="189097" y="515111"/>
                </a:lnTo>
                <a:lnTo>
                  <a:pt x="187330" y="515111"/>
                </a:lnTo>
                <a:lnTo>
                  <a:pt x="186049" y="518159"/>
                </a:lnTo>
                <a:lnTo>
                  <a:pt x="184403" y="518159"/>
                </a:lnTo>
                <a:lnTo>
                  <a:pt x="182117" y="521207"/>
                </a:lnTo>
                <a:lnTo>
                  <a:pt x="190378" y="527303"/>
                </a:lnTo>
                <a:lnTo>
                  <a:pt x="192907" y="524255"/>
                </a:lnTo>
                <a:lnTo>
                  <a:pt x="194950" y="524255"/>
                </a:lnTo>
                <a:lnTo>
                  <a:pt x="196474" y="521207"/>
                </a:lnTo>
                <a:lnTo>
                  <a:pt x="199003" y="521207"/>
                </a:lnTo>
                <a:lnTo>
                  <a:pt x="200527" y="518159"/>
                </a:lnTo>
                <a:lnTo>
                  <a:pt x="201167" y="515111"/>
                </a:lnTo>
                <a:lnTo>
                  <a:pt x="201655" y="512063"/>
                </a:lnTo>
                <a:lnTo>
                  <a:pt x="201411" y="509015"/>
                </a:lnTo>
                <a:lnTo>
                  <a:pt x="200284" y="502919"/>
                </a:lnTo>
                <a:lnTo>
                  <a:pt x="199369" y="499871"/>
                </a:lnTo>
                <a:lnTo>
                  <a:pt x="197357" y="496823"/>
                </a:lnTo>
                <a:lnTo>
                  <a:pt x="194035" y="487679"/>
                </a:lnTo>
                <a:lnTo>
                  <a:pt x="191231" y="481583"/>
                </a:lnTo>
                <a:lnTo>
                  <a:pt x="181234" y="481583"/>
                </a:lnTo>
                <a:lnTo>
                  <a:pt x="176387" y="478535"/>
                </a:lnTo>
                <a:lnTo>
                  <a:pt x="171693" y="478535"/>
                </a:lnTo>
                <a:lnTo>
                  <a:pt x="167121" y="475487"/>
                </a:lnTo>
                <a:lnTo>
                  <a:pt x="130545" y="457199"/>
                </a:lnTo>
                <a:close/>
              </a:path>
              <a:path w="626745" h="615950">
                <a:moveTo>
                  <a:pt x="119755" y="481583"/>
                </a:moveTo>
                <a:lnTo>
                  <a:pt x="104759" y="481583"/>
                </a:lnTo>
                <a:lnTo>
                  <a:pt x="101071" y="484631"/>
                </a:lnTo>
                <a:lnTo>
                  <a:pt x="92080" y="493775"/>
                </a:lnTo>
                <a:lnTo>
                  <a:pt x="89519" y="499871"/>
                </a:lnTo>
                <a:lnTo>
                  <a:pt x="90159" y="509015"/>
                </a:lnTo>
                <a:lnTo>
                  <a:pt x="97261" y="509015"/>
                </a:lnTo>
                <a:lnTo>
                  <a:pt x="98023" y="505967"/>
                </a:lnTo>
                <a:lnTo>
                  <a:pt x="98938" y="502919"/>
                </a:lnTo>
                <a:lnTo>
                  <a:pt x="100462" y="499871"/>
                </a:lnTo>
                <a:lnTo>
                  <a:pt x="102869" y="496823"/>
                </a:lnTo>
                <a:lnTo>
                  <a:pt x="105917" y="493775"/>
                </a:lnTo>
                <a:lnTo>
                  <a:pt x="134648" y="493775"/>
                </a:lnTo>
                <a:lnTo>
                  <a:pt x="131704" y="490727"/>
                </a:lnTo>
                <a:lnTo>
                  <a:pt x="127253" y="484631"/>
                </a:lnTo>
                <a:lnTo>
                  <a:pt x="123169" y="484631"/>
                </a:lnTo>
                <a:lnTo>
                  <a:pt x="119755" y="481583"/>
                </a:lnTo>
                <a:close/>
              </a:path>
              <a:path w="626745" h="615950">
                <a:moveTo>
                  <a:pt x="164591" y="423671"/>
                </a:moveTo>
                <a:lnTo>
                  <a:pt x="156697" y="432815"/>
                </a:lnTo>
                <a:lnTo>
                  <a:pt x="173857" y="469391"/>
                </a:lnTo>
                <a:lnTo>
                  <a:pt x="176021" y="472439"/>
                </a:lnTo>
                <a:lnTo>
                  <a:pt x="178429" y="478535"/>
                </a:lnTo>
                <a:lnTo>
                  <a:pt x="181234" y="481583"/>
                </a:lnTo>
                <a:lnTo>
                  <a:pt x="191231" y="481583"/>
                </a:lnTo>
                <a:lnTo>
                  <a:pt x="164591" y="423671"/>
                </a:lnTo>
                <a:close/>
              </a:path>
              <a:path w="626745" h="615950">
                <a:moveTo>
                  <a:pt x="207751" y="441959"/>
                </a:moveTo>
                <a:lnTo>
                  <a:pt x="201167" y="451103"/>
                </a:lnTo>
                <a:lnTo>
                  <a:pt x="206989" y="457199"/>
                </a:lnTo>
                <a:lnTo>
                  <a:pt x="224027" y="457199"/>
                </a:lnTo>
                <a:lnTo>
                  <a:pt x="229849" y="454151"/>
                </a:lnTo>
                <a:lnTo>
                  <a:pt x="235945" y="448055"/>
                </a:lnTo>
                <a:lnTo>
                  <a:pt x="214883" y="448055"/>
                </a:lnTo>
                <a:lnTo>
                  <a:pt x="207751" y="441959"/>
                </a:lnTo>
                <a:close/>
              </a:path>
              <a:path w="626745" h="615950">
                <a:moveTo>
                  <a:pt x="244205" y="420623"/>
                </a:moveTo>
                <a:lnTo>
                  <a:pt x="230885" y="420623"/>
                </a:lnTo>
                <a:lnTo>
                  <a:pt x="232653" y="423671"/>
                </a:lnTo>
                <a:lnTo>
                  <a:pt x="234695" y="423671"/>
                </a:lnTo>
                <a:lnTo>
                  <a:pt x="235457" y="426719"/>
                </a:lnTo>
                <a:lnTo>
                  <a:pt x="235183" y="429767"/>
                </a:lnTo>
                <a:lnTo>
                  <a:pt x="234939" y="432815"/>
                </a:lnTo>
                <a:lnTo>
                  <a:pt x="233050" y="435863"/>
                </a:lnTo>
                <a:lnTo>
                  <a:pt x="225795" y="445007"/>
                </a:lnTo>
                <a:lnTo>
                  <a:pt x="222229" y="445007"/>
                </a:lnTo>
                <a:lnTo>
                  <a:pt x="218572" y="448055"/>
                </a:lnTo>
                <a:lnTo>
                  <a:pt x="235945" y="448055"/>
                </a:lnTo>
                <a:lnTo>
                  <a:pt x="239511" y="445007"/>
                </a:lnTo>
                <a:lnTo>
                  <a:pt x="242194" y="438911"/>
                </a:lnTo>
                <a:lnTo>
                  <a:pt x="243839" y="435863"/>
                </a:lnTo>
                <a:lnTo>
                  <a:pt x="245363" y="432815"/>
                </a:lnTo>
                <a:lnTo>
                  <a:pt x="245851" y="426719"/>
                </a:lnTo>
                <a:lnTo>
                  <a:pt x="244967" y="423671"/>
                </a:lnTo>
                <a:lnTo>
                  <a:pt x="244205" y="420623"/>
                </a:lnTo>
                <a:close/>
              </a:path>
              <a:path w="626745" h="615950">
                <a:moveTo>
                  <a:pt x="187055" y="414527"/>
                </a:moveTo>
                <a:lnTo>
                  <a:pt x="177424" y="414527"/>
                </a:lnTo>
                <a:lnTo>
                  <a:pt x="176905" y="417575"/>
                </a:lnTo>
                <a:lnTo>
                  <a:pt x="177149" y="420623"/>
                </a:lnTo>
                <a:lnTo>
                  <a:pt x="177911" y="423671"/>
                </a:lnTo>
                <a:lnTo>
                  <a:pt x="178795" y="426719"/>
                </a:lnTo>
                <a:lnTo>
                  <a:pt x="180197" y="429767"/>
                </a:lnTo>
                <a:lnTo>
                  <a:pt x="182239" y="429767"/>
                </a:lnTo>
                <a:lnTo>
                  <a:pt x="184525" y="432815"/>
                </a:lnTo>
                <a:lnTo>
                  <a:pt x="187177" y="435863"/>
                </a:lnTo>
                <a:lnTo>
                  <a:pt x="199765" y="435863"/>
                </a:lnTo>
                <a:lnTo>
                  <a:pt x="202935" y="432815"/>
                </a:lnTo>
                <a:lnTo>
                  <a:pt x="208269" y="429767"/>
                </a:lnTo>
                <a:lnTo>
                  <a:pt x="215524" y="426719"/>
                </a:lnTo>
                <a:lnTo>
                  <a:pt x="220858" y="423671"/>
                </a:lnTo>
                <a:lnTo>
                  <a:pt x="188975" y="423671"/>
                </a:lnTo>
                <a:lnTo>
                  <a:pt x="187330" y="420623"/>
                </a:lnTo>
                <a:lnTo>
                  <a:pt x="186689" y="417575"/>
                </a:lnTo>
                <a:lnTo>
                  <a:pt x="187055" y="414527"/>
                </a:lnTo>
                <a:close/>
              </a:path>
              <a:path w="626745" h="615950">
                <a:moveTo>
                  <a:pt x="234421" y="408431"/>
                </a:moveTo>
                <a:lnTo>
                  <a:pt x="225155" y="408431"/>
                </a:lnTo>
                <a:lnTo>
                  <a:pt x="221985" y="411479"/>
                </a:lnTo>
                <a:lnTo>
                  <a:pt x="218815" y="411479"/>
                </a:lnTo>
                <a:lnTo>
                  <a:pt x="213725" y="414527"/>
                </a:lnTo>
                <a:lnTo>
                  <a:pt x="206745" y="417575"/>
                </a:lnTo>
                <a:lnTo>
                  <a:pt x="198881" y="423671"/>
                </a:lnTo>
                <a:lnTo>
                  <a:pt x="220858" y="423671"/>
                </a:lnTo>
                <a:lnTo>
                  <a:pt x="224393" y="420623"/>
                </a:lnTo>
                <a:lnTo>
                  <a:pt x="244205" y="420623"/>
                </a:lnTo>
                <a:lnTo>
                  <a:pt x="242559" y="417575"/>
                </a:lnTo>
                <a:lnTo>
                  <a:pt x="239908" y="414527"/>
                </a:lnTo>
                <a:lnTo>
                  <a:pt x="237225" y="411479"/>
                </a:lnTo>
                <a:lnTo>
                  <a:pt x="234421" y="408431"/>
                </a:lnTo>
                <a:close/>
              </a:path>
              <a:path w="626745" h="615950">
                <a:moveTo>
                  <a:pt x="223906" y="365759"/>
                </a:moveTo>
                <a:lnTo>
                  <a:pt x="216011" y="371855"/>
                </a:lnTo>
                <a:lnTo>
                  <a:pt x="262371" y="417575"/>
                </a:lnTo>
                <a:lnTo>
                  <a:pt x="270235" y="411479"/>
                </a:lnTo>
                <a:lnTo>
                  <a:pt x="223906" y="365759"/>
                </a:lnTo>
                <a:close/>
              </a:path>
              <a:path w="626745" h="615950">
                <a:moveTo>
                  <a:pt x="210555" y="390143"/>
                </a:moveTo>
                <a:lnTo>
                  <a:pt x="200893" y="390143"/>
                </a:lnTo>
                <a:lnTo>
                  <a:pt x="197083" y="393191"/>
                </a:lnTo>
                <a:lnTo>
                  <a:pt x="193273" y="393191"/>
                </a:lnTo>
                <a:lnTo>
                  <a:pt x="177789" y="414527"/>
                </a:lnTo>
                <a:lnTo>
                  <a:pt x="187451" y="414527"/>
                </a:lnTo>
                <a:lnTo>
                  <a:pt x="189341" y="408431"/>
                </a:lnTo>
                <a:lnTo>
                  <a:pt x="196077" y="402335"/>
                </a:lnTo>
                <a:lnTo>
                  <a:pt x="202173" y="402335"/>
                </a:lnTo>
                <a:lnTo>
                  <a:pt x="205099" y="399287"/>
                </a:lnTo>
                <a:lnTo>
                  <a:pt x="214106" y="399287"/>
                </a:lnTo>
                <a:lnTo>
                  <a:pt x="217413" y="396239"/>
                </a:lnTo>
                <a:lnTo>
                  <a:pt x="213847" y="393191"/>
                </a:lnTo>
                <a:lnTo>
                  <a:pt x="210555" y="390143"/>
                </a:lnTo>
                <a:close/>
              </a:path>
              <a:path w="626745" h="615950">
                <a:moveTo>
                  <a:pt x="214106" y="399287"/>
                </a:moveTo>
                <a:lnTo>
                  <a:pt x="205099" y="399287"/>
                </a:lnTo>
                <a:lnTo>
                  <a:pt x="208025" y="402335"/>
                </a:lnTo>
                <a:lnTo>
                  <a:pt x="210799" y="402335"/>
                </a:lnTo>
                <a:lnTo>
                  <a:pt x="214106" y="399287"/>
                </a:lnTo>
                <a:close/>
              </a:path>
              <a:path w="626745" h="615950">
                <a:moveTo>
                  <a:pt x="281665" y="323087"/>
                </a:moveTo>
                <a:lnTo>
                  <a:pt x="264535" y="323087"/>
                </a:lnTo>
                <a:lnTo>
                  <a:pt x="259201" y="326135"/>
                </a:lnTo>
                <a:lnTo>
                  <a:pt x="254111" y="332231"/>
                </a:lnTo>
                <a:lnTo>
                  <a:pt x="250179" y="335279"/>
                </a:lnTo>
                <a:lnTo>
                  <a:pt x="247375" y="341375"/>
                </a:lnTo>
                <a:lnTo>
                  <a:pt x="245851" y="347471"/>
                </a:lnTo>
                <a:lnTo>
                  <a:pt x="244327" y="350519"/>
                </a:lnTo>
                <a:lnTo>
                  <a:pt x="244723" y="356615"/>
                </a:lnTo>
                <a:lnTo>
                  <a:pt x="246766" y="362711"/>
                </a:lnTo>
                <a:lnTo>
                  <a:pt x="248899" y="368807"/>
                </a:lnTo>
                <a:lnTo>
                  <a:pt x="252465" y="371855"/>
                </a:lnTo>
                <a:lnTo>
                  <a:pt x="257434" y="377951"/>
                </a:lnTo>
                <a:lnTo>
                  <a:pt x="263263" y="384047"/>
                </a:lnTo>
                <a:lnTo>
                  <a:pt x="275071" y="390143"/>
                </a:lnTo>
                <a:lnTo>
                  <a:pt x="289041" y="390143"/>
                </a:lnTo>
                <a:lnTo>
                  <a:pt x="296296" y="387095"/>
                </a:lnTo>
                <a:lnTo>
                  <a:pt x="302635" y="380999"/>
                </a:lnTo>
                <a:lnTo>
                  <a:pt x="287639" y="380999"/>
                </a:lnTo>
                <a:lnTo>
                  <a:pt x="282427" y="377951"/>
                </a:lnTo>
                <a:lnTo>
                  <a:pt x="277246" y="377951"/>
                </a:lnTo>
                <a:lnTo>
                  <a:pt x="271515" y="374903"/>
                </a:lnTo>
                <a:lnTo>
                  <a:pt x="259079" y="362711"/>
                </a:lnTo>
                <a:lnTo>
                  <a:pt x="255910" y="356615"/>
                </a:lnTo>
                <a:lnTo>
                  <a:pt x="255513" y="353567"/>
                </a:lnTo>
                <a:lnTo>
                  <a:pt x="255148" y="347471"/>
                </a:lnTo>
                <a:lnTo>
                  <a:pt x="256915" y="341375"/>
                </a:lnTo>
                <a:lnTo>
                  <a:pt x="260847" y="338327"/>
                </a:lnTo>
                <a:lnTo>
                  <a:pt x="263530" y="335279"/>
                </a:lnTo>
                <a:lnTo>
                  <a:pt x="269991" y="335279"/>
                </a:lnTo>
                <a:lnTo>
                  <a:pt x="273436" y="332231"/>
                </a:lnTo>
                <a:lnTo>
                  <a:pt x="285231" y="332231"/>
                </a:lnTo>
                <a:lnTo>
                  <a:pt x="287395" y="329183"/>
                </a:lnTo>
                <a:lnTo>
                  <a:pt x="281665" y="323087"/>
                </a:lnTo>
                <a:close/>
              </a:path>
              <a:path w="626745" h="615950">
                <a:moveTo>
                  <a:pt x="304799" y="344423"/>
                </a:moveTo>
                <a:lnTo>
                  <a:pt x="296143" y="350519"/>
                </a:lnTo>
                <a:lnTo>
                  <a:pt x="299465" y="356615"/>
                </a:lnTo>
                <a:lnTo>
                  <a:pt x="301111" y="359663"/>
                </a:lnTo>
                <a:lnTo>
                  <a:pt x="300868" y="362711"/>
                </a:lnTo>
                <a:lnTo>
                  <a:pt x="300715" y="368807"/>
                </a:lnTo>
                <a:lnTo>
                  <a:pt x="299069" y="371855"/>
                </a:lnTo>
                <a:lnTo>
                  <a:pt x="292211" y="377951"/>
                </a:lnTo>
                <a:lnTo>
                  <a:pt x="287639" y="380999"/>
                </a:lnTo>
                <a:lnTo>
                  <a:pt x="302635" y="380999"/>
                </a:lnTo>
                <a:lnTo>
                  <a:pt x="307573" y="374903"/>
                </a:lnTo>
                <a:lnTo>
                  <a:pt x="310377" y="368807"/>
                </a:lnTo>
                <a:lnTo>
                  <a:pt x="310895" y="362711"/>
                </a:lnTo>
                <a:lnTo>
                  <a:pt x="311383" y="356615"/>
                </a:lnTo>
                <a:lnTo>
                  <a:pt x="309371" y="350519"/>
                </a:lnTo>
                <a:lnTo>
                  <a:pt x="304799" y="344423"/>
                </a:lnTo>
                <a:close/>
              </a:path>
              <a:path w="626745" h="615950">
                <a:moveTo>
                  <a:pt x="206227" y="347471"/>
                </a:moveTo>
                <a:lnTo>
                  <a:pt x="198363" y="353567"/>
                </a:lnTo>
                <a:lnTo>
                  <a:pt x="207385" y="362711"/>
                </a:lnTo>
                <a:lnTo>
                  <a:pt x="215249" y="356615"/>
                </a:lnTo>
                <a:lnTo>
                  <a:pt x="206227" y="347471"/>
                </a:lnTo>
                <a:close/>
              </a:path>
              <a:path w="626745" h="615950">
                <a:moveTo>
                  <a:pt x="338155" y="289559"/>
                </a:moveTo>
                <a:lnTo>
                  <a:pt x="321929" y="289559"/>
                </a:lnTo>
                <a:lnTo>
                  <a:pt x="325252" y="292607"/>
                </a:lnTo>
                <a:lnTo>
                  <a:pt x="326135" y="292607"/>
                </a:lnTo>
                <a:lnTo>
                  <a:pt x="327141" y="295655"/>
                </a:lnTo>
                <a:lnTo>
                  <a:pt x="325252" y="298703"/>
                </a:lnTo>
                <a:lnTo>
                  <a:pt x="321442" y="304799"/>
                </a:lnTo>
                <a:lnTo>
                  <a:pt x="315833" y="310895"/>
                </a:lnTo>
                <a:lnTo>
                  <a:pt x="313181" y="313943"/>
                </a:lnTo>
                <a:lnTo>
                  <a:pt x="311139" y="316991"/>
                </a:lnTo>
                <a:lnTo>
                  <a:pt x="310133" y="320039"/>
                </a:lnTo>
                <a:lnTo>
                  <a:pt x="308609" y="323087"/>
                </a:lnTo>
                <a:lnTo>
                  <a:pt x="307573" y="326135"/>
                </a:lnTo>
                <a:lnTo>
                  <a:pt x="306964" y="329183"/>
                </a:lnTo>
                <a:lnTo>
                  <a:pt x="306445" y="332231"/>
                </a:lnTo>
                <a:lnTo>
                  <a:pt x="306567" y="335279"/>
                </a:lnTo>
                <a:lnTo>
                  <a:pt x="308335" y="338327"/>
                </a:lnTo>
                <a:lnTo>
                  <a:pt x="309859" y="341375"/>
                </a:lnTo>
                <a:lnTo>
                  <a:pt x="315955" y="347471"/>
                </a:lnTo>
                <a:lnTo>
                  <a:pt x="320527" y="350519"/>
                </a:lnTo>
                <a:lnTo>
                  <a:pt x="330951" y="350519"/>
                </a:lnTo>
                <a:lnTo>
                  <a:pt x="336163" y="347471"/>
                </a:lnTo>
                <a:lnTo>
                  <a:pt x="341254" y="341375"/>
                </a:lnTo>
                <a:lnTo>
                  <a:pt x="344302" y="338327"/>
                </a:lnTo>
                <a:lnTo>
                  <a:pt x="322447" y="338327"/>
                </a:lnTo>
                <a:lnTo>
                  <a:pt x="318881" y="335279"/>
                </a:lnTo>
                <a:lnTo>
                  <a:pt x="317997" y="332231"/>
                </a:lnTo>
                <a:lnTo>
                  <a:pt x="317632" y="332231"/>
                </a:lnTo>
                <a:lnTo>
                  <a:pt x="317235" y="329183"/>
                </a:lnTo>
                <a:lnTo>
                  <a:pt x="317479" y="326135"/>
                </a:lnTo>
                <a:lnTo>
                  <a:pt x="318241" y="326135"/>
                </a:lnTo>
                <a:lnTo>
                  <a:pt x="318881" y="323087"/>
                </a:lnTo>
                <a:lnTo>
                  <a:pt x="320680" y="320039"/>
                </a:lnTo>
                <a:lnTo>
                  <a:pt x="323453" y="316991"/>
                </a:lnTo>
                <a:lnTo>
                  <a:pt x="328421" y="310895"/>
                </a:lnTo>
                <a:lnTo>
                  <a:pt x="333359" y="301751"/>
                </a:lnTo>
                <a:lnTo>
                  <a:pt x="350001" y="301751"/>
                </a:lnTo>
                <a:lnTo>
                  <a:pt x="345185" y="295655"/>
                </a:lnTo>
                <a:lnTo>
                  <a:pt x="338155" y="289559"/>
                </a:lnTo>
                <a:close/>
              </a:path>
              <a:path w="626745" h="615950">
                <a:moveTo>
                  <a:pt x="285231" y="332231"/>
                </a:moveTo>
                <a:lnTo>
                  <a:pt x="273436" y="332231"/>
                </a:lnTo>
                <a:lnTo>
                  <a:pt x="276971" y="335279"/>
                </a:lnTo>
                <a:lnTo>
                  <a:pt x="280903" y="338327"/>
                </a:lnTo>
                <a:lnTo>
                  <a:pt x="285231" y="332231"/>
                </a:lnTo>
                <a:close/>
              </a:path>
              <a:path w="626745" h="615950">
                <a:moveTo>
                  <a:pt x="350001" y="301751"/>
                </a:moveTo>
                <a:lnTo>
                  <a:pt x="333359" y="301751"/>
                </a:lnTo>
                <a:lnTo>
                  <a:pt x="336285" y="304799"/>
                </a:lnTo>
                <a:lnTo>
                  <a:pt x="339730" y="307847"/>
                </a:lnTo>
                <a:lnTo>
                  <a:pt x="341863" y="310895"/>
                </a:lnTo>
                <a:lnTo>
                  <a:pt x="342778" y="313943"/>
                </a:lnTo>
                <a:lnTo>
                  <a:pt x="344027" y="316991"/>
                </a:lnTo>
                <a:lnTo>
                  <a:pt x="344027" y="320039"/>
                </a:lnTo>
                <a:lnTo>
                  <a:pt x="342016" y="326135"/>
                </a:lnTo>
                <a:lnTo>
                  <a:pt x="339973" y="332231"/>
                </a:lnTo>
                <a:lnTo>
                  <a:pt x="333877" y="338327"/>
                </a:lnTo>
                <a:lnTo>
                  <a:pt x="344302" y="338327"/>
                </a:lnTo>
                <a:lnTo>
                  <a:pt x="346709" y="335279"/>
                </a:lnTo>
                <a:lnTo>
                  <a:pt x="350001" y="329183"/>
                </a:lnTo>
                <a:lnTo>
                  <a:pt x="351160" y="323087"/>
                </a:lnTo>
                <a:lnTo>
                  <a:pt x="351525" y="316991"/>
                </a:lnTo>
                <a:lnTo>
                  <a:pt x="364307" y="316991"/>
                </a:lnTo>
                <a:lnTo>
                  <a:pt x="367009" y="313943"/>
                </a:lnTo>
                <a:lnTo>
                  <a:pt x="364357" y="313943"/>
                </a:lnTo>
                <a:lnTo>
                  <a:pt x="361828" y="310895"/>
                </a:lnTo>
                <a:lnTo>
                  <a:pt x="359542" y="310895"/>
                </a:lnTo>
                <a:lnTo>
                  <a:pt x="357256" y="307847"/>
                </a:lnTo>
                <a:lnTo>
                  <a:pt x="352409" y="304799"/>
                </a:lnTo>
                <a:lnTo>
                  <a:pt x="350001" y="301751"/>
                </a:lnTo>
                <a:close/>
              </a:path>
              <a:path w="626745" h="615950">
                <a:moveTo>
                  <a:pt x="324337" y="277367"/>
                </a:moveTo>
                <a:lnTo>
                  <a:pt x="310255" y="277367"/>
                </a:lnTo>
                <a:lnTo>
                  <a:pt x="306811" y="280415"/>
                </a:lnTo>
                <a:lnTo>
                  <a:pt x="303154" y="283463"/>
                </a:lnTo>
                <a:lnTo>
                  <a:pt x="299191" y="286511"/>
                </a:lnTo>
                <a:lnTo>
                  <a:pt x="295259" y="292607"/>
                </a:lnTo>
                <a:lnTo>
                  <a:pt x="292211" y="295655"/>
                </a:lnTo>
                <a:lnTo>
                  <a:pt x="290321" y="298703"/>
                </a:lnTo>
                <a:lnTo>
                  <a:pt x="288401" y="304799"/>
                </a:lnTo>
                <a:lnTo>
                  <a:pt x="287639" y="307847"/>
                </a:lnTo>
                <a:lnTo>
                  <a:pt x="288035" y="310895"/>
                </a:lnTo>
                <a:lnTo>
                  <a:pt x="288401" y="313943"/>
                </a:lnTo>
                <a:lnTo>
                  <a:pt x="289925" y="316991"/>
                </a:lnTo>
                <a:lnTo>
                  <a:pt x="292607" y="323087"/>
                </a:lnTo>
                <a:lnTo>
                  <a:pt x="301233" y="316991"/>
                </a:lnTo>
                <a:lnTo>
                  <a:pt x="298825" y="310895"/>
                </a:lnTo>
                <a:lnTo>
                  <a:pt x="297820" y="307847"/>
                </a:lnTo>
                <a:lnTo>
                  <a:pt x="298307" y="304799"/>
                </a:lnTo>
                <a:lnTo>
                  <a:pt x="298825" y="301751"/>
                </a:lnTo>
                <a:lnTo>
                  <a:pt x="300868" y="298703"/>
                </a:lnTo>
                <a:lnTo>
                  <a:pt x="304525" y="295655"/>
                </a:lnTo>
                <a:lnTo>
                  <a:pt x="308488" y="289559"/>
                </a:lnTo>
                <a:lnTo>
                  <a:pt x="338155" y="289559"/>
                </a:lnTo>
                <a:lnTo>
                  <a:pt x="334639" y="286511"/>
                </a:lnTo>
                <a:lnTo>
                  <a:pt x="331195" y="283463"/>
                </a:lnTo>
                <a:lnTo>
                  <a:pt x="328665" y="280415"/>
                </a:lnTo>
                <a:lnTo>
                  <a:pt x="327019" y="280415"/>
                </a:lnTo>
                <a:lnTo>
                  <a:pt x="324337" y="277367"/>
                </a:lnTo>
                <a:close/>
              </a:path>
              <a:path w="626745" h="615950">
                <a:moveTo>
                  <a:pt x="364307" y="316991"/>
                </a:moveTo>
                <a:lnTo>
                  <a:pt x="351525" y="316991"/>
                </a:lnTo>
                <a:lnTo>
                  <a:pt x="353933" y="320039"/>
                </a:lnTo>
                <a:lnTo>
                  <a:pt x="356341" y="320039"/>
                </a:lnTo>
                <a:lnTo>
                  <a:pt x="358901" y="323087"/>
                </a:lnTo>
                <a:lnTo>
                  <a:pt x="364307" y="316991"/>
                </a:lnTo>
                <a:close/>
              </a:path>
              <a:path w="626745" h="615950">
                <a:moveTo>
                  <a:pt x="321289" y="231647"/>
                </a:moveTo>
                <a:lnTo>
                  <a:pt x="313425" y="240791"/>
                </a:lnTo>
                <a:lnTo>
                  <a:pt x="377433" y="304799"/>
                </a:lnTo>
                <a:lnTo>
                  <a:pt x="385297" y="295655"/>
                </a:lnTo>
                <a:lnTo>
                  <a:pt x="321289" y="231647"/>
                </a:lnTo>
                <a:close/>
              </a:path>
              <a:path w="626745" h="615950">
                <a:moveTo>
                  <a:pt x="368807" y="182879"/>
                </a:moveTo>
                <a:lnTo>
                  <a:pt x="360304" y="192023"/>
                </a:lnTo>
                <a:lnTo>
                  <a:pt x="424312" y="256031"/>
                </a:lnTo>
                <a:lnTo>
                  <a:pt x="432815" y="246887"/>
                </a:lnTo>
                <a:lnTo>
                  <a:pt x="368807" y="182879"/>
                </a:lnTo>
                <a:close/>
              </a:path>
              <a:path w="626745" h="615950">
                <a:moveTo>
                  <a:pt x="408431" y="179831"/>
                </a:moveTo>
                <a:lnTo>
                  <a:pt x="401299" y="185927"/>
                </a:lnTo>
                <a:lnTo>
                  <a:pt x="447659" y="234695"/>
                </a:lnTo>
                <a:lnTo>
                  <a:pt x="455554" y="225551"/>
                </a:lnTo>
                <a:lnTo>
                  <a:pt x="430255" y="201167"/>
                </a:lnTo>
                <a:lnTo>
                  <a:pt x="424312" y="195071"/>
                </a:lnTo>
                <a:lnTo>
                  <a:pt x="421507" y="188975"/>
                </a:lnTo>
                <a:lnTo>
                  <a:pt x="421751" y="185927"/>
                </a:lnTo>
                <a:lnTo>
                  <a:pt x="415015" y="185927"/>
                </a:lnTo>
                <a:lnTo>
                  <a:pt x="408431" y="179831"/>
                </a:lnTo>
                <a:close/>
              </a:path>
              <a:path w="626745" h="615950">
                <a:moveTo>
                  <a:pt x="458723" y="131063"/>
                </a:moveTo>
                <a:lnTo>
                  <a:pt x="450829" y="137159"/>
                </a:lnTo>
                <a:lnTo>
                  <a:pt x="499597" y="185927"/>
                </a:lnTo>
                <a:lnTo>
                  <a:pt x="503803" y="192023"/>
                </a:lnTo>
                <a:lnTo>
                  <a:pt x="506089" y="195071"/>
                </a:lnTo>
                <a:lnTo>
                  <a:pt x="506333" y="195071"/>
                </a:lnTo>
                <a:lnTo>
                  <a:pt x="506729" y="198119"/>
                </a:lnTo>
                <a:lnTo>
                  <a:pt x="505967" y="198119"/>
                </a:lnTo>
                <a:lnTo>
                  <a:pt x="504443" y="201167"/>
                </a:lnTo>
                <a:lnTo>
                  <a:pt x="503560" y="201167"/>
                </a:lnTo>
                <a:lnTo>
                  <a:pt x="500115" y="204215"/>
                </a:lnTo>
                <a:lnTo>
                  <a:pt x="505327" y="213359"/>
                </a:lnTo>
                <a:lnTo>
                  <a:pt x="507857" y="210311"/>
                </a:lnTo>
                <a:lnTo>
                  <a:pt x="510143" y="207263"/>
                </a:lnTo>
                <a:lnTo>
                  <a:pt x="512307" y="207263"/>
                </a:lnTo>
                <a:lnTo>
                  <a:pt x="516635" y="201167"/>
                </a:lnTo>
                <a:lnTo>
                  <a:pt x="518403" y="198119"/>
                </a:lnTo>
                <a:lnTo>
                  <a:pt x="517276" y="192023"/>
                </a:lnTo>
                <a:lnTo>
                  <a:pt x="516635" y="188975"/>
                </a:lnTo>
                <a:lnTo>
                  <a:pt x="513313" y="182879"/>
                </a:lnTo>
                <a:lnTo>
                  <a:pt x="507613" y="179831"/>
                </a:lnTo>
                <a:lnTo>
                  <a:pt x="458723" y="131063"/>
                </a:lnTo>
                <a:close/>
              </a:path>
              <a:path w="626745" h="615950">
                <a:moveTo>
                  <a:pt x="456925" y="167639"/>
                </a:moveTo>
                <a:lnTo>
                  <a:pt x="441197" y="167639"/>
                </a:lnTo>
                <a:lnTo>
                  <a:pt x="443483" y="170687"/>
                </a:lnTo>
                <a:lnTo>
                  <a:pt x="446135" y="173735"/>
                </a:lnTo>
                <a:lnTo>
                  <a:pt x="477499" y="204215"/>
                </a:lnTo>
                <a:lnTo>
                  <a:pt x="485393" y="195071"/>
                </a:lnTo>
                <a:lnTo>
                  <a:pt x="456925" y="167639"/>
                </a:lnTo>
                <a:close/>
              </a:path>
              <a:path w="626745" h="615950">
                <a:moveTo>
                  <a:pt x="446135" y="158495"/>
                </a:moveTo>
                <a:lnTo>
                  <a:pt x="427969" y="158495"/>
                </a:lnTo>
                <a:lnTo>
                  <a:pt x="424921" y="161543"/>
                </a:lnTo>
                <a:lnTo>
                  <a:pt x="422147" y="164591"/>
                </a:lnTo>
                <a:lnTo>
                  <a:pt x="415655" y="170687"/>
                </a:lnTo>
                <a:lnTo>
                  <a:pt x="413247" y="176783"/>
                </a:lnTo>
                <a:lnTo>
                  <a:pt x="415015" y="185927"/>
                </a:lnTo>
                <a:lnTo>
                  <a:pt x="421751" y="185927"/>
                </a:lnTo>
                <a:lnTo>
                  <a:pt x="422147" y="179831"/>
                </a:lnTo>
                <a:lnTo>
                  <a:pt x="423915" y="176783"/>
                </a:lnTo>
                <a:lnTo>
                  <a:pt x="427207" y="173735"/>
                </a:lnTo>
                <a:lnTo>
                  <a:pt x="429371" y="170687"/>
                </a:lnTo>
                <a:lnTo>
                  <a:pt x="431657" y="170687"/>
                </a:lnTo>
                <a:lnTo>
                  <a:pt x="434218" y="167639"/>
                </a:lnTo>
                <a:lnTo>
                  <a:pt x="456925" y="167639"/>
                </a:lnTo>
                <a:lnTo>
                  <a:pt x="453268" y="164591"/>
                </a:lnTo>
                <a:lnTo>
                  <a:pt x="450585" y="161543"/>
                </a:lnTo>
                <a:lnTo>
                  <a:pt x="448817" y="161543"/>
                </a:lnTo>
                <a:lnTo>
                  <a:pt x="446135" y="158495"/>
                </a:lnTo>
                <a:close/>
              </a:path>
              <a:path w="626745" h="615950">
                <a:moveTo>
                  <a:pt x="440557" y="155447"/>
                </a:moveTo>
                <a:lnTo>
                  <a:pt x="434705" y="155447"/>
                </a:lnTo>
                <a:lnTo>
                  <a:pt x="431291" y="158495"/>
                </a:lnTo>
                <a:lnTo>
                  <a:pt x="443362" y="158495"/>
                </a:lnTo>
                <a:lnTo>
                  <a:pt x="440557" y="155447"/>
                </a:lnTo>
                <a:close/>
              </a:path>
              <a:path w="626745" h="615950">
                <a:moveTo>
                  <a:pt x="524134" y="155447"/>
                </a:moveTo>
                <a:lnTo>
                  <a:pt x="512185" y="155447"/>
                </a:lnTo>
                <a:lnTo>
                  <a:pt x="514990" y="158495"/>
                </a:lnTo>
                <a:lnTo>
                  <a:pt x="520689" y="158495"/>
                </a:lnTo>
                <a:lnTo>
                  <a:pt x="524134" y="155447"/>
                </a:lnTo>
                <a:close/>
              </a:path>
              <a:path w="626745" h="615950">
                <a:moveTo>
                  <a:pt x="478017" y="109727"/>
                </a:moveTo>
                <a:lnTo>
                  <a:pt x="470153" y="118871"/>
                </a:lnTo>
                <a:lnTo>
                  <a:pt x="498835" y="146303"/>
                </a:lnTo>
                <a:lnTo>
                  <a:pt x="502157" y="149351"/>
                </a:lnTo>
                <a:lnTo>
                  <a:pt x="504809" y="152399"/>
                </a:lnTo>
                <a:lnTo>
                  <a:pt x="506729" y="152399"/>
                </a:lnTo>
                <a:lnTo>
                  <a:pt x="509381" y="155447"/>
                </a:lnTo>
                <a:lnTo>
                  <a:pt x="527547" y="155447"/>
                </a:lnTo>
                <a:lnTo>
                  <a:pt x="530717" y="152399"/>
                </a:lnTo>
                <a:lnTo>
                  <a:pt x="533399" y="149351"/>
                </a:lnTo>
                <a:lnTo>
                  <a:pt x="536508" y="146303"/>
                </a:lnTo>
                <a:lnTo>
                  <a:pt x="515111" y="146303"/>
                </a:lnTo>
                <a:lnTo>
                  <a:pt x="512429" y="143255"/>
                </a:lnTo>
                <a:lnTo>
                  <a:pt x="510783" y="143255"/>
                </a:lnTo>
                <a:lnTo>
                  <a:pt x="507857" y="140207"/>
                </a:lnTo>
                <a:lnTo>
                  <a:pt x="503681" y="137159"/>
                </a:lnTo>
                <a:lnTo>
                  <a:pt x="478017" y="109727"/>
                </a:lnTo>
                <a:close/>
              </a:path>
              <a:path w="626745" h="615950">
                <a:moveTo>
                  <a:pt x="507735" y="79247"/>
                </a:moveTo>
                <a:lnTo>
                  <a:pt x="499871" y="88391"/>
                </a:lnTo>
                <a:lnTo>
                  <a:pt x="524743" y="112775"/>
                </a:lnTo>
                <a:lnTo>
                  <a:pt x="528706" y="118871"/>
                </a:lnTo>
                <a:lnTo>
                  <a:pt x="531235" y="121919"/>
                </a:lnTo>
                <a:lnTo>
                  <a:pt x="532516" y="124967"/>
                </a:lnTo>
                <a:lnTo>
                  <a:pt x="533765" y="128015"/>
                </a:lnTo>
                <a:lnTo>
                  <a:pt x="533887" y="131063"/>
                </a:lnTo>
                <a:lnTo>
                  <a:pt x="532119" y="137159"/>
                </a:lnTo>
                <a:lnTo>
                  <a:pt x="530595" y="140207"/>
                </a:lnTo>
                <a:lnTo>
                  <a:pt x="525901" y="143255"/>
                </a:lnTo>
                <a:lnTo>
                  <a:pt x="523219" y="146303"/>
                </a:lnTo>
                <a:lnTo>
                  <a:pt x="536508" y="146303"/>
                </a:lnTo>
                <a:lnTo>
                  <a:pt x="539617" y="143255"/>
                </a:lnTo>
                <a:lnTo>
                  <a:pt x="541903" y="137159"/>
                </a:lnTo>
                <a:lnTo>
                  <a:pt x="540257" y="128015"/>
                </a:lnTo>
                <a:lnTo>
                  <a:pt x="554095" y="128015"/>
                </a:lnTo>
                <a:lnTo>
                  <a:pt x="507735" y="79247"/>
                </a:lnTo>
                <a:close/>
              </a:path>
              <a:path w="626745" h="615950">
                <a:moveTo>
                  <a:pt x="554095" y="128015"/>
                </a:moveTo>
                <a:lnTo>
                  <a:pt x="540257" y="128015"/>
                </a:lnTo>
                <a:lnTo>
                  <a:pt x="547115" y="134111"/>
                </a:lnTo>
                <a:lnTo>
                  <a:pt x="554095" y="128015"/>
                </a:lnTo>
                <a:close/>
              </a:path>
              <a:path w="626745" h="615950">
                <a:moveTo>
                  <a:pt x="441076" y="112775"/>
                </a:moveTo>
                <a:lnTo>
                  <a:pt x="433181" y="118871"/>
                </a:lnTo>
                <a:lnTo>
                  <a:pt x="442325" y="128015"/>
                </a:lnTo>
                <a:lnTo>
                  <a:pt x="450220" y="121919"/>
                </a:lnTo>
                <a:lnTo>
                  <a:pt x="441076" y="112775"/>
                </a:lnTo>
                <a:close/>
              </a:path>
              <a:path w="626745" h="615950">
                <a:moveTo>
                  <a:pt x="527944" y="60959"/>
                </a:moveTo>
                <a:lnTo>
                  <a:pt x="520811" y="67055"/>
                </a:lnTo>
                <a:lnTo>
                  <a:pt x="567293" y="112775"/>
                </a:lnTo>
                <a:lnTo>
                  <a:pt x="575035" y="106679"/>
                </a:lnTo>
                <a:lnTo>
                  <a:pt x="550804" y="82295"/>
                </a:lnTo>
                <a:lnTo>
                  <a:pt x="547481" y="79247"/>
                </a:lnTo>
                <a:lnTo>
                  <a:pt x="544829" y="76199"/>
                </a:lnTo>
                <a:lnTo>
                  <a:pt x="542909" y="70103"/>
                </a:lnTo>
                <a:lnTo>
                  <a:pt x="541660" y="70103"/>
                </a:lnTo>
                <a:lnTo>
                  <a:pt x="541263" y="67055"/>
                </a:lnTo>
                <a:lnTo>
                  <a:pt x="534923" y="67055"/>
                </a:lnTo>
                <a:lnTo>
                  <a:pt x="527944" y="60959"/>
                </a:lnTo>
                <a:close/>
              </a:path>
              <a:path w="626745" h="615950">
                <a:moveTo>
                  <a:pt x="573389" y="42671"/>
                </a:moveTo>
                <a:lnTo>
                  <a:pt x="547481" y="42671"/>
                </a:lnTo>
                <a:lnTo>
                  <a:pt x="547632" y="43063"/>
                </a:lnTo>
                <a:lnTo>
                  <a:pt x="610727" y="70103"/>
                </a:lnTo>
                <a:lnTo>
                  <a:pt x="611245" y="73151"/>
                </a:lnTo>
                <a:lnTo>
                  <a:pt x="612007" y="73151"/>
                </a:lnTo>
                <a:lnTo>
                  <a:pt x="613897" y="76199"/>
                </a:lnTo>
                <a:lnTo>
                  <a:pt x="615055" y="79247"/>
                </a:lnTo>
                <a:lnTo>
                  <a:pt x="615421" y="82295"/>
                </a:lnTo>
                <a:lnTo>
                  <a:pt x="615817" y="82295"/>
                </a:lnTo>
                <a:lnTo>
                  <a:pt x="615695" y="85343"/>
                </a:lnTo>
                <a:lnTo>
                  <a:pt x="615299" y="85343"/>
                </a:lnTo>
                <a:lnTo>
                  <a:pt x="614812" y="88391"/>
                </a:lnTo>
                <a:lnTo>
                  <a:pt x="613653" y="88391"/>
                </a:lnTo>
                <a:lnTo>
                  <a:pt x="612007" y="91439"/>
                </a:lnTo>
                <a:lnTo>
                  <a:pt x="610727" y="91439"/>
                </a:lnTo>
                <a:lnTo>
                  <a:pt x="608959" y="94487"/>
                </a:lnTo>
                <a:lnTo>
                  <a:pt x="606795" y="94487"/>
                </a:lnTo>
                <a:lnTo>
                  <a:pt x="615055" y="100583"/>
                </a:lnTo>
                <a:lnTo>
                  <a:pt x="619505" y="100583"/>
                </a:lnTo>
                <a:lnTo>
                  <a:pt x="621029" y="97535"/>
                </a:lnTo>
                <a:lnTo>
                  <a:pt x="623559" y="94487"/>
                </a:lnTo>
                <a:lnTo>
                  <a:pt x="625083" y="91439"/>
                </a:lnTo>
                <a:lnTo>
                  <a:pt x="625723" y="88391"/>
                </a:lnTo>
                <a:lnTo>
                  <a:pt x="626242" y="85343"/>
                </a:lnTo>
                <a:lnTo>
                  <a:pt x="625967" y="82295"/>
                </a:lnTo>
                <a:lnTo>
                  <a:pt x="624839" y="79247"/>
                </a:lnTo>
                <a:lnTo>
                  <a:pt x="623956" y="76199"/>
                </a:lnTo>
                <a:lnTo>
                  <a:pt x="621913" y="70103"/>
                </a:lnTo>
                <a:lnTo>
                  <a:pt x="618743" y="64007"/>
                </a:lnTo>
                <a:lnTo>
                  <a:pt x="615925" y="57911"/>
                </a:lnTo>
                <a:lnTo>
                  <a:pt x="605789" y="57911"/>
                </a:lnTo>
                <a:lnTo>
                  <a:pt x="600943" y="54863"/>
                </a:lnTo>
                <a:lnTo>
                  <a:pt x="596249" y="51815"/>
                </a:lnTo>
                <a:lnTo>
                  <a:pt x="591677" y="51815"/>
                </a:lnTo>
                <a:lnTo>
                  <a:pt x="573389" y="42671"/>
                </a:lnTo>
                <a:close/>
              </a:path>
              <a:path w="626745" h="615950">
                <a:moveTo>
                  <a:pt x="546597" y="54863"/>
                </a:moveTo>
                <a:lnTo>
                  <a:pt x="533521" y="54863"/>
                </a:lnTo>
                <a:lnTo>
                  <a:pt x="533003" y="57911"/>
                </a:lnTo>
                <a:lnTo>
                  <a:pt x="533521" y="60959"/>
                </a:lnTo>
                <a:lnTo>
                  <a:pt x="534923" y="67055"/>
                </a:lnTo>
                <a:lnTo>
                  <a:pt x="541263" y="67055"/>
                </a:lnTo>
                <a:lnTo>
                  <a:pt x="541507" y="64007"/>
                </a:lnTo>
                <a:lnTo>
                  <a:pt x="541903" y="60959"/>
                </a:lnTo>
                <a:lnTo>
                  <a:pt x="542909" y="60959"/>
                </a:lnTo>
                <a:lnTo>
                  <a:pt x="544708" y="57911"/>
                </a:lnTo>
                <a:lnTo>
                  <a:pt x="546597" y="54863"/>
                </a:lnTo>
                <a:close/>
              </a:path>
              <a:path w="626745" h="615950">
                <a:moveTo>
                  <a:pt x="589147" y="0"/>
                </a:moveTo>
                <a:lnTo>
                  <a:pt x="581284" y="6095"/>
                </a:lnTo>
                <a:lnTo>
                  <a:pt x="598413" y="42671"/>
                </a:lnTo>
                <a:lnTo>
                  <a:pt x="600577" y="48767"/>
                </a:lnTo>
                <a:lnTo>
                  <a:pt x="602985" y="54863"/>
                </a:lnTo>
                <a:lnTo>
                  <a:pt x="605789" y="57911"/>
                </a:lnTo>
                <a:lnTo>
                  <a:pt x="615925" y="57911"/>
                </a:lnTo>
                <a:lnTo>
                  <a:pt x="589147" y="0"/>
                </a:lnTo>
                <a:close/>
              </a:path>
              <a:path w="626745" h="615950">
                <a:moveTo>
                  <a:pt x="547194" y="42875"/>
                </a:moveTo>
                <a:lnTo>
                  <a:pt x="543184" y="45719"/>
                </a:lnTo>
                <a:lnTo>
                  <a:pt x="539617" y="45719"/>
                </a:lnTo>
                <a:lnTo>
                  <a:pt x="536935" y="48767"/>
                </a:lnTo>
                <a:lnTo>
                  <a:pt x="535045" y="51815"/>
                </a:lnTo>
                <a:lnTo>
                  <a:pt x="533887" y="54863"/>
                </a:lnTo>
                <a:lnTo>
                  <a:pt x="552175" y="54863"/>
                </a:lnTo>
                <a:lnTo>
                  <a:pt x="547632" y="43063"/>
                </a:lnTo>
                <a:lnTo>
                  <a:pt x="547194" y="42875"/>
                </a:lnTo>
                <a:close/>
              </a:path>
              <a:path w="626745" h="615950">
                <a:moveTo>
                  <a:pt x="547481" y="42671"/>
                </a:moveTo>
                <a:lnTo>
                  <a:pt x="547194" y="42875"/>
                </a:lnTo>
                <a:lnTo>
                  <a:pt x="547632" y="43063"/>
                </a:lnTo>
                <a:lnTo>
                  <a:pt x="547481" y="42671"/>
                </a:lnTo>
                <a:close/>
              </a:path>
              <a:path w="626745" h="615950">
                <a:moveTo>
                  <a:pt x="555101" y="33527"/>
                </a:moveTo>
                <a:lnTo>
                  <a:pt x="546719" y="42671"/>
                </a:lnTo>
                <a:lnTo>
                  <a:pt x="547194" y="42875"/>
                </a:lnTo>
                <a:lnTo>
                  <a:pt x="547481" y="42671"/>
                </a:lnTo>
                <a:lnTo>
                  <a:pt x="573389" y="42671"/>
                </a:lnTo>
                <a:lnTo>
                  <a:pt x="555101" y="335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982096" y="4553461"/>
            <a:ext cx="836797" cy="8260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706900" y="2745326"/>
            <a:ext cx="152400" cy="7924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70"/>
              </a:lnSpc>
            </a:pPr>
            <a:r>
              <a:rPr dirty="0" sz="1000" spc="15" b="1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ea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sc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3711323" y="5565746"/>
            <a:ext cx="102552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5" b="1">
                <a:solidFill>
                  <a:srgbClr val="FFFFFF"/>
                </a:solidFill>
                <a:latin typeface="Arial"/>
                <a:cs typeface="Arial"/>
              </a:rPr>
              <a:t>SCAS</a:t>
            </a:r>
            <a:r>
              <a:rPr dirty="0" sz="1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subscales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7513319" y="364845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513319" y="386486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7593335" y="3594351"/>
            <a:ext cx="717550" cy="385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Non-abused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Abused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20" y="285618"/>
            <a:ext cx="6094730" cy="11055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5">
                <a:solidFill>
                  <a:srgbClr val="FFFFFF"/>
                </a:solidFill>
                <a:latin typeface="Cambria"/>
                <a:cs typeface="Cambria"/>
              </a:rPr>
              <a:t>Comparisons </a:t>
            </a: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between </a:t>
            </a:r>
            <a:r>
              <a:rPr dirty="0" sz="36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3600" spc="-3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total</a:t>
            </a:r>
            <a:endParaRPr sz="36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scores </a:t>
            </a:r>
            <a:r>
              <a:rPr dirty="0" sz="3600" spc="-20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dirty="0" sz="3600" spc="-10">
                <a:solidFill>
                  <a:srgbClr val="FFFFFF"/>
                </a:solidFill>
                <a:latin typeface="Cambria"/>
                <a:cs typeface="Cambria"/>
              </a:rPr>
              <a:t>all </a:t>
            </a:r>
            <a:r>
              <a:rPr dirty="0" sz="3600" spc="-5">
                <a:solidFill>
                  <a:srgbClr val="FFFFFF"/>
                </a:solidFill>
                <a:latin typeface="Cambria"/>
                <a:cs typeface="Cambria"/>
              </a:rPr>
              <a:t>subscales </a:t>
            </a:r>
            <a:r>
              <a:rPr dirty="0" sz="360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3600" spc="1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600" spc="-20">
                <a:solidFill>
                  <a:srgbClr val="FFFFFF"/>
                </a:solidFill>
                <a:latin typeface="Cambria"/>
                <a:cs typeface="Cambria"/>
              </a:rPr>
              <a:t>SCAS</a:t>
            </a:r>
            <a:endParaRPr sz="36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4" y="1906148"/>
          <a:ext cx="7796530" cy="44100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56036"/>
                <a:gridCol w="1015614"/>
                <a:gridCol w="1015624"/>
                <a:gridCol w="1073017"/>
                <a:gridCol w="1062349"/>
                <a:gridCol w="875416"/>
                <a:gridCol w="789431"/>
                <a:gridCol w="789431"/>
              </a:tblGrid>
              <a:tr h="62813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4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24154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33045" marR="213995" indent="93980">
                        <a:lnSpc>
                          <a:spcPct val="2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Non- 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38099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31496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Overall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dirty="0" sz="1200" spc="-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scores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22796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T-test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equality of</a:t>
                      </a:r>
                      <a:r>
                        <a:rPr dirty="0" sz="12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means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25617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38099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R="254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Non-abused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df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  <a:tr h="6281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10096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dirty="0" sz="10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Boys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aged</a:t>
                      </a:r>
                      <a:r>
                        <a:rPr dirty="0" sz="10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8-11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r" marR="4083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54.3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1.62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2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</a:tr>
              <a:tr h="62813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64769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0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Boys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aged</a:t>
                      </a:r>
                      <a:r>
                        <a:rPr dirty="0" sz="1000" spc="-6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12-15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r" marR="4083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57.2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44.3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1.80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0.09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  <a:tr h="628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110489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Girls aged</a:t>
                      </a:r>
                      <a:r>
                        <a:rPr dirty="0" sz="1000" spc="-9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8-11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r" marR="4083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62.8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41.6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2.75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0.01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</a:tr>
              <a:tr h="6281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algn="r" marR="75565">
                        <a:lnSpc>
                          <a:spcPct val="100000"/>
                        </a:lnSpc>
                        <a:spcBef>
                          <a:spcPts val="880"/>
                        </a:spcBef>
                      </a:pP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Girls aged</a:t>
                      </a:r>
                      <a:r>
                        <a:rPr dirty="0" sz="1000" spc="-9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12-15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r" marR="4083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60.8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52.6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1.61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43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0.12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90">
                <a:latin typeface="Cambria"/>
                <a:cs typeface="Cambria"/>
              </a:rPr>
              <a:t>R</a:t>
            </a:r>
            <a:r>
              <a:rPr dirty="0" spc="-5">
                <a:latin typeface="Cambria"/>
                <a:cs typeface="Cambria"/>
              </a:rPr>
              <a:t>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6950075" cy="3347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marR="5080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Results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show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abused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 spc="-30">
                <a:solidFill>
                  <a:srgbClr val="FFFFFF"/>
                </a:solidFill>
                <a:latin typeface="Cambria"/>
                <a:cs typeface="Cambria"/>
              </a:rPr>
              <a:t>have 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high </a:t>
            </a: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level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behavioural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problems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more 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non-abused</a:t>
            </a:r>
            <a:r>
              <a:rPr dirty="0" sz="3000" spc="-7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group</a:t>
            </a:r>
            <a:endParaRPr sz="3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"/>
              </a:spcBef>
            </a:pPr>
            <a:endParaRPr sz="2450">
              <a:latin typeface="Times New Roman"/>
              <a:cs typeface="Times New Roman"/>
            </a:endParaRPr>
          </a:p>
          <a:p>
            <a:pPr marL="2576195">
              <a:lnSpc>
                <a:spcPct val="100000"/>
              </a:lnSpc>
            </a:pPr>
            <a:r>
              <a:rPr dirty="0" sz="4800" spc="-5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4800" spc="-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800">
                <a:solidFill>
                  <a:srgbClr val="FFFFFF"/>
                </a:solidFill>
                <a:latin typeface="Cambria"/>
                <a:cs typeface="Cambria"/>
              </a:rPr>
              <a:t>CBCL</a:t>
            </a:r>
            <a:endParaRPr sz="4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1600" rIns="0" bIns="0" rtlCol="0" vert="horz">
            <a:spAutoFit/>
          </a:bodyPr>
          <a:lstStyle/>
          <a:p>
            <a:pPr marL="127000">
              <a:lnSpc>
                <a:spcPct val="100000"/>
              </a:lnSpc>
              <a:tabLst>
                <a:tab pos="2747010" algn="l"/>
                <a:tab pos="4839970" algn="l"/>
                <a:tab pos="6655434" algn="l"/>
              </a:tabLst>
            </a:pPr>
            <a:r>
              <a:rPr dirty="0" sz="3600" spc="-5"/>
              <a:t>D</a:t>
            </a:r>
            <a:r>
              <a:rPr dirty="0" sz="3600"/>
              <a:t>if</a:t>
            </a:r>
            <a:r>
              <a:rPr dirty="0" sz="3600" spc="-55"/>
              <a:t>f</a:t>
            </a:r>
            <a:r>
              <a:rPr dirty="0" sz="3600"/>
              <a:t>e</a:t>
            </a:r>
            <a:r>
              <a:rPr dirty="0" sz="3600" spc="-60"/>
              <a:t>r</a:t>
            </a:r>
            <a:r>
              <a:rPr dirty="0" sz="3600"/>
              <a:t>e</a:t>
            </a:r>
            <a:r>
              <a:rPr dirty="0" sz="3600" spc="-15"/>
              <a:t>n</a:t>
            </a:r>
            <a:r>
              <a:rPr dirty="0" sz="3600"/>
              <a:t>ces</a:t>
            </a:r>
            <a:r>
              <a:rPr dirty="0" sz="3600">
                <a:latin typeface="Times New Roman"/>
                <a:cs typeface="Times New Roman"/>
              </a:rPr>
              <a:t>	</a:t>
            </a:r>
            <a:r>
              <a:rPr dirty="0" sz="3600" spc="-5"/>
              <a:t>bet</a:t>
            </a:r>
            <a:r>
              <a:rPr dirty="0" sz="3600" spc="-40"/>
              <a:t>w</a:t>
            </a:r>
            <a:r>
              <a:rPr dirty="0" sz="3600"/>
              <a:t>e</a:t>
            </a:r>
            <a:r>
              <a:rPr dirty="0" sz="3600" spc="-10"/>
              <a:t>e</a:t>
            </a:r>
            <a:r>
              <a:rPr dirty="0" sz="3600"/>
              <a:t>n</a:t>
            </a:r>
            <a:r>
              <a:rPr dirty="0" sz="3600">
                <a:latin typeface="Times New Roman"/>
                <a:cs typeface="Times New Roman"/>
              </a:rPr>
              <a:t>	</a:t>
            </a:r>
            <a:r>
              <a:rPr dirty="0" sz="3600" spc="-5"/>
              <a:t>abuse</a:t>
            </a:r>
            <a:r>
              <a:rPr dirty="0" sz="3600"/>
              <a:t>d</a:t>
            </a:r>
            <a:r>
              <a:rPr dirty="0" sz="3600">
                <a:latin typeface="Times New Roman"/>
                <a:cs typeface="Times New Roman"/>
              </a:rPr>
              <a:t>	</a:t>
            </a:r>
            <a:r>
              <a:rPr dirty="0" sz="3600" spc="5"/>
              <a:t>and</a:t>
            </a:r>
            <a:endParaRPr sz="3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"/>
              <a:t>non-abused </a:t>
            </a:r>
            <a:r>
              <a:rPr dirty="0" sz="3600" spc="-10"/>
              <a:t>children </a:t>
            </a:r>
            <a:r>
              <a:rPr dirty="0" sz="3600" spc="-5"/>
              <a:t>in</a:t>
            </a:r>
            <a:r>
              <a:rPr dirty="0" sz="3600" spc="-30"/>
              <a:t> </a:t>
            </a:r>
            <a:r>
              <a:rPr dirty="0" sz="3600"/>
              <a:t>CBCL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426463" y="3499104"/>
            <a:ext cx="230504" cy="1138555"/>
          </a:xfrm>
          <a:custGeom>
            <a:avLst/>
            <a:gdLst/>
            <a:ahLst/>
            <a:cxnLst/>
            <a:rect l="l" t="t" r="r" b="b"/>
            <a:pathLst>
              <a:path w="230505" h="1138554">
                <a:moveTo>
                  <a:pt x="230123" y="0"/>
                </a:moveTo>
                <a:lnTo>
                  <a:pt x="0" y="0"/>
                </a:lnTo>
                <a:lnTo>
                  <a:pt x="0" y="1138427"/>
                </a:lnTo>
                <a:lnTo>
                  <a:pt x="230123" y="1138427"/>
                </a:lnTo>
                <a:lnTo>
                  <a:pt x="2301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29611" y="3998976"/>
            <a:ext cx="228600" cy="638810"/>
          </a:xfrm>
          <a:custGeom>
            <a:avLst/>
            <a:gdLst/>
            <a:ahLst/>
            <a:cxnLst/>
            <a:rect l="l" t="t" r="r" b="b"/>
            <a:pathLst>
              <a:path w="228600" h="638810">
                <a:moveTo>
                  <a:pt x="228599" y="0"/>
                </a:moveTo>
                <a:lnTo>
                  <a:pt x="0" y="0"/>
                </a:lnTo>
                <a:lnTo>
                  <a:pt x="0" y="638555"/>
                </a:lnTo>
                <a:lnTo>
                  <a:pt x="228599" y="638555"/>
                </a:lnTo>
                <a:lnTo>
                  <a:pt x="22859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031235" y="4178808"/>
            <a:ext cx="228600" cy="459105"/>
          </a:xfrm>
          <a:custGeom>
            <a:avLst/>
            <a:gdLst/>
            <a:ahLst/>
            <a:cxnLst/>
            <a:rect l="l" t="t" r="r" b="b"/>
            <a:pathLst>
              <a:path w="228600" h="459104">
                <a:moveTo>
                  <a:pt x="228599" y="0"/>
                </a:moveTo>
                <a:lnTo>
                  <a:pt x="0" y="0"/>
                </a:lnTo>
                <a:lnTo>
                  <a:pt x="0" y="458723"/>
                </a:lnTo>
                <a:lnTo>
                  <a:pt x="228599" y="458723"/>
                </a:lnTo>
                <a:lnTo>
                  <a:pt x="22859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832859" y="3739896"/>
            <a:ext cx="228600" cy="897890"/>
          </a:xfrm>
          <a:custGeom>
            <a:avLst/>
            <a:gdLst/>
            <a:ahLst/>
            <a:cxnLst/>
            <a:rect l="l" t="t" r="r" b="b"/>
            <a:pathLst>
              <a:path w="228600" h="897889">
                <a:moveTo>
                  <a:pt x="228599" y="0"/>
                </a:moveTo>
                <a:lnTo>
                  <a:pt x="0" y="0"/>
                </a:lnTo>
                <a:lnTo>
                  <a:pt x="0" y="897635"/>
                </a:lnTo>
                <a:lnTo>
                  <a:pt x="228599" y="897635"/>
                </a:lnTo>
                <a:lnTo>
                  <a:pt x="22859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634483" y="4158996"/>
            <a:ext cx="230504" cy="478790"/>
          </a:xfrm>
          <a:custGeom>
            <a:avLst/>
            <a:gdLst/>
            <a:ahLst/>
            <a:cxnLst/>
            <a:rect l="l" t="t" r="r" b="b"/>
            <a:pathLst>
              <a:path w="230504" h="478789">
                <a:moveTo>
                  <a:pt x="230123" y="0"/>
                </a:moveTo>
                <a:lnTo>
                  <a:pt x="0" y="0"/>
                </a:lnTo>
                <a:lnTo>
                  <a:pt x="0" y="478535"/>
                </a:lnTo>
                <a:lnTo>
                  <a:pt x="230123" y="478535"/>
                </a:lnTo>
                <a:lnTo>
                  <a:pt x="2301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36107" y="3718560"/>
            <a:ext cx="230504" cy="919480"/>
          </a:xfrm>
          <a:custGeom>
            <a:avLst/>
            <a:gdLst/>
            <a:ahLst/>
            <a:cxnLst/>
            <a:rect l="l" t="t" r="r" b="b"/>
            <a:pathLst>
              <a:path w="230504" h="919479">
                <a:moveTo>
                  <a:pt x="230123" y="0"/>
                </a:moveTo>
                <a:lnTo>
                  <a:pt x="0" y="0"/>
                </a:lnTo>
                <a:lnTo>
                  <a:pt x="0" y="918971"/>
                </a:lnTo>
                <a:lnTo>
                  <a:pt x="230123" y="918971"/>
                </a:lnTo>
                <a:lnTo>
                  <a:pt x="2301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239255" y="3939540"/>
            <a:ext cx="228600" cy="698500"/>
          </a:xfrm>
          <a:custGeom>
            <a:avLst/>
            <a:gdLst/>
            <a:ahLst/>
            <a:cxnLst/>
            <a:rect l="l" t="t" r="r" b="b"/>
            <a:pathLst>
              <a:path w="228600" h="698500">
                <a:moveTo>
                  <a:pt x="228599" y="0"/>
                </a:moveTo>
                <a:lnTo>
                  <a:pt x="0" y="0"/>
                </a:lnTo>
                <a:lnTo>
                  <a:pt x="0" y="697991"/>
                </a:lnTo>
                <a:lnTo>
                  <a:pt x="228599" y="697991"/>
                </a:lnTo>
                <a:lnTo>
                  <a:pt x="22859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40879" y="3279648"/>
            <a:ext cx="228600" cy="1358265"/>
          </a:xfrm>
          <a:custGeom>
            <a:avLst/>
            <a:gdLst/>
            <a:ahLst/>
            <a:cxnLst/>
            <a:rect l="l" t="t" r="r" b="b"/>
            <a:pathLst>
              <a:path w="228600" h="1358264">
                <a:moveTo>
                  <a:pt x="228599" y="0"/>
                </a:moveTo>
                <a:lnTo>
                  <a:pt x="0" y="0"/>
                </a:lnTo>
                <a:lnTo>
                  <a:pt x="0" y="1357883"/>
                </a:lnTo>
                <a:lnTo>
                  <a:pt x="228599" y="1357883"/>
                </a:lnTo>
                <a:lnTo>
                  <a:pt x="22859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656588" y="2420112"/>
            <a:ext cx="228600" cy="2217420"/>
          </a:xfrm>
          <a:custGeom>
            <a:avLst/>
            <a:gdLst/>
            <a:ahLst/>
            <a:cxnLst/>
            <a:rect l="l" t="t" r="r" b="b"/>
            <a:pathLst>
              <a:path w="228600" h="2217420">
                <a:moveTo>
                  <a:pt x="228599" y="0"/>
                </a:moveTo>
                <a:lnTo>
                  <a:pt x="0" y="0"/>
                </a:lnTo>
                <a:lnTo>
                  <a:pt x="0" y="2217419"/>
                </a:lnTo>
                <a:lnTo>
                  <a:pt x="228599" y="2217419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58211" y="3459479"/>
            <a:ext cx="228600" cy="1178560"/>
          </a:xfrm>
          <a:custGeom>
            <a:avLst/>
            <a:gdLst/>
            <a:ahLst/>
            <a:cxnLst/>
            <a:rect l="l" t="t" r="r" b="b"/>
            <a:pathLst>
              <a:path w="228600" h="1178560">
                <a:moveTo>
                  <a:pt x="228599" y="0"/>
                </a:moveTo>
                <a:lnTo>
                  <a:pt x="0" y="0"/>
                </a:lnTo>
                <a:lnTo>
                  <a:pt x="0" y="1178051"/>
                </a:lnTo>
                <a:lnTo>
                  <a:pt x="228599" y="1178051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59835" y="3259835"/>
            <a:ext cx="228600" cy="1377950"/>
          </a:xfrm>
          <a:custGeom>
            <a:avLst/>
            <a:gdLst/>
            <a:ahLst/>
            <a:cxnLst/>
            <a:rect l="l" t="t" r="r" b="b"/>
            <a:pathLst>
              <a:path w="228600" h="1377950">
                <a:moveTo>
                  <a:pt x="228599" y="0"/>
                </a:moveTo>
                <a:lnTo>
                  <a:pt x="0" y="0"/>
                </a:lnTo>
                <a:lnTo>
                  <a:pt x="0" y="1377695"/>
                </a:lnTo>
                <a:lnTo>
                  <a:pt x="228599" y="1377695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061459" y="3060192"/>
            <a:ext cx="230504" cy="1577340"/>
          </a:xfrm>
          <a:custGeom>
            <a:avLst/>
            <a:gdLst/>
            <a:ahLst/>
            <a:cxnLst/>
            <a:rect l="l" t="t" r="r" b="b"/>
            <a:pathLst>
              <a:path w="230504" h="1577339">
                <a:moveTo>
                  <a:pt x="230123" y="0"/>
                </a:moveTo>
                <a:lnTo>
                  <a:pt x="0" y="0"/>
                </a:lnTo>
                <a:lnTo>
                  <a:pt x="0" y="1577339"/>
                </a:lnTo>
                <a:lnTo>
                  <a:pt x="230123" y="1577339"/>
                </a:lnTo>
                <a:lnTo>
                  <a:pt x="230123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64607" y="3299460"/>
            <a:ext cx="228600" cy="1338580"/>
          </a:xfrm>
          <a:custGeom>
            <a:avLst/>
            <a:gdLst/>
            <a:ahLst/>
            <a:cxnLst/>
            <a:rect l="l" t="t" r="r" b="b"/>
            <a:pathLst>
              <a:path w="228600" h="1338579">
                <a:moveTo>
                  <a:pt x="228599" y="0"/>
                </a:moveTo>
                <a:lnTo>
                  <a:pt x="0" y="0"/>
                </a:lnTo>
                <a:lnTo>
                  <a:pt x="0" y="1338071"/>
                </a:lnTo>
                <a:lnTo>
                  <a:pt x="228599" y="1338071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666232" y="3139440"/>
            <a:ext cx="228600" cy="1498600"/>
          </a:xfrm>
          <a:custGeom>
            <a:avLst/>
            <a:gdLst/>
            <a:ahLst/>
            <a:cxnLst/>
            <a:rect l="l" t="t" r="r" b="b"/>
            <a:pathLst>
              <a:path w="228600" h="1498600">
                <a:moveTo>
                  <a:pt x="228599" y="0"/>
                </a:moveTo>
                <a:lnTo>
                  <a:pt x="0" y="0"/>
                </a:lnTo>
                <a:lnTo>
                  <a:pt x="0" y="1498091"/>
                </a:lnTo>
                <a:lnTo>
                  <a:pt x="228599" y="1498091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467855" y="3240024"/>
            <a:ext cx="228600" cy="1397635"/>
          </a:xfrm>
          <a:custGeom>
            <a:avLst/>
            <a:gdLst/>
            <a:ahLst/>
            <a:cxnLst/>
            <a:rect l="l" t="t" r="r" b="b"/>
            <a:pathLst>
              <a:path w="228600" h="1397635">
                <a:moveTo>
                  <a:pt x="228599" y="0"/>
                </a:moveTo>
                <a:lnTo>
                  <a:pt x="0" y="0"/>
                </a:lnTo>
                <a:lnTo>
                  <a:pt x="0" y="1397507"/>
                </a:lnTo>
                <a:lnTo>
                  <a:pt x="228599" y="1397507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269479" y="2261616"/>
            <a:ext cx="228600" cy="2376170"/>
          </a:xfrm>
          <a:custGeom>
            <a:avLst/>
            <a:gdLst/>
            <a:ahLst/>
            <a:cxnLst/>
            <a:rect l="l" t="t" r="r" b="b"/>
            <a:pathLst>
              <a:path w="228600" h="2376170">
                <a:moveTo>
                  <a:pt x="228599" y="0"/>
                </a:moveTo>
                <a:lnTo>
                  <a:pt x="0" y="0"/>
                </a:lnTo>
                <a:lnTo>
                  <a:pt x="0" y="2375915"/>
                </a:lnTo>
                <a:lnTo>
                  <a:pt x="228599" y="2375915"/>
                </a:lnTo>
                <a:lnTo>
                  <a:pt x="228599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255775" y="1840992"/>
            <a:ext cx="0" cy="2796540"/>
          </a:xfrm>
          <a:custGeom>
            <a:avLst/>
            <a:gdLst/>
            <a:ahLst/>
            <a:cxnLst/>
            <a:rect l="l" t="t" r="r" b="b"/>
            <a:pathLst>
              <a:path w="0" h="2796540">
                <a:moveTo>
                  <a:pt x="0" y="2796539"/>
                </a:moveTo>
                <a:lnTo>
                  <a:pt x="0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216151" y="463753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216151" y="4238244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216151" y="3838955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216151" y="3439667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216151" y="3040380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16151" y="26410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216151" y="2240280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216151" y="1840992"/>
            <a:ext cx="40005" cy="0"/>
          </a:xfrm>
          <a:custGeom>
            <a:avLst/>
            <a:gdLst/>
            <a:ahLst/>
            <a:cxnLst/>
            <a:rect l="l" t="t" r="r" b="b"/>
            <a:pathLst>
              <a:path w="40005" h="0">
                <a:moveTo>
                  <a:pt x="0" y="0"/>
                </a:moveTo>
                <a:lnTo>
                  <a:pt x="39623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255775" y="4637532"/>
            <a:ext cx="6414770" cy="0"/>
          </a:xfrm>
          <a:custGeom>
            <a:avLst/>
            <a:gdLst/>
            <a:ahLst/>
            <a:cxnLst/>
            <a:rect l="l" t="t" r="r" b="b"/>
            <a:pathLst>
              <a:path w="6414770" h="0">
                <a:moveTo>
                  <a:pt x="0" y="0"/>
                </a:moveTo>
                <a:lnTo>
                  <a:pt x="6414515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1441451" y="3288916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5.7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243456" y="3788407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3.2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045723" y="3968239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2.3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47598" y="3528827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4.5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49473" y="3948177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2.4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51740" y="3508633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4.6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53746" y="3728471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3.5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055871" y="3069078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6.8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635380" y="2209923"/>
            <a:ext cx="27114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11.1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472699" y="3248911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5.9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274574" y="3049016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6.9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076830" y="2849372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7.9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878708" y="3089271"/>
            <a:ext cx="20129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.7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680968" y="2929251"/>
            <a:ext cx="2006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7.5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34659" y="3029205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250058" y="2050165"/>
            <a:ext cx="27114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11.9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062639" y="4551685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62639" y="4152147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62639" y="3752477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62639" y="3352928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062639" y="2953258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2225" y="2553720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92225" y="2154182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992225" y="1754512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868618" y="4739128"/>
            <a:ext cx="2410388" cy="9216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3350635" y="4751640"/>
            <a:ext cx="3933718" cy="10799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661766" y="3102488"/>
            <a:ext cx="177800" cy="8547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10"/>
              </a:lnSpc>
            </a:pPr>
            <a:r>
              <a:rPr dirty="0" sz="1200" spc="10">
                <a:solidFill>
                  <a:srgbClr val="FFFFFF"/>
                </a:solidFill>
                <a:latin typeface="Franklin Gothic Medium"/>
                <a:cs typeface="Franklin Gothic Medium"/>
              </a:rPr>
              <a:t>M</a:t>
            </a:r>
            <a:r>
              <a:rPr dirty="0" sz="1200" spc="10">
                <a:solidFill>
                  <a:srgbClr val="FFFFFF"/>
                </a:solidFill>
                <a:latin typeface="Franklin Gothic Medium"/>
                <a:cs typeface="Franklin Gothic Medium"/>
              </a:rPr>
              <a:t>e</a:t>
            </a:r>
            <a:r>
              <a:rPr dirty="0" sz="1200" spc="10">
                <a:solidFill>
                  <a:srgbClr val="FFFFFF"/>
                </a:solidFill>
                <a:latin typeface="Franklin Gothic Medium"/>
                <a:cs typeface="Franklin Gothic Medium"/>
              </a:rPr>
              <a:t>a</a:t>
            </a:r>
            <a:r>
              <a:rPr dirty="0" sz="1200">
                <a:solidFill>
                  <a:srgbClr val="FFFFFF"/>
                </a:solidFill>
                <a:latin typeface="Franklin Gothic Medium"/>
                <a:cs typeface="Franklin Gothic Medium"/>
              </a:rPr>
              <a:t>n</a:t>
            </a:r>
            <a:r>
              <a:rPr dirty="0" sz="12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200" spc="5">
                <a:solidFill>
                  <a:srgbClr val="FFFFFF"/>
                </a:solidFill>
                <a:latin typeface="Franklin Gothic Medium"/>
                <a:cs typeface="Franklin Gothic Medium"/>
              </a:rPr>
              <a:t>s</a:t>
            </a:r>
            <a:r>
              <a:rPr dirty="0" sz="1200" spc="15">
                <a:solidFill>
                  <a:srgbClr val="FFFFFF"/>
                </a:solidFill>
                <a:latin typeface="Franklin Gothic Medium"/>
                <a:cs typeface="Franklin Gothic Medium"/>
              </a:rPr>
              <a:t>c</a:t>
            </a:r>
            <a:r>
              <a:rPr dirty="0" sz="1200" spc="10">
                <a:solidFill>
                  <a:srgbClr val="FFFFFF"/>
                </a:solidFill>
                <a:latin typeface="Franklin Gothic Medium"/>
                <a:cs typeface="Franklin Gothic Medium"/>
              </a:rPr>
              <a:t>o</a:t>
            </a:r>
            <a:r>
              <a:rPr dirty="0" sz="1200">
                <a:solidFill>
                  <a:srgbClr val="FFFFFF"/>
                </a:solidFill>
                <a:latin typeface="Franklin Gothic Medium"/>
                <a:cs typeface="Franklin Gothic Medium"/>
              </a:rPr>
              <a:t>res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054224" y="5885377"/>
            <a:ext cx="81915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solidFill>
                  <a:srgbClr val="FFFFFF"/>
                </a:solidFill>
                <a:latin typeface="Franklin Gothic Medium"/>
                <a:cs typeface="Franklin Gothic Medium"/>
              </a:rPr>
              <a:t>CBCL</a:t>
            </a:r>
            <a:r>
              <a:rPr dirty="0" sz="1200" spc="-105">
                <a:solidFill>
                  <a:srgbClr val="FFFFFF"/>
                </a:solidFill>
                <a:latin typeface="Franklin Gothic Medium"/>
                <a:cs typeface="Franklin Gothic Medium"/>
              </a:rPr>
              <a:t> </a:t>
            </a:r>
            <a:r>
              <a:rPr dirty="0" sz="1200">
                <a:solidFill>
                  <a:srgbClr val="FFFFFF"/>
                </a:solidFill>
                <a:latin typeface="Franklin Gothic Medium"/>
                <a:cs typeface="Franklin Gothic Medium"/>
              </a:rPr>
              <a:t>scales</a:t>
            </a:r>
            <a:endParaRPr sz="1200">
              <a:latin typeface="Franklin Gothic Medium"/>
              <a:cs typeface="Franklin Gothic Medium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7693152" y="372313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693152" y="393954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7772787" y="3604079"/>
            <a:ext cx="717550" cy="44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422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n-ab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Abused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0220" y="206878"/>
            <a:ext cx="6943090" cy="1257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>
                <a:solidFill>
                  <a:srgbClr val="FFFFFF"/>
                </a:solidFill>
                <a:latin typeface="Cambria"/>
                <a:cs typeface="Cambria"/>
              </a:rPr>
              <a:t>Comparisons </a:t>
            </a:r>
            <a:r>
              <a:rPr dirty="0" sz="4100" spc="-10">
                <a:solidFill>
                  <a:srgbClr val="FFFFFF"/>
                </a:solidFill>
                <a:latin typeface="Cambria"/>
                <a:cs typeface="Cambria"/>
              </a:rPr>
              <a:t>between </a:t>
            </a:r>
            <a:r>
              <a:rPr dirty="0" sz="4100" spc="-5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4100" spc="-6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100" spc="-10">
                <a:solidFill>
                  <a:srgbClr val="FFFFFF"/>
                </a:solidFill>
                <a:latin typeface="Cambria"/>
                <a:cs typeface="Cambria"/>
              </a:rPr>
              <a:t>total</a:t>
            </a:r>
            <a:endParaRPr sz="41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dirty="0" sz="4100" spc="-10">
                <a:solidFill>
                  <a:srgbClr val="FFFFFF"/>
                </a:solidFill>
                <a:latin typeface="Cambria"/>
                <a:cs typeface="Cambria"/>
              </a:rPr>
              <a:t>scores </a:t>
            </a:r>
            <a:r>
              <a:rPr dirty="0" sz="4100" spc="-15">
                <a:solidFill>
                  <a:srgbClr val="FFFFFF"/>
                </a:solidFill>
                <a:latin typeface="Cambria"/>
                <a:cs typeface="Cambria"/>
              </a:rPr>
              <a:t>for </a:t>
            </a:r>
            <a:r>
              <a:rPr dirty="0" sz="4100" spc="-5">
                <a:solidFill>
                  <a:srgbClr val="FFFFFF"/>
                </a:solidFill>
                <a:latin typeface="Cambria"/>
                <a:cs typeface="Cambria"/>
              </a:rPr>
              <a:t>all </a:t>
            </a:r>
            <a:r>
              <a:rPr dirty="0" sz="4100">
                <a:solidFill>
                  <a:srgbClr val="FFFFFF"/>
                </a:solidFill>
                <a:latin typeface="Cambria"/>
                <a:cs typeface="Cambria"/>
              </a:rPr>
              <a:t>subscales </a:t>
            </a:r>
            <a:r>
              <a:rPr dirty="0" sz="410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4100" spc="-9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100" spc="-5">
                <a:solidFill>
                  <a:srgbClr val="FFFFFF"/>
                </a:solidFill>
                <a:latin typeface="Cambria"/>
                <a:cs typeface="Cambria"/>
              </a:rPr>
              <a:t>CBCL</a:t>
            </a:r>
            <a:endParaRPr sz="4100">
              <a:latin typeface="Cambria"/>
              <a:cs typeface="Cambria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194" y="1622409"/>
          <a:ext cx="7868284" cy="4261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8975"/>
                <a:gridCol w="987801"/>
                <a:gridCol w="969660"/>
                <a:gridCol w="1033637"/>
                <a:gridCol w="1021201"/>
                <a:gridCol w="928512"/>
                <a:gridCol w="929639"/>
                <a:gridCol w="929518"/>
              </a:tblGrid>
              <a:tr h="4843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334010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Ages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950">
                        <a:latin typeface="Times New Roman"/>
                        <a:cs typeface="Times New Roman"/>
                      </a:endParaRPr>
                    </a:p>
                    <a:p>
                      <a:pPr marL="210820">
                        <a:lnSpc>
                          <a:spcPct val="100000"/>
                        </a:lnSpc>
                      </a:pPr>
                      <a:r>
                        <a:rPr dirty="0" sz="12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10820" marR="190500" indent="93980">
                        <a:lnSpc>
                          <a:spcPct val="200100"/>
                        </a:lnSpc>
                        <a:spcBef>
                          <a:spcPts val="930"/>
                        </a:spcBef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Non- 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38099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274320">
                        <a:lnSpc>
                          <a:spcPct val="100000"/>
                        </a:lnSpc>
                      </a:pP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Overall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dirty="0" sz="1200" spc="-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scores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5605">
                        <a:lnSpc>
                          <a:spcPct val="100000"/>
                        </a:lnSpc>
                      </a:pPr>
                      <a:r>
                        <a:rPr dirty="0" sz="12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T-test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dirty="0" sz="12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equality of</a:t>
                      </a:r>
                      <a:r>
                        <a:rPr dirty="0" sz="1200" spc="-4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2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means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96874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38099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099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9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 marR="254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38099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Non-abused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T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df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6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p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  <a:tr h="6989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"/>
                        </a:spcBef>
                      </a:pPr>
                      <a:endParaRPr sz="1050">
                        <a:latin typeface="Times New Roman"/>
                        <a:cs typeface="Times New Roman"/>
                      </a:endParaRPr>
                    </a:p>
                    <a:p>
                      <a:pPr marL="103505">
                        <a:lnSpc>
                          <a:spcPct val="100000"/>
                        </a:lnSpc>
                      </a:pPr>
                      <a:r>
                        <a:rPr dirty="0" sz="9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Boys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0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6-11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8145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dirty="0" sz="1200" spc="-85">
                          <a:latin typeface="Arial"/>
                          <a:cs typeface="Arial"/>
                        </a:rPr>
                        <a:t>11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099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59.7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42.7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1.41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44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0.21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</a:tr>
              <a:tr h="69886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</a:pPr>
                      <a:r>
                        <a:rPr dirty="0" sz="9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Boys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12-18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14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71.8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28.5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3.33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 spc="-20">
                          <a:latin typeface="Arial"/>
                          <a:cs typeface="Arial"/>
                        </a:rPr>
                        <a:t>11.24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0.01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  <a:tr h="69875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14300">
                        <a:lnSpc>
                          <a:spcPct val="100000"/>
                        </a:lnSpc>
                      </a:pPr>
                      <a:r>
                        <a:rPr dirty="0" sz="9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Girls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00" spc="-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6-11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3624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66.2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24.6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4.61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23.55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0.0001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BF0F2"/>
                    </a:solidFill>
                  </a:tcPr>
                </a:tc>
              </a:tr>
              <a:tr h="6988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1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dirty="0" sz="9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Girls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from</a:t>
                      </a:r>
                      <a:r>
                        <a:rPr dirty="0" sz="900" spc="-8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12-18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6D9FA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22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9306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 spc="-5">
                          <a:latin typeface="Arial"/>
                          <a:cs typeface="Arial"/>
                        </a:rPr>
                        <a:t>19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64.1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34.8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3.51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 spc="-20">
                          <a:latin typeface="Arial"/>
                          <a:cs typeface="Arial"/>
                        </a:rPr>
                        <a:t>38.11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850"/>
                        </a:spcBef>
                      </a:pPr>
                      <a:r>
                        <a:rPr dirty="0" sz="1200">
                          <a:latin typeface="Arial"/>
                          <a:cs typeface="Arial"/>
                        </a:rPr>
                        <a:t>0.001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5DFE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Further</a:t>
            </a:r>
            <a:r>
              <a:rPr dirty="0" spc="-70"/>
              <a:t> </a:t>
            </a:r>
            <a:r>
              <a:rPr dirty="0" spc="-15"/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7598" y="2233291"/>
            <a:ext cx="6111240" cy="3225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47239">
              <a:lnSpc>
                <a:spcPct val="100000"/>
              </a:lnSpc>
            </a:pPr>
            <a:r>
              <a:rPr dirty="0" sz="4800" spc="-15">
                <a:solidFill>
                  <a:srgbClr val="FFFFFF"/>
                </a:solidFill>
                <a:latin typeface="Cambria Math"/>
                <a:cs typeface="Cambria Math"/>
              </a:rPr>
              <a:t>Results</a:t>
            </a:r>
            <a:endParaRPr sz="4800">
              <a:latin typeface="Cambria Math"/>
              <a:cs typeface="Cambria Math"/>
            </a:endParaRPr>
          </a:p>
          <a:p>
            <a:pPr algn="ctr" marR="379730">
              <a:lnSpc>
                <a:spcPct val="100000"/>
              </a:lnSpc>
              <a:spcBef>
                <a:spcPts val="1155"/>
              </a:spcBef>
            </a:pPr>
            <a:r>
              <a:rPr dirty="0" sz="4800">
                <a:solidFill>
                  <a:srgbClr val="FFFFFF"/>
                </a:solidFill>
                <a:latin typeface="Cambria Math"/>
                <a:cs typeface="Cambria Math"/>
              </a:rPr>
              <a:t>obtained </a:t>
            </a:r>
            <a:r>
              <a:rPr dirty="0" sz="4800" spc="-20">
                <a:solidFill>
                  <a:srgbClr val="FFFFFF"/>
                </a:solidFill>
                <a:latin typeface="Cambria Math"/>
                <a:cs typeface="Cambria Math"/>
              </a:rPr>
              <a:t>from</a:t>
            </a:r>
            <a:r>
              <a:rPr dirty="0" sz="4800" spc="-8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4800" spc="-5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endParaRPr sz="4800">
              <a:latin typeface="Cambria Math"/>
              <a:cs typeface="Cambria Math"/>
            </a:endParaRPr>
          </a:p>
          <a:p>
            <a:pPr marL="12700">
              <a:lnSpc>
                <a:spcPct val="100000"/>
              </a:lnSpc>
            </a:pPr>
            <a:r>
              <a:rPr dirty="0" sz="4800" spc="-10">
                <a:solidFill>
                  <a:srgbClr val="FFFFFF"/>
                </a:solidFill>
                <a:latin typeface="Cambria Math"/>
                <a:cs typeface="Cambria Math"/>
              </a:rPr>
              <a:t>interviews </a:t>
            </a:r>
            <a:r>
              <a:rPr dirty="0" sz="4800" spc="-5">
                <a:solidFill>
                  <a:srgbClr val="FFFFFF"/>
                </a:solidFill>
                <a:latin typeface="Cambria Math"/>
                <a:cs typeface="Cambria Math"/>
              </a:rPr>
              <a:t>with</a:t>
            </a:r>
            <a:r>
              <a:rPr dirty="0" sz="4800" spc="-2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4800" spc="-5">
                <a:solidFill>
                  <a:srgbClr val="FFFFFF"/>
                </a:solidFill>
                <a:latin typeface="Cambria Math"/>
                <a:cs typeface="Cambria Math"/>
              </a:rPr>
              <a:t>abused</a:t>
            </a:r>
            <a:endParaRPr sz="4800">
              <a:latin typeface="Cambria Math"/>
              <a:cs typeface="Cambria Math"/>
            </a:endParaRPr>
          </a:p>
          <a:p>
            <a:pPr algn="ctr" marR="377825">
              <a:lnSpc>
                <a:spcPct val="100000"/>
              </a:lnSpc>
              <a:spcBef>
                <a:spcPts val="1155"/>
              </a:spcBef>
            </a:pPr>
            <a:r>
              <a:rPr dirty="0" sz="4800" spc="-10">
                <a:solidFill>
                  <a:srgbClr val="FFFFFF"/>
                </a:solidFill>
                <a:latin typeface="Cambria Math"/>
                <a:cs typeface="Cambria Math"/>
              </a:rPr>
              <a:t>children</a:t>
            </a:r>
            <a:endParaRPr sz="48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10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10"/>
              <a:t>Further </a:t>
            </a:r>
            <a:r>
              <a:rPr dirty="0" sz="4100" spc="-10"/>
              <a:t>Results- </a:t>
            </a:r>
            <a:r>
              <a:rPr dirty="0" sz="3600"/>
              <a:t>Number </a:t>
            </a:r>
            <a:r>
              <a:rPr dirty="0" sz="3600" spc="-10"/>
              <a:t>of</a:t>
            </a:r>
            <a:r>
              <a:rPr dirty="0" sz="3600" spc="-80"/>
              <a:t> </a:t>
            </a:r>
            <a:r>
              <a:rPr dirty="0" sz="3600" spc="-5"/>
              <a:t>abused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490220" y="873882"/>
            <a:ext cx="5814060" cy="5486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10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36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3600">
                <a:solidFill>
                  <a:srgbClr val="FFFFFF"/>
                </a:solidFill>
                <a:latin typeface="Cambria Math"/>
                <a:cs typeface="Cambria Math"/>
              </a:rPr>
              <a:t>each </a:t>
            </a:r>
            <a:r>
              <a:rPr dirty="0" sz="3600" spc="-5">
                <a:solidFill>
                  <a:srgbClr val="FFFFFF"/>
                </a:solidFill>
                <a:latin typeface="Cambria Math"/>
                <a:cs typeface="Cambria Math"/>
              </a:rPr>
              <a:t>type </a:t>
            </a:r>
            <a:r>
              <a:rPr dirty="0" sz="3600">
                <a:solidFill>
                  <a:srgbClr val="FFFFFF"/>
                </a:solidFill>
                <a:latin typeface="Cambria Math"/>
                <a:cs typeface="Cambria Math"/>
              </a:rPr>
              <a:t>of</a:t>
            </a:r>
            <a:r>
              <a:rPr dirty="0" sz="3600" spc="-10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600" spc="-5">
                <a:solidFill>
                  <a:srgbClr val="FFFFFF"/>
                </a:solidFill>
                <a:latin typeface="Cambria Math"/>
                <a:cs typeface="Cambria Math"/>
              </a:rPr>
              <a:t>abuse</a:t>
            </a:r>
            <a:endParaRPr sz="3600">
              <a:latin typeface="Cambria Math"/>
              <a:cs typeface="Cambria Math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80744" y="2759964"/>
            <a:ext cx="441959" cy="2804160"/>
          </a:xfrm>
          <a:custGeom>
            <a:avLst/>
            <a:gdLst/>
            <a:ahLst/>
            <a:cxnLst/>
            <a:rect l="l" t="t" r="r" b="b"/>
            <a:pathLst>
              <a:path w="441960" h="2804160">
                <a:moveTo>
                  <a:pt x="441959" y="0"/>
                </a:moveTo>
                <a:lnTo>
                  <a:pt x="0" y="0"/>
                </a:lnTo>
                <a:lnTo>
                  <a:pt x="0" y="2804159"/>
                </a:lnTo>
                <a:lnTo>
                  <a:pt x="441959" y="2804159"/>
                </a:lnTo>
                <a:lnTo>
                  <a:pt x="44195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24555" y="4672584"/>
            <a:ext cx="440690" cy="891540"/>
          </a:xfrm>
          <a:custGeom>
            <a:avLst/>
            <a:gdLst/>
            <a:ahLst/>
            <a:cxnLst/>
            <a:rect l="l" t="t" r="r" b="b"/>
            <a:pathLst>
              <a:path w="440689" h="891539">
                <a:moveTo>
                  <a:pt x="440435" y="0"/>
                </a:moveTo>
                <a:lnTo>
                  <a:pt x="0" y="0"/>
                </a:lnTo>
                <a:lnTo>
                  <a:pt x="0" y="891539"/>
                </a:lnTo>
                <a:lnTo>
                  <a:pt x="440435" y="891539"/>
                </a:lnTo>
                <a:lnTo>
                  <a:pt x="4404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66844" y="3779520"/>
            <a:ext cx="441959" cy="1784985"/>
          </a:xfrm>
          <a:custGeom>
            <a:avLst/>
            <a:gdLst/>
            <a:ahLst/>
            <a:cxnLst/>
            <a:rect l="l" t="t" r="r" b="b"/>
            <a:pathLst>
              <a:path w="441960" h="1784985">
                <a:moveTo>
                  <a:pt x="441959" y="0"/>
                </a:moveTo>
                <a:lnTo>
                  <a:pt x="0" y="0"/>
                </a:lnTo>
                <a:lnTo>
                  <a:pt x="0" y="1784603"/>
                </a:lnTo>
                <a:lnTo>
                  <a:pt x="441959" y="1784603"/>
                </a:lnTo>
                <a:lnTo>
                  <a:pt x="441959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22704" y="1994916"/>
            <a:ext cx="440690" cy="3569335"/>
          </a:xfrm>
          <a:custGeom>
            <a:avLst/>
            <a:gdLst/>
            <a:ahLst/>
            <a:cxnLst/>
            <a:rect l="l" t="t" r="r" b="b"/>
            <a:pathLst>
              <a:path w="440689" h="3569335">
                <a:moveTo>
                  <a:pt x="440435" y="0"/>
                </a:moveTo>
                <a:lnTo>
                  <a:pt x="0" y="0"/>
                </a:lnTo>
                <a:lnTo>
                  <a:pt x="0" y="3569207"/>
                </a:lnTo>
                <a:lnTo>
                  <a:pt x="440435" y="3569207"/>
                </a:lnTo>
                <a:lnTo>
                  <a:pt x="440435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64991" y="3396996"/>
            <a:ext cx="440690" cy="2167255"/>
          </a:xfrm>
          <a:custGeom>
            <a:avLst/>
            <a:gdLst/>
            <a:ahLst/>
            <a:cxnLst/>
            <a:rect l="l" t="t" r="r" b="b"/>
            <a:pathLst>
              <a:path w="440689" h="2167254">
                <a:moveTo>
                  <a:pt x="440435" y="0"/>
                </a:moveTo>
                <a:lnTo>
                  <a:pt x="0" y="0"/>
                </a:lnTo>
                <a:lnTo>
                  <a:pt x="0" y="2167127"/>
                </a:lnTo>
                <a:lnTo>
                  <a:pt x="440435" y="2167127"/>
                </a:lnTo>
                <a:lnTo>
                  <a:pt x="440435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908803" y="2505456"/>
            <a:ext cx="440690" cy="3058795"/>
          </a:xfrm>
          <a:custGeom>
            <a:avLst/>
            <a:gdLst/>
            <a:ahLst/>
            <a:cxnLst/>
            <a:rect l="l" t="t" r="r" b="b"/>
            <a:pathLst>
              <a:path w="440689" h="3058795">
                <a:moveTo>
                  <a:pt x="440435" y="0"/>
                </a:moveTo>
                <a:lnTo>
                  <a:pt x="0" y="0"/>
                </a:lnTo>
                <a:lnTo>
                  <a:pt x="0" y="3058667"/>
                </a:lnTo>
                <a:lnTo>
                  <a:pt x="440435" y="3058667"/>
                </a:lnTo>
                <a:lnTo>
                  <a:pt x="440435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451091" y="4672584"/>
            <a:ext cx="440690" cy="891540"/>
          </a:xfrm>
          <a:custGeom>
            <a:avLst/>
            <a:gdLst/>
            <a:ahLst/>
            <a:cxnLst/>
            <a:rect l="l" t="t" r="r" b="b"/>
            <a:pathLst>
              <a:path w="440690" h="891539">
                <a:moveTo>
                  <a:pt x="440435" y="0"/>
                </a:moveTo>
                <a:lnTo>
                  <a:pt x="0" y="0"/>
                </a:lnTo>
                <a:lnTo>
                  <a:pt x="0" y="891539"/>
                </a:lnTo>
                <a:lnTo>
                  <a:pt x="440435" y="891539"/>
                </a:lnTo>
                <a:lnTo>
                  <a:pt x="440435" y="0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50036" y="1740408"/>
            <a:ext cx="0" cy="3823970"/>
          </a:xfrm>
          <a:custGeom>
            <a:avLst/>
            <a:gdLst/>
            <a:ahLst/>
            <a:cxnLst/>
            <a:rect l="l" t="t" r="r" b="b"/>
            <a:pathLst>
              <a:path w="0" h="3823970">
                <a:moveTo>
                  <a:pt x="0" y="3823715"/>
                </a:moveTo>
                <a:lnTo>
                  <a:pt x="0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011936" y="55641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11936" y="492709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11936" y="429006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11936" y="365302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11936" y="30144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1936" y="23774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11936" y="17404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50036" y="5564123"/>
            <a:ext cx="6172200" cy="0"/>
          </a:xfrm>
          <a:custGeom>
            <a:avLst/>
            <a:gdLst/>
            <a:ahLst/>
            <a:cxnLst/>
            <a:rect l="l" t="t" r="r" b="b"/>
            <a:pathLst>
              <a:path w="6172200" h="0">
                <a:moveTo>
                  <a:pt x="0" y="0"/>
                </a:moveTo>
                <a:lnTo>
                  <a:pt x="61721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3097545" y="4462016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605658" y="3569332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046737" y="2294004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624955" y="4462011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58109" y="5478579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58109" y="4840987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87397" y="4203311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87397" y="3565648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87397" y="2549140"/>
            <a:ext cx="2881630" cy="806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4422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0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835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7400" y="2290695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7400" y="1653027"/>
            <a:ext cx="1338580" cy="2997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15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 algn="r" marR="5080">
              <a:lnSpc>
                <a:spcPts val="1115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73154" y="5630061"/>
            <a:ext cx="49847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58745" y="5630061"/>
            <a:ext cx="413384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ex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613917" y="5630061"/>
            <a:ext cx="58991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Emotional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224405" y="5630061"/>
            <a:ext cx="45529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24542" y="3060262"/>
            <a:ext cx="152400" cy="1187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70"/>
              </a:lnSpc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Num</a:t>
            </a:r>
            <a:r>
              <a:rPr dirty="0" sz="1000" spc="5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children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697989" y="5814468"/>
            <a:ext cx="8769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Type of</a:t>
            </a:r>
            <a:r>
              <a:rPr dirty="0" sz="10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abuse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7423403" y="372313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423403" y="393954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CCAE0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 txBox="1"/>
          <p:nvPr/>
        </p:nvSpPr>
        <p:spPr>
          <a:xfrm>
            <a:off x="7502404" y="3604079"/>
            <a:ext cx="307975" cy="44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4220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oy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Girls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178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Further</a:t>
            </a:r>
            <a:r>
              <a:rPr dirty="0" spc="-70"/>
              <a:t> </a:t>
            </a:r>
            <a:r>
              <a:rPr dirty="0" spc="-15"/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46954" y="2233291"/>
            <a:ext cx="5727065" cy="24942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800" spc="-20">
                <a:solidFill>
                  <a:srgbClr val="FFFFFF"/>
                </a:solidFill>
                <a:latin typeface="Cambria"/>
                <a:cs typeface="Cambria"/>
              </a:rPr>
              <a:t>Physical</a:t>
            </a:r>
            <a:r>
              <a:rPr dirty="0" sz="4800" spc="-8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800" spc="-10">
                <a:solidFill>
                  <a:srgbClr val="FFFFFF"/>
                </a:solidFill>
                <a:latin typeface="Cambria"/>
                <a:cs typeface="Cambria"/>
              </a:rPr>
              <a:t>symptoms</a:t>
            </a:r>
            <a:endParaRPr sz="4800">
              <a:latin typeface="Cambria"/>
              <a:cs typeface="Cambria"/>
            </a:endParaRPr>
          </a:p>
          <a:p>
            <a:pPr algn="ctr" marL="133350">
              <a:lnSpc>
                <a:spcPct val="100000"/>
              </a:lnSpc>
              <a:spcBef>
                <a:spcPts val="1155"/>
              </a:spcBef>
            </a:pPr>
            <a:r>
              <a:rPr dirty="0" sz="4800" spc="-5">
                <a:solidFill>
                  <a:srgbClr val="FFFFFF"/>
                </a:solidFill>
                <a:latin typeface="Cambria"/>
                <a:cs typeface="Cambria"/>
              </a:rPr>
              <a:t>and</a:t>
            </a:r>
            <a:endParaRPr sz="4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1150"/>
              </a:spcBef>
            </a:pPr>
            <a:r>
              <a:rPr dirty="0" sz="4800" spc="-5">
                <a:solidFill>
                  <a:srgbClr val="FFFFFF"/>
                </a:solidFill>
                <a:latin typeface="Cambria"/>
                <a:cs typeface="Cambria"/>
              </a:rPr>
              <a:t>Emotional</a:t>
            </a:r>
            <a:r>
              <a:rPr dirty="0" sz="4800" spc="-6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800">
                <a:solidFill>
                  <a:srgbClr val="FFFFFF"/>
                </a:solidFill>
                <a:latin typeface="Cambria"/>
                <a:cs typeface="Cambria"/>
              </a:rPr>
              <a:t>complaints</a:t>
            </a:r>
            <a:endParaRPr sz="48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10"/>
              <a:t>Further </a:t>
            </a:r>
            <a:r>
              <a:rPr dirty="0" sz="4100" spc="-10"/>
              <a:t>Results-</a:t>
            </a:r>
            <a:r>
              <a:rPr dirty="0" sz="4100" spc="-60"/>
              <a:t> </a:t>
            </a:r>
            <a:r>
              <a:rPr dirty="0" sz="4100" spc="-20"/>
              <a:t>Physical</a:t>
            </a:r>
            <a:endParaRPr sz="41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4100" spc="-10"/>
              <a:t>symptoms </a:t>
            </a:r>
            <a:r>
              <a:rPr dirty="0" sz="4100"/>
              <a:t>in </a:t>
            </a:r>
            <a:r>
              <a:rPr dirty="0" sz="4100" spc="-5"/>
              <a:t>abused</a:t>
            </a:r>
            <a:r>
              <a:rPr dirty="0" sz="4100" spc="-50"/>
              <a:t> </a:t>
            </a:r>
            <a:r>
              <a:rPr dirty="0" sz="4100" spc="-10"/>
              <a:t>children</a:t>
            </a:r>
            <a:endParaRPr sz="4100"/>
          </a:p>
        </p:txBody>
      </p:sp>
      <p:sp>
        <p:nvSpPr>
          <p:cNvPr id="3" name="object 3"/>
          <p:cNvSpPr/>
          <p:nvPr/>
        </p:nvSpPr>
        <p:spPr>
          <a:xfrm>
            <a:off x="1152144" y="2781300"/>
            <a:ext cx="134620" cy="1717675"/>
          </a:xfrm>
          <a:custGeom>
            <a:avLst/>
            <a:gdLst/>
            <a:ahLst/>
            <a:cxnLst/>
            <a:rect l="l" t="t" r="r" b="b"/>
            <a:pathLst>
              <a:path w="134619" h="1717675">
                <a:moveTo>
                  <a:pt x="134111" y="0"/>
                </a:moveTo>
                <a:lnTo>
                  <a:pt x="0" y="0"/>
                </a:lnTo>
                <a:lnTo>
                  <a:pt x="0" y="1717547"/>
                </a:lnTo>
                <a:lnTo>
                  <a:pt x="134111" y="1717547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88947" y="4314444"/>
            <a:ext cx="134620" cy="184785"/>
          </a:xfrm>
          <a:custGeom>
            <a:avLst/>
            <a:gdLst/>
            <a:ahLst/>
            <a:cxnLst/>
            <a:rect l="l" t="t" r="r" b="b"/>
            <a:pathLst>
              <a:path w="134619" h="184785">
                <a:moveTo>
                  <a:pt x="134111" y="0"/>
                </a:moveTo>
                <a:lnTo>
                  <a:pt x="0" y="0"/>
                </a:lnTo>
                <a:lnTo>
                  <a:pt x="0" y="184403"/>
                </a:lnTo>
                <a:lnTo>
                  <a:pt x="134111" y="18440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825751" y="4375404"/>
            <a:ext cx="134620" cy="123825"/>
          </a:xfrm>
          <a:custGeom>
            <a:avLst/>
            <a:gdLst/>
            <a:ahLst/>
            <a:cxnLst/>
            <a:rect l="l" t="t" r="r" b="b"/>
            <a:pathLst>
              <a:path w="134619" h="123825">
                <a:moveTo>
                  <a:pt x="134111" y="0"/>
                </a:moveTo>
                <a:lnTo>
                  <a:pt x="0" y="0"/>
                </a:lnTo>
                <a:lnTo>
                  <a:pt x="0" y="123443"/>
                </a:lnTo>
                <a:lnTo>
                  <a:pt x="134111" y="12344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62555" y="4069079"/>
            <a:ext cx="134620" cy="429895"/>
          </a:xfrm>
          <a:custGeom>
            <a:avLst/>
            <a:gdLst/>
            <a:ahLst/>
            <a:cxnLst/>
            <a:rect l="l" t="t" r="r" b="b"/>
            <a:pathLst>
              <a:path w="134619" h="429895">
                <a:moveTo>
                  <a:pt x="134111" y="0"/>
                </a:moveTo>
                <a:lnTo>
                  <a:pt x="0" y="0"/>
                </a:lnTo>
                <a:lnTo>
                  <a:pt x="0" y="429767"/>
                </a:lnTo>
                <a:lnTo>
                  <a:pt x="134111" y="429767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97835" y="4436364"/>
            <a:ext cx="135890" cy="62865"/>
          </a:xfrm>
          <a:custGeom>
            <a:avLst/>
            <a:gdLst/>
            <a:ahLst/>
            <a:cxnLst/>
            <a:rect l="l" t="t" r="r" b="b"/>
            <a:pathLst>
              <a:path w="135889" h="62864">
                <a:moveTo>
                  <a:pt x="135635" y="0"/>
                </a:moveTo>
                <a:lnTo>
                  <a:pt x="0" y="0"/>
                </a:lnTo>
                <a:lnTo>
                  <a:pt x="0" y="62483"/>
                </a:lnTo>
                <a:lnTo>
                  <a:pt x="135635" y="62483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834639" y="3947160"/>
            <a:ext cx="135890" cy="551815"/>
          </a:xfrm>
          <a:custGeom>
            <a:avLst/>
            <a:gdLst/>
            <a:ahLst/>
            <a:cxnLst/>
            <a:rect l="l" t="t" r="r" b="b"/>
            <a:pathLst>
              <a:path w="135889" h="551814">
                <a:moveTo>
                  <a:pt x="135635" y="0"/>
                </a:moveTo>
                <a:lnTo>
                  <a:pt x="0" y="0"/>
                </a:lnTo>
                <a:lnTo>
                  <a:pt x="0" y="551687"/>
                </a:lnTo>
                <a:lnTo>
                  <a:pt x="135635" y="551687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171444" y="4436364"/>
            <a:ext cx="135890" cy="62865"/>
          </a:xfrm>
          <a:custGeom>
            <a:avLst/>
            <a:gdLst/>
            <a:ahLst/>
            <a:cxnLst/>
            <a:rect l="l" t="t" r="r" b="b"/>
            <a:pathLst>
              <a:path w="135889" h="62864">
                <a:moveTo>
                  <a:pt x="135635" y="0"/>
                </a:moveTo>
                <a:lnTo>
                  <a:pt x="0" y="0"/>
                </a:lnTo>
                <a:lnTo>
                  <a:pt x="0" y="62483"/>
                </a:lnTo>
                <a:lnTo>
                  <a:pt x="135635" y="62483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08247" y="4436364"/>
            <a:ext cx="135890" cy="62865"/>
          </a:xfrm>
          <a:custGeom>
            <a:avLst/>
            <a:gdLst/>
            <a:ahLst/>
            <a:cxnLst/>
            <a:rect l="l" t="t" r="r" b="b"/>
            <a:pathLst>
              <a:path w="135889" h="62864">
                <a:moveTo>
                  <a:pt x="135635" y="0"/>
                </a:moveTo>
                <a:lnTo>
                  <a:pt x="0" y="0"/>
                </a:lnTo>
                <a:lnTo>
                  <a:pt x="0" y="62483"/>
                </a:lnTo>
                <a:lnTo>
                  <a:pt x="135635" y="62483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845051" y="4436364"/>
            <a:ext cx="135890" cy="62865"/>
          </a:xfrm>
          <a:custGeom>
            <a:avLst/>
            <a:gdLst/>
            <a:ahLst/>
            <a:cxnLst/>
            <a:rect l="l" t="t" r="r" b="b"/>
            <a:pathLst>
              <a:path w="135889" h="62864">
                <a:moveTo>
                  <a:pt x="135635" y="0"/>
                </a:moveTo>
                <a:lnTo>
                  <a:pt x="0" y="0"/>
                </a:lnTo>
                <a:lnTo>
                  <a:pt x="0" y="62483"/>
                </a:lnTo>
                <a:lnTo>
                  <a:pt x="135635" y="62483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181855" y="3150108"/>
            <a:ext cx="135890" cy="1348740"/>
          </a:xfrm>
          <a:custGeom>
            <a:avLst/>
            <a:gdLst/>
            <a:ahLst/>
            <a:cxnLst/>
            <a:rect l="l" t="t" r="r" b="b"/>
            <a:pathLst>
              <a:path w="135889" h="1348739">
                <a:moveTo>
                  <a:pt x="135635" y="0"/>
                </a:moveTo>
                <a:lnTo>
                  <a:pt x="0" y="0"/>
                </a:lnTo>
                <a:lnTo>
                  <a:pt x="0" y="1348739"/>
                </a:lnTo>
                <a:lnTo>
                  <a:pt x="135635" y="1348739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18659" y="3823716"/>
            <a:ext cx="135890" cy="675640"/>
          </a:xfrm>
          <a:custGeom>
            <a:avLst/>
            <a:gdLst/>
            <a:ahLst/>
            <a:cxnLst/>
            <a:rect l="l" t="t" r="r" b="b"/>
            <a:pathLst>
              <a:path w="135889" h="675639">
                <a:moveTo>
                  <a:pt x="135635" y="0"/>
                </a:moveTo>
                <a:lnTo>
                  <a:pt x="0" y="0"/>
                </a:lnTo>
                <a:lnTo>
                  <a:pt x="0" y="675131"/>
                </a:lnTo>
                <a:lnTo>
                  <a:pt x="135635" y="675131"/>
                </a:lnTo>
                <a:lnTo>
                  <a:pt x="135635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55463" y="4375404"/>
            <a:ext cx="134620" cy="123825"/>
          </a:xfrm>
          <a:custGeom>
            <a:avLst/>
            <a:gdLst/>
            <a:ahLst/>
            <a:cxnLst/>
            <a:rect l="l" t="t" r="r" b="b"/>
            <a:pathLst>
              <a:path w="134620" h="123825">
                <a:moveTo>
                  <a:pt x="134111" y="0"/>
                </a:moveTo>
                <a:lnTo>
                  <a:pt x="0" y="0"/>
                </a:lnTo>
                <a:lnTo>
                  <a:pt x="0" y="123443"/>
                </a:lnTo>
                <a:lnTo>
                  <a:pt x="134111" y="12344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192267" y="2229612"/>
            <a:ext cx="134620" cy="2269490"/>
          </a:xfrm>
          <a:custGeom>
            <a:avLst/>
            <a:gdLst/>
            <a:ahLst/>
            <a:cxnLst/>
            <a:rect l="l" t="t" r="r" b="b"/>
            <a:pathLst>
              <a:path w="134620" h="2269490">
                <a:moveTo>
                  <a:pt x="134111" y="0"/>
                </a:moveTo>
                <a:lnTo>
                  <a:pt x="0" y="0"/>
                </a:lnTo>
                <a:lnTo>
                  <a:pt x="0" y="2269235"/>
                </a:lnTo>
                <a:lnTo>
                  <a:pt x="134111" y="2269235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529071" y="4375404"/>
            <a:ext cx="134620" cy="123825"/>
          </a:xfrm>
          <a:custGeom>
            <a:avLst/>
            <a:gdLst/>
            <a:ahLst/>
            <a:cxnLst/>
            <a:rect l="l" t="t" r="r" b="b"/>
            <a:pathLst>
              <a:path w="134620" h="123825">
                <a:moveTo>
                  <a:pt x="134111" y="0"/>
                </a:moveTo>
                <a:lnTo>
                  <a:pt x="0" y="0"/>
                </a:lnTo>
                <a:lnTo>
                  <a:pt x="0" y="123443"/>
                </a:lnTo>
                <a:lnTo>
                  <a:pt x="134111" y="12344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865876" y="1985772"/>
            <a:ext cx="134620" cy="2513330"/>
          </a:xfrm>
          <a:custGeom>
            <a:avLst/>
            <a:gdLst/>
            <a:ahLst/>
            <a:cxnLst/>
            <a:rect l="l" t="t" r="r" b="b"/>
            <a:pathLst>
              <a:path w="134620" h="2513329">
                <a:moveTo>
                  <a:pt x="134111" y="0"/>
                </a:moveTo>
                <a:lnTo>
                  <a:pt x="0" y="0"/>
                </a:lnTo>
                <a:lnTo>
                  <a:pt x="0" y="2513075"/>
                </a:lnTo>
                <a:lnTo>
                  <a:pt x="134111" y="2513075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202679" y="4192523"/>
            <a:ext cx="134620" cy="306705"/>
          </a:xfrm>
          <a:custGeom>
            <a:avLst/>
            <a:gdLst/>
            <a:ahLst/>
            <a:cxnLst/>
            <a:rect l="l" t="t" r="r" b="b"/>
            <a:pathLst>
              <a:path w="134620" h="306704">
                <a:moveTo>
                  <a:pt x="134111" y="0"/>
                </a:moveTo>
                <a:lnTo>
                  <a:pt x="0" y="0"/>
                </a:lnTo>
                <a:lnTo>
                  <a:pt x="0" y="306323"/>
                </a:lnTo>
                <a:lnTo>
                  <a:pt x="134111" y="30632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39483" y="4375404"/>
            <a:ext cx="134620" cy="123825"/>
          </a:xfrm>
          <a:custGeom>
            <a:avLst/>
            <a:gdLst/>
            <a:ahLst/>
            <a:cxnLst/>
            <a:rect l="l" t="t" r="r" b="b"/>
            <a:pathLst>
              <a:path w="134620" h="123825">
                <a:moveTo>
                  <a:pt x="134111" y="0"/>
                </a:moveTo>
                <a:lnTo>
                  <a:pt x="0" y="0"/>
                </a:lnTo>
                <a:lnTo>
                  <a:pt x="0" y="123443"/>
                </a:lnTo>
                <a:lnTo>
                  <a:pt x="134111" y="12344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876288" y="4436364"/>
            <a:ext cx="134620" cy="62865"/>
          </a:xfrm>
          <a:custGeom>
            <a:avLst/>
            <a:gdLst/>
            <a:ahLst/>
            <a:cxnLst/>
            <a:rect l="l" t="t" r="r" b="b"/>
            <a:pathLst>
              <a:path w="134620" h="62864">
                <a:moveTo>
                  <a:pt x="134111" y="0"/>
                </a:moveTo>
                <a:lnTo>
                  <a:pt x="0" y="0"/>
                </a:lnTo>
                <a:lnTo>
                  <a:pt x="0" y="62483"/>
                </a:lnTo>
                <a:lnTo>
                  <a:pt x="134111" y="6248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213091" y="4436364"/>
            <a:ext cx="134620" cy="62865"/>
          </a:xfrm>
          <a:custGeom>
            <a:avLst/>
            <a:gdLst/>
            <a:ahLst/>
            <a:cxnLst/>
            <a:rect l="l" t="t" r="r" b="b"/>
            <a:pathLst>
              <a:path w="134620" h="62864">
                <a:moveTo>
                  <a:pt x="134111" y="0"/>
                </a:moveTo>
                <a:lnTo>
                  <a:pt x="0" y="0"/>
                </a:lnTo>
                <a:lnTo>
                  <a:pt x="0" y="62483"/>
                </a:lnTo>
                <a:lnTo>
                  <a:pt x="134111" y="6248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549895" y="4436364"/>
            <a:ext cx="134620" cy="62865"/>
          </a:xfrm>
          <a:custGeom>
            <a:avLst/>
            <a:gdLst/>
            <a:ahLst/>
            <a:cxnLst/>
            <a:rect l="l" t="t" r="r" b="b"/>
            <a:pathLst>
              <a:path w="134620" h="62864">
                <a:moveTo>
                  <a:pt x="134111" y="0"/>
                </a:moveTo>
                <a:lnTo>
                  <a:pt x="0" y="0"/>
                </a:lnTo>
                <a:lnTo>
                  <a:pt x="0" y="62483"/>
                </a:lnTo>
                <a:lnTo>
                  <a:pt x="134111" y="62483"/>
                </a:lnTo>
                <a:lnTo>
                  <a:pt x="134111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50036" y="1740408"/>
            <a:ext cx="0" cy="2758440"/>
          </a:xfrm>
          <a:custGeom>
            <a:avLst/>
            <a:gdLst/>
            <a:ahLst/>
            <a:cxnLst/>
            <a:rect l="l" t="t" r="r" b="b"/>
            <a:pathLst>
              <a:path w="0" h="2758440">
                <a:moveTo>
                  <a:pt x="0" y="2758439"/>
                </a:moveTo>
                <a:lnTo>
                  <a:pt x="0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011936" y="449884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011936" y="41925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011936" y="38846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011936" y="357835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011936" y="327202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011936" y="296570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011936" y="265938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011936" y="235305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011936" y="20467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011936" y="17404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050036" y="4498847"/>
            <a:ext cx="6734809" cy="0"/>
          </a:xfrm>
          <a:custGeom>
            <a:avLst/>
            <a:gdLst/>
            <a:ahLst/>
            <a:cxnLst/>
            <a:rect l="l" t="t" r="r" b="b"/>
            <a:pathLst>
              <a:path w="6734809" h="0">
                <a:moveTo>
                  <a:pt x="0" y="0"/>
                </a:moveTo>
                <a:lnTo>
                  <a:pt x="6734555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1508253" y="4103875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845057" y="4165217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181861" y="3858892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18666" y="4226811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55470" y="3736083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192274" y="4226811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529077" y="4226811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865631" y="4226811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167381" y="2939031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4504185" y="3613520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876041" y="4165209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177794" y="2019415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37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549650" y="4165209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51402" y="1774318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41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223258" y="3981453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6560063" y="416521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896867" y="4226817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233672" y="4226817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7570476" y="4226817"/>
            <a:ext cx="9652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8114" y="4411729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858114" y="4105405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787403" y="3798830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7403" y="3492255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87403" y="3185550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87403" y="2879226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87403" y="2572640"/>
            <a:ext cx="514984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61315" algn="l"/>
              </a:tabLst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87403" y="2265935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35</a:t>
            </a:r>
            <a:endParaRPr sz="10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787403" y="1959361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787403" y="1653036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45</a:t>
            </a:r>
            <a:endParaRPr sz="100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831972" y="4604516"/>
            <a:ext cx="6801864" cy="11360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 txBox="1"/>
          <p:nvPr/>
        </p:nvSpPr>
        <p:spPr>
          <a:xfrm>
            <a:off x="624542" y="2527115"/>
            <a:ext cx="152400" cy="1187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70"/>
              </a:lnSpc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Num</a:t>
            </a:r>
            <a:r>
              <a:rPr dirty="0" sz="1000" spc="5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children</a:t>
            </a:r>
            <a:endParaRPr sz="10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3806700" y="5814468"/>
            <a:ext cx="122110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 b="1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10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Symptoms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100" spc="-10"/>
              <a:t>Further </a:t>
            </a:r>
            <a:r>
              <a:rPr dirty="0" sz="4100" spc="-10"/>
              <a:t>Results-</a:t>
            </a:r>
            <a:r>
              <a:rPr dirty="0" sz="4100" spc="-75"/>
              <a:t> </a:t>
            </a:r>
            <a:r>
              <a:rPr dirty="0" sz="4100"/>
              <a:t>Emotional</a:t>
            </a:r>
            <a:endParaRPr sz="4100"/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dirty="0" sz="4100" spc="-5"/>
              <a:t>complaints </a:t>
            </a:r>
            <a:r>
              <a:rPr dirty="0" sz="4100" spc="-35"/>
              <a:t>by </a:t>
            </a:r>
            <a:r>
              <a:rPr dirty="0" sz="4100" spc="-5"/>
              <a:t>abused</a:t>
            </a:r>
            <a:r>
              <a:rPr dirty="0" sz="4100" spc="10"/>
              <a:t> </a:t>
            </a:r>
            <a:r>
              <a:rPr dirty="0" sz="4100" spc="-10"/>
              <a:t>children</a:t>
            </a:r>
            <a:endParaRPr sz="4100"/>
          </a:p>
        </p:txBody>
      </p:sp>
      <p:sp>
        <p:nvSpPr>
          <p:cNvPr id="3" name="object 3"/>
          <p:cNvSpPr/>
          <p:nvPr/>
        </p:nvSpPr>
        <p:spPr>
          <a:xfrm>
            <a:off x="1252727" y="4322064"/>
            <a:ext cx="269875" cy="1242060"/>
          </a:xfrm>
          <a:custGeom>
            <a:avLst/>
            <a:gdLst/>
            <a:ahLst/>
            <a:cxnLst/>
            <a:rect l="l" t="t" r="r" b="b"/>
            <a:pathLst>
              <a:path w="269875" h="1242060">
                <a:moveTo>
                  <a:pt x="269747" y="0"/>
                </a:moveTo>
                <a:lnTo>
                  <a:pt x="0" y="0"/>
                </a:lnTo>
                <a:lnTo>
                  <a:pt x="0" y="1242059"/>
                </a:lnTo>
                <a:lnTo>
                  <a:pt x="269747" y="1242059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26335" y="3461004"/>
            <a:ext cx="269875" cy="2103120"/>
          </a:xfrm>
          <a:custGeom>
            <a:avLst/>
            <a:gdLst/>
            <a:ahLst/>
            <a:cxnLst/>
            <a:rect l="l" t="t" r="r" b="b"/>
            <a:pathLst>
              <a:path w="269875" h="2103120">
                <a:moveTo>
                  <a:pt x="269747" y="0"/>
                </a:moveTo>
                <a:lnTo>
                  <a:pt x="0" y="0"/>
                </a:lnTo>
                <a:lnTo>
                  <a:pt x="0" y="2103119"/>
                </a:lnTo>
                <a:lnTo>
                  <a:pt x="269747" y="2103119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599944" y="4416552"/>
            <a:ext cx="268605" cy="1148080"/>
          </a:xfrm>
          <a:custGeom>
            <a:avLst/>
            <a:gdLst/>
            <a:ahLst/>
            <a:cxnLst/>
            <a:rect l="l" t="t" r="r" b="b"/>
            <a:pathLst>
              <a:path w="268605" h="1148079">
                <a:moveTo>
                  <a:pt x="268223" y="0"/>
                </a:moveTo>
                <a:lnTo>
                  <a:pt x="0" y="0"/>
                </a:lnTo>
                <a:lnTo>
                  <a:pt x="0" y="1147571"/>
                </a:lnTo>
                <a:lnTo>
                  <a:pt x="268223" y="1147571"/>
                </a:lnTo>
                <a:lnTo>
                  <a:pt x="2682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73551" y="5373623"/>
            <a:ext cx="268605" cy="190500"/>
          </a:xfrm>
          <a:custGeom>
            <a:avLst/>
            <a:gdLst/>
            <a:ahLst/>
            <a:cxnLst/>
            <a:rect l="l" t="t" r="r" b="b"/>
            <a:pathLst>
              <a:path w="268604" h="190500">
                <a:moveTo>
                  <a:pt x="268223" y="0"/>
                </a:moveTo>
                <a:lnTo>
                  <a:pt x="0" y="0"/>
                </a:lnTo>
                <a:lnTo>
                  <a:pt x="0" y="190499"/>
                </a:lnTo>
                <a:lnTo>
                  <a:pt x="268223" y="190499"/>
                </a:lnTo>
                <a:lnTo>
                  <a:pt x="2682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47159" y="2217420"/>
            <a:ext cx="268605" cy="3347085"/>
          </a:xfrm>
          <a:custGeom>
            <a:avLst/>
            <a:gdLst/>
            <a:ahLst/>
            <a:cxnLst/>
            <a:rect l="l" t="t" r="r" b="b"/>
            <a:pathLst>
              <a:path w="268604" h="3347085">
                <a:moveTo>
                  <a:pt x="268223" y="0"/>
                </a:moveTo>
                <a:lnTo>
                  <a:pt x="0" y="0"/>
                </a:lnTo>
                <a:lnTo>
                  <a:pt x="0" y="3346703"/>
                </a:lnTo>
                <a:lnTo>
                  <a:pt x="268223" y="3346703"/>
                </a:lnTo>
                <a:lnTo>
                  <a:pt x="268223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619244" y="5373623"/>
            <a:ext cx="269875" cy="190500"/>
          </a:xfrm>
          <a:custGeom>
            <a:avLst/>
            <a:gdLst/>
            <a:ahLst/>
            <a:cxnLst/>
            <a:rect l="l" t="t" r="r" b="b"/>
            <a:pathLst>
              <a:path w="269875" h="190500">
                <a:moveTo>
                  <a:pt x="269747" y="0"/>
                </a:moveTo>
                <a:lnTo>
                  <a:pt x="0" y="0"/>
                </a:lnTo>
                <a:lnTo>
                  <a:pt x="0" y="190499"/>
                </a:lnTo>
                <a:lnTo>
                  <a:pt x="269747" y="190499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92851" y="5373623"/>
            <a:ext cx="269875" cy="190500"/>
          </a:xfrm>
          <a:custGeom>
            <a:avLst/>
            <a:gdLst/>
            <a:ahLst/>
            <a:cxnLst/>
            <a:rect l="l" t="t" r="r" b="b"/>
            <a:pathLst>
              <a:path w="269875" h="190500">
                <a:moveTo>
                  <a:pt x="269747" y="0"/>
                </a:moveTo>
                <a:lnTo>
                  <a:pt x="0" y="0"/>
                </a:lnTo>
                <a:lnTo>
                  <a:pt x="0" y="190499"/>
                </a:lnTo>
                <a:lnTo>
                  <a:pt x="269747" y="190499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966459" y="5373623"/>
            <a:ext cx="269875" cy="190500"/>
          </a:xfrm>
          <a:custGeom>
            <a:avLst/>
            <a:gdLst/>
            <a:ahLst/>
            <a:cxnLst/>
            <a:rect l="l" t="t" r="r" b="b"/>
            <a:pathLst>
              <a:path w="269875" h="190500">
                <a:moveTo>
                  <a:pt x="269747" y="0"/>
                </a:moveTo>
                <a:lnTo>
                  <a:pt x="0" y="0"/>
                </a:lnTo>
                <a:lnTo>
                  <a:pt x="0" y="190499"/>
                </a:lnTo>
                <a:lnTo>
                  <a:pt x="269747" y="190499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40067" y="5469635"/>
            <a:ext cx="269875" cy="94615"/>
          </a:xfrm>
          <a:custGeom>
            <a:avLst/>
            <a:gdLst/>
            <a:ahLst/>
            <a:cxnLst/>
            <a:rect l="l" t="t" r="r" b="b"/>
            <a:pathLst>
              <a:path w="269875" h="94614">
                <a:moveTo>
                  <a:pt x="269747" y="0"/>
                </a:moveTo>
                <a:lnTo>
                  <a:pt x="0" y="0"/>
                </a:lnTo>
                <a:lnTo>
                  <a:pt x="0" y="94487"/>
                </a:lnTo>
                <a:lnTo>
                  <a:pt x="269747" y="94487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13676" y="4704588"/>
            <a:ext cx="269875" cy="859790"/>
          </a:xfrm>
          <a:custGeom>
            <a:avLst/>
            <a:gdLst/>
            <a:ahLst/>
            <a:cxnLst/>
            <a:rect l="l" t="t" r="r" b="b"/>
            <a:pathLst>
              <a:path w="269875" h="859789">
                <a:moveTo>
                  <a:pt x="269747" y="0"/>
                </a:moveTo>
                <a:lnTo>
                  <a:pt x="0" y="0"/>
                </a:lnTo>
                <a:lnTo>
                  <a:pt x="0" y="859535"/>
                </a:lnTo>
                <a:lnTo>
                  <a:pt x="269747" y="859535"/>
                </a:lnTo>
                <a:lnTo>
                  <a:pt x="269747" y="0"/>
                </a:lnTo>
                <a:close/>
              </a:path>
            </a:pathLst>
          </a:custGeom>
          <a:solidFill>
            <a:srgbClr val="6D9FA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50036" y="1740408"/>
            <a:ext cx="0" cy="3823970"/>
          </a:xfrm>
          <a:custGeom>
            <a:avLst/>
            <a:gdLst/>
            <a:ahLst/>
            <a:cxnLst/>
            <a:rect l="l" t="t" r="r" b="b"/>
            <a:pathLst>
              <a:path w="0" h="3823970">
                <a:moveTo>
                  <a:pt x="0" y="3823715"/>
                </a:moveTo>
                <a:lnTo>
                  <a:pt x="0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11936" y="55641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11936" y="508711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011936" y="46085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011936" y="41300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11936" y="365302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11936" y="31744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011936" y="269595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011936" y="221742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011936" y="17404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099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050036" y="5564123"/>
            <a:ext cx="6734809" cy="0"/>
          </a:xfrm>
          <a:custGeom>
            <a:avLst/>
            <a:gdLst/>
            <a:ahLst/>
            <a:cxnLst/>
            <a:rect l="l" t="t" r="r" b="b"/>
            <a:pathLst>
              <a:path w="6734809" h="0">
                <a:moveTo>
                  <a:pt x="0" y="0"/>
                </a:moveTo>
                <a:lnTo>
                  <a:pt x="6734555" y="0"/>
                </a:lnTo>
              </a:path>
            </a:pathLst>
          </a:custGeom>
          <a:ln w="9143">
            <a:solidFill>
              <a:srgbClr val="CBCBC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304672" y="4111242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51889" y="4207003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60549" y="516343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999106" y="2007227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07766" y="516343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381375" y="516343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054602" y="5163434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28211" y="5258815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401820" y="4493766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58114" y="5478581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8114" y="5000366"/>
            <a:ext cx="9588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7403" y="4522091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7403" y="4043935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15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7403" y="2609208"/>
            <a:ext cx="1356995" cy="1125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10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80"/>
              </a:spcBef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87403" y="2131314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35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7403" y="1653028"/>
            <a:ext cx="16573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148901" y="5630061"/>
            <a:ext cx="476884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nx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10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822450" y="5630061"/>
            <a:ext cx="476884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0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609216" y="5630061"/>
            <a:ext cx="25146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ad</a:t>
            </a:r>
            <a:endParaRPr sz="10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229747" y="5630061"/>
            <a:ext cx="35750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dirty="0" sz="1000" spc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1000" spc="-15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0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32918" y="5630061"/>
            <a:ext cx="391795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Cr</a:t>
            </a: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ng</a:t>
            </a:r>
            <a:endParaRPr sz="10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23921" y="5630061"/>
            <a:ext cx="35687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1000" spc="-10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ry</a:t>
            </a:r>
            <a:endParaRPr sz="10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467108" y="5630061"/>
            <a:ext cx="1319530" cy="168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Disgusting Tight</a:t>
            </a:r>
            <a:r>
              <a:rPr dirty="0" sz="10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Chest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4542" y="3060262"/>
            <a:ext cx="152400" cy="1187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70"/>
              </a:lnSpc>
            </a:pP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Num</a:t>
            </a:r>
            <a:r>
              <a:rPr dirty="0" sz="1000" spc="5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er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b="1">
                <a:solidFill>
                  <a:srgbClr val="FFFFFF"/>
                </a:solidFill>
                <a:latin typeface="Arial"/>
                <a:cs typeface="Arial"/>
              </a:rPr>
              <a:t>children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792985" y="5630061"/>
            <a:ext cx="1250315" cy="353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638175" algn="l"/>
              </a:tabLst>
            </a:pPr>
            <a:r>
              <a:rPr dirty="0" sz="1000" spc="-5">
                <a:solidFill>
                  <a:srgbClr val="FFFFFF"/>
                </a:solidFill>
                <a:latin typeface="Arial"/>
                <a:cs typeface="Arial"/>
              </a:rPr>
              <a:t>Afraid	Nerves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Emotional</a:t>
            </a:r>
            <a:r>
              <a:rPr dirty="0" sz="10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FFFFFF"/>
                </a:solidFill>
                <a:latin typeface="Arial"/>
                <a:cs typeface="Arial"/>
              </a:rPr>
              <a:t>Problems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3304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15"/>
              <a:t>Further</a:t>
            </a:r>
            <a:r>
              <a:rPr dirty="0" spc="-70"/>
              <a:t> </a:t>
            </a:r>
            <a:r>
              <a:rPr dirty="0" spc="-15"/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72516" y="1635883"/>
            <a:ext cx="7272655" cy="3575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  <a:tab pos="1212215" algn="l"/>
                <a:tab pos="2216785" algn="l"/>
                <a:tab pos="3811270" algn="l"/>
                <a:tab pos="5905500" algn="l"/>
                <a:tab pos="6734175" algn="l"/>
              </a:tabLst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mo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f</a:t>
            </a:r>
            <a:r>
              <a:rPr dirty="0" sz="3000" spc="-55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equent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pe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p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e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</a:t>
            </a:r>
            <a:r>
              <a:rPr dirty="0" sz="3000" spc="-50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t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or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75">
                <a:solidFill>
                  <a:srgbClr val="FFFFFF"/>
                </a:solidFill>
                <a:latin typeface="Cambria Math"/>
                <a:cs typeface="Cambria Math"/>
              </a:rPr>
              <a:t>w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endParaRPr sz="3000">
              <a:latin typeface="Cambria Math"/>
              <a:cs typeface="Cambria Math"/>
            </a:endParaRPr>
          </a:p>
          <a:p>
            <a:pPr marL="396875">
              <a:lnSpc>
                <a:spcPct val="100000"/>
              </a:lnSpc>
              <a:tabLst>
                <a:tab pos="3933190" algn="l"/>
              </a:tabLst>
            </a:pP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father </a:t>
            </a:r>
            <a:r>
              <a:rPr dirty="0" sz="3000" spc="1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(16), </a:t>
            </a:r>
            <a:r>
              <a:rPr dirty="0" sz="3000" spc="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affecting</a:t>
            </a:r>
            <a:r>
              <a:rPr dirty="0" sz="30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39</a:t>
            </a:r>
            <a:r>
              <a:rPr dirty="0" sz="3000" spc="-7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children.</a:t>
            </a:r>
            <a:endParaRPr sz="3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39"/>
              </a:spcBef>
            </a:pPr>
            <a:endParaRPr sz="435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  <a:tab pos="1308100" algn="l"/>
                <a:tab pos="2740660" algn="l"/>
                <a:tab pos="4431030" algn="l"/>
                <a:tab pos="6619875" algn="l"/>
              </a:tabLst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The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se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c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ond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f</a:t>
            </a:r>
            <a:r>
              <a:rPr dirty="0" sz="3000" spc="-55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equent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p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er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p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et</a:t>
            </a:r>
            <a:r>
              <a:rPr dirty="0" sz="3000" spc="-65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 spc="-35">
                <a:solidFill>
                  <a:srgbClr val="FFFFFF"/>
                </a:solidFill>
                <a:latin typeface="Cambria Math"/>
                <a:cs typeface="Cambria Math"/>
              </a:rPr>
              <a:t>t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o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r</a:t>
            </a:r>
            <a:r>
              <a:rPr dirty="0" sz="3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000" spc="-60">
                <a:solidFill>
                  <a:srgbClr val="FFFFFF"/>
                </a:solidFill>
                <a:latin typeface="Cambria Math"/>
                <a:cs typeface="Cambria Math"/>
              </a:rPr>
              <a:t>w</a:t>
            </a:r>
            <a:r>
              <a:rPr dirty="0" sz="3000" spc="5">
                <a:solidFill>
                  <a:srgbClr val="FFFFFF"/>
                </a:solidFill>
                <a:latin typeface="Cambria Math"/>
                <a:cs typeface="Cambria Math"/>
              </a:rPr>
              <a:t>a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</a:t>
            </a:r>
            <a:endParaRPr sz="3000">
              <a:latin typeface="Cambria Math"/>
              <a:cs typeface="Cambria Math"/>
            </a:endParaRPr>
          </a:p>
          <a:p>
            <a:pPr marL="396875">
              <a:lnSpc>
                <a:spcPct val="100000"/>
              </a:lnSpc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mother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(4),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affecting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seven</a:t>
            </a:r>
            <a:r>
              <a:rPr dirty="0" sz="3000" spc="-3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children.</a:t>
            </a:r>
            <a:endParaRPr sz="30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350">
              <a:latin typeface="Times New Roman"/>
              <a:cs typeface="Times New Roman"/>
            </a:endParaRPr>
          </a:p>
          <a:p>
            <a:pPr marL="396875" indent="-384175">
              <a:lnSpc>
                <a:spcPct val="100000"/>
              </a:lnSpc>
              <a:buClr>
                <a:srgbClr val="6D9FAF"/>
              </a:buClr>
              <a:buSzPct val="80000"/>
              <a:buFont typeface="Wingdings"/>
              <a:buChar char=""/>
              <a:tabLst>
                <a:tab pos="397510" algn="l"/>
              </a:tabLst>
            </a:pP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The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rest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perpetrators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were</a:t>
            </a:r>
            <a:r>
              <a:rPr dirty="0" sz="3000" spc="-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various.</a:t>
            </a:r>
            <a:endParaRPr sz="3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74828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23374" y="2964181"/>
            <a:ext cx="6772909" cy="1838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3000" spc="-95">
                <a:solidFill>
                  <a:srgbClr val="FFFFFF"/>
                </a:solidFill>
                <a:latin typeface="Cambria Math"/>
                <a:cs typeface="Cambria Math"/>
              </a:rPr>
              <a:t>We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conclude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that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abused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and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non-abused 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children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in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this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study </a:t>
            </a:r>
            <a:r>
              <a:rPr dirty="0" sz="3000" spc="-25">
                <a:solidFill>
                  <a:srgbClr val="FFFFFF"/>
                </a:solidFill>
                <a:latin typeface="Cambria Math"/>
                <a:cs typeface="Cambria Math"/>
              </a:rPr>
              <a:t>were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seen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to </a:t>
            </a:r>
            <a:r>
              <a:rPr dirty="0" sz="3000" spc="-35">
                <a:solidFill>
                  <a:srgbClr val="FFFFFF"/>
                </a:solidFill>
                <a:latin typeface="Cambria Math"/>
                <a:cs typeface="Cambria Math"/>
              </a:rPr>
              <a:t>have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a 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very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high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level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of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anxiety </a:t>
            </a:r>
            <a:r>
              <a:rPr dirty="0" sz="3000">
                <a:solidFill>
                  <a:srgbClr val="FFFFFF"/>
                </a:solidFill>
                <a:latin typeface="Cambria Math"/>
                <a:cs typeface="Cambria Math"/>
              </a:rPr>
              <a:t>on </a:t>
            </a:r>
            <a:r>
              <a:rPr dirty="0" sz="3000" spc="-15">
                <a:solidFill>
                  <a:srgbClr val="FFFFFF"/>
                </a:solidFill>
                <a:latin typeface="Cambria Math"/>
                <a:cs typeface="Cambria Math"/>
              </a:rPr>
              <a:t>SCAS </a:t>
            </a:r>
            <a:r>
              <a:rPr dirty="0" sz="3000" spc="-20">
                <a:solidFill>
                  <a:srgbClr val="FFFFFF"/>
                </a:solidFill>
                <a:latin typeface="Cambria Math"/>
                <a:cs typeface="Cambria Math"/>
              </a:rPr>
              <a:t>except  </a:t>
            </a:r>
            <a:r>
              <a:rPr dirty="0" sz="3000" spc="-5">
                <a:solidFill>
                  <a:srgbClr val="FFFFFF"/>
                </a:solidFill>
                <a:latin typeface="Cambria Math"/>
                <a:cs typeface="Cambria Math"/>
              </a:rPr>
              <a:t>non-abused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younger</a:t>
            </a:r>
            <a:r>
              <a:rPr dirty="0" sz="3000" spc="-75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 Math"/>
                <a:cs typeface="Cambria Math"/>
              </a:rPr>
              <a:t>girls.</a:t>
            </a:r>
            <a:endParaRPr sz="3000">
              <a:latin typeface="Cambria Math"/>
              <a:cs typeface="Cambria Math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4528" y="3282066"/>
            <a:ext cx="7208520" cy="1380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1270">
              <a:lnSpc>
                <a:spcPct val="100000"/>
              </a:lnSpc>
            </a:pP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All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abused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younger </a:t>
            </a:r>
            <a:r>
              <a:rPr dirty="0" sz="3000" spc="-25">
                <a:solidFill>
                  <a:srgbClr val="FFFFFF"/>
                </a:solidFill>
                <a:latin typeface="Cambria"/>
                <a:cs typeface="Cambria"/>
              </a:rPr>
              <a:t>boys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 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non-abused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seem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to </a:t>
            </a:r>
            <a:r>
              <a:rPr dirty="0" sz="3000" spc="-35">
                <a:solidFill>
                  <a:srgbClr val="FFFFFF"/>
                </a:solidFill>
                <a:latin typeface="Cambria"/>
                <a:cs typeface="Cambria"/>
              </a:rPr>
              <a:t>have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high </a:t>
            </a: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level 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 </a:t>
            </a:r>
            <a:r>
              <a:rPr dirty="0" sz="3000" spc="-15">
                <a:solidFill>
                  <a:srgbClr val="FFFFFF"/>
                </a:solidFill>
                <a:latin typeface="Cambria"/>
                <a:cs typeface="Cambria"/>
              </a:rPr>
              <a:t>behavioural</a:t>
            </a:r>
            <a:r>
              <a:rPr dirty="0" sz="3000" spc="-55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problems.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Conclusion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37116" y="3282066"/>
            <a:ext cx="6941184" cy="1380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1270">
              <a:lnSpc>
                <a:spcPct val="100000"/>
              </a:lnSpc>
            </a:pP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Services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should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address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those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types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of 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psychological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disorder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that </a:t>
            </a:r>
            <a:r>
              <a:rPr dirty="0" sz="3000" spc="-20">
                <a:solidFill>
                  <a:srgbClr val="FFFFFF"/>
                </a:solidFill>
                <a:latin typeface="Cambria"/>
                <a:cs typeface="Cambria"/>
              </a:rPr>
              <a:t>are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common </a:t>
            </a:r>
            <a:r>
              <a:rPr dirty="0" sz="3000">
                <a:solidFill>
                  <a:srgbClr val="FFFFFF"/>
                </a:solidFill>
                <a:latin typeface="Cambria"/>
                <a:cs typeface="Cambria"/>
              </a:rPr>
              <a:t>in  </a:t>
            </a:r>
            <a:r>
              <a:rPr dirty="0" sz="3000" spc="-5">
                <a:solidFill>
                  <a:srgbClr val="FFFFFF"/>
                </a:solidFill>
                <a:latin typeface="Cambria"/>
                <a:cs typeface="Cambria"/>
              </a:rPr>
              <a:t>Saudi</a:t>
            </a:r>
            <a:r>
              <a:rPr dirty="0" sz="3000" spc="-7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000" spc="-10">
                <a:solidFill>
                  <a:srgbClr val="FFFFFF"/>
                </a:solidFill>
                <a:latin typeface="Cambria"/>
                <a:cs typeface="Cambria"/>
              </a:rPr>
              <a:t>children.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7019" y="2265295"/>
            <a:ext cx="6249035" cy="18338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6000">
                <a:latin typeface="Cambria"/>
                <a:cs typeface="Cambria"/>
              </a:rPr>
              <a:t>Thank </a:t>
            </a:r>
            <a:r>
              <a:rPr dirty="0" sz="6000" spc="-40">
                <a:latin typeface="Cambria"/>
                <a:cs typeface="Cambria"/>
              </a:rPr>
              <a:t>you </a:t>
            </a:r>
            <a:r>
              <a:rPr dirty="0" sz="6000" spc="-25">
                <a:latin typeface="Cambria"/>
                <a:cs typeface="Cambria"/>
              </a:rPr>
              <a:t>for</a:t>
            </a:r>
            <a:r>
              <a:rPr dirty="0" sz="6000" spc="-40">
                <a:latin typeface="Cambria"/>
                <a:cs typeface="Cambria"/>
              </a:rPr>
              <a:t> </a:t>
            </a:r>
            <a:r>
              <a:rPr dirty="0" sz="6000" spc="-30">
                <a:latin typeface="Cambria"/>
                <a:cs typeface="Cambria"/>
              </a:rPr>
              <a:t>your</a:t>
            </a:r>
            <a:endParaRPr sz="60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dirty="0" sz="6000" spc="-5">
                <a:latin typeface="Cambria"/>
                <a:cs typeface="Cambria"/>
              </a:rPr>
              <a:t>attention</a:t>
            </a:r>
            <a:endParaRPr sz="6000">
              <a:latin typeface="Cambria"/>
              <a:cs typeface="Cambr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69746" y="5294069"/>
            <a:ext cx="4880610" cy="466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15" u="heavy">
                <a:solidFill>
                  <a:srgbClr val="FFFFFF"/>
                </a:solidFill>
                <a:latin typeface="Cambria"/>
                <a:cs typeface="Cambria"/>
                <a:hlinkClick r:id="rId2"/>
              </a:rPr>
              <a:t>alahmed-a@email.ulster.ac.uk</a:t>
            </a:r>
            <a:endParaRPr sz="3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2015-10-13T17:13:42Z</dcterms:created>
  <dcterms:modified xsi:type="dcterms:W3CDTF">2015-10-13T17:13:42Z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2015-10-13T00:00:00Z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2015-10-13T00:00:00Z</vt:filetime>
  </property>
</Properties>
</file>