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theme/theme7.xml" ContentType="application/vnd.openxmlformats-officedocument.theme+xml"/>
  <Override PartName="/ppt/slideLayouts/slideLayout3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77" r:id="rId2"/>
    <p:sldMasterId id="2147484182" r:id="rId3"/>
    <p:sldMasterId id="2147484187" r:id="rId4"/>
    <p:sldMasterId id="2147484192" r:id="rId5"/>
    <p:sldMasterId id="2147484197" r:id="rId6"/>
    <p:sldMasterId id="2147484202" r:id="rId7"/>
    <p:sldMasterId id="2147484204" r:id="rId8"/>
  </p:sldMasterIdLst>
  <p:notesMasterIdLst>
    <p:notesMasterId r:id="rId36"/>
  </p:notesMasterIdLst>
  <p:sldIdLst>
    <p:sldId id="488" r:id="rId9"/>
    <p:sldId id="494" r:id="rId10"/>
    <p:sldId id="489" r:id="rId11"/>
    <p:sldId id="492" r:id="rId12"/>
    <p:sldId id="453" r:id="rId13"/>
    <p:sldId id="479" r:id="rId14"/>
    <p:sldId id="490" r:id="rId15"/>
    <p:sldId id="485" r:id="rId16"/>
    <p:sldId id="484" r:id="rId17"/>
    <p:sldId id="357" r:id="rId18"/>
    <p:sldId id="473" r:id="rId19"/>
    <p:sldId id="474" r:id="rId20"/>
    <p:sldId id="491" r:id="rId21"/>
    <p:sldId id="366" r:id="rId22"/>
    <p:sldId id="493" r:id="rId23"/>
    <p:sldId id="430" r:id="rId24"/>
    <p:sldId id="476" r:id="rId25"/>
    <p:sldId id="467" r:id="rId26"/>
    <p:sldId id="462" r:id="rId27"/>
    <p:sldId id="481" r:id="rId28"/>
    <p:sldId id="482" r:id="rId29"/>
    <p:sldId id="486" r:id="rId30"/>
    <p:sldId id="487" r:id="rId31"/>
    <p:sldId id="397" r:id="rId32"/>
    <p:sldId id="471" r:id="rId33"/>
    <p:sldId id="421" r:id="rId34"/>
    <p:sldId id="358" r:id="rId35"/>
  </p:sldIdLst>
  <p:sldSz cx="9144000" cy="6858000" type="screen4x3"/>
  <p:notesSz cx="6858000" cy="9144000"/>
  <p:defaultTextStyle>
    <a:defPPr>
      <a:defRPr lang="en-US"/>
    </a:defPPr>
    <a:lvl1pPr marL="0" algn="l" defTabSz="9126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347" algn="l" defTabSz="9126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695" algn="l" defTabSz="9126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9044" algn="l" defTabSz="9126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391" algn="l" defTabSz="9126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1739" algn="l" defTabSz="9126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8086" algn="l" defTabSz="9126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4426" algn="l" defTabSz="9126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0779" algn="l" defTabSz="9126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00CC"/>
    <a:srgbClr val="953735"/>
    <a:srgbClr val="3333FF"/>
    <a:srgbClr val="800000"/>
    <a:srgbClr val="00FF00"/>
    <a:srgbClr val="CCECFF"/>
    <a:srgbClr val="E5E5E7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169" autoAdjust="0"/>
  </p:normalViewPr>
  <p:slideViewPr>
    <p:cSldViewPr>
      <p:cViewPr>
        <p:scale>
          <a:sx n="50" d="100"/>
          <a:sy n="50" d="100"/>
        </p:scale>
        <p:origin x="-1652" y="-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heme" Target="theme/theme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Adam\Dropbox\For%20Adam\New%20Macro%20meso%20TOF%20figure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am\Documents\Julia\Energy%20&amp;%20Environment\Figure%204%20-%20relative%20TOF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ren%20Wilson\Dropbox\Meetings\Royal%20Society%20Catalysis%20for%20Society\Macro%20HT%20plot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Karen\Documents\My%20Dropbox\Aston\OBR%20Figur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505157138525987"/>
          <c:y val="4.1563329004564727E-2"/>
          <c:w val="0.68727925453560335"/>
          <c:h val="0.73183801054856856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Sheet1!$E$1</c:f>
              <c:strCache>
                <c:ptCount val="1"/>
                <c:pt idx="0">
                  <c:v>C16 TOF</c:v>
                </c:pt>
              </c:strCache>
            </c:strRef>
          </c:tx>
          <c:spPr>
            <a:solidFill>
              <a:srgbClr val="FF0000"/>
            </a:solidFill>
            <a:ln w="28575">
              <a:solidFill>
                <a:sysClr val="windowText" lastClr="000000"/>
              </a:solidFill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SBA-15</c:v>
                </c:pt>
                <c:pt idx="1">
                  <c:v>MM-SBA-1</c:v>
                </c:pt>
                <c:pt idx="2">
                  <c:v>MM-SBA-2</c:v>
                </c:pt>
                <c:pt idx="3">
                  <c:v>MM-SBA-4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23.5</c:v>
                </c:pt>
                <c:pt idx="1">
                  <c:v>27</c:v>
                </c:pt>
                <c:pt idx="2">
                  <c:v>32</c:v>
                </c:pt>
                <c:pt idx="3">
                  <c:v>36</c:v>
                </c:pt>
              </c:numCache>
            </c:numRef>
          </c:val>
        </c:ser>
        <c:ser>
          <c:idx val="2"/>
          <c:order val="2"/>
          <c:invertIfNegative val="0"/>
          <c:cat>
            <c:strRef>
              <c:f>Sheet1!$A$2:$A$5</c:f>
              <c:strCache>
                <c:ptCount val="4"/>
                <c:pt idx="0">
                  <c:v>SBA-15</c:v>
                </c:pt>
                <c:pt idx="1">
                  <c:v>MM-SBA-1</c:v>
                </c:pt>
                <c:pt idx="2">
                  <c:v>MM-SBA-2</c:v>
                </c:pt>
                <c:pt idx="3">
                  <c:v>MM-SBA-4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3"/>
          <c:order val="3"/>
          <c:invertIfNegative val="0"/>
          <c:cat>
            <c:strRef>
              <c:f>Sheet1!$A$2:$A$5</c:f>
              <c:strCache>
                <c:ptCount val="4"/>
                <c:pt idx="0">
                  <c:v>SBA-15</c:v>
                </c:pt>
                <c:pt idx="1">
                  <c:v>MM-SBA-1</c:v>
                </c:pt>
                <c:pt idx="2">
                  <c:v>MM-SBA-2</c:v>
                </c:pt>
                <c:pt idx="3">
                  <c:v>MM-SBA-4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1"/>
        <c:axId val="438588416"/>
        <c:axId val="378261440"/>
      </c:barChart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C8 TOF</c:v>
                </c:pt>
              </c:strCache>
            </c:strRef>
          </c:tx>
          <c:spPr>
            <a:solidFill>
              <a:srgbClr val="0000FF"/>
            </a:solidFill>
            <a:ln w="28575">
              <a:solidFill>
                <a:sysClr val="windowText" lastClr="000000"/>
              </a:solidFill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SBA-15</c:v>
                </c:pt>
                <c:pt idx="1">
                  <c:v>MM-SBA-1</c:v>
                </c:pt>
                <c:pt idx="2">
                  <c:v>MM-SBA-2</c:v>
                </c:pt>
                <c:pt idx="3">
                  <c:v>MM-SBA-4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3.294</c:v>
                </c:pt>
                <c:pt idx="1">
                  <c:v>5.6160000000000005</c:v>
                </c:pt>
                <c:pt idx="2">
                  <c:v>7.05</c:v>
                </c:pt>
                <c:pt idx="3">
                  <c:v>7.7939999999999996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7"/>
        <c:overlap val="10"/>
        <c:axId val="438588928"/>
        <c:axId val="378262016"/>
      </c:barChart>
      <c:catAx>
        <c:axId val="438588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crossAx val="378261440"/>
        <c:crosses val="autoZero"/>
        <c:auto val="1"/>
        <c:lblAlgn val="ctr"/>
        <c:lblOffset val="100"/>
        <c:noMultiLvlLbl val="0"/>
      </c:catAx>
      <c:valAx>
        <c:axId val="3782614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r>
                  <a:rPr lang="en-GB" smtClean="0">
                    <a:solidFill>
                      <a:srgbClr val="FF0000"/>
                    </a:solidFill>
                  </a:rPr>
                  <a:t>FFA esterification</a:t>
                </a:r>
                <a:r>
                  <a:rPr lang="en-GB" baseline="0" smtClean="0">
                    <a:solidFill>
                      <a:srgbClr val="FF0000"/>
                    </a:solidFill>
                  </a:rPr>
                  <a:t> TOF</a:t>
                </a:r>
                <a:r>
                  <a:rPr lang="en-GB" smtClean="0">
                    <a:solidFill>
                      <a:srgbClr val="FF0000"/>
                    </a:solidFill>
                  </a:rPr>
                  <a:t> </a:t>
                </a:r>
                <a:r>
                  <a:rPr lang="en-GB">
                    <a:solidFill>
                      <a:srgbClr val="FF0000"/>
                    </a:solidFill>
                  </a:rPr>
                  <a:t>/ h</a:t>
                </a:r>
                <a:r>
                  <a:rPr lang="en-GB" baseline="30000">
                    <a:solidFill>
                      <a:srgbClr val="FF0000"/>
                    </a:solidFill>
                  </a:rPr>
                  <a:t>-1</a:t>
                </a:r>
              </a:p>
            </c:rich>
          </c:tx>
          <c:layout>
            <c:manualLayout>
              <c:xMode val="edge"/>
              <c:yMode val="edge"/>
              <c:x val="2.3788798285707999E-2"/>
              <c:y val="0.1509772181363874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crossAx val="438588416"/>
        <c:crosses val="autoZero"/>
        <c:crossBetween val="between"/>
      </c:valAx>
      <c:valAx>
        <c:axId val="378262016"/>
        <c:scaling>
          <c:orientation val="minMax"/>
        </c:scaling>
        <c:delete val="0"/>
        <c:axPos val="r"/>
        <c:title>
          <c:tx>
            <c:rich>
              <a:bodyPr rot="5400000" vert="horz"/>
              <a:lstStyle/>
              <a:p>
                <a:pPr>
                  <a:defRPr>
                    <a:solidFill>
                      <a:srgbClr val="0000FF"/>
                    </a:solidFill>
                  </a:defRPr>
                </a:pPr>
                <a:r>
                  <a:rPr lang="en-US" smtClean="0">
                    <a:solidFill>
                      <a:srgbClr val="0000FF"/>
                    </a:solidFill>
                  </a:rPr>
                  <a:t>TAG transesterification</a:t>
                </a:r>
                <a:r>
                  <a:rPr lang="en-US" baseline="0" smtClean="0">
                    <a:solidFill>
                      <a:srgbClr val="0000FF"/>
                    </a:solidFill>
                  </a:rPr>
                  <a:t> TOF</a:t>
                </a:r>
                <a:r>
                  <a:rPr lang="en-US" smtClean="0">
                    <a:solidFill>
                      <a:srgbClr val="0000FF"/>
                    </a:solidFill>
                  </a:rPr>
                  <a:t> </a:t>
                </a:r>
                <a:r>
                  <a:rPr lang="en-US">
                    <a:solidFill>
                      <a:srgbClr val="0000FF"/>
                    </a:solidFill>
                  </a:rPr>
                  <a:t>/ h</a:t>
                </a:r>
                <a:r>
                  <a:rPr lang="en-US" baseline="30000">
                    <a:solidFill>
                      <a:srgbClr val="0000FF"/>
                    </a:solidFill>
                  </a:rPr>
                  <a:t>-1</a:t>
                </a:r>
              </a:p>
            </c:rich>
          </c:tx>
          <c:layout>
            <c:manualLayout>
              <c:xMode val="edge"/>
              <c:yMode val="edge"/>
              <c:x val="0.93278446947367977"/>
              <c:y val="9.685771002090680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crossAx val="438588928"/>
        <c:crosses val="max"/>
        <c:crossBetween val="between"/>
      </c:valAx>
      <c:catAx>
        <c:axId val="438588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78262016"/>
        <c:crosses val="autoZero"/>
        <c:auto val="1"/>
        <c:lblAlgn val="ctr"/>
        <c:lblOffset val="100"/>
        <c:noMultiLvlLbl val="0"/>
      </c:catAx>
      <c:spPr>
        <a:ln>
          <a:solidFill>
            <a:schemeClr val="tx1"/>
          </a:solidFill>
        </a:ln>
      </c:spPr>
    </c:plotArea>
    <c:plotVisOnly val="0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580737328270798"/>
          <c:y val="2.4737466124661246E-2"/>
          <c:w val="0.81665461791653426"/>
          <c:h val="0.8456307588075886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3CC33"/>
            </a:solidFill>
            <a:ln w="12700">
              <a:solidFill>
                <a:sysClr val="windowText" lastClr="000000"/>
              </a:solidFill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C4</c:v>
                </c:pt>
                <c:pt idx="1">
                  <c:v>C8</c:v>
                </c:pt>
                <c:pt idx="2">
                  <c:v>C12</c:v>
                </c:pt>
                <c:pt idx="3">
                  <c:v>C18</c:v>
                </c:pt>
              </c:strCache>
            </c:strRef>
          </c:cat>
          <c:val>
            <c:numRef>
              <c:f>Sheet1!$D$2:$D$5</c:f>
              <c:numCache>
                <c:formatCode>0.00</c:formatCode>
                <c:ptCount val="4"/>
                <c:pt idx="0">
                  <c:v>1.0989010989010988</c:v>
                </c:pt>
                <c:pt idx="1">
                  <c:v>2.4999999999999987</c:v>
                </c:pt>
                <c:pt idx="2">
                  <c:v>4.0666666666666664</c:v>
                </c:pt>
                <c:pt idx="3">
                  <c:v>9.3333333333333357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2130432"/>
        <c:axId val="388403712"/>
      </c:barChart>
      <c:catAx>
        <c:axId val="442130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388403712"/>
        <c:crosses val="autoZero"/>
        <c:auto val="1"/>
        <c:lblAlgn val="ctr"/>
        <c:lblOffset val="100"/>
        <c:noMultiLvlLbl val="0"/>
      </c:catAx>
      <c:valAx>
        <c:axId val="388403712"/>
        <c:scaling>
          <c:orientation val="minMax"/>
          <c:max val="1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400" b="0" dirty="0" smtClean="0">
                    <a:latin typeface="Arial" pitchFamily="34" charset="0"/>
                    <a:cs typeface="Arial" pitchFamily="34" charset="0"/>
                  </a:rPr>
                  <a:t>TOF enhancement</a:t>
                </a:r>
                <a:endParaRPr lang="en-US" sz="1400" b="0" dirty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42130432"/>
        <c:crosses val="autoZero"/>
        <c:crossBetween val="between"/>
      </c:valAx>
      <c:spPr>
        <a:noFill/>
        <a:ln w="12700">
          <a:solidFill>
            <a:schemeClr val="tx1"/>
          </a:solidFill>
        </a:ln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ln w="12700">
          <a:solidFill>
            <a:schemeClr val="tx1"/>
          </a:solidFill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470297460001401"/>
          <c:y val="5.1400480357645509E-2"/>
          <c:w val="0.66837379702537181"/>
          <c:h val="0.75029297684200558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Conv HT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Sheet1!$A$3:$A$4</c:f>
              <c:strCache>
                <c:ptCount val="2"/>
                <c:pt idx="0">
                  <c:v>C12</c:v>
                </c:pt>
                <c:pt idx="1">
                  <c:v>C18</c:v>
                </c:pt>
              </c:strCache>
            </c:strRef>
          </c:cat>
          <c:val>
            <c:numRef>
              <c:f>Sheet1!$B$3:$B$4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HT MMSBA-15</c:v>
                </c:pt>
              </c:strCache>
            </c:strRef>
          </c:tx>
          <c:spPr>
            <a:solidFill>
              <a:srgbClr val="0000CC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Sheet1!$A$3:$A$4</c:f>
              <c:strCache>
                <c:ptCount val="2"/>
                <c:pt idx="0">
                  <c:v>C12</c:v>
                </c:pt>
                <c:pt idx="1">
                  <c:v>C18</c:v>
                </c:pt>
              </c:strCache>
            </c:strRef>
          </c:cat>
          <c:val>
            <c:numRef>
              <c:f>Sheet1!$C$3:$C$4</c:f>
              <c:numCache>
                <c:formatCode>General</c:formatCode>
                <c:ptCount val="2"/>
                <c:pt idx="0">
                  <c:v>9.5</c:v>
                </c:pt>
                <c:pt idx="1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81785856"/>
        <c:axId val="400536640"/>
        <c:axId val="0"/>
      </c:bar3DChart>
      <c:catAx>
        <c:axId val="4817858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TAG Chain Length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400536640"/>
        <c:crosses val="autoZero"/>
        <c:auto val="1"/>
        <c:lblAlgn val="ctr"/>
        <c:lblOffset val="100"/>
        <c:noMultiLvlLbl val="0"/>
      </c:catAx>
      <c:valAx>
        <c:axId val="4005366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TOF / min</a:t>
                </a:r>
                <a:r>
                  <a:rPr lang="en-US" baseline="30000" dirty="0"/>
                  <a:t>-1</a:t>
                </a:r>
              </a:p>
            </c:rich>
          </c:tx>
          <c:layout>
            <c:manualLayout>
              <c:xMode val="edge"/>
              <c:yMode val="edge"/>
              <c:x val="0.12347284586872594"/>
              <c:y val="0.3030214909251061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481785856"/>
        <c:crosses val="autoZero"/>
        <c:crossBetween val="between"/>
        <c:majorUnit val="5"/>
      </c:valAx>
    </c:plotArea>
    <c:legend>
      <c:legendPos val="r"/>
      <c:layout>
        <c:manualLayout>
          <c:xMode val="edge"/>
          <c:yMode val="edge"/>
          <c:x val="0.57431096882286914"/>
          <c:y val="0.12728429679943015"/>
          <c:w val="0.35634825809404025"/>
          <c:h val="0.23061649779047708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92836675349132"/>
          <c:y val="6.4265782684771761E-2"/>
          <c:w val="0.62500017511965344"/>
          <c:h val="0.74724898937472062"/>
        </c:manualLayout>
      </c:layout>
      <c:scatterChart>
        <c:scatterStyle val="lineMarker"/>
        <c:varyColors val="0"/>
        <c:ser>
          <c:idx val="0"/>
          <c:order val="1"/>
          <c:tx>
            <c:strRef>
              <c:f>Sheet1!$E$1</c:f>
              <c:strCache>
                <c:ptCount val="1"/>
                <c:pt idx="0">
                  <c:v>TON Flow</c:v>
                </c:pt>
              </c:strCache>
            </c:strRef>
          </c:tx>
          <c:spPr>
            <a:ln w="9525">
              <a:noFill/>
              <a:prstDash val="solid"/>
            </a:ln>
          </c:spPr>
          <c:marker>
            <c:symbol val="none"/>
          </c:marker>
          <c:xVal>
            <c:numRef>
              <c:f>Sheet1!$A$3:$A$12</c:f>
              <c:numCache>
                <c:formatCode>General</c:formatCode>
                <c:ptCount val="10"/>
                <c:pt idx="0">
                  <c:v>30</c:v>
                </c:pt>
                <c:pt idx="1">
                  <c:v>45</c:v>
                </c:pt>
                <c:pt idx="2">
                  <c:v>60</c:v>
                </c:pt>
                <c:pt idx="3">
                  <c:v>75</c:v>
                </c:pt>
                <c:pt idx="4">
                  <c:v>90</c:v>
                </c:pt>
                <c:pt idx="5">
                  <c:v>105</c:v>
                </c:pt>
                <c:pt idx="6">
                  <c:v>135</c:v>
                </c:pt>
                <c:pt idx="7">
                  <c:v>165</c:v>
                </c:pt>
                <c:pt idx="8">
                  <c:v>195</c:v>
                </c:pt>
                <c:pt idx="9">
                  <c:v>225</c:v>
                </c:pt>
              </c:numCache>
            </c:numRef>
          </c:xVal>
          <c:yVal>
            <c:numRef>
              <c:f>Sheet1!$D$3:$D$12</c:f>
              <c:numCache>
                <c:formatCode>0.00</c:formatCode>
                <c:ptCount val="10"/>
                <c:pt idx="0">
                  <c:v>20.573371095003921</c:v>
                </c:pt>
                <c:pt idx="1">
                  <c:v>33.313907910396289</c:v>
                </c:pt>
                <c:pt idx="2">
                  <c:v>48.179961094089435</c:v>
                </c:pt>
                <c:pt idx="3">
                  <c:v>63.173996088765684</c:v>
                </c:pt>
                <c:pt idx="4">
                  <c:v>77.033328597151765</c:v>
                </c:pt>
                <c:pt idx="5">
                  <c:v>90.891110683710906</c:v>
                </c:pt>
                <c:pt idx="6">
                  <c:v>106.67243172034684</c:v>
                </c:pt>
                <c:pt idx="7">
                  <c:v>125.55040773243374</c:v>
                </c:pt>
                <c:pt idx="8">
                  <c:v>144.78540046943181</c:v>
                </c:pt>
                <c:pt idx="9">
                  <c:v>163.61400681606474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446976"/>
        <c:axId val="379447552"/>
      </c:scatterChart>
      <c:scatterChart>
        <c:scatterStyle val="line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% Acid Conversion Flow</c:v>
                </c:pt>
              </c:strCache>
            </c:strRef>
          </c:tx>
          <c:spPr>
            <a:ln w="12700">
              <a:noFill/>
            </a:ln>
          </c:spPr>
          <c:marker>
            <c:symbol val="circle"/>
            <c:size val="7"/>
            <c:spPr>
              <a:solidFill>
                <a:schemeClr val="bg1"/>
              </a:solidFill>
              <a:ln w="12700"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fixedVal"/>
            <c:noEndCap val="0"/>
            <c:val val="2"/>
          </c:errBars>
          <c:xVal>
            <c:numRef>
              <c:f>Sheet1!$A$3:$A$12</c:f>
              <c:numCache>
                <c:formatCode>General</c:formatCode>
                <c:ptCount val="10"/>
                <c:pt idx="0">
                  <c:v>30</c:v>
                </c:pt>
                <c:pt idx="1">
                  <c:v>45</c:v>
                </c:pt>
                <c:pt idx="2">
                  <c:v>60</c:v>
                </c:pt>
                <c:pt idx="3">
                  <c:v>75</c:v>
                </c:pt>
                <c:pt idx="4">
                  <c:v>90</c:v>
                </c:pt>
                <c:pt idx="5">
                  <c:v>105</c:v>
                </c:pt>
                <c:pt idx="6">
                  <c:v>135</c:v>
                </c:pt>
                <c:pt idx="7">
                  <c:v>165</c:v>
                </c:pt>
                <c:pt idx="8">
                  <c:v>195</c:v>
                </c:pt>
                <c:pt idx="9">
                  <c:v>225</c:v>
                </c:pt>
              </c:numCache>
            </c:numRef>
          </c:xVal>
          <c:yVal>
            <c:numRef>
              <c:f>Sheet1!$C$3:$C$12</c:f>
              <c:numCache>
                <c:formatCode>0.0</c:formatCode>
                <c:ptCount val="10"/>
                <c:pt idx="0">
                  <c:v>10.739299711592045</c:v>
                </c:pt>
                <c:pt idx="1">
                  <c:v>13.301120435269707</c:v>
                </c:pt>
                <c:pt idx="2">
                  <c:v>15.520159523775561</c:v>
                </c:pt>
                <c:pt idx="3">
                  <c:v>15.653772534442014</c:v>
                </c:pt>
                <c:pt idx="4">
                  <c:v>14.469143138755241</c:v>
                </c:pt>
                <c:pt idx="5">
                  <c:v>14.46752449836746</c:v>
                </c:pt>
                <c:pt idx="6">
                  <c:v>16.475699162248187</c:v>
                </c:pt>
                <c:pt idx="7">
                  <c:v>19.708606956618752</c:v>
                </c:pt>
                <c:pt idx="8">
                  <c:v>20.081332417425759</c:v>
                </c:pt>
                <c:pt idx="9">
                  <c:v>19.657065025884833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448704"/>
        <c:axId val="379448128"/>
      </c:scatterChart>
      <c:valAx>
        <c:axId val="379446976"/>
        <c:scaling>
          <c:orientation val="minMax"/>
          <c:max val="24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 b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1600" b="0">
                    <a:latin typeface="Times New Roman" pitchFamily="18" charset="0"/>
                    <a:cs typeface="Times New Roman" pitchFamily="18" charset="0"/>
                  </a:rPr>
                  <a:t>Reaction time / min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79447552"/>
        <c:crosses val="autoZero"/>
        <c:crossBetween val="midCat"/>
        <c:majorUnit val="40"/>
      </c:valAx>
      <c:valAx>
        <c:axId val="379447552"/>
        <c:scaling>
          <c:orientation val="minMax"/>
          <c:max val="180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379446976"/>
        <c:crosses val="autoZero"/>
        <c:crossBetween val="midCat"/>
        <c:majorUnit val="30"/>
      </c:valAx>
      <c:valAx>
        <c:axId val="379448128"/>
        <c:scaling>
          <c:orientation val="minMax"/>
          <c:max val="26"/>
          <c:min val="0"/>
        </c:scaling>
        <c:delete val="0"/>
        <c:axPos val="r"/>
        <c:title>
          <c:tx>
            <c:rich>
              <a:bodyPr rot="5400000" vert="horz"/>
              <a:lstStyle/>
              <a:p>
                <a:pPr>
                  <a:defRPr sz="1600" b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GB" sz="1600" b="0">
                    <a:latin typeface="Times New Roman" pitchFamily="18" charset="0"/>
                    <a:cs typeface="Times New Roman" pitchFamily="18" charset="0"/>
                  </a:rPr>
                  <a:t>Hexanoic acid conversion  (</a:t>
                </a:r>
                <a:r>
                  <a:rPr lang="en-GB" sz="1600" b="0">
                    <a:latin typeface="Times New Roman" pitchFamily="18" charset="0"/>
                    <a:cs typeface="Times New Roman" pitchFamily="18" charset="0"/>
                    <a:sym typeface="Wingdings"/>
                  </a:rPr>
                  <a:t>) </a:t>
                </a:r>
                <a:r>
                  <a:rPr lang="en-GB" sz="1600" b="0">
                    <a:latin typeface="Times New Roman" pitchFamily="18" charset="0"/>
                    <a:cs typeface="Times New Roman" pitchFamily="18" charset="0"/>
                  </a:rPr>
                  <a:t>/ %</a:t>
                </a:r>
              </a:p>
            </c:rich>
          </c:tx>
          <c:layout>
            <c:manualLayout>
              <c:xMode val="edge"/>
              <c:yMode val="edge"/>
              <c:x val="0.9180161945680263"/>
              <c:y val="6.2135425247707494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79448704"/>
        <c:crosses val="max"/>
        <c:crossBetween val="midCat"/>
      </c:valAx>
      <c:valAx>
        <c:axId val="379448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79448128"/>
        <c:crosses val="autoZero"/>
        <c:crossBetween val="midCat"/>
      </c:valAx>
      <c:spPr>
        <a:noFill/>
        <a:ln w="12700">
          <a:solidFill>
            <a:schemeClr val="tx1"/>
          </a:solidFill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0.23383</cdr:x>
      <cdr:y>0.04941</cdr:y>
    </cdr:from>
    <cdr:to>
      <cdr:x>0.67641</cdr:x>
      <cdr:y>0.16822</cdr:y>
    </cdr:to>
    <cdr:sp macro="" textlink="">
      <cdr:nvSpPr>
        <cdr:cNvPr id="3" name="Right Arrow 2"/>
        <cdr:cNvSpPr/>
      </cdr:nvSpPr>
      <cdr:spPr>
        <a:xfrm xmlns:a="http://schemas.openxmlformats.org/drawingml/2006/main">
          <a:off x="873848" y="179669"/>
          <a:ext cx="1653919" cy="432000"/>
        </a:xfrm>
        <a:prstGeom xmlns:a="http://schemas.openxmlformats.org/drawingml/2006/main" prst="rightArrow">
          <a:avLst>
            <a:gd name="adj1" fmla="val 50000"/>
            <a:gd name="adj2" fmla="val 63333"/>
          </a:avLst>
        </a:prstGeom>
        <a:solidFill xmlns:a="http://schemas.openxmlformats.org/drawingml/2006/main">
          <a:srgbClr val="00FF00"/>
        </a:solidFill>
        <a:ln xmlns:a="http://schemas.openxmlformats.org/drawingml/2006/main" w="9525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none" lIns="0" tIns="0" rIns="0" bIns="0" anchor="ctr" anchorCtr="0"/>
        <a:lstStyle xmlns:a="http://schemas.openxmlformats.org/drawingml/2006/main"/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kern="100" baseline="1400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  <a:sym typeface="Wingdings"/>
            </a:rPr>
            <a:t></a:t>
          </a:r>
          <a:r>
            <a:rPr lang="en-GB" sz="140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 </a:t>
          </a:r>
          <a:r>
            <a:rPr lang="en-GB" sz="140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Macroporosity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0.50485</cdr:x>
      <cdr:y>0.07789</cdr:y>
    </cdr:from>
    <cdr:to>
      <cdr:x>0.51191</cdr:x>
      <cdr:y>0.79752</cdr:y>
    </cdr:to>
    <cdr:sp macro="" textlink="">
      <cdr:nvSpPr>
        <cdr:cNvPr id="3" name="Straight Connector 2"/>
        <cdr:cNvSpPr/>
      </cdr:nvSpPr>
      <cdr:spPr>
        <a:xfrm xmlns:a="http://schemas.openxmlformats.org/drawingml/2006/main" flipV="1">
          <a:off x="2164772" y="298783"/>
          <a:ext cx="30297" cy="276047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99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0.20124</cdr:x>
      <cdr:y>0.06531</cdr:y>
    </cdr:from>
    <cdr:to>
      <cdr:x>0.8968</cdr:x>
      <cdr:y>0.36531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862923" y="250528"/>
          <a:ext cx="2982548" cy="1150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200" dirty="0" smtClean="0">
              <a:latin typeface="Times New Roman" pitchFamily="18" charset="0"/>
              <a:cs typeface="Times New Roman" pitchFamily="18" charset="0"/>
            </a:rPr>
            <a:t>Res </a:t>
          </a:r>
          <a:r>
            <a:rPr lang="en-GB" sz="1200" smtClean="0">
              <a:latin typeface="Times New Roman" pitchFamily="18" charset="0"/>
              <a:cs typeface="Times New Roman" pitchFamily="18" charset="0"/>
            </a:rPr>
            <a:t>time = 30 </a:t>
          </a:r>
          <a:r>
            <a:rPr lang="en-GB" sz="1200" dirty="0">
              <a:latin typeface="Times New Roman" pitchFamily="18" charset="0"/>
              <a:cs typeface="Times New Roman" pitchFamily="18" charset="0"/>
            </a:rPr>
            <a:t>min </a:t>
          </a:r>
          <a:r>
            <a:rPr lang="en-GB" sz="1200" dirty="0" smtClean="0">
              <a:latin typeface="Times New Roman" pitchFamily="18" charset="0"/>
              <a:cs typeface="Times New Roman" pitchFamily="18" charset="0"/>
            </a:rPr>
            <a:t>      Res time = 60</a:t>
          </a:r>
          <a:r>
            <a:rPr lang="en-GB" sz="1200" baseline="0" dirty="0" smtClean="0">
              <a:latin typeface="Times New Roman" pitchFamily="18" charset="0"/>
              <a:cs typeface="Times New Roman" pitchFamily="18" charset="0"/>
            </a:rPr>
            <a:t> min</a:t>
          </a:r>
          <a:endParaRPr lang="en-GB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1F44A-76F5-41FA-8C73-172DC68E2D1C}" type="datetimeFigureOut">
              <a:rPr lang="en-GB" smtClean="0"/>
              <a:pPr/>
              <a:t>26/08/2015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A6E94-47CF-4165-8F34-DD03E4D6E8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160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6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347" algn="l" defTabSz="9126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695" algn="l" defTabSz="9126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9044" algn="l" defTabSz="9126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391" algn="l" defTabSz="9126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1739" algn="l" defTabSz="9126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8086" algn="l" defTabSz="9126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4426" algn="l" defTabSz="9126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0779" algn="l" defTabSz="9126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FBB44-EB06-4DB9-9733-7BAC36C355A7}" type="slidenum">
              <a:rPr lang="en-GB" smtClean="0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736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6E94-47CF-4165-8F34-DD03E4D6E804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149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4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0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D894E-E0E2-4F55-8955-37AF3E20DFF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77A8D6-C9D3-45F5-8E4B-A5EC44E242C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06" y="71654"/>
            <a:ext cx="5391219" cy="615553"/>
          </a:xfrm>
        </p:spPr>
        <p:txBody>
          <a:bodyPr wrap="none" rIns="71865">
            <a:spAutoFit/>
          </a:bodyPr>
          <a:lstStyle>
            <a:lvl1pPr>
              <a:defRPr sz="340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58A321-BDBE-430A-B0CE-17E4E44571A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010400" y="6389688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0D3D559-1095-49F5-84F0-BBA88CF5D6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0354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06" y="71654"/>
            <a:ext cx="5391219" cy="615553"/>
          </a:xfrm>
        </p:spPr>
        <p:txBody>
          <a:bodyPr wrap="none" rIns="71865">
            <a:spAutoFit/>
          </a:bodyPr>
          <a:lstStyle>
            <a:lvl1pPr>
              <a:defRPr sz="340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58A321-BDBE-430A-B0CE-17E4E44571A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56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D8AA1B-6489-4DCB-A7A5-9F6B55F3FEB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058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38E0-3280-499F-9B1A-E20274E6477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26/08/2015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BB7B7-4D0C-427C-817F-6BC035D2B9E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63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5391219" cy="615553"/>
          </a:xfrm>
        </p:spPr>
        <p:txBody>
          <a:bodyPr wrap="none" rIns="72000">
            <a:spAutoFit/>
          </a:bodyPr>
          <a:lstStyle>
            <a:lvl1pPr>
              <a:defRPr sz="340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58A321-BDBE-430A-B0CE-17E4E44571A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620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D08429-2A2C-4FC1-8268-E6F5451F2F4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613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5391219" cy="615553"/>
          </a:xfrm>
        </p:spPr>
        <p:txBody>
          <a:bodyPr wrap="none" rIns="72000">
            <a:spAutoFit/>
          </a:bodyPr>
          <a:lstStyle>
            <a:lvl1pPr>
              <a:defRPr sz="340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58A321-BDBE-430A-B0CE-17E4E44571A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879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F754B-9ECB-4004-AA91-97DD8925336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893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97CA893-535D-4E7C-A60D-10EA6C938B52}" type="datetimeFigureOut">
              <a:rPr lang="en-GB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26/08/2015</a:t>
            </a:fld>
            <a:endParaRPr lang="en-GB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FBD6-2674-4B95-97AE-BA3D0D626CE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183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5C71108-E6B8-4E5E-8903-2DB2B3A81780}" type="datetime1">
              <a:rPr lang="es-ES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26/08/2015</a:t>
            </a:fld>
            <a:endParaRPr lang="es-ES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t>Date, Event</a:t>
            </a:r>
            <a:endParaRPr lang="es-ES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69ADB-980A-4068-961B-8ADF6E353A3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509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5391219" cy="615553"/>
          </a:xfrm>
        </p:spPr>
        <p:txBody>
          <a:bodyPr wrap="none" rIns="72000">
            <a:spAutoFit/>
          </a:bodyPr>
          <a:lstStyle>
            <a:lvl1pPr>
              <a:defRPr sz="340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58A321-BDBE-430A-B0CE-17E4E44571A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663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F754B-9ECB-4004-AA91-97DD8925336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228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97CA893-535D-4E7C-A60D-10EA6C938B52}" type="datetimeFigureOut">
              <a:rPr lang="en-GB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26/08/2015</a:t>
            </a:fld>
            <a:endParaRPr lang="en-GB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FBD6-2674-4B95-97AE-BA3D0D626CE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118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5C71108-E6B8-4E5E-8903-2DB2B3A81780}" type="datetime1">
              <a:rPr lang="es-ES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26/08/2015</a:t>
            </a:fld>
            <a:endParaRPr lang="es-ES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t>Date, Event</a:t>
            </a:r>
            <a:endParaRPr lang="es-ES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69ADB-980A-4068-961B-8ADF6E353A3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390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5391219" cy="615553"/>
          </a:xfrm>
        </p:spPr>
        <p:txBody>
          <a:bodyPr wrap="none" rIns="72000">
            <a:spAutoFit/>
          </a:bodyPr>
          <a:lstStyle>
            <a:lvl1pPr>
              <a:defRPr sz="340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58A321-BDBE-430A-B0CE-17E4E44571A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464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F754B-9ECB-4004-AA91-97DD8925336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73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97CA893-535D-4E7C-A60D-10EA6C938B52}" type="datetimeFigureOut">
              <a:rPr lang="en-GB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26/08/2015</a:t>
            </a:fld>
            <a:endParaRPr lang="en-GB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FBD6-2674-4B95-97AE-BA3D0D626CE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7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5C71108-E6B8-4E5E-8903-2DB2B3A81780}" type="datetime1">
              <a:rPr lang="es-ES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26/08/2015</a:t>
            </a:fld>
            <a:endParaRPr lang="es-ES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t>Date, Event</a:t>
            </a:r>
            <a:endParaRPr lang="es-ES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69ADB-980A-4068-961B-8ADF6E353A3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0226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5391219" cy="615553"/>
          </a:xfrm>
        </p:spPr>
        <p:txBody>
          <a:bodyPr wrap="none" rIns="72000">
            <a:spAutoFit/>
          </a:bodyPr>
          <a:lstStyle>
            <a:lvl1pPr>
              <a:defRPr sz="340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58A321-BDBE-430A-B0CE-17E4E44571A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967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F754B-9ECB-4004-AA91-97DD8925336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6529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5C71108-E6B8-4E5E-8903-2DB2B3A81780}" type="datetime1">
              <a:rPr lang="es-ES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26/08/2015</a:t>
            </a:fld>
            <a:endParaRPr lang="es-ES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t>Date, Event</a:t>
            </a:r>
            <a:endParaRPr lang="es-ES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69ADB-980A-4068-961B-8ADF6E353A3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0407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5391219" cy="615553"/>
          </a:xfrm>
        </p:spPr>
        <p:txBody>
          <a:bodyPr wrap="none" rIns="72000">
            <a:spAutoFit/>
          </a:bodyPr>
          <a:lstStyle>
            <a:lvl1pPr>
              <a:defRPr sz="340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58A321-BDBE-430A-B0CE-17E4E44571A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9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F754B-9ECB-4004-AA91-97DD8925336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1983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97CA893-535D-4E7C-A60D-10EA6C938B52}" type="datetimeFigureOut">
              <a:rPr lang="en-GB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26/08/2015</a:t>
            </a:fld>
            <a:endParaRPr lang="en-GB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FBD6-2674-4B95-97AE-BA3D0D626CE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933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5C71108-E6B8-4E5E-8903-2DB2B3A81780}" type="datetime1">
              <a:rPr lang="es-ES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26/08/2015</a:t>
            </a:fld>
            <a:endParaRPr lang="es-ES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2000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t>Date, Event</a:t>
            </a:r>
            <a:endParaRPr lang="es-ES" sz="2000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69ADB-980A-4068-961B-8ADF6E353A3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35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96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DDD918B0-9840-40CE-AB3A-582BB0453EF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5448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5391219" cy="615553"/>
          </a:xfrm>
        </p:spPr>
        <p:txBody>
          <a:bodyPr wrap="none" rIns="72000">
            <a:spAutoFit/>
          </a:bodyPr>
          <a:lstStyle>
            <a:lvl1pPr>
              <a:defRPr sz="340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758A321-BDBE-430A-B0CE-17E4E44571A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780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3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262" tIns="45633" rIns="91262" bIns="4563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262" tIns="45633" rIns="91262" bIns="4563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8"/>
            <a:ext cx="2133600" cy="365125"/>
          </a:xfrm>
          <a:prstGeom prst="rect">
            <a:avLst/>
          </a:prstGeom>
        </p:spPr>
        <p:txBody>
          <a:bodyPr vert="horz" lIns="91262" tIns="45633" rIns="91262" bIns="4563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8"/>
            <a:ext cx="2895600" cy="365125"/>
          </a:xfrm>
          <a:prstGeom prst="rect">
            <a:avLst/>
          </a:prstGeom>
        </p:spPr>
        <p:txBody>
          <a:bodyPr vert="horz" lIns="91262" tIns="45633" rIns="91262" bIns="4563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8"/>
            <a:ext cx="2133600" cy="365125"/>
          </a:xfrm>
          <a:prstGeom prst="rect">
            <a:avLst/>
          </a:prstGeom>
        </p:spPr>
        <p:txBody>
          <a:bodyPr vert="horz" lIns="91262" tIns="45633" rIns="91262" bIns="4563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D894E-E0E2-4F55-8955-37AF3E20DFF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168" r:id="rId2"/>
    <p:sldLayoutId id="2147484169" r:id="rId3"/>
    <p:sldLayoutId id="2147484170" r:id="rId4"/>
    <p:sldLayoutId id="2147484171" r:id="rId5"/>
    <p:sldLayoutId id="2147483940" r:id="rId6"/>
    <p:sldLayoutId id="2147484172" r:id="rId7"/>
    <p:sldLayoutId id="2147484173" r:id="rId8"/>
    <p:sldLayoutId id="2147484093" r:id="rId9"/>
    <p:sldLayoutId id="2147484176" r:id="rId10"/>
  </p:sldLayoutIdLst>
  <p:hf hdr="0" ftr="0" dt="0"/>
  <p:txStyles>
    <p:titleStyle>
      <a:lvl1pPr algn="ctr" defTabSz="9126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260" indent="-342260" algn="l" defTabSz="9126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565" indent="-285219" algn="l" defTabSz="9126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871" indent="-228174" algn="l" defTabSz="9126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214" indent="-228174" algn="l" defTabSz="9126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565" indent="-228174" algn="l" defTabSz="9126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912" indent="-228174" algn="l" defTabSz="9126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6261" indent="-228174" algn="l" defTabSz="9126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608" indent="-228174" algn="l" defTabSz="9126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955" indent="-228174" algn="l" defTabSz="9126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47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695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44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391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739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086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426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779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96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DD918B0-9840-40CE-AB3A-582BB0453EFB}" type="slidenum">
              <a:rPr lang="en-GB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8588" y="53975"/>
            <a:ext cx="5641975" cy="650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5782" name="AutoShape 6"/>
          <p:cNvSpPr>
            <a:spLocks noChangeAspect="1" noChangeArrowheads="1" noTextEdit="1"/>
          </p:cNvSpPr>
          <p:nvPr/>
        </p:nvSpPr>
        <p:spPr bwMode="auto">
          <a:xfrm>
            <a:off x="7415200" y="0"/>
            <a:ext cx="1728784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7415200" y="0"/>
            <a:ext cx="1728784" cy="1054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95" name="Rectangle 19"/>
          <p:cNvSpPr>
            <a:spLocks noChangeArrowheads="1"/>
          </p:cNvSpPr>
          <p:nvPr/>
        </p:nvSpPr>
        <p:spPr bwMode="auto">
          <a:xfrm>
            <a:off x="7372345" y="0"/>
            <a:ext cx="185260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3333FF"/>
                </a:solidFill>
                <a:latin typeface="Palatino Linotype" pitchFamily="18" charset="0"/>
              </a:rPr>
              <a:t>Aston Surfaces, Materials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3333FF"/>
                </a:solidFill>
                <a:latin typeface="Palatino Linotype" pitchFamily="18" charset="0"/>
              </a:rPr>
              <a:t>&amp; Catalysis Group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645736" y="311832"/>
            <a:ext cx="1258110" cy="636169"/>
            <a:chOff x="7510264" y="303365"/>
            <a:chExt cx="1258110" cy="636169"/>
          </a:xfrm>
        </p:grpSpPr>
        <p:pic>
          <p:nvPicPr>
            <p:cNvPr id="12" name="Picture 11" descr="Au Pd (1 1 1) alloy.bmp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t="30672" r="10833" b="23981"/>
            <a:stretch>
              <a:fillRect/>
            </a:stretch>
          </p:blipFill>
          <p:spPr>
            <a:xfrm>
              <a:off x="7510264" y="592154"/>
              <a:ext cx="1218686" cy="3473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urved Up Arrow 12"/>
            <p:cNvSpPr/>
            <p:nvPr/>
          </p:nvSpPr>
          <p:spPr>
            <a:xfrm>
              <a:off x="7966310" y="515482"/>
              <a:ext cx="562343" cy="212589"/>
            </a:xfrm>
            <a:prstGeom prst="curvedUpArrow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 dirty="0">
                <a:solidFill>
                  <a:srgbClr val="000000"/>
                </a:solidFill>
              </a:endParaRPr>
            </a:p>
          </p:txBody>
        </p:sp>
        <p:pic>
          <p:nvPicPr>
            <p:cNvPr id="14" name="Picture 198" descr="Aldehyde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4148" t="29875" r="28438" b="32750"/>
            <a:stretch>
              <a:fillRect/>
            </a:stretch>
          </p:blipFill>
          <p:spPr bwMode="auto">
            <a:xfrm>
              <a:off x="8343830" y="312699"/>
              <a:ext cx="424544" cy="200225"/>
            </a:xfrm>
            <a:prstGeom prst="rect">
              <a:avLst/>
            </a:prstGeom>
            <a:noFill/>
          </p:spPr>
        </p:pic>
        <p:sp>
          <p:nvSpPr>
            <p:cNvPr id="15" name="Text Box 199"/>
            <p:cNvSpPr txBox="1">
              <a:spLocks noChangeAspect="1" noChangeArrowheads="1"/>
            </p:cNvSpPr>
            <p:nvPr/>
          </p:nvSpPr>
          <p:spPr bwMode="auto">
            <a:xfrm>
              <a:off x="8060862" y="394235"/>
              <a:ext cx="377461" cy="271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 smtClean="0">
                  <a:solidFill>
                    <a:srgbClr val="0000FF"/>
                  </a:solidFill>
                </a:rPr>
                <a:t>Air</a:t>
              </a:r>
              <a:endParaRPr lang="en-US" sz="1000" dirty="0">
                <a:solidFill>
                  <a:srgbClr val="0000FF"/>
                </a:solidFill>
              </a:endParaRPr>
            </a:p>
          </p:txBody>
        </p:sp>
        <p:pic>
          <p:nvPicPr>
            <p:cNvPr id="16" name="Picture 205" descr="Alcohol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1719" t="26875" r="24240" b="32381"/>
            <a:stretch>
              <a:fillRect/>
            </a:stretch>
          </p:blipFill>
          <p:spPr bwMode="auto">
            <a:xfrm>
              <a:off x="7687154" y="303365"/>
              <a:ext cx="484702" cy="21889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56259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/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96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DD918B0-9840-40CE-AB3A-582BB0453EFB}" type="slidenum">
              <a:rPr lang="en-GB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8588" y="53975"/>
            <a:ext cx="5641975" cy="650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5782" name="AutoShape 6"/>
          <p:cNvSpPr>
            <a:spLocks noChangeAspect="1" noChangeArrowheads="1" noTextEdit="1"/>
          </p:cNvSpPr>
          <p:nvPr/>
        </p:nvSpPr>
        <p:spPr bwMode="auto">
          <a:xfrm>
            <a:off x="7415200" y="0"/>
            <a:ext cx="1728784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7415200" y="0"/>
            <a:ext cx="1728784" cy="1054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95" name="Rectangle 19"/>
          <p:cNvSpPr>
            <a:spLocks noChangeArrowheads="1"/>
          </p:cNvSpPr>
          <p:nvPr/>
        </p:nvSpPr>
        <p:spPr bwMode="auto">
          <a:xfrm>
            <a:off x="7372345" y="0"/>
            <a:ext cx="185260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3333FF"/>
                </a:solidFill>
                <a:latin typeface="Palatino Linotype" pitchFamily="18" charset="0"/>
              </a:rPr>
              <a:t>Aston Surfaces, Materials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3333FF"/>
                </a:solidFill>
                <a:latin typeface="Palatino Linotype" pitchFamily="18" charset="0"/>
              </a:rPr>
              <a:t>&amp; Catalysis Group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645736" y="311832"/>
            <a:ext cx="1258110" cy="636169"/>
            <a:chOff x="7510264" y="303365"/>
            <a:chExt cx="1258110" cy="636169"/>
          </a:xfrm>
        </p:grpSpPr>
        <p:pic>
          <p:nvPicPr>
            <p:cNvPr id="12" name="Picture 11" descr="Au Pd (1 1 1) alloy.bmp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t="30672" r="10833" b="23981"/>
            <a:stretch>
              <a:fillRect/>
            </a:stretch>
          </p:blipFill>
          <p:spPr>
            <a:xfrm>
              <a:off x="7510264" y="592154"/>
              <a:ext cx="1218686" cy="3473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urved Up Arrow 12"/>
            <p:cNvSpPr/>
            <p:nvPr/>
          </p:nvSpPr>
          <p:spPr>
            <a:xfrm>
              <a:off x="7966310" y="515482"/>
              <a:ext cx="562343" cy="212589"/>
            </a:xfrm>
            <a:prstGeom prst="curvedUpArrow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 dirty="0">
                <a:solidFill>
                  <a:srgbClr val="000000"/>
                </a:solidFill>
              </a:endParaRPr>
            </a:p>
          </p:txBody>
        </p:sp>
        <p:pic>
          <p:nvPicPr>
            <p:cNvPr id="14" name="Picture 198" descr="Aldehyde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4148" t="29875" r="28438" b="32750"/>
            <a:stretch>
              <a:fillRect/>
            </a:stretch>
          </p:blipFill>
          <p:spPr bwMode="auto">
            <a:xfrm>
              <a:off x="8343830" y="312699"/>
              <a:ext cx="424544" cy="200225"/>
            </a:xfrm>
            <a:prstGeom prst="rect">
              <a:avLst/>
            </a:prstGeom>
            <a:noFill/>
          </p:spPr>
        </p:pic>
        <p:sp>
          <p:nvSpPr>
            <p:cNvPr id="15" name="Text Box 199"/>
            <p:cNvSpPr txBox="1">
              <a:spLocks noChangeAspect="1" noChangeArrowheads="1"/>
            </p:cNvSpPr>
            <p:nvPr/>
          </p:nvSpPr>
          <p:spPr bwMode="auto">
            <a:xfrm>
              <a:off x="8060862" y="394235"/>
              <a:ext cx="377461" cy="271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 smtClean="0">
                  <a:solidFill>
                    <a:srgbClr val="0000FF"/>
                  </a:solidFill>
                </a:rPr>
                <a:t>Air</a:t>
              </a:r>
              <a:endParaRPr lang="en-US" sz="1000" dirty="0">
                <a:solidFill>
                  <a:srgbClr val="0000FF"/>
                </a:solidFill>
              </a:endParaRPr>
            </a:p>
          </p:txBody>
        </p:sp>
        <p:pic>
          <p:nvPicPr>
            <p:cNvPr id="16" name="Picture 205" descr="Alcohol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1719" t="26875" r="24240" b="32381"/>
            <a:stretch>
              <a:fillRect/>
            </a:stretch>
          </p:blipFill>
          <p:spPr bwMode="auto">
            <a:xfrm>
              <a:off x="7687154" y="303365"/>
              <a:ext cx="484702" cy="21889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50145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4184" r:id="rId2"/>
    <p:sldLayoutId id="2147484185" r:id="rId3"/>
    <p:sldLayoutId id="2147484186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/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96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DD918B0-9840-40CE-AB3A-582BB0453EFB}" type="slidenum">
              <a:rPr lang="en-GB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8588" y="53975"/>
            <a:ext cx="5641975" cy="650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5782" name="AutoShape 6"/>
          <p:cNvSpPr>
            <a:spLocks noChangeAspect="1" noChangeArrowheads="1" noTextEdit="1"/>
          </p:cNvSpPr>
          <p:nvPr/>
        </p:nvSpPr>
        <p:spPr bwMode="auto">
          <a:xfrm>
            <a:off x="7415200" y="0"/>
            <a:ext cx="1728784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7415200" y="0"/>
            <a:ext cx="1728784" cy="1054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95" name="Rectangle 19"/>
          <p:cNvSpPr>
            <a:spLocks noChangeArrowheads="1"/>
          </p:cNvSpPr>
          <p:nvPr/>
        </p:nvSpPr>
        <p:spPr bwMode="auto">
          <a:xfrm>
            <a:off x="7372345" y="0"/>
            <a:ext cx="185260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3333FF"/>
                </a:solidFill>
                <a:latin typeface="Palatino Linotype" pitchFamily="18" charset="0"/>
              </a:rPr>
              <a:t>Aston Surfaces, Materials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3333FF"/>
                </a:solidFill>
                <a:latin typeface="Palatino Linotype" pitchFamily="18" charset="0"/>
              </a:rPr>
              <a:t>&amp; Catalysis Group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645736" y="311832"/>
            <a:ext cx="1258110" cy="636169"/>
            <a:chOff x="7510264" y="303365"/>
            <a:chExt cx="1258110" cy="636169"/>
          </a:xfrm>
        </p:grpSpPr>
        <p:pic>
          <p:nvPicPr>
            <p:cNvPr id="12" name="Picture 11" descr="Au Pd (1 1 1) alloy.bmp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t="30672" r="10833" b="23981"/>
            <a:stretch>
              <a:fillRect/>
            </a:stretch>
          </p:blipFill>
          <p:spPr>
            <a:xfrm>
              <a:off x="7510264" y="592154"/>
              <a:ext cx="1218686" cy="3473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urved Up Arrow 12"/>
            <p:cNvSpPr/>
            <p:nvPr/>
          </p:nvSpPr>
          <p:spPr>
            <a:xfrm>
              <a:off x="7966310" y="515482"/>
              <a:ext cx="562343" cy="212589"/>
            </a:xfrm>
            <a:prstGeom prst="curvedUpArrow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 dirty="0">
                <a:solidFill>
                  <a:srgbClr val="000000"/>
                </a:solidFill>
              </a:endParaRPr>
            </a:p>
          </p:txBody>
        </p:sp>
        <p:pic>
          <p:nvPicPr>
            <p:cNvPr id="14" name="Picture 198" descr="Aldehyde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4148" t="29875" r="28438" b="32750"/>
            <a:stretch>
              <a:fillRect/>
            </a:stretch>
          </p:blipFill>
          <p:spPr bwMode="auto">
            <a:xfrm>
              <a:off x="8343830" y="312699"/>
              <a:ext cx="424544" cy="200225"/>
            </a:xfrm>
            <a:prstGeom prst="rect">
              <a:avLst/>
            </a:prstGeom>
            <a:noFill/>
          </p:spPr>
        </p:pic>
        <p:sp>
          <p:nvSpPr>
            <p:cNvPr id="15" name="Text Box 199"/>
            <p:cNvSpPr txBox="1">
              <a:spLocks noChangeAspect="1" noChangeArrowheads="1"/>
            </p:cNvSpPr>
            <p:nvPr/>
          </p:nvSpPr>
          <p:spPr bwMode="auto">
            <a:xfrm>
              <a:off x="8060862" y="394235"/>
              <a:ext cx="377461" cy="271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 smtClean="0">
                  <a:solidFill>
                    <a:srgbClr val="0000FF"/>
                  </a:solidFill>
                </a:rPr>
                <a:t>Air</a:t>
              </a:r>
              <a:endParaRPr lang="en-US" sz="1000" dirty="0">
                <a:solidFill>
                  <a:srgbClr val="0000FF"/>
                </a:solidFill>
              </a:endParaRPr>
            </a:p>
          </p:txBody>
        </p:sp>
        <p:pic>
          <p:nvPicPr>
            <p:cNvPr id="16" name="Picture 205" descr="Alcohol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1719" t="26875" r="24240" b="32381"/>
            <a:stretch>
              <a:fillRect/>
            </a:stretch>
          </p:blipFill>
          <p:spPr bwMode="auto">
            <a:xfrm>
              <a:off x="7687154" y="303365"/>
              <a:ext cx="484702" cy="21889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87208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/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96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DD918B0-9840-40CE-AB3A-582BB0453EFB}" type="slidenum">
              <a:rPr lang="en-GB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8588" y="53975"/>
            <a:ext cx="5641975" cy="650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5782" name="AutoShape 6"/>
          <p:cNvSpPr>
            <a:spLocks noChangeAspect="1" noChangeArrowheads="1" noTextEdit="1"/>
          </p:cNvSpPr>
          <p:nvPr/>
        </p:nvSpPr>
        <p:spPr bwMode="auto">
          <a:xfrm>
            <a:off x="7415200" y="0"/>
            <a:ext cx="1728784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7415200" y="0"/>
            <a:ext cx="1728784" cy="1054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95" name="Rectangle 19"/>
          <p:cNvSpPr>
            <a:spLocks noChangeArrowheads="1"/>
          </p:cNvSpPr>
          <p:nvPr/>
        </p:nvSpPr>
        <p:spPr bwMode="auto">
          <a:xfrm>
            <a:off x="7372345" y="0"/>
            <a:ext cx="185260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3333FF"/>
                </a:solidFill>
                <a:latin typeface="Palatino Linotype" pitchFamily="18" charset="0"/>
              </a:rPr>
              <a:t>Aston Surfaces, Materials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3333FF"/>
                </a:solidFill>
                <a:latin typeface="Palatino Linotype" pitchFamily="18" charset="0"/>
              </a:rPr>
              <a:t>&amp; Catalysis Group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645736" y="311832"/>
            <a:ext cx="1258110" cy="636169"/>
            <a:chOff x="7510264" y="303365"/>
            <a:chExt cx="1258110" cy="636169"/>
          </a:xfrm>
        </p:grpSpPr>
        <p:pic>
          <p:nvPicPr>
            <p:cNvPr id="12" name="Picture 11" descr="Au Pd (1 1 1) alloy.bmp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t="30672" r="10833" b="23981"/>
            <a:stretch>
              <a:fillRect/>
            </a:stretch>
          </p:blipFill>
          <p:spPr>
            <a:xfrm>
              <a:off x="7510264" y="592154"/>
              <a:ext cx="1218686" cy="3473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urved Up Arrow 12"/>
            <p:cNvSpPr/>
            <p:nvPr/>
          </p:nvSpPr>
          <p:spPr>
            <a:xfrm>
              <a:off x="7966310" y="515482"/>
              <a:ext cx="562343" cy="212589"/>
            </a:xfrm>
            <a:prstGeom prst="curvedUpArrow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 dirty="0">
                <a:solidFill>
                  <a:srgbClr val="000000"/>
                </a:solidFill>
              </a:endParaRPr>
            </a:p>
          </p:txBody>
        </p:sp>
        <p:pic>
          <p:nvPicPr>
            <p:cNvPr id="14" name="Picture 198" descr="Aldehyde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4148" t="29875" r="28438" b="32750"/>
            <a:stretch>
              <a:fillRect/>
            </a:stretch>
          </p:blipFill>
          <p:spPr bwMode="auto">
            <a:xfrm>
              <a:off x="8343830" y="312699"/>
              <a:ext cx="424544" cy="200225"/>
            </a:xfrm>
            <a:prstGeom prst="rect">
              <a:avLst/>
            </a:prstGeom>
            <a:noFill/>
          </p:spPr>
        </p:pic>
        <p:sp>
          <p:nvSpPr>
            <p:cNvPr id="15" name="Text Box 199"/>
            <p:cNvSpPr txBox="1">
              <a:spLocks noChangeAspect="1" noChangeArrowheads="1"/>
            </p:cNvSpPr>
            <p:nvPr/>
          </p:nvSpPr>
          <p:spPr bwMode="auto">
            <a:xfrm>
              <a:off x="8060862" y="394235"/>
              <a:ext cx="377461" cy="271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 smtClean="0">
                  <a:solidFill>
                    <a:srgbClr val="0000FF"/>
                  </a:solidFill>
                </a:rPr>
                <a:t>Air</a:t>
              </a:r>
              <a:endParaRPr lang="en-US" sz="1000" dirty="0">
                <a:solidFill>
                  <a:srgbClr val="0000FF"/>
                </a:solidFill>
              </a:endParaRPr>
            </a:p>
          </p:txBody>
        </p:sp>
        <p:pic>
          <p:nvPicPr>
            <p:cNvPr id="16" name="Picture 205" descr="Alcohol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1719" t="26875" r="24240" b="32381"/>
            <a:stretch>
              <a:fillRect/>
            </a:stretch>
          </p:blipFill>
          <p:spPr bwMode="auto">
            <a:xfrm>
              <a:off x="7687154" y="303365"/>
              <a:ext cx="484702" cy="21889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84492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3" r:id="rId1"/>
    <p:sldLayoutId id="2147484194" r:id="rId2"/>
    <p:sldLayoutId id="2147484196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/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96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DD918B0-9840-40CE-AB3A-582BB0453EFB}" type="slidenum">
              <a:rPr lang="en-GB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8588" y="53975"/>
            <a:ext cx="5641975" cy="650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5782" name="AutoShape 6"/>
          <p:cNvSpPr>
            <a:spLocks noChangeAspect="1" noChangeArrowheads="1" noTextEdit="1"/>
          </p:cNvSpPr>
          <p:nvPr/>
        </p:nvSpPr>
        <p:spPr bwMode="auto">
          <a:xfrm>
            <a:off x="7415200" y="0"/>
            <a:ext cx="1728784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7415200" y="0"/>
            <a:ext cx="1728784" cy="1054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95" name="Rectangle 19"/>
          <p:cNvSpPr>
            <a:spLocks noChangeArrowheads="1"/>
          </p:cNvSpPr>
          <p:nvPr/>
        </p:nvSpPr>
        <p:spPr bwMode="auto">
          <a:xfrm>
            <a:off x="7372345" y="0"/>
            <a:ext cx="185260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3333FF"/>
                </a:solidFill>
                <a:latin typeface="Palatino Linotype" pitchFamily="18" charset="0"/>
              </a:rPr>
              <a:t>Aston Surfaces, Materials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3333FF"/>
                </a:solidFill>
                <a:latin typeface="Palatino Linotype" pitchFamily="18" charset="0"/>
              </a:rPr>
              <a:t>&amp; Catalysis Group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645736" y="311832"/>
            <a:ext cx="1258110" cy="636169"/>
            <a:chOff x="7510264" y="303365"/>
            <a:chExt cx="1258110" cy="636169"/>
          </a:xfrm>
        </p:grpSpPr>
        <p:pic>
          <p:nvPicPr>
            <p:cNvPr id="12" name="Picture 11" descr="Au Pd (1 1 1) alloy.bmp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t="30672" r="10833" b="23981"/>
            <a:stretch>
              <a:fillRect/>
            </a:stretch>
          </p:blipFill>
          <p:spPr>
            <a:xfrm>
              <a:off x="7510264" y="592154"/>
              <a:ext cx="1218686" cy="3473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urved Up Arrow 12"/>
            <p:cNvSpPr/>
            <p:nvPr/>
          </p:nvSpPr>
          <p:spPr>
            <a:xfrm>
              <a:off x="7966310" y="515482"/>
              <a:ext cx="562343" cy="212589"/>
            </a:xfrm>
            <a:prstGeom prst="curvedUpArrow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 dirty="0">
                <a:solidFill>
                  <a:srgbClr val="000000"/>
                </a:solidFill>
              </a:endParaRPr>
            </a:p>
          </p:txBody>
        </p:sp>
        <p:pic>
          <p:nvPicPr>
            <p:cNvPr id="14" name="Picture 198" descr="Aldehyde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4148" t="29875" r="28438" b="32750"/>
            <a:stretch>
              <a:fillRect/>
            </a:stretch>
          </p:blipFill>
          <p:spPr bwMode="auto">
            <a:xfrm>
              <a:off x="8343830" y="312699"/>
              <a:ext cx="424544" cy="200225"/>
            </a:xfrm>
            <a:prstGeom prst="rect">
              <a:avLst/>
            </a:prstGeom>
            <a:noFill/>
          </p:spPr>
        </p:pic>
        <p:sp>
          <p:nvSpPr>
            <p:cNvPr id="15" name="Text Box 199"/>
            <p:cNvSpPr txBox="1">
              <a:spLocks noChangeAspect="1" noChangeArrowheads="1"/>
            </p:cNvSpPr>
            <p:nvPr/>
          </p:nvSpPr>
          <p:spPr bwMode="auto">
            <a:xfrm>
              <a:off x="8060862" y="394235"/>
              <a:ext cx="377461" cy="271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 smtClean="0">
                  <a:solidFill>
                    <a:srgbClr val="0000FF"/>
                  </a:solidFill>
                </a:rPr>
                <a:t>Air</a:t>
              </a:r>
              <a:endParaRPr lang="en-US" sz="1000" dirty="0">
                <a:solidFill>
                  <a:srgbClr val="0000FF"/>
                </a:solidFill>
              </a:endParaRPr>
            </a:p>
          </p:txBody>
        </p:sp>
        <p:pic>
          <p:nvPicPr>
            <p:cNvPr id="16" name="Picture 205" descr="Alcohol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1719" t="26875" r="24240" b="32381"/>
            <a:stretch>
              <a:fillRect/>
            </a:stretch>
          </p:blipFill>
          <p:spPr bwMode="auto">
            <a:xfrm>
              <a:off x="7687154" y="303365"/>
              <a:ext cx="484702" cy="21889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31940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/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96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DD918B0-9840-40CE-AB3A-582BB0453EFB}" type="slidenum">
              <a:rPr lang="en-GB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731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96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DD918B0-9840-40CE-AB3A-582BB0453EFB}" type="slidenum">
              <a:rPr lang="en-GB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8588" y="53975"/>
            <a:ext cx="5641975" cy="650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5782" name="AutoShape 6"/>
          <p:cNvSpPr>
            <a:spLocks noChangeAspect="1" noChangeArrowheads="1" noTextEdit="1"/>
          </p:cNvSpPr>
          <p:nvPr/>
        </p:nvSpPr>
        <p:spPr bwMode="auto">
          <a:xfrm>
            <a:off x="7415200" y="0"/>
            <a:ext cx="1728784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7415200" y="0"/>
            <a:ext cx="1728784" cy="1054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95" name="Rectangle 19"/>
          <p:cNvSpPr>
            <a:spLocks noChangeArrowheads="1"/>
          </p:cNvSpPr>
          <p:nvPr/>
        </p:nvSpPr>
        <p:spPr bwMode="auto">
          <a:xfrm>
            <a:off x="7372345" y="0"/>
            <a:ext cx="185260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rgbClr val="3333FF"/>
                </a:solidFill>
                <a:latin typeface="Palatino Linotype" pitchFamily="18" charset="0"/>
              </a:rPr>
              <a:t>Surfaces, Materials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rgbClr val="3333FF"/>
                </a:solidFill>
                <a:latin typeface="Palatino Linotype" pitchFamily="18" charset="0"/>
              </a:rPr>
              <a:t>&amp; Catalysis Group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645736" y="311832"/>
            <a:ext cx="1258110" cy="636169"/>
            <a:chOff x="7510264" y="303365"/>
            <a:chExt cx="1258110" cy="636169"/>
          </a:xfrm>
        </p:grpSpPr>
        <p:pic>
          <p:nvPicPr>
            <p:cNvPr id="12" name="Picture 11" descr="Au Pd (1 1 1) alloy.bmp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t="30672" r="10833" b="23981"/>
            <a:stretch>
              <a:fillRect/>
            </a:stretch>
          </p:blipFill>
          <p:spPr>
            <a:xfrm>
              <a:off x="7510264" y="592154"/>
              <a:ext cx="1218686" cy="3473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urved Up Arrow 12"/>
            <p:cNvSpPr/>
            <p:nvPr/>
          </p:nvSpPr>
          <p:spPr>
            <a:xfrm>
              <a:off x="7966310" y="515482"/>
              <a:ext cx="562343" cy="212589"/>
            </a:xfrm>
            <a:prstGeom prst="curvedUpArrow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 dirty="0">
                <a:solidFill>
                  <a:srgbClr val="000000"/>
                </a:solidFill>
              </a:endParaRPr>
            </a:p>
          </p:txBody>
        </p:sp>
        <p:pic>
          <p:nvPicPr>
            <p:cNvPr id="14" name="Picture 198" descr="Aldehyd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4148" t="29875" r="28438" b="32750"/>
            <a:stretch>
              <a:fillRect/>
            </a:stretch>
          </p:blipFill>
          <p:spPr bwMode="auto">
            <a:xfrm>
              <a:off x="8343830" y="312699"/>
              <a:ext cx="424544" cy="200225"/>
            </a:xfrm>
            <a:prstGeom prst="rect">
              <a:avLst/>
            </a:prstGeom>
            <a:noFill/>
          </p:spPr>
        </p:pic>
        <p:sp>
          <p:nvSpPr>
            <p:cNvPr id="15" name="Text Box 199"/>
            <p:cNvSpPr txBox="1">
              <a:spLocks noChangeAspect="1" noChangeArrowheads="1"/>
            </p:cNvSpPr>
            <p:nvPr/>
          </p:nvSpPr>
          <p:spPr bwMode="auto">
            <a:xfrm>
              <a:off x="8060862" y="394235"/>
              <a:ext cx="377461" cy="271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>
                  <a:solidFill>
                    <a:srgbClr val="0000FF"/>
                  </a:solidFill>
                </a:rPr>
                <a:t>Air</a:t>
              </a:r>
              <a:endParaRPr lang="en-US" sz="1000" dirty="0">
                <a:solidFill>
                  <a:srgbClr val="0000FF"/>
                </a:solidFill>
              </a:endParaRPr>
            </a:p>
          </p:txBody>
        </p:sp>
        <p:pic>
          <p:nvPicPr>
            <p:cNvPr id="16" name="Picture 205" descr="Alcohol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FF00"/>
                </a:clrFrom>
                <a:clrTo>
                  <a:srgbClr val="00FF00">
                    <a:alpha val="0"/>
                  </a:srgbClr>
                </a:clrTo>
              </a:clrChange>
            </a:blip>
            <a:srcRect l="21719" t="26875" r="24240" b="32381"/>
            <a:stretch>
              <a:fillRect/>
            </a:stretch>
          </p:blipFill>
          <p:spPr bwMode="auto">
            <a:xfrm>
              <a:off x="7687154" y="303365"/>
              <a:ext cx="484702" cy="21889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94614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nimBg="1"/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18" Type="http://schemas.openxmlformats.org/officeDocument/2006/relationships/image" Target="../media/image22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17" Type="http://schemas.openxmlformats.org/officeDocument/2006/relationships/image" Target="../media/image21.png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8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5" Type="http://schemas.openxmlformats.org/officeDocument/2006/relationships/oleObject" Target="../embeddings/oleObject1.bin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hyperlink" Target="http://pubs.acs.org/action/showImage?doi=10.1021/cr900354u&amp;iName=master.img-001.jpg&amp;type=master" TargetMode="Externa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10" Type="http://schemas.openxmlformats.org/officeDocument/2006/relationships/image" Target="../media/image41.jpeg"/><Relationship Id="rId4" Type="http://schemas.openxmlformats.org/officeDocument/2006/relationships/image" Target="../media/image36.emf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em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6.emf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4.emf"/><Relationship Id="rId5" Type="http://schemas.openxmlformats.org/officeDocument/2006/relationships/image" Target="../media/image53.png"/><Relationship Id="rId4" Type="http://schemas.openxmlformats.org/officeDocument/2006/relationships/image" Target="../media/image52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5.wmf"/><Relationship Id="rId7" Type="http://schemas.openxmlformats.org/officeDocument/2006/relationships/image" Target="../media/image4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6.png"/><Relationship Id="rId5" Type="http://schemas.openxmlformats.org/officeDocument/2006/relationships/image" Target="../media/image47.emf"/><Relationship Id="rId10" Type="http://schemas.openxmlformats.org/officeDocument/2006/relationships/image" Target="../media/image59.emf"/><Relationship Id="rId4" Type="http://schemas.openxmlformats.org/officeDocument/2006/relationships/image" Target="../media/image42.jpe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image" Target="../media/image57.png"/><Relationship Id="rId7" Type="http://schemas.openxmlformats.org/officeDocument/2006/relationships/image" Target="../media/image63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emf"/><Relationship Id="rId5" Type="http://schemas.openxmlformats.org/officeDocument/2006/relationships/image" Target="../media/image61.png"/><Relationship Id="rId4" Type="http://schemas.openxmlformats.org/officeDocument/2006/relationships/image" Target="../media/image58.png"/><Relationship Id="rId9" Type="http://schemas.openxmlformats.org/officeDocument/2006/relationships/image" Target="../media/image5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tiff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9.tiff"/><Relationship Id="rId11" Type="http://schemas.openxmlformats.org/officeDocument/2006/relationships/image" Target="../media/image44.jpeg"/><Relationship Id="rId5" Type="http://schemas.openxmlformats.org/officeDocument/2006/relationships/image" Target="../media/image68.png"/><Relationship Id="rId10" Type="http://schemas.openxmlformats.org/officeDocument/2006/relationships/image" Target="../media/image72.tiff"/><Relationship Id="rId4" Type="http://schemas.openxmlformats.org/officeDocument/2006/relationships/image" Target="../media/image67.png"/><Relationship Id="rId9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5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image" Target="../media/image78.jpeg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9.jpeg"/><Relationship Id="rId5" Type="http://schemas.openxmlformats.org/officeDocument/2006/relationships/image" Target="../media/image77.jpe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image" Target="../media/image83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5.jpeg"/><Relationship Id="rId7" Type="http://schemas.openxmlformats.org/officeDocument/2006/relationships/image" Target="../media/image88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7.png"/><Relationship Id="rId5" Type="http://schemas.openxmlformats.org/officeDocument/2006/relationships/hyperlink" Target="http://www.bp.com/home.do" TargetMode="External"/><Relationship Id="rId4" Type="http://schemas.openxmlformats.org/officeDocument/2006/relationships/image" Target="../media/image86.gif"/><Relationship Id="rId9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5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9.png"/><Relationship Id="rId11" Type="http://schemas.openxmlformats.org/officeDocument/2006/relationships/image" Target="../media/image102.jpeg"/><Relationship Id="rId5" Type="http://schemas.openxmlformats.org/officeDocument/2006/relationships/image" Target="../media/image98.jpeg"/><Relationship Id="rId10" Type="http://schemas.openxmlformats.org/officeDocument/2006/relationships/image" Target="../media/image39.jpeg"/><Relationship Id="rId4" Type="http://schemas.openxmlformats.org/officeDocument/2006/relationships/image" Target="../media/image97.jpeg"/><Relationship Id="rId9" Type="http://schemas.openxmlformats.org/officeDocument/2006/relationships/image" Target="../media/image10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gi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gif"/><Relationship Id="rId5" Type="http://schemas.openxmlformats.org/officeDocument/2006/relationships/image" Target="../media/image28.jpeg"/><Relationship Id="rId4" Type="http://schemas.openxmlformats.org/officeDocument/2006/relationships/hyperlink" Target="http://pubs.acs.org/action/showImage?doi=10.1021/cr900354u&amp;iName=master.img-001.jpg&amp;type=master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13" Type="http://schemas.openxmlformats.org/officeDocument/2006/relationships/image" Target="../media/image17.jpeg"/><Relationship Id="rId3" Type="http://schemas.openxmlformats.org/officeDocument/2006/relationships/image" Target="../media/image109.png"/><Relationship Id="rId7" Type="http://schemas.openxmlformats.org/officeDocument/2006/relationships/image" Target="../media/image113.jpeg"/><Relationship Id="rId12" Type="http://schemas.openxmlformats.org/officeDocument/2006/relationships/image" Target="../media/image118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2.jpeg"/><Relationship Id="rId11" Type="http://schemas.openxmlformats.org/officeDocument/2006/relationships/image" Target="../media/image117.gif"/><Relationship Id="rId5" Type="http://schemas.openxmlformats.org/officeDocument/2006/relationships/image" Target="../media/image111.jpeg"/><Relationship Id="rId15" Type="http://schemas.openxmlformats.org/officeDocument/2006/relationships/image" Target="../media/image18.jpeg"/><Relationship Id="rId10" Type="http://schemas.openxmlformats.org/officeDocument/2006/relationships/image" Target="../media/image116.jpeg"/><Relationship Id="rId4" Type="http://schemas.openxmlformats.org/officeDocument/2006/relationships/image" Target="../media/image110.png"/><Relationship Id="rId9" Type="http://schemas.openxmlformats.org/officeDocument/2006/relationships/image" Target="../media/image115.jpeg"/><Relationship Id="rId1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microsoft.com/office/2007/relationships/hdphoto" Target="../media/hdphoto1.wdp"/><Relationship Id="rId7" Type="http://schemas.openxmlformats.org/officeDocument/2006/relationships/image" Target="../media/image123.jpe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2.jpeg"/><Relationship Id="rId5" Type="http://schemas.openxmlformats.org/officeDocument/2006/relationships/image" Target="../media/image121.png"/><Relationship Id="rId4" Type="http://schemas.openxmlformats.org/officeDocument/2006/relationships/image" Target="../media/image120.wmf"/><Relationship Id="rId9" Type="http://schemas.openxmlformats.org/officeDocument/2006/relationships/image" Target="../media/image12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7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343511" y="2821578"/>
            <a:ext cx="4456978" cy="16004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buNone/>
            </a:pPr>
            <a:r>
              <a:rPr lang="en-GB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Professor Adam Lee</a:t>
            </a:r>
            <a:endParaRPr lang="en-GB" sz="18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Clr>
                <a:schemeClr val="bg1"/>
              </a:buClr>
              <a:buNone/>
            </a:pPr>
            <a:r>
              <a:rPr lang="en-GB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a.f.lee@aston.ac.uk</a:t>
            </a:r>
            <a:endParaRPr lang="en-GB" sz="105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Clr>
                <a:schemeClr val="bg1"/>
              </a:buClr>
              <a:buNone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Biofuels &amp; Bioenergy August 27</a:t>
            </a:r>
            <a:r>
              <a:rPr lang="en-GB" sz="16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 2015</a:t>
            </a:r>
          </a:p>
          <a:p>
            <a:pPr algn="ctr">
              <a:spcBef>
                <a:spcPct val="0"/>
              </a:spcBef>
              <a:buClr>
                <a:schemeClr val="bg1"/>
              </a:buClr>
              <a:buNone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Clr>
                <a:schemeClr val="bg1"/>
              </a:buClr>
              <a:buNone/>
            </a:pPr>
            <a:r>
              <a:rPr lang="en-GB" sz="1600" b="1" dirty="0" smtClean="0">
                <a:latin typeface="Arial" pitchFamily="34" charset="0"/>
                <a:cs typeface="Arial" pitchFamily="34" charset="0"/>
              </a:rPr>
              <a:t>European Bioenergy Research Institute</a:t>
            </a:r>
            <a:endParaRPr lang="en-GB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98425" y="1380375"/>
            <a:ext cx="89471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Times New Roman"/>
                <a:ea typeface="MS PGothic"/>
              </a:rPr>
              <a:t>Rational design of </a:t>
            </a:r>
            <a:r>
              <a:rPr lang="en-US" sz="3200" dirty="0" err="1">
                <a:solidFill>
                  <a:srgbClr val="000000"/>
                </a:solidFill>
                <a:latin typeface="Times New Roman"/>
                <a:ea typeface="MS PGothic"/>
              </a:rPr>
              <a:t>nanoengineered</a:t>
            </a:r>
            <a:r>
              <a:rPr lang="en-US" sz="3200" dirty="0">
                <a:solidFill>
                  <a:srgbClr val="000000"/>
                </a:solidFill>
                <a:latin typeface="Times New Roman"/>
                <a:ea typeface="MS PGothic"/>
              </a:rPr>
              <a:t> catalysts for biofuels 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ea typeface="MS PGothic"/>
              </a:rPr>
              <a:t>production</a:t>
            </a:r>
            <a:endParaRPr lang="en-US" sz="32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EBRI_2.jpg"/>
          <p:cNvPicPr>
            <a:picLocks noChangeAspect="1"/>
          </p:cNvPicPr>
          <p:nvPr/>
        </p:nvPicPr>
        <p:blipFill>
          <a:blip r:embed="rId2" cstate="print"/>
          <a:srcRect b="73394"/>
          <a:stretch>
            <a:fillRect/>
          </a:stretch>
        </p:blipFill>
        <p:spPr>
          <a:xfrm>
            <a:off x="1591181" y="150416"/>
            <a:ext cx="5961638" cy="11160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10248" y="2492480"/>
            <a:ext cx="8723504" cy="1628775"/>
            <a:chOff x="190184" y="2683552"/>
            <a:chExt cx="8723504" cy="1628775"/>
          </a:xfrm>
        </p:grpSpPr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 l="4985" b="7144"/>
            <a:stretch>
              <a:fillRect/>
            </a:stretch>
          </p:blipFill>
          <p:spPr bwMode="auto">
            <a:xfrm>
              <a:off x="190184" y="2687939"/>
              <a:ext cx="2377656" cy="1620000"/>
            </a:xfrm>
            <a:prstGeom prst="rect">
              <a:avLst/>
            </a:prstGeom>
            <a:noFill/>
          </p:spPr>
        </p:pic>
        <p:pic>
          <p:nvPicPr>
            <p:cNvPr id="10" name="Picture 9" descr="biodiesel3"/>
            <p:cNvPicPr>
              <a:picLocks noChangeAspect="1" noChangeArrowheads="1"/>
            </p:cNvPicPr>
            <p:nvPr/>
          </p:nvPicPr>
          <p:blipFill>
            <a:blip r:embed="rId4" cstate="print"/>
            <a:srcRect l="5397" r="2913"/>
            <a:stretch>
              <a:fillRect/>
            </a:stretch>
          </p:blipFill>
          <p:spPr bwMode="auto">
            <a:xfrm>
              <a:off x="6465416" y="2683552"/>
              <a:ext cx="2448272" cy="1628775"/>
            </a:xfrm>
            <a:prstGeom prst="rect">
              <a:avLst/>
            </a:prstGeom>
            <a:noFill/>
          </p:spPr>
        </p:pic>
      </p:grpSp>
      <p:pic>
        <p:nvPicPr>
          <p:cNvPr id="11" name="Picture 10" descr="EBRI_building2.jpg"/>
          <p:cNvPicPr>
            <a:picLocks noChangeAspect="1"/>
          </p:cNvPicPr>
          <p:nvPr/>
        </p:nvPicPr>
        <p:blipFill rotWithShape="1">
          <a:blip r:embed="rId5" cstate="print"/>
          <a:srcRect l="6654" t="5271" r="5715" b="6036"/>
          <a:stretch/>
        </p:blipFill>
        <p:spPr>
          <a:xfrm>
            <a:off x="2286790" y="4353637"/>
            <a:ext cx="4570420" cy="245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7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/>
          <p:cNvGrpSpPr/>
          <p:nvPr/>
        </p:nvGrpSpPr>
        <p:grpSpPr>
          <a:xfrm>
            <a:off x="2631091" y="772215"/>
            <a:ext cx="3863054" cy="2534866"/>
            <a:chOff x="2631091" y="772215"/>
            <a:chExt cx="3863054" cy="2534866"/>
          </a:xfrm>
        </p:grpSpPr>
        <p:grpSp>
          <p:nvGrpSpPr>
            <p:cNvPr id="55" name="Group 54"/>
            <p:cNvGrpSpPr/>
            <p:nvPr/>
          </p:nvGrpSpPr>
          <p:grpSpPr>
            <a:xfrm>
              <a:off x="3232741" y="772215"/>
              <a:ext cx="2678518" cy="2158443"/>
              <a:chOff x="3232741" y="772215"/>
              <a:chExt cx="2678518" cy="2158443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3232741" y="772215"/>
                <a:ext cx="2678518" cy="1644472"/>
                <a:chOff x="5547878" y="3585920"/>
                <a:chExt cx="2927330" cy="1797231"/>
              </a:xfrm>
            </p:grpSpPr>
            <p:pic>
              <p:nvPicPr>
                <p:cNvPr id="13" name="Picture 12" descr="TiO2 surface.bmp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995800" y="4467798"/>
                  <a:ext cx="1905000" cy="915353"/>
                </a:xfrm>
                <a:prstGeom prst="rect">
                  <a:avLst/>
                </a:prstGeom>
              </p:spPr>
            </p:pic>
            <p:pic>
              <p:nvPicPr>
                <p:cNvPr id="14" name="Picture 13" descr="http://d2yii13prgd6xn.cloudfront.net/2011/02/LHCII.jpg"/>
                <p:cNvPicPr/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048148" y="3646952"/>
                  <a:ext cx="1016000" cy="965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" name="Picture 14" descr="Cu2O nanocluster.bmp"/>
                <p:cNvPicPr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</a:blip>
                <a:srcRect l="23812" r="21948"/>
                <a:stretch>
                  <a:fillRect/>
                </a:stretch>
              </p:blipFill>
              <p:spPr>
                <a:xfrm>
                  <a:off x="7246480" y="4392813"/>
                  <a:ext cx="390525" cy="345960"/>
                </a:xfrm>
                <a:prstGeom prst="rect">
                  <a:avLst/>
                </a:prstGeom>
              </p:spPr>
            </p:pic>
            <p:sp>
              <p:nvSpPr>
                <p:cNvPr id="16" name="TextBox 15"/>
                <p:cNvSpPr txBox="1"/>
                <p:nvPr/>
              </p:nvSpPr>
              <p:spPr>
                <a:xfrm>
                  <a:off x="7110905" y="4029672"/>
                  <a:ext cx="449162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CO</a:t>
                  </a:r>
                  <a:r>
                    <a:rPr lang="en-GB" sz="1100" baseline="-2500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2</a:t>
                  </a:r>
                  <a:endParaRPr lang="en-GB" sz="1100" baseline="-2500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5547878" y="4556442"/>
                  <a:ext cx="449162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H</a:t>
                  </a:r>
                  <a:r>
                    <a:rPr lang="en-GB" sz="1100" baseline="-250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2</a:t>
                  </a:r>
                  <a:r>
                    <a:rPr lang="en-GB" sz="11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O</a:t>
                  </a:r>
                  <a:endParaRPr lang="en-GB" sz="1100" baseline="-250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" name="Arc 17"/>
                <p:cNvSpPr/>
                <p:nvPr/>
              </p:nvSpPr>
              <p:spPr>
                <a:xfrm rot="2700000" flipV="1">
                  <a:off x="5885310" y="4472622"/>
                  <a:ext cx="323850" cy="323851"/>
                </a:xfrm>
                <a:prstGeom prst="arc">
                  <a:avLst/>
                </a:prstGeom>
                <a:noFill/>
                <a:ln w="190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Arc 18"/>
                <p:cNvSpPr/>
                <p:nvPr/>
              </p:nvSpPr>
              <p:spPr>
                <a:xfrm flipH="1" flipV="1">
                  <a:off x="7369987" y="4032212"/>
                  <a:ext cx="360000" cy="360000"/>
                </a:xfrm>
                <a:prstGeom prst="arc">
                  <a:avLst/>
                </a:prstGeom>
                <a:noFill/>
                <a:ln w="19050">
                  <a:solidFill>
                    <a:schemeClr val="tx1"/>
                  </a:solidFill>
                  <a:headEnd type="triangle" w="med" len="med"/>
                  <a:tailEnd type="none" w="med" len="med"/>
                </a:ln>
                <a:scene3d>
                  <a:camera prst="orthographicFront">
                    <a:rot lat="0" lon="0" rev="12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 rot="21180000">
                  <a:off x="6015454" y="4539343"/>
                  <a:ext cx="760143" cy="2975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aseline="300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.</a:t>
                  </a:r>
                  <a:r>
                    <a:rPr lang="en-GB" sz="11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OH + H</a:t>
                  </a:r>
                  <a:r>
                    <a:rPr lang="en-GB" sz="1100" baseline="300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+</a:t>
                  </a:r>
                  <a:endParaRPr lang="en-GB" sz="1100" baseline="300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7485835" y="4226069"/>
                  <a:ext cx="98937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CH</a:t>
                  </a:r>
                  <a:r>
                    <a:rPr lang="en-GB" sz="1100" baseline="-250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4</a:t>
                  </a:r>
                  <a:r>
                    <a:rPr lang="en-GB" sz="11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, CH</a:t>
                  </a:r>
                  <a:r>
                    <a:rPr lang="en-GB" sz="1100" baseline="-250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3</a:t>
                  </a:r>
                  <a:r>
                    <a:rPr lang="en-GB" sz="11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OH</a:t>
                  </a:r>
                </a:p>
              </p:txBody>
            </p:sp>
            <p:sp>
              <p:nvSpPr>
                <p:cNvPr id="22" name="Arc 21"/>
                <p:cNvSpPr/>
                <p:nvPr/>
              </p:nvSpPr>
              <p:spPr>
                <a:xfrm rot="15438950" flipV="1">
                  <a:off x="6033071" y="4334973"/>
                  <a:ext cx="404969" cy="762185"/>
                </a:xfrm>
                <a:prstGeom prst="arc">
                  <a:avLst/>
                </a:prstGeom>
                <a:noFill/>
                <a:ln w="190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3" name="Picture 97" descr="MCj04347360000[1]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5778225" y="3585920"/>
                  <a:ext cx="347115" cy="3469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4" name="AutoShape 104"/>
                <p:cNvSpPr>
                  <a:spLocks noChangeArrowheads="1"/>
                </p:cNvSpPr>
                <p:nvPr/>
              </p:nvSpPr>
              <p:spPr bwMode="auto">
                <a:xfrm rot="-1860000">
                  <a:off x="6222521" y="3750788"/>
                  <a:ext cx="151911" cy="467889"/>
                </a:xfrm>
                <a:prstGeom prst="lightningBolt">
                  <a:avLst/>
                </a:prstGeom>
                <a:solidFill>
                  <a:srgbClr val="FFFF66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cene3d>
                  <a:camera prst="orthographicFront">
                    <a:rot lat="0" lon="0" rev="600000"/>
                  </a:camera>
                  <a:lightRig rig="threePt" dir="t"/>
                </a:scene3d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5926815" y="4371668"/>
                  <a:ext cx="34015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H</a:t>
                  </a:r>
                  <a:r>
                    <a:rPr lang="en-GB" sz="1100" baseline="-250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2</a:t>
                  </a:r>
                  <a:endParaRPr lang="en-GB" sz="1100" baseline="-250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 rot="21098847">
                  <a:off x="6654727" y="4977261"/>
                  <a:ext cx="724040" cy="137651"/>
                </a:xfrm>
                <a:prstGeom prst="rect">
                  <a:avLst/>
                </a:prstGeom>
                <a:solidFill>
                  <a:schemeClr val="bg1">
                    <a:alpha val="75000"/>
                  </a:schemeClr>
                </a:solidFill>
                <a:scene3d>
                  <a:camera prst="orthographicFront">
                    <a:rot lat="0" lon="0" rev="60000"/>
                  </a:camera>
                  <a:lightRig rig="threePt" dir="t"/>
                </a:scene3d>
              </p:spPr>
              <p:txBody>
                <a:bodyPr wrap="none" lIns="18000" tIns="7200" rIns="18000" bIns="7200">
                  <a:spAutoFit/>
                </a:bodyPr>
                <a:lstStyle/>
                <a:p>
                  <a:pPr algn="ctr"/>
                  <a:r>
                    <a:rPr lang="en-GB" sz="80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rPr>
                    <a:t>Semiconductor</a:t>
                  </a:r>
                  <a:endParaRPr lang="en-GB" sz="800" baseline="-250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27" name="Straight Arrow Connector 26"/>
                <p:cNvCxnSpPr/>
                <p:nvPr/>
              </p:nvCxnSpPr>
              <p:spPr>
                <a:xfrm>
                  <a:off x="6834973" y="4544576"/>
                  <a:ext cx="81930" cy="16206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prstDash val="sysDot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8" name="Group 27"/>
                <p:cNvGrpSpPr>
                  <a:grpSpLocks noChangeAspect="1"/>
                </p:cNvGrpSpPr>
                <p:nvPr/>
              </p:nvGrpSpPr>
              <p:grpSpPr>
                <a:xfrm>
                  <a:off x="6874078" y="4421981"/>
                  <a:ext cx="256384" cy="256384"/>
                  <a:chOff x="2498691" y="2759948"/>
                  <a:chExt cx="316523" cy="316523"/>
                </a:xfrm>
              </p:grpSpPr>
              <p:sp>
                <p:nvSpPr>
                  <p:cNvPr id="29" name="Explosion 1 28"/>
                  <p:cNvSpPr/>
                  <p:nvPr/>
                </p:nvSpPr>
                <p:spPr>
                  <a:xfrm>
                    <a:off x="2498691" y="2759948"/>
                    <a:ext cx="316523" cy="316523"/>
                  </a:xfrm>
                  <a:prstGeom prst="irregularSeal1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prstClr val="white"/>
                      </a:solidFill>
                    </a:endParaRPr>
                  </a:p>
                </p:txBody>
              </p:sp>
              <p:grpSp>
                <p:nvGrpSpPr>
                  <p:cNvPr id="30" name="Group 141"/>
                  <p:cNvGrpSpPr/>
                  <p:nvPr/>
                </p:nvGrpSpPr>
                <p:grpSpPr>
                  <a:xfrm>
                    <a:off x="2586018" y="2839984"/>
                    <a:ext cx="144000" cy="156321"/>
                    <a:chOff x="3274332" y="2922046"/>
                    <a:chExt cx="144000" cy="156321"/>
                  </a:xfrm>
                </p:grpSpPr>
                <p:sp>
                  <p:nvSpPr>
                    <p:cNvPr id="31" name="Oval 30"/>
                    <p:cNvSpPr>
                      <a:spLocks noChangeAspect="1"/>
                    </p:cNvSpPr>
                    <p:nvPr/>
                  </p:nvSpPr>
                  <p:spPr>
                    <a:xfrm>
                      <a:off x="3274332" y="2934367"/>
                      <a:ext cx="144000" cy="144000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 w="9525">
                      <a:solidFill>
                        <a:schemeClr val="bg1">
                          <a:lumMod val="75000"/>
                        </a:schemeClr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2" name="TextBox 31"/>
                    <p:cNvSpPr txBox="1"/>
                    <p:nvPr/>
                  </p:nvSpPr>
                  <p:spPr>
                    <a:xfrm>
                      <a:off x="3301448" y="2922046"/>
                      <a:ext cx="98951" cy="1519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r>
                        <a:rPr lang="en-GB" sz="800" b="1" dirty="0">
                          <a:solidFill>
                            <a:prstClr val="white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r>
                        <a:rPr lang="en-GB" sz="800" b="1" baseline="30000" dirty="0" smtClean="0">
                          <a:solidFill>
                            <a:prstClr val="white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GB" b="1" baseline="30000" dirty="0">
                        <a:solidFill>
                          <a:prstClr val="white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</p:grpSp>
            <p:sp>
              <p:nvSpPr>
                <p:cNvPr id="34" name="Arc 33"/>
                <p:cNvSpPr/>
                <p:nvPr/>
              </p:nvSpPr>
              <p:spPr>
                <a:xfrm rot="2700000" flipV="1">
                  <a:off x="6659209" y="3878267"/>
                  <a:ext cx="766881" cy="1038531"/>
                </a:xfrm>
                <a:prstGeom prst="arc">
                  <a:avLst/>
                </a:prstGeom>
                <a:noFill/>
                <a:ln w="9525">
                  <a:solidFill>
                    <a:schemeClr val="bg1"/>
                  </a:solidFill>
                  <a:prstDash val="sysDash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6661722" y="4458332"/>
                  <a:ext cx="169013" cy="294688"/>
                </a:xfrm>
                <a:prstGeom prst="line">
                  <a:avLst/>
                </a:prstGeom>
                <a:ln w="22225" cmpd="sng">
                  <a:solidFill>
                    <a:srgbClr val="0000FF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Rounded Rectangle 10"/>
              <p:cNvSpPr/>
              <p:nvPr/>
            </p:nvSpPr>
            <p:spPr>
              <a:xfrm>
                <a:off x="3325777" y="2389045"/>
                <a:ext cx="2492453" cy="541613"/>
              </a:xfrm>
              <a:prstGeom prst="roundRect">
                <a:avLst/>
              </a:prstGeom>
              <a:solidFill>
                <a:srgbClr val="0000FF">
                  <a:alpha val="85000"/>
                </a:srgbClr>
              </a:solidFill>
              <a:ln>
                <a:solidFill>
                  <a:srgbClr val="0033CC"/>
                </a:solidFill>
              </a:ln>
              <a:scene3d>
                <a:camera prst="orthographicFront"/>
                <a:lightRig rig="soft" dir="t"/>
              </a:scene3d>
              <a:sp3d prstMaterial="plastic">
                <a:bevelT w="190500" h="2032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90000" bIns="90000" rtlCol="0" anchor="ctr">
                <a:spAutoFit/>
              </a:bodyPr>
              <a:lstStyle/>
              <a:p>
                <a:pPr algn="ctr"/>
                <a:r>
                  <a:rPr lang="en-GB" b="1" smtClean="0">
                    <a:solidFill>
                      <a:srgbClr val="FFFF00"/>
                    </a:solidFill>
                  </a:rPr>
                  <a:t>Solar fuels/chemicals</a:t>
                </a:r>
                <a:endParaRPr lang="en-GB" b="1" dirty="0" smtClean="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2631091" y="2667001"/>
              <a:ext cx="3863054" cy="640080"/>
              <a:chOff x="2631091" y="2667001"/>
              <a:chExt cx="3863054" cy="640080"/>
            </a:xfrm>
          </p:grpSpPr>
          <p:sp>
            <p:nvSpPr>
              <p:cNvPr id="118" name="Arc 117"/>
              <p:cNvSpPr/>
              <p:nvPr/>
            </p:nvSpPr>
            <p:spPr>
              <a:xfrm flipH="1">
                <a:off x="2631091" y="2667001"/>
                <a:ext cx="1340834" cy="640080"/>
              </a:xfrm>
              <a:prstGeom prst="arc">
                <a:avLst/>
              </a:prstGeom>
              <a:ln w="28575">
                <a:solidFill>
                  <a:srgbClr val="00CC00"/>
                </a:solidFill>
                <a:prstDash val="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Arc 119"/>
              <p:cNvSpPr/>
              <p:nvPr/>
            </p:nvSpPr>
            <p:spPr>
              <a:xfrm>
                <a:off x="5153311" y="2667001"/>
                <a:ext cx="1340834" cy="640080"/>
              </a:xfrm>
              <a:prstGeom prst="arc">
                <a:avLst/>
              </a:prstGeom>
              <a:ln w="28575">
                <a:solidFill>
                  <a:srgbClr val="00CC00"/>
                </a:solidFill>
                <a:prstDash val="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3" name="Group 62"/>
          <p:cNvGrpSpPr/>
          <p:nvPr/>
        </p:nvGrpSpPr>
        <p:grpSpPr>
          <a:xfrm>
            <a:off x="79458" y="3073998"/>
            <a:ext cx="8866421" cy="3240000"/>
            <a:chOff x="79458" y="3073998"/>
            <a:chExt cx="8866421" cy="3240000"/>
          </a:xfrm>
        </p:grpSpPr>
        <p:pic>
          <p:nvPicPr>
            <p:cNvPr id="210956" name="Picture 12" descr="http://static.guim.co.uk/sys-images/Environment/Pix/pictures/2010/09/30/5-min-interview.jpg"/>
            <p:cNvPicPr>
              <a:picLocks noChangeAspect="1" noChangeArrowheads="1"/>
            </p:cNvPicPr>
            <p:nvPr/>
          </p:nvPicPr>
          <p:blipFill>
            <a:blip r:embed="rId7" cstate="print"/>
            <a:srcRect l="2921" t="8148" r="1079"/>
            <a:stretch>
              <a:fillRect/>
            </a:stretch>
          </p:blipFill>
          <p:spPr bwMode="auto">
            <a:xfrm>
              <a:off x="79458" y="3512670"/>
              <a:ext cx="2522228" cy="1447947"/>
            </a:xfrm>
            <a:prstGeom prst="rect">
              <a:avLst/>
            </a:prstGeom>
            <a:noFill/>
          </p:spPr>
        </p:pic>
        <p:grpSp>
          <p:nvGrpSpPr>
            <p:cNvPr id="106" name="Group 105"/>
            <p:cNvGrpSpPr/>
            <p:nvPr/>
          </p:nvGrpSpPr>
          <p:grpSpPr>
            <a:xfrm>
              <a:off x="864523" y="3073998"/>
              <a:ext cx="3471687" cy="3240000"/>
              <a:chOff x="864523" y="3073998"/>
              <a:chExt cx="3471687" cy="3240000"/>
            </a:xfrm>
          </p:grpSpPr>
          <p:sp>
            <p:nvSpPr>
              <p:cNvPr id="51" name="Arc 50"/>
              <p:cNvSpPr/>
              <p:nvPr/>
            </p:nvSpPr>
            <p:spPr>
              <a:xfrm rot="10800000">
                <a:off x="1096210" y="3073998"/>
                <a:ext cx="3240000" cy="3240000"/>
              </a:xfrm>
              <a:prstGeom prst="arc">
                <a:avLst>
                  <a:gd name="adj1" fmla="val 16200000"/>
                  <a:gd name="adj2" fmla="val 206114"/>
                </a:avLst>
              </a:prstGeom>
              <a:ln w="28575">
                <a:solidFill>
                  <a:schemeClr val="tx1"/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864523" y="5469554"/>
                <a:ext cx="1181981" cy="3902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tIns="36000" rIns="36000" bIns="36000" rtlCol="0">
                <a:spAutoFit/>
              </a:bodyPr>
              <a:lstStyle/>
              <a:p>
                <a:r>
                  <a:rPr lang="en-GB" dirty="0" smtClean="0">
                    <a:solidFill>
                      <a:prstClr val="black"/>
                    </a:solidFill>
                  </a:rPr>
                  <a:t>Reforming</a:t>
                </a:r>
                <a:endParaRPr lang="en-GB" baseline="-250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" name="Arc 43"/>
            <p:cNvSpPr>
              <a:spLocks noChangeAspect="1"/>
            </p:cNvSpPr>
            <p:nvPr/>
          </p:nvSpPr>
          <p:spPr>
            <a:xfrm rot="5400000">
              <a:off x="5422590" y="3049790"/>
              <a:ext cx="2869755" cy="3658660"/>
            </a:xfrm>
            <a:prstGeom prst="arc">
              <a:avLst>
                <a:gd name="adj1" fmla="val 16088146"/>
                <a:gd name="adj2" fmla="val 0"/>
              </a:avLst>
            </a:prstGeom>
            <a:ln w="28575">
              <a:solidFill>
                <a:schemeClr val="tx1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751228" y="5474461"/>
              <a:ext cx="1012063" cy="38048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r>
                <a:rPr lang="en-GB" dirty="0" smtClean="0">
                  <a:solidFill>
                    <a:prstClr val="black"/>
                  </a:solidFill>
                </a:rPr>
                <a:t>Cracking</a:t>
              </a:r>
              <a:endParaRPr lang="en-GB" baseline="-25000" dirty="0">
                <a:solidFill>
                  <a:prstClr val="black"/>
                </a:solidFill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 flipH="1">
              <a:off x="7469790" y="3877787"/>
              <a:ext cx="1476089" cy="966553"/>
              <a:chOff x="6532574" y="5624934"/>
              <a:chExt cx="1476088" cy="966562"/>
            </a:xfrm>
          </p:grpSpPr>
          <p:grpSp>
            <p:nvGrpSpPr>
              <p:cNvPr id="43" name="Group 88"/>
              <p:cNvGrpSpPr>
                <a:grpSpLocks/>
              </p:cNvGrpSpPr>
              <p:nvPr/>
            </p:nvGrpSpPr>
            <p:grpSpPr bwMode="auto">
              <a:xfrm flipH="1">
                <a:off x="6787926" y="5624934"/>
                <a:ext cx="1220736" cy="574298"/>
                <a:chOff x="1868" y="1694"/>
                <a:chExt cx="1105" cy="520"/>
              </a:xfrm>
            </p:grpSpPr>
            <p:pic>
              <p:nvPicPr>
                <p:cNvPr id="45" name="Picture 89" descr="biopump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2193" y="1694"/>
                  <a:ext cx="780" cy="5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6" name="Freeform 90"/>
                <p:cNvSpPr>
                  <a:spLocks/>
                </p:cNvSpPr>
                <p:nvPr/>
              </p:nvSpPr>
              <p:spPr bwMode="auto">
                <a:xfrm>
                  <a:off x="1868" y="1738"/>
                  <a:ext cx="333" cy="325"/>
                </a:xfrm>
                <a:custGeom>
                  <a:avLst/>
                  <a:gdLst>
                    <a:gd name="T0" fmla="*/ 8 w 552"/>
                    <a:gd name="T1" fmla="*/ 0 h 870"/>
                    <a:gd name="T2" fmla="*/ 189 w 552"/>
                    <a:gd name="T3" fmla="*/ 45 h 870"/>
                    <a:gd name="T4" fmla="*/ 280 w 552"/>
                    <a:gd name="T5" fmla="*/ 181 h 870"/>
                    <a:gd name="T6" fmla="*/ 98 w 552"/>
                    <a:gd name="T7" fmla="*/ 272 h 870"/>
                    <a:gd name="T8" fmla="*/ 8 w 552"/>
                    <a:gd name="T9" fmla="*/ 726 h 870"/>
                    <a:gd name="T10" fmla="*/ 144 w 552"/>
                    <a:gd name="T11" fmla="*/ 862 h 870"/>
                    <a:gd name="T12" fmla="*/ 280 w 552"/>
                    <a:gd name="T13" fmla="*/ 680 h 870"/>
                    <a:gd name="T14" fmla="*/ 416 w 552"/>
                    <a:gd name="T15" fmla="*/ 136 h 870"/>
                    <a:gd name="T16" fmla="*/ 552 w 552"/>
                    <a:gd name="T17" fmla="*/ 45 h 87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552"/>
                    <a:gd name="T28" fmla="*/ 0 h 870"/>
                    <a:gd name="T29" fmla="*/ 552 w 552"/>
                    <a:gd name="T30" fmla="*/ 870 h 870"/>
                    <a:gd name="connsiteX0" fmla="*/ 145 w 10000"/>
                    <a:gd name="connsiteY0" fmla="*/ 4392 h 14392"/>
                    <a:gd name="connsiteX1" fmla="*/ 2140 w 10000"/>
                    <a:gd name="connsiteY1" fmla="*/ 86 h 14392"/>
                    <a:gd name="connsiteX2" fmla="*/ 3424 w 10000"/>
                    <a:gd name="connsiteY2" fmla="*/ 4909 h 14392"/>
                    <a:gd name="connsiteX3" fmla="*/ 5072 w 10000"/>
                    <a:gd name="connsiteY3" fmla="*/ 6472 h 14392"/>
                    <a:gd name="connsiteX4" fmla="*/ 1775 w 10000"/>
                    <a:gd name="connsiteY4" fmla="*/ 7518 h 14392"/>
                    <a:gd name="connsiteX5" fmla="*/ 145 w 10000"/>
                    <a:gd name="connsiteY5" fmla="*/ 12737 h 14392"/>
                    <a:gd name="connsiteX6" fmla="*/ 2609 w 10000"/>
                    <a:gd name="connsiteY6" fmla="*/ 14300 h 14392"/>
                    <a:gd name="connsiteX7" fmla="*/ 5072 w 10000"/>
                    <a:gd name="connsiteY7" fmla="*/ 12208 h 14392"/>
                    <a:gd name="connsiteX8" fmla="*/ 7536 w 10000"/>
                    <a:gd name="connsiteY8" fmla="*/ 5955 h 14392"/>
                    <a:gd name="connsiteX9" fmla="*/ 10000 w 10000"/>
                    <a:gd name="connsiteY9" fmla="*/ 4909 h 14392"/>
                    <a:gd name="connsiteX0" fmla="*/ 145 w 10000"/>
                    <a:gd name="connsiteY0" fmla="*/ 9543 h 19543"/>
                    <a:gd name="connsiteX1" fmla="*/ 1039 w 10000"/>
                    <a:gd name="connsiteY1" fmla="*/ 718 h 19543"/>
                    <a:gd name="connsiteX2" fmla="*/ 2140 w 10000"/>
                    <a:gd name="connsiteY2" fmla="*/ 5237 h 19543"/>
                    <a:gd name="connsiteX3" fmla="*/ 3424 w 10000"/>
                    <a:gd name="connsiteY3" fmla="*/ 10060 h 19543"/>
                    <a:gd name="connsiteX4" fmla="*/ 5072 w 10000"/>
                    <a:gd name="connsiteY4" fmla="*/ 11623 h 19543"/>
                    <a:gd name="connsiteX5" fmla="*/ 1775 w 10000"/>
                    <a:gd name="connsiteY5" fmla="*/ 12669 h 19543"/>
                    <a:gd name="connsiteX6" fmla="*/ 145 w 10000"/>
                    <a:gd name="connsiteY6" fmla="*/ 17888 h 19543"/>
                    <a:gd name="connsiteX7" fmla="*/ 2609 w 10000"/>
                    <a:gd name="connsiteY7" fmla="*/ 19451 h 19543"/>
                    <a:gd name="connsiteX8" fmla="*/ 5072 w 10000"/>
                    <a:gd name="connsiteY8" fmla="*/ 17359 h 19543"/>
                    <a:gd name="connsiteX9" fmla="*/ 7536 w 10000"/>
                    <a:gd name="connsiteY9" fmla="*/ 11106 h 19543"/>
                    <a:gd name="connsiteX10" fmla="*/ 10000 w 10000"/>
                    <a:gd name="connsiteY10" fmla="*/ 10060 h 19543"/>
                    <a:gd name="connsiteX0" fmla="*/ 230 w 10000"/>
                    <a:gd name="connsiteY0" fmla="*/ 57 h 24804"/>
                    <a:gd name="connsiteX1" fmla="*/ 1039 w 10000"/>
                    <a:gd name="connsiteY1" fmla="*/ 5979 h 24804"/>
                    <a:gd name="connsiteX2" fmla="*/ 2140 w 10000"/>
                    <a:gd name="connsiteY2" fmla="*/ 10498 h 24804"/>
                    <a:gd name="connsiteX3" fmla="*/ 3424 w 10000"/>
                    <a:gd name="connsiteY3" fmla="*/ 15321 h 24804"/>
                    <a:gd name="connsiteX4" fmla="*/ 5072 w 10000"/>
                    <a:gd name="connsiteY4" fmla="*/ 16884 h 24804"/>
                    <a:gd name="connsiteX5" fmla="*/ 1775 w 10000"/>
                    <a:gd name="connsiteY5" fmla="*/ 17930 h 24804"/>
                    <a:gd name="connsiteX6" fmla="*/ 145 w 10000"/>
                    <a:gd name="connsiteY6" fmla="*/ 23149 h 24804"/>
                    <a:gd name="connsiteX7" fmla="*/ 2609 w 10000"/>
                    <a:gd name="connsiteY7" fmla="*/ 24712 h 24804"/>
                    <a:gd name="connsiteX8" fmla="*/ 5072 w 10000"/>
                    <a:gd name="connsiteY8" fmla="*/ 22620 h 24804"/>
                    <a:gd name="connsiteX9" fmla="*/ 7536 w 10000"/>
                    <a:gd name="connsiteY9" fmla="*/ 16367 h 24804"/>
                    <a:gd name="connsiteX10" fmla="*/ 10000 w 10000"/>
                    <a:gd name="connsiteY10" fmla="*/ 15321 h 24804"/>
                    <a:gd name="connsiteX0" fmla="*/ 230 w 10000"/>
                    <a:gd name="connsiteY0" fmla="*/ 0 h 24747"/>
                    <a:gd name="connsiteX1" fmla="*/ 2140 w 10000"/>
                    <a:gd name="connsiteY1" fmla="*/ 10441 h 24747"/>
                    <a:gd name="connsiteX2" fmla="*/ 3424 w 10000"/>
                    <a:gd name="connsiteY2" fmla="*/ 15264 h 24747"/>
                    <a:gd name="connsiteX3" fmla="*/ 5072 w 10000"/>
                    <a:gd name="connsiteY3" fmla="*/ 16827 h 24747"/>
                    <a:gd name="connsiteX4" fmla="*/ 1775 w 10000"/>
                    <a:gd name="connsiteY4" fmla="*/ 17873 h 24747"/>
                    <a:gd name="connsiteX5" fmla="*/ 145 w 10000"/>
                    <a:gd name="connsiteY5" fmla="*/ 23092 h 24747"/>
                    <a:gd name="connsiteX6" fmla="*/ 2609 w 10000"/>
                    <a:gd name="connsiteY6" fmla="*/ 24655 h 24747"/>
                    <a:gd name="connsiteX7" fmla="*/ 5072 w 10000"/>
                    <a:gd name="connsiteY7" fmla="*/ 22563 h 24747"/>
                    <a:gd name="connsiteX8" fmla="*/ 7536 w 10000"/>
                    <a:gd name="connsiteY8" fmla="*/ 16310 h 24747"/>
                    <a:gd name="connsiteX9" fmla="*/ 10000 w 10000"/>
                    <a:gd name="connsiteY9" fmla="*/ 15264 h 24747"/>
                    <a:gd name="connsiteX0" fmla="*/ 230 w 10000"/>
                    <a:gd name="connsiteY0" fmla="*/ 0 h 24747"/>
                    <a:gd name="connsiteX1" fmla="*/ 2140 w 10000"/>
                    <a:gd name="connsiteY1" fmla="*/ 10441 h 24747"/>
                    <a:gd name="connsiteX2" fmla="*/ 3424 w 10000"/>
                    <a:gd name="connsiteY2" fmla="*/ 15264 h 24747"/>
                    <a:gd name="connsiteX3" fmla="*/ 1775 w 10000"/>
                    <a:gd name="connsiteY3" fmla="*/ 17873 h 24747"/>
                    <a:gd name="connsiteX4" fmla="*/ 145 w 10000"/>
                    <a:gd name="connsiteY4" fmla="*/ 23092 h 24747"/>
                    <a:gd name="connsiteX5" fmla="*/ 2609 w 10000"/>
                    <a:gd name="connsiteY5" fmla="*/ 24655 h 24747"/>
                    <a:gd name="connsiteX6" fmla="*/ 5072 w 10000"/>
                    <a:gd name="connsiteY6" fmla="*/ 22563 h 24747"/>
                    <a:gd name="connsiteX7" fmla="*/ 7536 w 10000"/>
                    <a:gd name="connsiteY7" fmla="*/ 16310 h 24747"/>
                    <a:gd name="connsiteX8" fmla="*/ 10000 w 10000"/>
                    <a:gd name="connsiteY8" fmla="*/ 15264 h 24747"/>
                    <a:gd name="connsiteX0" fmla="*/ 230 w 10000"/>
                    <a:gd name="connsiteY0" fmla="*/ 0 h 24747"/>
                    <a:gd name="connsiteX1" fmla="*/ 3424 w 10000"/>
                    <a:gd name="connsiteY1" fmla="*/ 15264 h 24747"/>
                    <a:gd name="connsiteX2" fmla="*/ 1775 w 10000"/>
                    <a:gd name="connsiteY2" fmla="*/ 17873 h 24747"/>
                    <a:gd name="connsiteX3" fmla="*/ 145 w 10000"/>
                    <a:gd name="connsiteY3" fmla="*/ 23092 h 24747"/>
                    <a:gd name="connsiteX4" fmla="*/ 2609 w 10000"/>
                    <a:gd name="connsiteY4" fmla="*/ 24655 h 24747"/>
                    <a:gd name="connsiteX5" fmla="*/ 5072 w 10000"/>
                    <a:gd name="connsiteY5" fmla="*/ 22563 h 24747"/>
                    <a:gd name="connsiteX6" fmla="*/ 7536 w 10000"/>
                    <a:gd name="connsiteY6" fmla="*/ 16310 h 24747"/>
                    <a:gd name="connsiteX7" fmla="*/ 10000 w 10000"/>
                    <a:gd name="connsiteY7" fmla="*/ 15264 h 24747"/>
                    <a:gd name="connsiteX0" fmla="*/ 230 w 10000"/>
                    <a:gd name="connsiteY0" fmla="*/ 0 h 24747"/>
                    <a:gd name="connsiteX1" fmla="*/ 1775 w 10000"/>
                    <a:gd name="connsiteY1" fmla="*/ 17873 h 24747"/>
                    <a:gd name="connsiteX2" fmla="*/ 145 w 10000"/>
                    <a:gd name="connsiteY2" fmla="*/ 23092 h 24747"/>
                    <a:gd name="connsiteX3" fmla="*/ 2609 w 10000"/>
                    <a:gd name="connsiteY3" fmla="*/ 24655 h 24747"/>
                    <a:gd name="connsiteX4" fmla="*/ 5072 w 10000"/>
                    <a:gd name="connsiteY4" fmla="*/ 22563 h 24747"/>
                    <a:gd name="connsiteX5" fmla="*/ 7536 w 10000"/>
                    <a:gd name="connsiteY5" fmla="*/ 16310 h 24747"/>
                    <a:gd name="connsiteX6" fmla="*/ 10000 w 10000"/>
                    <a:gd name="connsiteY6" fmla="*/ 15264 h 24747"/>
                    <a:gd name="connsiteX0" fmla="*/ 2263 w 10000"/>
                    <a:gd name="connsiteY0" fmla="*/ 0 h 13568"/>
                    <a:gd name="connsiteX1" fmla="*/ 1775 w 10000"/>
                    <a:gd name="connsiteY1" fmla="*/ 6694 h 13568"/>
                    <a:gd name="connsiteX2" fmla="*/ 145 w 10000"/>
                    <a:gd name="connsiteY2" fmla="*/ 11913 h 13568"/>
                    <a:gd name="connsiteX3" fmla="*/ 2609 w 10000"/>
                    <a:gd name="connsiteY3" fmla="*/ 13476 h 13568"/>
                    <a:gd name="connsiteX4" fmla="*/ 5072 w 10000"/>
                    <a:gd name="connsiteY4" fmla="*/ 11384 h 13568"/>
                    <a:gd name="connsiteX5" fmla="*/ 7536 w 10000"/>
                    <a:gd name="connsiteY5" fmla="*/ 5131 h 13568"/>
                    <a:gd name="connsiteX6" fmla="*/ 10000 w 10000"/>
                    <a:gd name="connsiteY6" fmla="*/ 4085 h 13568"/>
                    <a:gd name="connsiteX0" fmla="*/ 2263 w 10000"/>
                    <a:gd name="connsiteY0" fmla="*/ 0 h 13934"/>
                    <a:gd name="connsiteX1" fmla="*/ 1775 w 10000"/>
                    <a:gd name="connsiteY1" fmla="*/ 6694 h 13934"/>
                    <a:gd name="connsiteX2" fmla="*/ 145 w 10000"/>
                    <a:gd name="connsiteY2" fmla="*/ 11913 h 13934"/>
                    <a:gd name="connsiteX3" fmla="*/ 2609 w 10000"/>
                    <a:gd name="connsiteY3" fmla="*/ 13476 h 13934"/>
                    <a:gd name="connsiteX4" fmla="*/ 4140 w 10000"/>
                    <a:gd name="connsiteY4" fmla="*/ 9165 h 13934"/>
                    <a:gd name="connsiteX5" fmla="*/ 7536 w 10000"/>
                    <a:gd name="connsiteY5" fmla="*/ 5131 h 13934"/>
                    <a:gd name="connsiteX6" fmla="*/ 10000 w 10000"/>
                    <a:gd name="connsiteY6" fmla="*/ 4085 h 13934"/>
                    <a:gd name="connsiteX0" fmla="*/ 2263 w 10000"/>
                    <a:gd name="connsiteY0" fmla="*/ 0 h 14606"/>
                    <a:gd name="connsiteX1" fmla="*/ 1775 w 10000"/>
                    <a:gd name="connsiteY1" fmla="*/ 6694 h 14606"/>
                    <a:gd name="connsiteX2" fmla="*/ 145 w 10000"/>
                    <a:gd name="connsiteY2" fmla="*/ 11913 h 14606"/>
                    <a:gd name="connsiteX3" fmla="*/ 2609 w 10000"/>
                    <a:gd name="connsiteY3" fmla="*/ 13476 h 14606"/>
                    <a:gd name="connsiteX4" fmla="*/ 7536 w 10000"/>
                    <a:gd name="connsiteY4" fmla="*/ 5131 h 14606"/>
                    <a:gd name="connsiteX5" fmla="*/ 10000 w 10000"/>
                    <a:gd name="connsiteY5" fmla="*/ 4085 h 14606"/>
                    <a:gd name="connsiteX0" fmla="*/ 2411 w 10148"/>
                    <a:gd name="connsiteY0" fmla="*/ 0 h 12000"/>
                    <a:gd name="connsiteX1" fmla="*/ 1923 w 10148"/>
                    <a:gd name="connsiteY1" fmla="*/ 6694 h 12000"/>
                    <a:gd name="connsiteX2" fmla="*/ 293 w 10148"/>
                    <a:gd name="connsiteY2" fmla="*/ 11913 h 12000"/>
                    <a:gd name="connsiteX3" fmla="*/ 1232 w 10148"/>
                    <a:gd name="connsiteY3" fmla="*/ 7217 h 12000"/>
                    <a:gd name="connsiteX4" fmla="*/ 7684 w 10148"/>
                    <a:gd name="connsiteY4" fmla="*/ 5131 h 12000"/>
                    <a:gd name="connsiteX5" fmla="*/ 10148 w 10148"/>
                    <a:gd name="connsiteY5" fmla="*/ 4085 h 12000"/>
                    <a:gd name="connsiteX0" fmla="*/ 2139 w 9876"/>
                    <a:gd name="connsiteY0" fmla="*/ 0 h 7897"/>
                    <a:gd name="connsiteX1" fmla="*/ 1651 w 9876"/>
                    <a:gd name="connsiteY1" fmla="*/ 6694 h 7897"/>
                    <a:gd name="connsiteX2" fmla="*/ 960 w 9876"/>
                    <a:gd name="connsiteY2" fmla="*/ 7217 h 7897"/>
                    <a:gd name="connsiteX3" fmla="*/ 7412 w 9876"/>
                    <a:gd name="connsiteY3" fmla="*/ 5131 h 7897"/>
                    <a:gd name="connsiteX4" fmla="*/ 9876 w 9876"/>
                    <a:gd name="connsiteY4" fmla="*/ 4085 h 7897"/>
                    <a:gd name="connsiteX0" fmla="*/ 494 w 8328"/>
                    <a:gd name="connsiteY0" fmla="*/ 0 h 9560"/>
                    <a:gd name="connsiteX1" fmla="*/ 0 w 8328"/>
                    <a:gd name="connsiteY1" fmla="*/ 8477 h 9560"/>
                    <a:gd name="connsiteX2" fmla="*/ 5833 w 8328"/>
                    <a:gd name="connsiteY2" fmla="*/ 6497 h 9560"/>
                    <a:gd name="connsiteX3" fmla="*/ 8328 w 8328"/>
                    <a:gd name="connsiteY3" fmla="*/ 5173 h 9560"/>
                    <a:gd name="connsiteX0" fmla="*/ 593 w 10000"/>
                    <a:gd name="connsiteY0" fmla="*/ 0 h 7901"/>
                    <a:gd name="connsiteX1" fmla="*/ 0 w 10000"/>
                    <a:gd name="connsiteY1" fmla="*/ 6768 h 7901"/>
                    <a:gd name="connsiteX2" fmla="*/ 7004 w 10000"/>
                    <a:gd name="connsiteY2" fmla="*/ 6796 h 7901"/>
                    <a:gd name="connsiteX3" fmla="*/ 10000 w 10000"/>
                    <a:gd name="connsiteY3" fmla="*/ 5411 h 7901"/>
                    <a:gd name="connsiteX0" fmla="*/ 767 w 10174"/>
                    <a:gd name="connsiteY0" fmla="*/ 0 h 10000"/>
                    <a:gd name="connsiteX1" fmla="*/ 174 w 10174"/>
                    <a:gd name="connsiteY1" fmla="*/ 8566 h 10000"/>
                    <a:gd name="connsiteX2" fmla="*/ 7178 w 10174"/>
                    <a:gd name="connsiteY2" fmla="*/ 8601 h 10000"/>
                    <a:gd name="connsiteX3" fmla="*/ 10174 w 10174"/>
                    <a:gd name="connsiteY3" fmla="*/ 6849 h 10000"/>
                    <a:gd name="connsiteX0" fmla="*/ 0 w 10000"/>
                    <a:gd name="connsiteY0" fmla="*/ 1872 h 3306"/>
                    <a:gd name="connsiteX1" fmla="*/ 7004 w 10000"/>
                    <a:gd name="connsiteY1" fmla="*/ 1907 h 3306"/>
                    <a:gd name="connsiteX2" fmla="*/ 10000 w 10000"/>
                    <a:gd name="connsiteY2" fmla="*/ 155 h 3306"/>
                    <a:gd name="connsiteX0" fmla="*/ 0 w 9897"/>
                    <a:gd name="connsiteY0" fmla="*/ 0 h 19990"/>
                    <a:gd name="connsiteX1" fmla="*/ 6901 w 9897"/>
                    <a:gd name="connsiteY1" fmla="*/ 17785 h 19990"/>
                    <a:gd name="connsiteX2" fmla="*/ 9897 w 9897"/>
                    <a:gd name="connsiteY2" fmla="*/ 12486 h 19990"/>
                    <a:gd name="connsiteX0" fmla="*/ 0 w 10000"/>
                    <a:gd name="connsiteY0" fmla="*/ 0 h 9598"/>
                    <a:gd name="connsiteX1" fmla="*/ 5204 w 10000"/>
                    <a:gd name="connsiteY1" fmla="*/ 8495 h 9598"/>
                    <a:gd name="connsiteX2" fmla="*/ 10000 w 10000"/>
                    <a:gd name="connsiteY2" fmla="*/ 6246 h 9598"/>
                    <a:gd name="connsiteX0" fmla="*/ 0 w 10000"/>
                    <a:gd name="connsiteY0" fmla="*/ 0 h 9162"/>
                    <a:gd name="connsiteX1" fmla="*/ 4476 w 10000"/>
                    <a:gd name="connsiteY1" fmla="*/ 8013 h 9162"/>
                    <a:gd name="connsiteX2" fmla="*/ 10000 w 10000"/>
                    <a:gd name="connsiteY2" fmla="*/ 6508 h 9162"/>
                    <a:gd name="connsiteX0" fmla="*/ 0 w 10000"/>
                    <a:gd name="connsiteY0" fmla="*/ 0 h 11791"/>
                    <a:gd name="connsiteX1" fmla="*/ 4476 w 10000"/>
                    <a:gd name="connsiteY1" fmla="*/ 8746 h 11791"/>
                    <a:gd name="connsiteX2" fmla="*/ 10000 w 10000"/>
                    <a:gd name="connsiteY2" fmla="*/ 7103 h 11791"/>
                    <a:gd name="connsiteX0" fmla="*/ 0 w 10000"/>
                    <a:gd name="connsiteY0" fmla="*/ 0 h 11791"/>
                    <a:gd name="connsiteX1" fmla="*/ 4476 w 10000"/>
                    <a:gd name="connsiteY1" fmla="*/ 8746 h 11791"/>
                    <a:gd name="connsiteX2" fmla="*/ 10000 w 10000"/>
                    <a:gd name="connsiteY2" fmla="*/ 7103 h 11791"/>
                    <a:gd name="connsiteX0" fmla="*/ 0 w 9167"/>
                    <a:gd name="connsiteY0" fmla="*/ 0 h 13848"/>
                    <a:gd name="connsiteX1" fmla="*/ 3643 w 9167"/>
                    <a:gd name="connsiteY1" fmla="*/ 10803 h 13848"/>
                    <a:gd name="connsiteX2" fmla="*/ 9167 w 9167"/>
                    <a:gd name="connsiteY2" fmla="*/ 9160 h 13848"/>
                    <a:gd name="connsiteX0" fmla="*/ 361 w 8091"/>
                    <a:gd name="connsiteY0" fmla="*/ 0 h 11818"/>
                    <a:gd name="connsiteX1" fmla="*/ 2065 w 8091"/>
                    <a:gd name="connsiteY1" fmla="*/ 9619 h 11818"/>
                    <a:gd name="connsiteX2" fmla="*/ 8091 w 8091"/>
                    <a:gd name="connsiteY2" fmla="*/ 8433 h 11818"/>
                    <a:gd name="connsiteX0" fmla="*/ 1989 w 10000"/>
                    <a:gd name="connsiteY0" fmla="*/ 0 h 9301"/>
                    <a:gd name="connsiteX1" fmla="*/ 2552 w 10000"/>
                    <a:gd name="connsiteY1" fmla="*/ 7440 h 9301"/>
                    <a:gd name="connsiteX2" fmla="*/ 10000 w 10000"/>
                    <a:gd name="connsiteY2" fmla="*/ 6437 h 9301"/>
                    <a:gd name="connsiteX0" fmla="*/ 2129 w 10000"/>
                    <a:gd name="connsiteY0" fmla="*/ 0 h 10451"/>
                    <a:gd name="connsiteX1" fmla="*/ 2552 w 10000"/>
                    <a:gd name="connsiteY1" fmla="*/ 8450 h 10451"/>
                    <a:gd name="connsiteX2" fmla="*/ 10000 w 10000"/>
                    <a:gd name="connsiteY2" fmla="*/ 7372 h 10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000" h="10451">
                      <a:moveTo>
                        <a:pt x="2129" y="0"/>
                      </a:moveTo>
                      <a:cubicBezTo>
                        <a:pt x="3585" y="1621"/>
                        <a:pt x="0" y="6872"/>
                        <a:pt x="2552" y="8450"/>
                      </a:cubicBezTo>
                      <a:cubicBezTo>
                        <a:pt x="5294" y="10451"/>
                        <a:pt x="8621" y="7197"/>
                        <a:pt x="10000" y="7372"/>
                      </a:cubicBezTo>
                    </a:path>
                  </a:pathLst>
                </a:custGeom>
                <a:noFill/>
                <a:ln w="7620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47" name="Group 118"/>
              <p:cNvGrpSpPr>
                <a:grpSpLocks/>
              </p:cNvGrpSpPr>
              <p:nvPr/>
            </p:nvGrpSpPr>
            <p:grpSpPr bwMode="auto">
              <a:xfrm>
                <a:off x="6532574" y="6075386"/>
                <a:ext cx="515938" cy="516110"/>
                <a:chOff x="4103" y="3845"/>
                <a:chExt cx="349" cy="349"/>
              </a:xfrm>
            </p:grpSpPr>
            <p:pic>
              <p:nvPicPr>
                <p:cNvPr id="48" name="Picture 115" descr="oil_drop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clrChange>
                    <a:clrFrom>
                      <a:srgbClr val="A38257"/>
                    </a:clrFrom>
                    <a:clrTo>
                      <a:srgbClr val="A38257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4170" y="3845"/>
                  <a:ext cx="226" cy="3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9" name="Oval 116"/>
                <p:cNvSpPr>
                  <a:spLocks noChangeArrowheads="1"/>
                </p:cNvSpPr>
                <p:nvPr/>
              </p:nvSpPr>
              <p:spPr bwMode="auto">
                <a:xfrm>
                  <a:off x="4386" y="4122"/>
                  <a:ext cx="66" cy="7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" name="Oval 117"/>
                <p:cNvSpPr>
                  <a:spLocks noChangeArrowheads="1"/>
                </p:cNvSpPr>
                <p:nvPr/>
              </p:nvSpPr>
              <p:spPr bwMode="auto">
                <a:xfrm>
                  <a:off x="4103" y="4021"/>
                  <a:ext cx="139" cy="170"/>
                </a:xfrm>
                <a:custGeom>
                  <a:avLst/>
                  <a:gdLst>
                    <a:gd name="connsiteX0" fmla="*/ 212880 w 212880"/>
                    <a:gd name="connsiteY0" fmla="*/ 116087 h 232174"/>
                    <a:gd name="connsiteX1" fmla="*/ 106440 w 212880"/>
                    <a:gd name="connsiteY1" fmla="*/ 232174 h 232174"/>
                    <a:gd name="connsiteX2" fmla="*/ 0 w 212880"/>
                    <a:gd name="connsiteY2" fmla="*/ 116087 h 232174"/>
                    <a:gd name="connsiteX3" fmla="*/ 106440 w 212880"/>
                    <a:gd name="connsiteY3" fmla="*/ 0 h 232174"/>
                    <a:gd name="connsiteX4" fmla="*/ 106440 w 212880"/>
                    <a:gd name="connsiteY4" fmla="*/ 116087 h 232174"/>
                    <a:gd name="connsiteX5" fmla="*/ 212880 w 212880"/>
                    <a:gd name="connsiteY5" fmla="*/ 116087 h 232174"/>
                    <a:gd name="connsiteX0" fmla="*/ 205764 w 205764"/>
                    <a:gd name="connsiteY0" fmla="*/ 187246 h 240098"/>
                    <a:gd name="connsiteX1" fmla="*/ 106440 w 205764"/>
                    <a:gd name="connsiteY1" fmla="*/ 232174 h 240098"/>
                    <a:gd name="connsiteX2" fmla="*/ 0 w 205764"/>
                    <a:gd name="connsiteY2" fmla="*/ 116087 h 240098"/>
                    <a:gd name="connsiteX3" fmla="*/ 106440 w 205764"/>
                    <a:gd name="connsiteY3" fmla="*/ 0 h 240098"/>
                    <a:gd name="connsiteX4" fmla="*/ 106440 w 205764"/>
                    <a:gd name="connsiteY4" fmla="*/ 116087 h 240098"/>
                    <a:gd name="connsiteX5" fmla="*/ 205764 w 205764"/>
                    <a:gd name="connsiteY5" fmla="*/ 187246 h 240098"/>
                    <a:gd name="connsiteX0" fmla="*/ 207180 w 207180"/>
                    <a:gd name="connsiteY0" fmla="*/ 187246 h 240098"/>
                    <a:gd name="connsiteX1" fmla="*/ 107856 w 207180"/>
                    <a:gd name="connsiteY1" fmla="*/ 232174 h 240098"/>
                    <a:gd name="connsiteX2" fmla="*/ 1416 w 207180"/>
                    <a:gd name="connsiteY2" fmla="*/ 116087 h 240098"/>
                    <a:gd name="connsiteX3" fmla="*/ 68665 w 207180"/>
                    <a:gd name="connsiteY3" fmla="*/ 0 h 240098"/>
                    <a:gd name="connsiteX4" fmla="*/ 107856 w 207180"/>
                    <a:gd name="connsiteY4" fmla="*/ 116087 h 240098"/>
                    <a:gd name="connsiteX5" fmla="*/ 207180 w 207180"/>
                    <a:gd name="connsiteY5" fmla="*/ 187246 h 240098"/>
                    <a:gd name="connsiteX0" fmla="*/ 207180 w 207180"/>
                    <a:gd name="connsiteY0" fmla="*/ 176548 h 236783"/>
                    <a:gd name="connsiteX1" fmla="*/ 107856 w 207180"/>
                    <a:gd name="connsiteY1" fmla="*/ 232174 h 236783"/>
                    <a:gd name="connsiteX2" fmla="*/ 1416 w 207180"/>
                    <a:gd name="connsiteY2" fmla="*/ 116087 h 236783"/>
                    <a:gd name="connsiteX3" fmla="*/ 68665 w 207180"/>
                    <a:gd name="connsiteY3" fmla="*/ 0 h 236783"/>
                    <a:gd name="connsiteX4" fmla="*/ 107856 w 207180"/>
                    <a:gd name="connsiteY4" fmla="*/ 116087 h 236783"/>
                    <a:gd name="connsiteX5" fmla="*/ 207180 w 207180"/>
                    <a:gd name="connsiteY5" fmla="*/ 176548 h 236783"/>
                    <a:gd name="connsiteX0" fmla="*/ 206352 w 206352"/>
                    <a:gd name="connsiteY0" fmla="*/ 183669 h 243904"/>
                    <a:gd name="connsiteX1" fmla="*/ 107028 w 206352"/>
                    <a:gd name="connsiteY1" fmla="*/ 239295 h 243904"/>
                    <a:gd name="connsiteX2" fmla="*/ 588 w 206352"/>
                    <a:gd name="connsiteY2" fmla="*/ 123208 h 243904"/>
                    <a:gd name="connsiteX3" fmla="*/ 78522 w 206352"/>
                    <a:gd name="connsiteY3" fmla="*/ 0 h 243904"/>
                    <a:gd name="connsiteX4" fmla="*/ 107028 w 206352"/>
                    <a:gd name="connsiteY4" fmla="*/ 123208 h 243904"/>
                    <a:gd name="connsiteX5" fmla="*/ 206352 w 206352"/>
                    <a:gd name="connsiteY5" fmla="*/ 183669 h 243904"/>
                    <a:gd name="connsiteX0" fmla="*/ 205875 w 205875"/>
                    <a:gd name="connsiteY0" fmla="*/ 190782 h 251017"/>
                    <a:gd name="connsiteX1" fmla="*/ 106551 w 205875"/>
                    <a:gd name="connsiteY1" fmla="*/ 246408 h 251017"/>
                    <a:gd name="connsiteX2" fmla="*/ 111 w 205875"/>
                    <a:gd name="connsiteY2" fmla="*/ 130321 h 251017"/>
                    <a:gd name="connsiteX3" fmla="*/ 92337 w 205875"/>
                    <a:gd name="connsiteY3" fmla="*/ 0 h 251017"/>
                    <a:gd name="connsiteX4" fmla="*/ 106551 w 205875"/>
                    <a:gd name="connsiteY4" fmla="*/ 130321 h 251017"/>
                    <a:gd name="connsiteX5" fmla="*/ 205875 w 205875"/>
                    <a:gd name="connsiteY5" fmla="*/ 190782 h 251017"/>
                    <a:gd name="connsiteX0" fmla="*/ 205875 w 205875"/>
                    <a:gd name="connsiteY0" fmla="*/ 190782 h 251017"/>
                    <a:gd name="connsiteX1" fmla="*/ 106551 w 205875"/>
                    <a:gd name="connsiteY1" fmla="*/ 246408 h 251017"/>
                    <a:gd name="connsiteX2" fmla="*/ 111 w 205875"/>
                    <a:gd name="connsiteY2" fmla="*/ 130321 h 251017"/>
                    <a:gd name="connsiteX3" fmla="*/ 92337 w 205875"/>
                    <a:gd name="connsiteY3" fmla="*/ 0 h 251017"/>
                    <a:gd name="connsiteX4" fmla="*/ 106551 w 205875"/>
                    <a:gd name="connsiteY4" fmla="*/ 116111 h 251017"/>
                    <a:gd name="connsiteX5" fmla="*/ 205875 w 205875"/>
                    <a:gd name="connsiteY5" fmla="*/ 190782 h 251017"/>
                    <a:gd name="connsiteX0" fmla="*/ 205875 w 205875"/>
                    <a:gd name="connsiteY0" fmla="*/ 190782 h 251017"/>
                    <a:gd name="connsiteX1" fmla="*/ 106551 w 205875"/>
                    <a:gd name="connsiteY1" fmla="*/ 246408 h 251017"/>
                    <a:gd name="connsiteX2" fmla="*/ 111 w 205875"/>
                    <a:gd name="connsiteY2" fmla="*/ 130321 h 251017"/>
                    <a:gd name="connsiteX3" fmla="*/ 92337 w 205875"/>
                    <a:gd name="connsiteY3" fmla="*/ 0 h 251017"/>
                    <a:gd name="connsiteX4" fmla="*/ 106551 w 205875"/>
                    <a:gd name="connsiteY4" fmla="*/ 116111 h 251017"/>
                    <a:gd name="connsiteX5" fmla="*/ 205875 w 205875"/>
                    <a:gd name="connsiteY5" fmla="*/ 190782 h 2510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875" h="251017">
                      <a:moveTo>
                        <a:pt x="205875" y="190782"/>
                      </a:moveTo>
                      <a:cubicBezTo>
                        <a:pt x="205875" y="254895"/>
                        <a:pt x="140845" y="256485"/>
                        <a:pt x="106551" y="246408"/>
                      </a:cubicBezTo>
                      <a:cubicBezTo>
                        <a:pt x="72257" y="236331"/>
                        <a:pt x="2480" y="171389"/>
                        <a:pt x="111" y="130321"/>
                      </a:cubicBezTo>
                      <a:cubicBezTo>
                        <a:pt x="-2258" y="89253"/>
                        <a:pt x="33552" y="0"/>
                        <a:pt x="92337" y="0"/>
                      </a:cubicBezTo>
                      <a:lnTo>
                        <a:pt x="106551" y="116111"/>
                      </a:lnTo>
                      <a:cubicBezTo>
                        <a:pt x="138466" y="144532"/>
                        <a:pt x="170395" y="190782"/>
                        <a:pt x="205875" y="19078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61" name="Oval 117"/>
          <p:cNvSpPr>
            <a:spLocks noChangeArrowheads="1"/>
          </p:cNvSpPr>
          <p:nvPr/>
        </p:nvSpPr>
        <p:spPr bwMode="auto">
          <a:xfrm>
            <a:off x="8418682" y="4578973"/>
            <a:ext cx="205488" cy="251398"/>
          </a:xfrm>
          <a:custGeom>
            <a:avLst/>
            <a:gdLst>
              <a:gd name="connsiteX0" fmla="*/ 212880 w 212880"/>
              <a:gd name="connsiteY0" fmla="*/ 116087 h 232174"/>
              <a:gd name="connsiteX1" fmla="*/ 106440 w 212880"/>
              <a:gd name="connsiteY1" fmla="*/ 232174 h 232174"/>
              <a:gd name="connsiteX2" fmla="*/ 0 w 212880"/>
              <a:gd name="connsiteY2" fmla="*/ 116087 h 232174"/>
              <a:gd name="connsiteX3" fmla="*/ 106440 w 212880"/>
              <a:gd name="connsiteY3" fmla="*/ 0 h 232174"/>
              <a:gd name="connsiteX4" fmla="*/ 106440 w 212880"/>
              <a:gd name="connsiteY4" fmla="*/ 116087 h 232174"/>
              <a:gd name="connsiteX5" fmla="*/ 212880 w 212880"/>
              <a:gd name="connsiteY5" fmla="*/ 116087 h 232174"/>
              <a:gd name="connsiteX0" fmla="*/ 205764 w 205764"/>
              <a:gd name="connsiteY0" fmla="*/ 187246 h 240098"/>
              <a:gd name="connsiteX1" fmla="*/ 106440 w 205764"/>
              <a:gd name="connsiteY1" fmla="*/ 232174 h 240098"/>
              <a:gd name="connsiteX2" fmla="*/ 0 w 205764"/>
              <a:gd name="connsiteY2" fmla="*/ 116087 h 240098"/>
              <a:gd name="connsiteX3" fmla="*/ 106440 w 205764"/>
              <a:gd name="connsiteY3" fmla="*/ 0 h 240098"/>
              <a:gd name="connsiteX4" fmla="*/ 106440 w 205764"/>
              <a:gd name="connsiteY4" fmla="*/ 116087 h 240098"/>
              <a:gd name="connsiteX5" fmla="*/ 205764 w 205764"/>
              <a:gd name="connsiteY5" fmla="*/ 187246 h 240098"/>
              <a:gd name="connsiteX0" fmla="*/ 207180 w 207180"/>
              <a:gd name="connsiteY0" fmla="*/ 187246 h 240098"/>
              <a:gd name="connsiteX1" fmla="*/ 107856 w 207180"/>
              <a:gd name="connsiteY1" fmla="*/ 232174 h 240098"/>
              <a:gd name="connsiteX2" fmla="*/ 1416 w 207180"/>
              <a:gd name="connsiteY2" fmla="*/ 116087 h 240098"/>
              <a:gd name="connsiteX3" fmla="*/ 68665 w 207180"/>
              <a:gd name="connsiteY3" fmla="*/ 0 h 240098"/>
              <a:gd name="connsiteX4" fmla="*/ 107856 w 207180"/>
              <a:gd name="connsiteY4" fmla="*/ 116087 h 240098"/>
              <a:gd name="connsiteX5" fmla="*/ 207180 w 207180"/>
              <a:gd name="connsiteY5" fmla="*/ 187246 h 240098"/>
              <a:gd name="connsiteX0" fmla="*/ 207180 w 207180"/>
              <a:gd name="connsiteY0" fmla="*/ 176548 h 236783"/>
              <a:gd name="connsiteX1" fmla="*/ 107856 w 207180"/>
              <a:gd name="connsiteY1" fmla="*/ 232174 h 236783"/>
              <a:gd name="connsiteX2" fmla="*/ 1416 w 207180"/>
              <a:gd name="connsiteY2" fmla="*/ 116087 h 236783"/>
              <a:gd name="connsiteX3" fmla="*/ 68665 w 207180"/>
              <a:gd name="connsiteY3" fmla="*/ 0 h 236783"/>
              <a:gd name="connsiteX4" fmla="*/ 107856 w 207180"/>
              <a:gd name="connsiteY4" fmla="*/ 116087 h 236783"/>
              <a:gd name="connsiteX5" fmla="*/ 207180 w 207180"/>
              <a:gd name="connsiteY5" fmla="*/ 176548 h 236783"/>
              <a:gd name="connsiteX0" fmla="*/ 206352 w 206352"/>
              <a:gd name="connsiteY0" fmla="*/ 183669 h 243904"/>
              <a:gd name="connsiteX1" fmla="*/ 107028 w 206352"/>
              <a:gd name="connsiteY1" fmla="*/ 239295 h 243904"/>
              <a:gd name="connsiteX2" fmla="*/ 588 w 206352"/>
              <a:gd name="connsiteY2" fmla="*/ 123208 h 243904"/>
              <a:gd name="connsiteX3" fmla="*/ 78522 w 206352"/>
              <a:gd name="connsiteY3" fmla="*/ 0 h 243904"/>
              <a:gd name="connsiteX4" fmla="*/ 107028 w 206352"/>
              <a:gd name="connsiteY4" fmla="*/ 123208 h 243904"/>
              <a:gd name="connsiteX5" fmla="*/ 206352 w 206352"/>
              <a:gd name="connsiteY5" fmla="*/ 183669 h 243904"/>
              <a:gd name="connsiteX0" fmla="*/ 205875 w 205875"/>
              <a:gd name="connsiteY0" fmla="*/ 190782 h 251017"/>
              <a:gd name="connsiteX1" fmla="*/ 106551 w 205875"/>
              <a:gd name="connsiteY1" fmla="*/ 246408 h 251017"/>
              <a:gd name="connsiteX2" fmla="*/ 111 w 205875"/>
              <a:gd name="connsiteY2" fmla="*/ 130321 h 251017"/>
              <a:gd name="connsiteX3" fmla="*/ 92337 w 205875"/>
              <a:gd name="connsiteY3" fmla="*/ 0 h 251017"/>
              <a:gd name="connsiteX4" fmla="*/ 106551 w 205875"/>
              <a:gd name="connsiteY4" fmla="*/ 130321 h 251017"/>
              <a:gd name="connsiteX5" fmla="*/ 205875 w 205875"/>
              <a:gd name="connsiteY5" fmla="*/ 190782 h 251017"/>
              <a:gd name="connsiteX0" fmla="*/ 205875 w 205875"/>
              <a:gd name="connsiteY0" fmla="*/ 190782 h 251017"/>
              <a:gd name="connsiteX1" fmla="*/ 106551 w 205875"/>
              <a:gd name="connsiteY1" fmla="*/ 246408 h 251017"/>
              <a:gd name="connsiteX2" fmla="*/ 111 w 205875"/>
              <a:gd name="connsiteY2" fmla="*/ 130321 h 251017"/>
              <a:gd name="connsiteX3" fmla="*/ 92337 w 205875"/>
              <a:gd name="connsiteY3" fmla="*/ 0 h 251017"/>
              <a:gd name="connsiteX4" fmla="*/ 106551 w 205875"/>
              <a:gd name="connsiteY4" fmla="*/ 116111 h 251017"/>
              <a:gd name="connsiteX5" fmla="*/ 205875 w 205875"/>
              <a:gd name="connsiteY5" fmla="*/ 190782 h 251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875" h="251017">
                <a:moveTo>
                  <a:pt x="205875" y="190782"/>
                </a:moveTo>
                <a:cubicBezTo>
                  <a:pt x="205875" y="254895"/>
                  <a:pt x="140845" y="256485"/>
                  <a:pt x="106551" y="246408"/>
                </a:cubicBezTo>
                <a:cubicBezTo>
                  <a:pt x="72257" y="236331"/>
                  <a:pt x="2480" y="171389"/>
                  <a:pt x="111" y="130321"/>
                </a:cubicBezTo>
                <a:cubicBezTo>
                  <a:pt x="-2258" y="89253"/>
                  <a:pt x="33552" y="0"/>
                  <a:pt x="92337" y="0"/>
                </a:cubicBezTo>
                <a:lnTo>
                  <a:pt x="106551" y="116111"/>
                </a:lnTo>
                <a:cubicBezTo>
                  <a:pt x="142031" y="116111"/>
                  <a:pt x="170395" y="190782"/>
                  <a:pt x="205875" y="19078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5957458" y="1885036"/>
            <a:ext cx="3104084" cy="2130094"/>
            <a:chOff x="5957458" y="1885036"/>
            <a:chExt cx="3104084" cy="2130094"/>
          </a:xfrm>
        </p:grpSpPr>
        <p:pic>
          <p:nvPicPr>
            <p:cNvPr id="41" name="Picture 95" descr="jatropha_"/>
            <p:cNvPicPr>
              <a:picLocks noChangeAspect="1" noChangeArrowheads="1"/>
            </p:cNvPicPr>
            <p:nvPr/>
          </p:nvPicPr>
          <p:blipFill>
            <a:blip r:embed="rId10" cstate="print"/>
            <a:srcRect l="16199" t="11339" r="4454" b="16818"/>
            <a:stretch>
              <a:fillRect/>
            </a:stretch>
          </p:blipFill>
          <p:spPr bwMode="auto">
            <a:xfrm>
              <a:off x="7372350" y="2848709"/>
              <a:ext cx="1502983" cy="116642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0" name="Rounded Rectangle 39"/>
            <p:cNvSpPr/>
            <p:nvPr/>
          </p:nvSpPr>
          <p:spPr>
            <a:xfrm>
              <a:off x="5957458" y="2997629"/>
              <a:ext cx="1402342" cy="541613"/>
            </a:xfrm>
            <a:prstGeom prst="roundRect">
              <a:avLst/>
            </a:prstGeom>
            <a:solidFill>
              <a:srgbClr val="0000FF">
                <a:alpha val="85000"/>
              </a:srgbClr>
            </a:solidFill>
            <a:ln>
              <a:solidFill>
                <a:srgbClr val="0033CC"/>
              </a:solidFill>
            </a:ln>
            <a:scene3d>
              <a:camera prst="orthographicFront"/>
              <a:lightRig rig="soft" dir="t"/>
            </a:scene3d>
            <a:sp3d prstMaterial="plastic">
              <a:bevelT w="190500" h="203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90000" bIns="90000" rtlCol="0" anchor="ctr">
              <a:spAutoFit/>
            </a:bodyPr>
            <a:lstStyle/>
            <a:p>
              <a:pPr algn="ctr"/>
              <a:r>
                <a:rPr lang="en-GB" b="1" dirty="0" err="1" smtClean="0">
                  <a:solidFill>
                    <a:srgbClr val="FFFF00"/>
                  </a:solidFill>
                </a:rPr>
                <a:t>Biorefining</a:t>
              </a:r>
              <a:endParaRPr lang="en-GB" b="1" dirty="0">
                <a:solidFill>
                  <a:srgbClr val="FFFF00"/>
                </a:solidFill>
              </a:endParaRPr>
            </a:p>
          </p:txBody>
        </p:sp>
        <p:pic>
          <p:nvPicPr>
            <p:cNvPr id="64" name="Picture 14" descr="http://thefuntimesguide.com/images/blogs/corn_husks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014278" y="1885036"/>
              <a:ext cx="1080000" cy="108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6" name="Picture 24" descr="http://nybiofuels.info/generalInformation/biomass/PublishingImages/switchgrass%20(Small).JPG"/>
            <p:cNvPicPr>
              <a:picLocks noChangeArrowheads="1"/>
            </p:cNvPicPr>
            <p:nvPr/>
          </p:nvPicPr>
          <p:blipFill>
            <a:blip r:embed="rId12" cstate="print"/>
            <a:srcRect r="29083" b="14666"/>
            <a:stretch>
              <a:fillRect/>
            </a:stretch>
          </p:blipFill>
          <p:spPr bwMode="auto">
            <a:xfrm>
              <a:off x="7981542" y="1885036"/>
              <a:ext cx="1080000" cy="108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7" name="TextBox 66"/>
            <p:cNvSpPr txBox="1"/>
            <p:nvPr/>
          </p:nvSpPr>
          <p:spPr>
            <a:xfrm>
              <a:off x="8119189" y="2671148"/>
              <a:ext cx="804707" cy="2000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GB" sz="1300" smtClean="0">
                  <a:solidFill>
                    <a:prstClr val="white"/>
                  </a:solidFill>
                </a:rPr>
                <a:t>Switchgrass</a:t>
              </a:r>
              <a:endParaRPr lang="en-GB" sz="1300" dirty="0">
                <a:solidFill>
                  <a:prstClr val="white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185989" y="1921848"/>
              <a:ext cx="753411" cy="2000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GB" sz="1300" smtClean="0">
                  <a:solidFill>
                    <a:prstClr val="white"/>
                  </a:solidFill>
                </a:rPr>
                <a:t>Corn husks</a:t>
              </a:r>
              <a:endParaRPr lang="en-GB" sz="1300" dirty="0">
                <a:solidFill>
                  <a:prstClr val="white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644232" y="2877523"/>
              <a:ext cx="1030731" cy="2000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GB" sz="1300" smtClean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Jatropha curcas</a:t>
              </a:r>
              <a:endParaRPr lang="en-GB" sz="1300" dirty="0">
                <a:solidFill>
                  <a:prstClr val="black">
                    <a:lumMod val="95000"/>
                    <a:lumOff val="5000"/>
                  </a:prstClr>
                </a:solidFill>
              </a:endParaRP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709305" y="2997629"/>
            <a:ext cx="2312712" cy="541613"/>
          </a:xfrm>
          <a:prstGeom prst="roundRect">
            <a:avLst/>
          </a:prstGeom>
          <a:solidFill>
            <a:srgbClr val="0000FF">
              <a:alpha val="85000"/>
            </a:srgbClr>
          </a:solidFill>
          <a:ln>
            <a:solidFill>
              <a:srgbClr val="0033CC"/>
            </a:solidFill>
          </a:ln>
          <a:scene3d>
            <a:camera prst="orthographicFront"/>
            <a:lightRig rig="soft" dir="t"/>
          </a:scene3d>
          <a:sp3d prstMaterial="plastic">
            <a:bevelT w="1905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0000" bIns="90000" rtlCol="0" anchor="ctr">
            <a:spAutoFit/>
          </a:bodyPr>
          <a:lstStyle/>
          <a:p>
            <a:pPr algn="ctr"/>
            <a:r>
              <a:rPr lang="en-GB" b="1" smtClean="0">
                <a:solidFill>
                  <a:srgbClr val="FFFF00"/>
                </a:solidFill>
              </a:rPr>
              <a:t>Chemical synthesis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56" name="Curved Down Arrow 55"/>
          <p:cNvSpPr/>
          <p:nvPr/>
        </p:nvSpPr>
        <p:spPr>
          <a:xfrm flipH="1" flipV="1">
            <a:off x="2220677" y="3597719"/>
            <a:ext cx="4486275" cy="1057275"/>
          </a:xfrm>
          <a:prstGeom prst="curvedDownArrow">
            <a:avLst>
              <a:gd name="adj1" fmla="val 9301"/>
              <a:gd name="adj2" fmla="val 22562"/>
              <a:gd name="adj3" fmla="val 18840"/>
            </a:avLst>
          </a:prstGeom>
          <a:solidFill>
            <a:srgbClr val="99FF6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pic>
        <p:nvPicPr>
          <p:cNvPr id="210950" name="Picture 6" descr="earth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24981" y="2699693"/>
            <a:ext cx="3694038" cy="3683393"/>
          </a:xfrm>
          <a:prstGeom prst="rect">
            <a:avLst/>
          </a:prstGeom>
          <a:noFill/>
        </p:spPr>
      </p:pic>
      <p:sp>
        <p:nvSpPr>
          <p:cNvPr id="107" name="Rounded Rectangle 106"/>
          <p:cNvSpPr/>
          <p:nvPr/>
        </p:nvSpPr>
        <p:spPr>
          <a:xfrm>
            <a:off x="3925283" y="3985603"/>
            <a:ext cx="1293434" cy="841913"/>
          </a:xfrm>
          <a:prstGeom prst="roundRect">
            <a:avLst/>
          </a:prstGeom>
          <a:solidFill>
            <a:srgbClr val="0000FF">
              <a:alpha val="85000"/>
            </a:srgbClr>
          </a:solidFill>
          <a:ln>
            <a:solidFill>
              <a:srgbClr val="0033CC"/>
            </a:solidFill>
          </a:ln>
          <a:scene3d>
            <a:camera prst="orthographicFront"/>
            <a:lightRig rig="soft" dir="t"/>
          </a:scene3d>
          <a:sp3d prstMaterial="plastic">
            <a:bevelT w="1905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72000" bIns="72000" rtlCol="0" anchor="ctr">
            <a:spAutoFit/>
          </a:bodyPr>
          <a:lstStyle/>
          <a:p>
            <a:pPr algn="ctr"/>
            <a:r>
              <a:rPr lang="en-GB" b="1" dirty="0" smtClean="0">
                <a:solidFill>
                  <a:srgbClr val="FFFF00"/>
                </a:solidFill>
              </a:rPr>
              <a:t>Green</a:t>
            </a:r>
          </a:p>
          <a:p>
            <a:pPr algn="ctr"/>
            <a:r>
              <a:rPr lang="en-GB" b="1" dirty="0" smtClean="0">
                <a:solidFill>
                  <a:srgbClr val="FFFF00"/>
                </a:solidFill>
              </a:rPr>
              <a:t>Chemistry</a:t>
            </a:r>
            <a:endParaRPr lang="en-GB" b="1" dirty="0">
              <a:solidFill>
                <a:srgbClr val="FFFF00"/>
              </a:solidFill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2806700" y="5368616"/>
            <a:ext cx="4019553" cy="1264268"/>
            <a:chOff x="2806700" y="5368616"/>
            <a:chExt cx="4019553" cy="1264268"/>
          </a:xfrm>
        </p:grpSpPr>
        <p:pic>
          <p:nvPicPr>
            <p:cNvPr id="210959" name="Picture 15" descr="http://t1.gstatic.com/images?q=tbn:ANd9GcSIfi-m5lJ1aSnmuyGeZtrfuX2A4dHG8JGbDdSs5esNVRiCPOHNvw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806700" y="6057900"/>
              <a:ext cx="674028" cy="520699"/>
            </a:xfrm>
            <a:prstGeom prst="rect">
              <a:avLst/>
            </a:prstGeom>
            <a:noFill/>
          </p:spPr>
        </p:pic>
        <p:graphicFrame>
          <p:nvGraphicFramePr>
            <p:cNvPr id="54" name="Object 20"/>
            <p:cNvGraphicFramePr>
              <a:graphicFrameLocks noChangeAspect="1"/>
            </p:cNvGraphicFramePr>
            <p:nvPr/>
          </p:nvGraphicFramePr>
          <p:xfrm>
            <a:off x="6051056" y="5368616"/>
            <a:ext cx="775197" cy="1264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1013" r:id="rId15" imgW="3003550" imgH="5470525" progId="">
                    <p:embed/>
                  </p:oleObj>
                </mc:Choice>
                <mc:Fallback>
                  <p:oleObj r:id="rId15" imgW="3003550" imgH="5470525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51056" y="5368616"/>
                          <a:ext cx="775197" cy="12642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Rounded Rectangle 11"/>
            <p:cNvSpPr/>
            <p:nvPr/>
          </p:nvSpPr>
          <p:spPr>
            <a:xfrm>
              <a:off x="3582971" y="6045284"/>
              <a:ext cx="2434269" cy="541613"/>
            </a:xfrm>
            <a:prstGeom prst="roundRect">
              <a:avLst/>
            </a:prstGeom>
            <a:solidFill>
              <a:srgbClr val="0000FF">
                <a:alpha val="85000"/>
              </a:srgbClr>
            </a:solidFill>
            <a:ln>
              <a:solidFill>
                <a:srgbClr val="0033CC"/>
              </a:solidFill>
            </a:ln>
            <a:scene3d>
              <a:camera prst="orthographicFront"/>
              <a:lightRig rig="soft" dir="t"/>
            </a:scene3d>
            <a:sp3d prstMaterial="plastic">
              <a:bevelT w="190500" h="203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90000" bIns="90000" rtlCol="0" anchor="ctr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FF00"/>
                  </a:solidFill>
                </a:rPr>
                <a:t>Fossil fuel refining</a:t>
              </a:r>
              <a:endParaRPr lang="en-GB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74" name="Slide Number Placeholder 2"/>
          <p:cNvSpPr txBox="1">
            <a:spLocks/>
          </p:cNvSpPr>
          <p:nvPr/>
        </p:nvSpPr>
        <p:spPr bwMode="auto">
          <a:xfrm>
            <a:off x="7010400" y="63896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3758A321-BDBE-430A-B0CE-17E4E44571A0}" type="slidenum">
              <a:rPr lang="en-GB" sz="1400" smtClean="0">
                <a:solidFill>
                  <a:srgbClr val="000000"/>
                </a:solidFill>
                <a:latin typeface="Arial"/>
              </a:rPr>
              <a:pPr algn="r">
                <a:defRPr/>
              </a:pPr>
              <a:t>2</a:t>
            </a:fld>
            <a:endParaRPr lang="en-GB" sz="140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938047" y="5961358"/>
            <a:ext cx="5730430" cy="549776"/>
            <a:chOff x="1938047" y="5961358"/>
            <a:chExt cx="5730430" cy="549776"/>
          </a:xfrm>
        </p:grpSpPr>
        <p:sp>
          <p:nvSpPr>
            <p:cNvPr id="2" name="Cross 1"/>
            <p:cNvSpPr/>
            <p:nvPr/>
          </p:nvSpPr>
          <p:spPr>
            <a:xfrm rot="2700000">
              <a:off x="1938047" y="5961358"/>
              <a:ext cx="549776" cy="549776"/>
            </a:xfrm>
            <a:prstGeom prst="plus">
              <a:avLst>
                <a:gd name="adj" fmla="val 42326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8" name="Cross 67"/>
            <p:cNvSpPr/>
            <p:nvPr/>
          </p:nvSpPr>
          <p:spPr>
            <a:xfrm rot="2700000">
              <a:off x="7118701" y="5961358"/>
              <a:ext cx="549776" cy="549776"/>
            </a:xfrm>
            <a:prstGeom prst="plus">
              <a:avLst>
                <a:gd name="adj" fmla="val 42326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729" y="1118558"/>
            <a:ext cx="9064542" cy="5333037"/>
            <a:chOff x="39729" y="1118558"/>
            <a:chExt cx="9064542" cy="533303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9729" y="5130265"/>
              <a:ext cx="906454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7992" y="1118558"/>
              <a:ext cx="17876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Aqueous phase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 T</a:t>
              </a:r>
              <a:endParaRPr lang="en-GB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7992" y="5805264"/>
              <a:ext cx="16850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Organic phase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 T</a:t>
              </a:r>
              <a:endParaRPr lang="en-GB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Title 1"/>
          <p:cNvSpPr txBox="1">
            <a:spLocks/>
          </p:cNvSpPr>
          <p:nvPr/>
        </p:nvSpPr>
        <p:spPr bwMode="auto">
          <a:xfrm>
            <a:off x="379383" y="71636"/>
            <a:ext cx="8385235" cy="61555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440" tIns="45720" rIns="72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Heterogeneous Catalysis:</a:t>
            </a:r>
            <a:r>
              <a:rPr kumimoji="0" lang="en-GB" sz="3400" b="0" i="0" u="none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Chemicals </a:t>
            </a:r>
            <a:r>
              <a:rPr kumimoji="0" lang="en-GB" sz="3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&amp; Energy</a:t>
            </a:r>
            <a:endParaRPr kumimoji="0" lang="en-GB" sz="3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01230" y="5301208"/>
            <a:ext cx="8926288" cy="1597232"/>
            <a:chOff x="101230" y="5301208"/>
            <a:chExt cx="8926288" cy="1597232"/>
          </a:xfrm>
        </p:grpSpPr>
        <p:sp>
          <p:nvSpPr>
            <p:cNvPr id="75" name="Rounded Rectangle 74"/>
            <p:cNvSpPr/>
            <p:nvPr/>
          </p:nvSpPr>
          <p:spPr>
            <a:xfrm>
              <a:off x="101230" y="5301208"/>
              <a:ext cx="8926288" cy="151216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12755" y="6313665"/>
              <a:ext cx="26045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b="1" dirty="0" smtClean="0">
                  <a:solidFill>
                    <a:srgbClr val="FF0000"/>
                  </a:solidFill>
                </a:rPr>
                <a:t>Unsustainable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01230" y="852616"/>
            <a:ext cx="8926288" cy="4304576"/>
            <a:chOff x="101230" y="852616"/>
            <a:chExt cx="8926288" cy="4304576"/>
          </a:xfrm>
        </p:grpSpPr>
        <p:pic>
          <p:nvPicPr>
            <p:cNvPr id="79" name="Picture 3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1607" y="4149937"/>
              <a:ext cx="812676" cy="876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" name="Picture 3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1403116"/>
              <a:ext cx="812676" cy="876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" name="TextBox 77"/>
            <p:cNvSpPr txBox="1"/>
            <p:nvPr/>
          </p:nvSpPr>
          <p:spPr>
            <a:xfrm>
              <a:off x="6391983" y="852616"/>
              <a:ext cx="22124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b="1" dirty="0" smtClean="0">
                  <a:solidFill>
                    <a:srgbClr val="00B050"/>
                  </a:solidFill>
                </a:rPr>
                <a:t>Sustainable</a:t>
              </a:r>
              <a:endParaRPr lang="en-GB" sz="3200" b="1" dirty="0">
                <a:solidFill>
                  <a:srgbClr val="00B050"/>
                </a:solidFill>
              </a:endParaRPr>
            </a:p>
          </p:txBody>
        </p:sp>
        <p:pic>
          <p:nvPicPr>
            <p:cNvPr id="80" name="Picture 3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523" y="1403116"/>
              <a:ext cx="812676" cy="876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Picture 3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961" y="1778411"/>
              <a:ext cx="812676" cy="876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3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0109" y="1782945"/>
              <a:ext cx="812676" cy="876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" name="Picture 3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692" y="1778411"/>
              <a:ext cx="812676" cy="876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" name="Rounded Rectangle 83"/>
            <p:cNvSpPr/>
            <p:nvPr/>
          </p:nvSpPr>
          <p:spPr>
            <a:xfrm>
              <a:off x="101230" y="958076"/>
              <a:ext cx="8926288" cy="4199116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11560" y="852616"/>
              <a:ext cx="19175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b="1" dirty="0" smtClean="0">
                  <a:solidFill>
                    <a:srgbClr val="00B050"/>
                  </a:solidFill>
                </a:rPr>
                <a:t>Economic</a:t>
              </a:r>
              <a:endParaRPr lang="en-GB" sz="32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152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6" grpId="0" animBg="1"/>
      <p:bldP spid="10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07294"/>
            <a:ext cx="932452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n-GB" sz="1200" dirty="0">
              <a:solidFill>
                <a:srgbClr val="000000"/>
              </a:solidFill>
              <a:latin typeface="Times New Roman" pitchFamily="18" charset="0"/>
            </a:endParaRPr>
          </a:p>
          <a:p>
            <a:pPr marL="177800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Renewable biofuels require waste/non-food feedstocks. </a:t>
            </a: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1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Non-edible components of crops </a:t>
            </a: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(stems, leaves and husks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Agricultural or forestry waste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or short rotation crops.</a:t>
            </a: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8" name="Picture 14" descr="http://thefuntimesguide.com/images/blogs/corn_husk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4068" y="2539482"/>
            <a:ext cx="1440000" cy="14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2" name="Picture 18" descr="http://amandaduncan.files.wordpress.com/2009/01/sweet-cor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796" y="2621100"/>
            <a:ext cx="1714512" cy="1276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ight Arrow 15"/>
          <p:cNvSpPr/>
          <p:nvPr/>
        </p:nvSpPr>
        <p:spPr bwMode="auto">
          <a:xfrm>
            <a:off x="2144520" y="3133482"/>
            <a:ext cx="530595" cy="252000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2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44" name="Picture 20" descr="http://www.esru.strath.ac.uk/EandE/Web_sites/03-04/biomass/image/image0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634" y="4915917"/>
            <a:ext cx="2124000" cy="1420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33"/>
          <p:cNvGrpSpPr/>
          <p:nvPr/>
        </p:nvGrpSpPr>
        <p:grpSpPr>
          <a:xfrm>
            <a:off x="5000628" y="4570495"/>
            <a:ext cx="1872000" cy="1597440"/>
            <a:chOff x="3643306" y="5400672"/>
            <a:chExt cx="1872000" cy="1597440"/>
          </a:xfrm>
        </p:grpSpPr>
        <p:pic>
          <p:nvPicPr>
            <p:cNvPr id="1046" name="Picture 22" descr="http://pneumaticaddict.files.wordpress.com/2009/02/algae-2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43306" y="5400672"/>
              <a:ext cx="1872000" cy="15974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9" name="TextBox 28"/>
            <p:cNvSpPr txBox="1"/>
            <p:nvPr/>
          </p:nvSpPr>
          <p:spPr>
            <a:xfrm>
              <a:off x="4804509" y="6579751"/>
              <a:ext cx="589905" cy="276999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2000" dirty="0">
                  <a:solidFill>
                    <a:srgbClr val="000000"/>
                  </a:solidFill>
                  <a:latin typeface="Times New Roman" pitchFamily="18" charset="0"/>
                </a:rPr>
                <a:t>Algae</a:t>
              </a:r>
            </a:p>
          </p:txBody>
        </p:sp>
      </p:grpSp>
      <p:grpSp>
        <p:nvGrpSpPr>
          <p:cNvPr id="4" name="Group 31"/>
          <p:cNvGrpSpPr/>
          <p:nvPr/>
        </p:nvGrpSpPr>
        <p:grpSpPr>
          <a:xfrm>
            <a:off x="2372745" y="4896834"/>
            <a:ext cx="1944000" cy="1440000"/>
            <a:chOff x="5500691" y="5024933"/>
            <a:chExt cx="1573952" cy="1144695"/>
          </a:xfrm>
        </p:grpSpPr>
        <p:pic>
          <p:nvPicPr>
            <p:cNvPr id="1048" name="Picture 24" descr="http://nybiofuels.info/generalInformation/biomass/PublishingImages/switchgrass%20(Small).JPG"/>
            <p:cNvPicPr>
              <a:picLocks noChangeAspect="1" noChangeArrowheads="1"/>
            </p:cNvPicPr>
            <p:nvPr/>
          </p:nvPicPr>
          <p:blipFill>
            <a:blip r:embed="rId6" cstate="print"/>
            <a:srcRect r="12000" b="14666"/>
            <a:stretch>
              <a:fillRect/>
            </a:stretch>
          </p:blipFill>
          <p:spPr bwMode="auto">
            <a:xfrm>
              <a:off x="5500691" y="5024933"/>
              <a:ext cx="1573952" cy="11446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6" name="TextBox 25"/>
            <p:cNvSpPr txBox="1"/>
            <p:nvPr/>
          </p:nvSpPr>
          <p:spPr>
            <a:xfrm>
              <a:off x="5712077" y="5793827"/>
              <a:ext cx="1151178" cy="279797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2000" dirty="0" err="1">
                  <a:solidFill>
                    <a:srgbClr val="000000"/>
                  </a:solidFill>
                  <a:latin typeface="Times New Roman" pitchFamily="18" charset="0"/>
                </a:rPr>
                <a:t>Switchgrass</a:t>
              </a:r>
              <a:endParaRPr lang="en-GB" sz="20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179512" y="1196752"/>
            <a:ext cx="4212000" cy="5400000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788024" y="1196752"/>
            <a:ext cx="4212000" cy="5400000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43438" y="1785926"/>
            <a:ext cx="3868367" cy="335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Jatropha </a:t>
            </a:r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 </a:t>
            </a:r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minimal cultivation.</a:t>
            </a: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endParaRPr lang="en-GB" sz="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Aquatic biomass.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2333" y="1252823"/>
            <a:ext cx="3470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4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Lignocellulosic</a:t>
            </a:r>
            <a:r>
              <a:rPr lang="en-GB" sz="24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feedstocks</a:t>
            </a:r>
            <a:endParaRPr lang="en-GB" sz="2400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02219" y="1252823"/>
            <a:ext cx="2183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4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Oleo-</a:t>
            </a:r>
            <a:r>
              <a:rPr lang="en-GB" sz="24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feedstocks</a:t>
            </a:r>
            <a:endParaRPr lang="en-GB" sz="2400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Picture 61" descr="toil_jatropha_may2007"/>
          <p:cNvPicPr>
            <a:picLocks noChangeAspect="1" noChangeArrowheads="1"/>
          </p:cNvPicPr>
          <p:nvPr/>
        </p:nvPicPr>
        <p:blipFill>
          <a:blip r:embed="rId7" cstate="print"/>
          <a:srcRect l="12756" r="6448"/>
          <a:stretch>
            <a:fillRect/>
          </a:stretch>
        </p:blipFill>
        <p:spPr bwMode="auto">
          <a:xfrm>
            <a:off x="4932056" y="2204864"/>
            <a:ext cx="1908000" cy="197150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5" name="Group 42"/>
          <p:cNvGrpSpPr/>
          <p:nvPr/>
        </p:nvGrpSpPr>
        <p:grpSpPr>
          <a:xfrm>
            <a:off x="6228184" y="2348880"/>
            <a:ext cx="2499456" cy="1257273"/>
            <a:chOff x="6228184" y="2623520"/>
            <a:chExt cx="2499456" cy="1257273"/>
          </a:xfrm>
        </p:grpSpPr>
        <p:sp>
          <p:nvSpPr>
            <p:cNvPr id="37" name="Oval 64"/>
            <p:cNvSpPr>
              <a:spLocks noChangeAspect="1" noChangeArrowheads="1"/>
            </p:cNvSpPr>
            <p:nvPr/>
          </p:nvSpPr>
          <p:spPr bwMode="auto">
            <a:xfrm>
              <a:off x="6228184" y="3010870"/>
              <a:ext cx="457200" cy="455613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8" name="Line 66"/>
            <p:cNvSpPr>
              <a:spLocks noChangeAspect="1" noChangeShapeType="1"/>
            </p:cNvSpPr>
            <p:nvPr/>
          </p:nvSpPr>
          <p:spPr bwMode="auto">
            <a:xfrm>
              <a:off x="6308799" y="3408904"/>
              <a:ext cx="755650" cy="43180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40" name="Picture 62" descr="jatropha_"/>
            <p:cNvPicPr>
              <a:picLocks noChangeAspect="1" noChangeArrowheads="1"/>
            </p:cNvPicPr>
            <p:nvPr/>
          </p:nvPicPr>
          <p:blipFill>
            <a:blip r:embed="rId8" cstate="print"/>
            <a:srcRect l="16199" t="11339" r="4454" b="16818"/>
            <a:stretch>
              <a:fillRect/>
            </a:stretch>
          </p:blipFill>
          <p:spPr bwMode="auto">
            <a:xfrm>
              <a:off x="7124096" y="2623520"/>
              <a:ext cx="1584325" cy="1230313"/>
            </a:xfrm>
            <a:prstGeom prst="rect">
              <a:avLst/>
            </a:prstGeom>
            <a:noFill/>
            <a:ln w="57150">
              <a:solidFill>
                <a:srgbClr val="FFFF00"/>
              </a:solidFill>
              <a:miter lim="800000"/>
              <a:headEnd/>
              <a:tailEnd/>
            </a:ln>
          </p:spPr>
        </p:pic>
        <p:sp>
          <p:nvSpPr>
            <p:cNvPr id="41" name="TextBox 40"/>
            <p:cNvSpPr txBox="1"/>
            <p:nvPr/>
          </p:nvSpPr>
          <p:spPr>
            <a:xfrm>
              <a:off x="7074687" y="3573016"/>
              <a:ext cx="1652953" cy="307777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2000" i="1" dirty="0" err="1">
                  <a:solidFill>
                    <a:srgbClr val="000000"/>
                  </a:solidFill>
                  <a:latin typeface="Times New Roman" pitchFamily="18" charset="0"/>
                </a:rPr>
                <a:t>Jatropha</a:t>
              </a:r>
              <a:r>
                <a:rPr lang="en-GB" sz="2000" i="1" dirty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en-GB" sz="2000" i="1" dirty="0" err="1">
                  <a:solidFill>
                    <a:srgbClr val="000000"/>
                  </a:solidFill>
                  <a:latin typeface="Times New Roman" pitchFamily="18" charset="0"/>
                </a:rPr>
                <a:t>curcas</a:t>
              </a:r>
              <a:endParaRPr lang="en-GB" sz="2000" i="1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2" name="Line 66"/>
            <p:cNvSpPr>
              <a:spLocks noChangeAspect="1" noChangeShapeType="1"/>
            </p:cNvSpPr>
            <p:nvPr/>
          </p:nvSpPr>
          <p:spPr bwMode="auto">
            <a:xfrm flipV="1">
              <a:off x="6300192" y="2625192"/>
              <a:ext cx="755650" cy="43180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45" name="Text Box 103"/>
          <p:cNvSpPr txBox="1">
            <a:spLocks noChangeArrowheads="1"/>
          </p:cNvSpPr>
          <p:nvPr/>
        </p:nvSpPr>
        <p:spPr bwMode="auto">
          <a:xfrm>
            <a:off x="6804248" y="3717032"/>
            <a:ext cx="26987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076325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Times New Roman" pitchFamily="18" charset="0"/>
              </a:rPr>
              <a:t> ~ 2.2-2.7 ton oil/ha</a:t>
            </a:r>
          </a:p>
          <a:p>
            <a:pPr defTabSz="1076325" fontAlgn="base">
              <a:spcBef>
                <a:spcPct val="0"/>
              </a:spcBef>
              <a:spcAft>
                <a:spcPct val="0"/>
              </a:spcAft>
            </a:pPr>
            <a:r>
              <a:rPr lang="en-GB" sz="2000" i="1" dirty="0">
                <a:solidFill>
                  <a:srgbClr val="000000"/>
                </a:solidFill>
                <a:latin typeface="Times New Roman" pitchFamily="18" charset="0"/>
              </a:rPr>
              <a:t> (www.reuk.co.uk)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804248" y="4986826"/>
            <a:ext cx="2466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~180 x more oil/ha than </a:t>
            </a:r>
            <a:r>
              <a:rPr lang="en-GB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Jatropha</a:t>
            </a:r>
            <a:endParaRPr lang="en-GB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761761" y="6123091"/>
            <a:ext cx="2264526" cy="442035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36000" rIns="0" bIns="3600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i="1" dirty="0" smtClean="0">
                <a:solidFill>
                  <a:srgbClr val="FFFFFF"/>
                </a:solidFill>
              </a:rPr>
              <a:t>Chem. Soc. Rev. </a:t>
            </a:r>
            <a:r>
              <a:rPr lang="en-GB" sz="1200" b="1" dirty="0">
                <a:solidFill>
                  <a:srgbClr val="FFFFFF"/>
                </a:solidFill>
              </a:rPr>
              <a:t>2014</a:t>
            </a:r>
            <a:r>
              <a:rPr lang="en-GB" sz="1200" dirty="0" smtClean="0">
                <a:solidFill>
                  <a:srgbClr val="FFFFFF"/>
                </a:solidFill>
              </a:rPr>
              <a:t>, </a:t>
            </a:r>
            <a:r>
              <a:rPr lang="en-GB" sz="1200" i="1" dirty="0" smtClean="0">
                <a:solidFill>
                  <a:srgbClr val="FFFFFF"/>
                </a:solidFill>
              </a:rPr>
              <a:t>43</a:t>
            </a:r>
            <a:r>
              <a:rPr lang="en-GB" sz="1200" dirty="0">
                <a:solidFill>
                  <a:srgbClr val="FFFFFF"/>
                </a:solidFill>
              </a:rPr>
              <a:t>, </a:t>
            </a:r>
            <a:r>
              <a:rPr lang="en-GB" sz="1200" dirty="0" smtClean="0">
                <a:solidFill>
                  <a:srgbClr val="FFFFFF"/>
                </a:solidFill>
              </a:rPr>
              <a:t>7887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i="1" dirty="0" err="1" smtClean="0">
                <a:solidFill>
                  <a:srgbClr val="FFFFFF"/>
                </a:solidFill>
              </a:rPr>
              <a:t>Catal</a:t>
            </a:r>
            <a:r>
              <a:rPr lang="en-GB" sz="1200" i="1" dirty="0" smtClean="0">
                <a:solidFill>
                  <a:srgbClr val="FFFFFF"/>
                </a:solidFill>
              </a:rPr>
              <a:t>. Today</a:t>
            </a:r>
            <a:r>
              <a:rPr lang="en-GB" sz="1200" dirty="0" smtClean="0">
                <a:solidFill>
                  <a:srgbClr val="FFFFFF"/>
                </a:solidFill>
              </a:rPr>
              <a:t> </a:t>
            </a:r>
            <a:r>
              <a:rPr lang="en-GB" sz="1200" b="1" dirty="0" smtClean="0">
                <a:solidFill>
                  <a:srgbClr val="FFFFFF"/>
                </a:solidFill>
              </a:rPr>
              <a:t>2014</a:t>
            </a:r>
            <a:r>
              <a:rPr lang="en-GB" sz="1200" dirty="0" smtClean="0">
                <a:solidFill>
                  <a:srgbClr val="FFFFFF"/>
                </a:solidFill>
              </a:rPr>
              <a:t>, 242</a:t>
            </a:r>
            <a:r>
              <a:rPr lang="en-GB" sz="1200" dirty="0">
                <a:solidFill>
                  <a:srgbClr val="FFFFFF"/>
                </a:solidFill>
              </a:rPr>
              <a:t>, </a:t>
            </a:r>
            <a:r>
              <a:rPr lang="en-GB" sz="1200" dirty="0" smtClean="0">
                <a:solidFill>
                  <a:srgbClr val="FFFFFF"/>
                </a:solidFill>
              </a:rPr>
              <a:t>3</a:t>
            </a: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8588" y="71636"/>
            <a:ext cx="4530014" cy="615553"/>
          </a:xfrm>
        </p:spPr>
        <p:txBody>
          <a:bodyPr/>
          <a:lstStyle/>
          <a:p>
            <a:r>
              <a:rPr lang="en-GB" dirty="0" smtClean="0"/>
              <a:t>Biofuels: non-food crops</a:t>
            </a:r>
            <a:endParaRPr lang="en-GB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0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CD894E-E0E2-4F55-8955-37AF3E20DFF0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41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30" grpId="0" animBg="1"/>
      <p:bldP spid="33" grpId="0"/>
      <p:bldP spid="34" grpId="0"/>
      <p:bldP spid="45" grpId="0"/>
      <p:bldP spid="46" grpId="0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764704"/>
            <a:ext cx="6426170" cy="4834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ounded Rectangle 3"/>
          <p:cNvSpPr/>
          <p:nvPr/>
        </p:nvSpPr>
        <p:spPr>
          <a:xfrm>
            <a:off x="2123728" y="2564904"/>
            <a:ext cx="2376264" cy="7304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1439144" y="1999196"/>
            <a:ext cx="1872208" cy="3456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2591272" y="1988840"/>
            <a:ext cx="1872208" cy="1935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4139952" y="1999196"/>
            <a:ext cx="1224136" cy="2880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788024" y="2935300"/>
            <a:ext cx="1224136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941216" y="4447468"/>
            <a:ext cx="2592288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508104" y="2575260"/>
            <a:ext cx="2520280" cy="2952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35496" y="5925760"/>
            <a:ext cx="8964488" cy="8156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361950" lvl="1" indent="-188913" eaLnBrk="0" hangingPunct="0"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Pyrolytic routes to bio-oil not selective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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unstable acidic mixtures.</a:t>
            </a:r>
          </a:p>
          <a:p>
            <a:pPr marL="361950" lvl="1" indent="-188913" eaLnBrk="0" hangingPunct="0">
              <a:spcBef>
                <a:spcPts val="6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Transesterification offers a low energy route to fuel.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19664" y="2564904"/>
            <a:ext cx="1512168" cy="29523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6266065" cy="615553"/>
          </a:xfrm>
        </p:spPr>
        <p:txBody>
          <a:bodyPr/>
          <a:lstStyle/>
          <a:p>
            <a:r>
              <a:rPr lang="en-GB" dirty="0"/>
              <a:t>Thermochemical </a:t>
            </a:r>
            <a:r>
              <a:rPr lang="en-GB" dirty="0" smtClean="0"/>
              <a:t>routes </a:t>
            </a:r>
            <a:r>
              <a:rPr lang="en-GB" dirty="0"/>
              <a:t>to </a:t>
            </a:r>
            <a:r>
              <a:rPr lang="en-GB" dirty="0" smtClean="0"/>
              <a:t>biofuels</a:t>
            </a:r>
            <a:endParaRPr lang="en-GB" dirty="0"/>
          </a:p>
        </p:txBody>
      </p:sp>
      <p:sp>
        <p:nvSpPr>
          <p:cNvPr id="19" name="Slide Number Placeholder 37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D08429-2A2C-4FC1-8268-E6F5451F2F4B}" type="slidenum">
              <a:rPr lang="en-GB" smtClean="0">
                <a:solidFill>
                  <a:srgbClr val="000000"/>
                </a:solidFill>
                <a:latin typeface="Arial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822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6087872" y="5391576"/>
            <a:ext cx="187220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4" name="Picture 2" descr="normal.img-001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43491" r="49076" b="17345"/>
          <a:stretch/>
        </p:blipFill>
        <p:spPr bwMode="auto">
          <a:xfrm>
            <a:off x="3568231" y="836712"/>
            <a:ext cx="2083890" cy="2664296"/>
          </a:xfrm>
          <a:prstGeom prst="rect">
            <a:avLst/>
          </a:prstGeom>
          <a:noFill/>
        </p:spPr>
      </p:pic>
      <p:sp>
        <p:nvSpPr>
          <p:cNvPr id="28" name="Rectangle 27"/>
          <p:cNvSpPr/>
          <p:nvPr/>
        </p:nvSpPr>
        <p:spPr>
          <a:xfrm>
            <a:off x="5832140" y="1124744"/>
            <a:ext cx="1162573" cy="4971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696508" y="936551"/>
            <a:ext cx="423664" cy="575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131840" y="3573016"/>
            <a:ext cx="212474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851920" y="3284984"/>
            <a:ext cx="122413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203340" y="692696"/>
            <a:ext cx="864604" cy="4803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31840" y="548680"/>
            <a:ext cx="864604" cy="620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3" name="Group 13"/>
          <p:cNvGrpSpPr/>
          <p:nvPr/>
        </p:nvGrpSpPr>
        <p:grpSpPr>
          <a:xfrm>
            <a:off x="179512" y="836712"/>
            <a:ext cx="3959293" cy="1596178"/>
            <a:chOff x="252667" y="836712"/>
            <a:chExt cx="3959293" cy="1596178"/>
          </a:xfrm>
        </p:grpSpPr>
        <p:pic>
          <p:nvPicPr>
            <p:cNvPr id="39" name="Picture 10" descr="http://www.emc.maricopa.edu/faculty/farabee/BIOBK/glycogen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2667" y="1052736"/>
              <a:ext cx="3443873" cy="1380154"/>
            </a:xfrm>
            <a:prstGeom prst="rect">
              <a:avLst/>
            </a:prstGeom>
            <a:noFill/>
          </p:spPr>
        </p:pic>
        <p:cxnSp>
          <p:nvCxnSpPr>
            <p:cNvPr id="57" name="Straight Arrow Connector 56"/>
            <p:cNvCxnSpPr/>
            <p:nvPr/>
          </p:nvCxnSpPr>
          <p:spPr>
            <a:xfrm flipH="1" flipV="1">
              <a:off x="3798676" y="1298377"/>
              <a:ext cx="413284" cy="246797"/>
            </a:xfrm>
            <a:prstGeom prst="straightConnector1">
              <a:avLst/>
            </a:prstGeom>
            <a:ln w="41275">
              <a:solidFill>
                <a:srgbClr val="92D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2412907" y="836712"/>
              <a:ext cx="15465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solidFill>
                    <a:prstClr val="black"/>
                  </a:solidFill>
                </a:rPr>
                <a:t>Cellulose</a:t>
              </a:r>
              <a:endParaRPr lang="en-GB" sz="2400" dirty="0">
                <a:solidFill>
                  <a:prstClr val="black"/>
                </a:solidFill>
              </a:endParaRPr>
            </a:p>
          </p:txBody>
        </p:sp>
      </p:grpSp>
      <p:sp>
        <p:nvSpPr>
          <p:cNvPr id="65" name="Rectangle 64"/>
          <p:cNvSpPr/>
          <p:nvPr/>
        </p:nvSpPr>
        <p:spPr>
          <a:xfrm>
            <a:off x="3563888" y="3212976"/>
            <a:ext cx="50405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364088" y="836712"/>
            <a:ext cx="1224136" cy="4903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7" name="Group 10"/>
          <p:cNvGrpSpPr/>
          <p:nvPr/>
        </p:nvGrpSpPr>
        <p:grpSpPr>
          <a:xfrm>
            <a:off x="5436097" y="797803"/>
            <a:ext cx="3301381" cy="2429241"/>
            <a:chOff x="5436097" y="797803"/>
            <a:chExt cx="3301381" cy="2429241"/>
          </a:xfrm>
        </p:grpSpPr>
        <p:pic>
          <p:nvPicPr>
            <p:cNvPr id="41" name="Picture 2" descr="normal.img-001.jpg">
              <a:hlinkClick r:id="rId2"/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0310" t="67187"/>
            <a:stretch/>
          </p:blipFill>
          <p:spPr bwMode="auto">
            <a:xfrm>
              <a:off x="6704104" y="994796"/>
              <a:ext cx="2033374" cy="2232248"/>
            </a:xfrm>
            <a:prstGeom prst="rect">
              <a:avLst/>
            </a:prstGeom>
            <a:noFill/>
          </p:spPr>
        </p:pic>
        <p:sp>
          <p:nvSpPr>
            <p:cNvPr id="40" name="TextBox 39"/>
            <p:cNvSpPr txBox="1"/>
            <p:nvPr/>
          </p:nvSpPr>
          <p:spPr>
            <a:xfrm>
              <a:off x="5837404" y="797803"/>
              <a:ext cx="1182868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GB" sz="240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GB" sz="2400" dirty="0" smtClean="0">
                  <a:solidFill>
                    <a:prstClr val="black"/>
                  </a:solidFill>
                </a:rPr>
                <a:t>Lignin</a:t>
              </a:r>
              <a:endParaRPr lang="en-GB" sz="2400" dirty="0">
                <a:solidFill>
                  <a:prstClr val="black"/>
                </a:solidFill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H="1">
              <a:off x="5436097" y="1511783"/>
              <a:ext cx="466275" cy="18902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1"/>
          <p:cNvGrpSpPr/>
          <p:nvPr/>
        </p:nvGrpSpPr>
        <p:grpSpPr>
          <a:xfrm>
            <a:off x="5796136" y="3141008"/>
            <a:ext cx="3096000" cy="2376224"/>
            <a:chOff x="5796136" y="3141008"/>
            <a:chExt cx="3096000" cy="2376224"/>
          </a:xfrm>
        </p:grpSpPr>
        <p:sp>
          <p:nvSpPr>
            <p:cNvPr id="50" name="Left Brace 49"/>
            <p:cNvSpPr/>
            <p:nvPr/>
          </p:nvSpPr>
          <p:spPr>
            <a:xfrm rot="5400000">
              <a:off x="7164136" y="1773008"/>
              <a:ext cx="360000" cy="3096000"/>
            </a:xfrm>
            <a:prstGeom prst="leftBrac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1863" y="3450307"/>
              <a:ext cx="2743200" cy="2066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2"/>
          <p:cNvGrpSpPr/>
          <p:nvPr/>
        </p:nvGrpSpPr>
        <p:grpSpPr>
          <a:xfrm>
            <a:off x="252667" y="2677120"/>
            <a:ext cx="3214160" cy="2665615"/>
            <a:chOff x="252667" y="2677120"/>
            <a:chExt cx="3214160" cy="2665615"/>
          </a:xfrm>
        </p:grpSpPr>
        <p:sp>
          <p:nvSpPr>
            <p:cNvPr id="8" name="Left Brace 7"/>
            <p:cNvSpPr/>
            <p:nvPr/>
          </p:nvSpPr>
          <p:spPr>
            <a:xfrm rot="5400000">
              <a:off x="1621351" y="1308436"/>
              <a:ext cx="360000" cy="3097368"/>
            </a:xfrm>
            <a:prstGeom prst="leftBrac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3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027" y="3371060"/>
              <a:ext cx="2971800" cy="197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Oval 8"/>
          <p:cNvSpPr/>
          <p:nvPr/>
        </p:nvSpPr>
        <p:spPr>
          <a:xfrm>
            <a:off x="126905" y="3284984"/>
            <a:ext cx="1276743" cy="1080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0" y="5517232"/>
            <a:ext cx="4093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Clr>
                <a:srgbClr val="FF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Sensitive to poisoning.</a:t>
            </a:r>
          </a:p>
          <a:p>
            <a:pPr marL="523875" indent="-342900">
              <a:buClr>
                <a:srgbClr val="FF0000"/>
              </a:buClr>
              <a:buSzPct val="110000"/>
              <a:buFont typeface="Symbol"/>
              <a:buChar char="®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equire e.g. esterification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 </a:t>
            </a:r>
          </a:p>
          <a:p>
            <a:pPr marL="180975">
              <a:buClr>
                <a:srgbClr val="FF0000"/>
              </a:buClr>
              <a:buSzPct val="110000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ketonisation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pretreatments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436096" y="5701898"/>
            <a:ext cx="3707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Hydrodeoxygenation used  to upgrade oil to fuel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2160000">
            <a:off x="3203340" y="4581128"/>
            <a:ext cx="890317" cy="432048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6"/>
          <p:cNvGrpSpPr/>
          <p:nvPr/>
        </p:nvGrpSpPr>
        <p:grpSpPr>
          <a:xfrm>
            <a:off x="4111754" y="3033176"/>
            <a:ext cx="1162228" cy="3809817"/>
            <a:chOff x="4111754" y="3033176"/>
            <a:chExt cx="1162228" cy="3809817"/>
          </a:xfrm>
        </p:grpSpPr>
        <p:pic>
          <p:nvPicPr>
            <p:cNvPr id="142338" name="Picture 2" descr="http://i234.photobucket.com/albums/ee274/biopact3/biopact_bio-oil_sample.jpg?t=1190912132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t="10861"/>
            <a:stretch/>
          </p:blipFill>
          <p:spPr bwMode="auto">
            <a:xfrm>
              <a:off x="4111754" y="4869160"/>
              <a:ext cx="1162228" cy="1507791"/>
            </a:xfrm>
            <a:prstGeom prst="rect">
              <a:avLst/>
            </a:prstGeom>
            <a:noFill/>
          </p:spPr>
        </p:pic>
        <p:grpSp>
          <p:nvGrpSpPr>
            <p:cNvPr id="13" name="Group 6"/>
            <p:cNvGrpSpPr/>
            <p:nvPr/>
          </p:nvGrpSpPr>
          <p:grpSpPr>
            <a:xfrm>
              <a:off x="4317655" y="3033176"/>
              <a:ext cx="720080" cy="1980000"/>
              <a:chOff x="4317655" y="3180029"/>
              <a:chExt cx="720080" cy="1980000"/>
            </a:xfrm>
          </p:grpSpPr>
          <p:sp>
            <p:nvSpPr>
              <p:cNvPr id="47" name="Down Arrow 46"/>
              <p:cNvSpPr/>
              <p:nvPr/>
            </p:nvSpPr>
            <p:spPr>
              <a:xfrm>
                <a:off x="4317655" y="3468028"/>
                <a:ext cx="720080" cy="1404000"/>
              </a:xfrm>
              <a:prstGeom prst="downArrow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 rot="16200000">
                <a:off x="3653500" y="3939196"/>
                <a:ext cx="1980000" cy="4616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GB" sz="2400" dirty="0" err="1" smtClean="0">
                    <a:solidFill>
                      <a:prstClr val="white"/>
                    </a:solidFill>
                  </a:rPr>
                  <a:t>Pyrolysis</a:t>
                </a:r>
                <a:endParaRPr lang="en-GB" sz="24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4129661" y="6381328"/>
              <a:ext cx="112641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/>
                <a:t>Bio-oil</a:t>
              </a:r>
              <a:endParaRPr lang="en-GB" sz="2400" dirty="0"/>
            </a:p>
          </p:txBody>
        </p:sp>
      </p:grpSp>
      <p:grpSp>
        <p:nvGrpSpPr>
          <p:cNvPr id="14" name="Group 9"/>
          <p:cNvGrpSpPr/>
          <p:nvPr/>
        </p:nvGrpSpPr>
        <p:grpSpPr>
          <a:xfrm>
            <a:off x="5940152" y="3429040"/>
            <a:ext cx="2987882" cy="2088192"/>
            <a:chOff x="9144000" y="3141008"/>
            <a:chExt cx="4068960" cy="2666556"/>
          </a:xfrm>
        </p:grpSpPr>
        <p:sp>
          <p:nvSpPr>
            <p:cNvPr id="6" name="Rectangle 5"/>
            <p:cNvSpPr/>
            <p:nvPr/>
          </p:nvSpPr>
          <p:spPr>
            <a:xfrm>
              <a:off x="9144000" y="3141008"/>
              <a:ext cx="4068960" cy="26665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7" name="Group 2"/>
            <p:cNvGrpSpPr/>
            <p:nvPr/>
          </p:nvGrpSpPr>
          <p:grpSpPr>
            <a:xfrm>
              <a:off x="9180512" y="3314886"/>
              <a:ext cx="3920617" cy="2202346"/>
              <a:chOff x="9180512" y="3314886"/>
              <a:chExt cx="3920617" cy="2202346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8" cstate="print"/>
              <a:srcRect r="56678"/>
              <a:stretch/>
            </p:blipFill>
            <p:spPr>
              <a:xfrm>
                <a:off x="10132389" y="3314886"/>
                <a:ext cx="2968740" cy="1172838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 rotWithShape="1">
              <a:blip r:embed="rId8" cstate="print"/>
              <a:srcRect l="42788"/>
              <a:stretch/>
            </p:blipFill>
            <p:spPr>
              <a:xfrm>
                <a:off x="9180512" y="4344394"/>
                <a:ext cx="3920617" cy="1172838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56" name="Right Arrow 55"/>
          <p:cNvSpPr/>
          <p:nvPr/>
        </p:nvSpPr>
        <p:spPr>
          <a:xfrm rot="19440000" flipH="1">
            <a:off x="5262031" y="4585505"/>
            <a:ext cx="890317" cy="432048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28588" y="71636"/>
            <a:ext cx="7283973" cy="615553"/>
          </a:xfrm>
        </p:spPr>
        <p:txBody>
          <a:bodyPr/>
          <a:lstStyle/>
          <a:p>
            <a:r>
              <a:rPr lang="en-GB" dirty="0"/>
              <a:t>Challenges for Lignocellulosic </a:t>
            </a:r>
            <a:r>
              <a:rPr lang="en-GB" dirty="0" smtClean="0"/>
              <a:t>Bio-fuels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762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4" grpId="0"/>
      <p:bldP spid="55" grpId="0"/>
      <p:bldP spid="15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AutoShape 8"/>
          <p:cNvSpPr>
            <a:spLocks noChangeArrowheads="1"/>
          </p:cNvSpPr>
          <p:nvPr/>
        </p:nvSpPr>
        <p:spPr bwMode="auto">
          <a:xfrm>
            <a:off x="5603408" y="3652179"/>
            <a:ext cx="2280960" cy="1080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3CC"/>
              </a:gs>
              <a:gs pos="100000">
                <a:srgbClr val="0033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 algn="ctr">
            <a:solidFill>
              <a:srgbClr val="000000"/>
            </a:solidFill>
            <a:round/>
            <a:headEnd/>
            <a:tailEnd/>
          </a:ln>
          <a:effectLst/>
          <a:scene3d>
            <a:camera prst="orthographicFront"/>
            <a:lightRig rig="contrasting" dir="t"/>
          </a:scene3d>
          <a:sp3d prstMaterial="dkEdge">
            <a:bevelT/>
          </a:sp3d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0000"/>
              </a:lnSpc>
            </a:pPr>
            <a:r>
              <a:rPr lang="en-GB" sz="2400" b="1" dirty="0" smtClean="0">
                <a:solidFill>
                  <a:prstClr val="white"/>
                </a:solidFill>
                <a:latin typeface="Calibri" pitchFamily="34" charset="0"/>
                <a:cs typeface="Arial" pitchFamily="34" charset="0"/>
              </a:rPr>
              <a:t>Biodiesel </a:t>
            </a:r>
          </a:p>
          <a:p>
            <a:pPr algn="ctr">
              <a:lnSpc>
                <a:spcPct val="80000"/>
              </a:lnSpc>
            </a:pPr>
            <a:r>
              <a:rPr lang="en-GB" sz="2400" b="1" dirty="0" smtClean="0">
                <a:solidFill>
                  <a:prstClr val="white"/>
                </a:solidFill>
                <a:latin typeface="Calibri" pitchFamily="34" charset="0"/>
                <a:cs typeface="Arial" pitchFamily="34" charset="0"/>
              </a:rPr>
              <a:t>+ </a:t>
            </a:r>
          </a:p>
          <a:p>
            <a:pPr algn="ctr">
              <a:lnSpc>
                <a:spcPct val="80000"/>
              </a:lnSpc>
            </a:pPr>
            <a:r>
              <a:rPr lang="en-GB" sz="2400" b="1" dirty="0" smtClean="0">
                <a:solidFill>
                  <a:prstClr val="white"/>
                </a:solidFill>
                <a:latin typeface="Calibri" pitchFamily="34" charset="0"/>
                <a:cs typeface="Arial" pitchFamily="34" charset="0"/>
              </a:rPr>
              <a:t>Glycerol</a:t>
            </a:r>
            <a:endParaRPr lang="en-US" sz="2400" b="1" dirty="0">
              <a:solidFill>
                <a:prstClr val="white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0" name="AutoShape 8"/>
          <p:cNvSpPr>
            <a:spLocks noChangeArrowheads="1"/>
          </p:cNvSpPr>
          <p:nvPr/>
        </p:nvSpPr>
        <p:spPr bwMode="auto">
          <a:xfrm>
            <a:off x="1236347" y="3652179"/>
            <a:ext cx="2280960" cy="1080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3CC"/>
              </a:gs>
              <a:gs pos="100000">
                <a:srgbClr val="0033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 algn="ctr">
            <a:solidFill>
              <a:srgbClr val="000000"/>
            </a:solidFill>
            <a:round/>
            <a:headEnd/>
            <a:tailEnd/>
          </a:ln>
          <a:effectLst/>
          <a:scene3d>
            <a:camera prst="orthographicFront"/>
            <a:lightRig rig="contrasting" dir="t"/>
          </a:scene3d>
          <a:sp3d prstMaterial="dkEdge">
            <a:bevelT/>
          </a:sp3d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0000"/>
              </a:lnSpc>
            </a:pPr>
            <a:r>
              <a:rPr lang="en-GB" sz="2400" b="1" dirty="0" smtClean="0">
                <a:solidFill>
                  <a:prstClr val="white"/>
                </a:solidFill>
                <a:latin typeface="Calibri" pitchFamily="34" charset="0"/>
                <a:cs typeface="Arial" pitchFamily="34" charset="0"/>
              </a:rPr>
              <a:t>n-</a:t>
            </a:r>
            <a:r>
              <a:rPr lang="en-GB" sz="2400" b="1" dirty="0" err="1" smtClean="0">
                <a:solidFill>
                  <a:prstClr val="white"/>
                </a:solidFill>
                <a:latin typeface="Calibri" pitchFamily="34" charset="0"/>
                <a:cs typeface="Arial" pitchFamily="34" charset="0"/>
              </a:rPr>
              <a:t>Alkane</a:t>
            </a:r>
            <a:r>
              <a:rPr lang="en-GB" sz="2400" b="1" dirty="0">
                <a:solidFill>
                  <a:prstClr val="white"/>
                </a:solidFill>
                <a:latin typeface="Calibri" pitchFamily="34" charset="0"/>
                <a:cs typeface="Arial" pitchFamily="34" charset="0"/>
              </a:rPr>
              <a:t> </a:t>
            </a:r>
            <a:endParaRPr lang="en-GB" sz="2400" b="1" dirty="0" smtClean="0">
              <a:solidFill>
                <a:prstClr val="white"/>
              </a:solidFill>
              <a:latin typeface="Calibri" pitchFamily="34" charset="0"/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GB" sz="2400" b="1" dirty="0" smtClean="0">
                <a:solidFill>
                  <a:prstClr val="white"/>
                </a:solidFill>
                <a:latin typeface="Calibri" pitchFamily="34" charset="0"/>
                <a:cs typeface="Arial" pitchFamily="34" charset="0"/>
              </a:rPr>
              <a:t>+ </a:t>
            </a:r>
          </a:p>
          <a:p>
            <a:pPr algn="ctr">
              <a:lnSpc>
                <a:spcPct val="80000"/>
              </a:lnSpc>
            </a:pPr>
            <a:r>
              <a:rPr lang="en-GB" sz="2400" b="1" dirty="0" smtClean="0">
                <a:solidFill>
                  <a:prstClr val="white"/>
                </a:solidFill>
                <a:latin typeface="Calibri" pitchFamily="34" charset="0"/>
                <a:cs typeface="Arial" pitchFamily="34" charset="0"/>
              </a:rPr>
              <a:t>Propane</a:t>
            </a:r>
            <a:endParaRPr lang="en-US" sz="24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5205111" y="2397769"/>
            <a:ext cx="2232000" cy="56311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>
              <a:rot lat="0" lon="0" rev="18900000"/>
            </a:camera>
            <a:lightRig rig="threePt" dir="t"/>
          </a:scene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Transesterification</a:t>
            </a:r>
            <a:endParaRPr lang="en-GB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ight Arrow 21"/>
          <p:cNvSpPr/>
          <p:nvPr/>
        </p:nvSpPr>
        <p:spPr>
          <a:xfrm flipH="1">
            <a:off x="1934681" y="2452361"/>
            <a:ext cx="2232000" cy="56578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>
              <a:rot lat="0" lon="0" rev="2700000"/>
            </a:camera>
            <a:lightRig rig="threePt" dir="t"/>
          </a:scene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Hydrotreating</a:t>
            </a:r>
            <a:endParaRPr lang="en-GB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3846815" y="908720"/>
            <a:ext cx="1670025" cy="936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3CC"/>
              </a:gs>
              <a:gs pos="100000">
                <a:srgbClr val="0033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 algn="ctr">
            <a:solidFill>
              <a:srgbClr val="000000"/>
            </a:solidFill>
            <a:round/>
            <a:headEnd/>
            <a:tailEnd/>
          </a:ln>
          <a:effectLst/>
          <a:scene3d>
            <a:camera prst="orthographicFront"/>
            <a:lightRig rig="contrasting" dir="t"/>
          </a:scene3d>
          <a:sp3d prstMaterial="dkEdge">
            <a:bevelT/>
          </a:sp3d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0000"/>
              </a:lnSpc>
            </a:pPr>
            <a:r>
              <a:rPr lang="en-GB" sz="2400" b="1" dirty="0">
                <a:solidFill>
                  <a:prstClr val="white"/>
                </a:solidFill>
                <a:latin typeface="Calibri" pitchFamily="34" charset="0"/>
                <a:cs typeface="Arial" pitchFamily="34" charset="0"/>
              </a:rPr>
              <a:t>Oil </a:t>
            </a:r>
            <a:r>
              <a:rPr lang="en-GB" sz="2400" b="1" dirty="0" smtClean="0">
                <a:solidFill>
                  <a:prstClr val="white"/>
                </a:solidFill>
                <a:latin typeface="Calibri" pitchFamily="34" charset="0"/>
                <a:cs typeface="Arial" pitchFamily="34" charset="0"/>
              </a:rPr>
              <a:t>Triglyceride</a:t>
            </a:r>
            <a:endParaRPr lang="en-US" sz="2400" b="1" dirty="0">
              <a:solidFill>
                <a:prstClr val="white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659581" y="2373484"/>
            <a:ext cx="2044493" cy="1038701"/>
          </a:xfrm>
          <a:prstGeom prst="ellipse">
            <a:avLst/>
          </a:prstGeom>
          <a:solidFill>
            <a:srgbClr val="00CC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prstClr val="white"/>
                </a:solidFill>
              </a:rPr>
              <a:t>Bio-fuel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prstClr val="white"/>
                </a:solidFill>
              </a:rPr>
              <a:t>Synthesis</a:t>
            </a:r>
            <a:endParaRPr lang="en-GB" sz="2400" b="1" dirty="0">
              <a:solidFill>
                <a:prstClr val="white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28565" y="1619809"/>
            <a:ext cx="1108527" cy="102155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>
                <a:solidFill>
                  <a:prstClr val="black"/>
                </a:solidFill>
              </a:rPr>
              <a:t>Methanol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>
                <a:solidFill>
                  <a:prstClr val="black"/>
                </a:solidFill>
              </a:rPr>
              <a:t>+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>
                <a:solidFill>
                  <a:prstClr val="black"/>
                </a:solidFill>
              </a:rPr>
              <a:t>catalyst</a:t>
            </a:r>
            <a:endParaRPr lang="en-GB" sz="20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53474" y="1619809"/>
            <a:ext cx="1106224" cy="102155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>
                <a:solidFill>
                  <a:prstClr val="black"/>
                </a:solidFill>
              </a:rPr>
              <a:t>Hydrogen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>
                <a:solidFill>
                  <a:prstClr val="black"/>
                </a:solidFill>
              </a:rPr>
              <a:t>+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>
                <a:solidFill>
                  <a:prstClr val="black"/>
                </a:solidFill>
              </a:rPr>
              <a:t>catalyst</a:t>
            </a:r>
            <a:endParaRPr lang="en-GB" sz="2000" dirty="0">
              <a:solidFill>
                <a:prstClr val="black"/>
              </a:solidFill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251520" y="4955684"/>
            <a:ext cx="388843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‘Drop in’ technology 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Reformed fuel – e.g. Jet fuel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Need renewable H</a:t>
            </a:r>
            <a:r>
              <a:rPr lang="en-GB" sz="2400" baseline="-250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Higher temperature process</a:t>
            </a:r>
            <a:endParaRPr lang="en-GB" sz="24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3491880" y="5373216"/>
            <a:ext cx="2160240" cy="0"/>
          </a:xfrm>
          <a:prstGeom prst="lin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5004048" y="4941168"/>
            <a:ext cx="41044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Energy efficient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Cheap technology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Localised fuel distribution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Fuel properties oil dependent</a:t>
            </a:r>
          </a:p>
        </p:txBody>
      </p:sp>
      <p:sp>
        <p:nvSpPr>
          <p:cNvPr id="16" name="Oval 15"/>
          <p:cNvSpPr/>
          <p:nvPr/>
        </p:nvSpPr>
        <p:spPr>
          <a:xfrm>
            <a:off x="5940152" y="4271912"/>
            <a:ext cx="1728192" cy="432048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7150923" cy="615553"/>
          </a:xfrm>
        </p:spPr>
        <p:txBody>
          <a:bodyPr/>
          <a:lstStyle/>
          <a:p>
            <a:r>
              <a:rPr lang="en-GB" dirty="0"/>
              <a:t>Biofuel Synthesis from </a:t>
            </a:r>
            <a:r>
              <a:rPr lang="en-GB" dirty="0" smtClean="0"/>
              <a:t>Plant/Algal </a:t>
            </a:r>
            <a:r>
              <a:rPr lang="en-GB" dirty="0"/>
              <a:t>Oils</a:t>
            </a:r>
          </a:p>
        </p:txBody>
      </p:sp>
    </p:spTree>
    <p:extLst>
      <p:ext uri="{BB962C8B-B14F-4D97-AF65-F5344CB8AC3E}">
        <p14:creationId xmlns:p14="http://schemas.microsoft.com/office/powerpoint/2010/main" val="147676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2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15" grpId="0" uiExpand="1" build="allAtOnce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3"/>
          <p:cNvSpPr>
            <a:spLocks noGrp="1" noChangeArrowheads="1"/>
          </p:cNvSpPr>
          <p:nvPr>
            <p:ph type="title"/>
          </p:nvPr>
        </p:nvSpPr>
        <p:spPr>
          <a:xfrm>
            <a:off x="128588" y="71636"/>
            <a:ext cx="3524930" cy="615553"/>
          </a:xfrm>
        </p:spPr>
        <p:txBody>
          <a:bodyPr/>
          <a:lstStyle/>
          <a:p>
            <a:r>
              <a:rPr lang="en-GB" dirty="0" smtClean="0"/>
              <a:t>Biodiesel synthesis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8A321-BDBE-430A-B0CE-17E4E44571A0}" type="slidenum">
              <a:rPr lang="en-GB" smtClean="0">
                <a:solidFill>
                  <a:srgbClr val="000000"/>
                </a:solidFill>
              </a:rPr>
              <a:pPr/>
              <a:t>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1476375" y="3508375"/>
            <a:ext cx="914400" cy="1008063"/>
          </a:xfrm>
          <a:prstGeom prst="can">
            <a:avLst>
              <a:gd name="adj" fmla="val 4409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GB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476375" y="3508375"/>
            <a:ext cx="914400" cy="1008063"/>
          </a:xfrm>
          <a:prstGeom prst="can">
            <a:avLst>
              <a:gd name="adj" fmla="val 44097"/>
            </a:avLst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GB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476375" y="3095625"/>
            <a:ext cx="914400" cy="1439863"/>
          </a:xfrm>
          <a:prstGeom prst="can">
            <a:avLst>
              <a:gd name="adj" fmla="val 48785"/>
            </a:avLst>
          </a:prstGeom>
          <a:solidFill>
            <a:srgbClr val="CC6600">
              <a:alpha val="25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GB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1470025" y="2659063"/>
            <a:ext cx="914400" cy="1871662"/>
          </a:xfrm>
          <a:prstGeom prst="can">
            <a:avLst>
              <a:gd name="adj" fmla="val 51172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GB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2189163" y="2020888"/>
            <a:ext cx="1190625" cy="577850"/>
            <a:chOff x="1519" y="435"/>
            <a:chExt cx="750" cy="364"/>
          </a:xfrm>
        </p:grpSpPr>
        <p:sp>
          <p:nvSpPr>
            <p:cNvPr id="9" name="Arc 10"/>
            <p:cNvSpPr>
              <a:spLocks/>
            </p:cNvSpPr>
            <p:nvPr/>
          </p:nvSpPr>
          <p:spPr bwMode="auto">
            <a:xfrm flipH="1">
              <a:off x="1519" y="572"/>
              <a:ext cx="318" cy="22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914400"/>
              <a:endParaRPr lang="en-GB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1869" y="435"/>
              <a:ext cx="4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/>
              <a:r>
                <a:rPr lang="en-GB">
                  <a:solidFill>
                    <a:srgbClr val="000000"/>
                  </a:solidFill>
                </a:rPr>
                <a:t>H</a:t>
              </a:r>
              <a:r>
                <a:rPr lang="en-GB" baseline="-25000">
                  <a:solidFill>
                    <a:srgbClr val="000000"/>
                  </a:solidFill>
                </a:rPr>
                <a:t>2</a:t>
              </a:r>
              <a:r>
                <a:rPr lang="en-GB">
                  <a:solidFill>
                    <a:srgbClr val="000000"/>
                  </a:solidFill>
                </a:rPr>
                <a:t>O</a:t>
              </a:r>
            </a:p>
          </p:txBody>
        </p:sp>
      </p:grpSp>
      <p:grpSp>
        <p:nvGrpSpPr>
          <p:cNvPr id="11" name="Group 12"/>
          <p:cNvGrpSpPr>
            <a:grpSpLocks/>
          </p:cNvGrpSpPr>
          <p:nvPr/>
        </p:nvGrpSpPr>
        <p:grpSpPr bwMode="auto">
          <a:xfrm>
            <a:off x="179388" y="2020888"/>
            <a:ext cx="1508125" cy="577850"/>
            <a:chOff x="3201" y="1978"/>
            <a:chExt cx="950" cy="364"/>
          </a:xfrm>
        </p:grpSpPr>
        <p:sp>
          <p:nvSpPr>
            <p:cNvPr id="12" name="Arc 13"/>
            <p:cNvSpPr>
              <a:spLocks/>
            </p:cNvSpPr>
            <p:nvPr/>
          </p:nvSpPr>
          <p:spPr bwMode="auto">
            <a:xfrm>
              <a:off x="3833" y="2115"/>
              <a:ext cx="318" cy="22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914400"/>
              <a:endParaRPr lang="en-GB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 flipH="1">
              <a:off x="3201" y="1978"/>
              <a:ext cx="6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/>
              <a:r>
                <a:rPr lang="en-GB" dirty="0" err="1">
                  <a:solidFill>
                    <a:srgbClr val="000000"/>
                  </a:solidFill>
                </a:rPr>
                <a:t>NaOMe</a:t>
              </a:r>
              <a:endParaRPr lang="en-GB" dirty="0">
                <a:solidFill>
                  <a:srgbClr val="000000"/>
                </a:solidFill>
              </a:endParaRPr>
            </a:p>
          </p:txBody>
        </p:sp>
      </p:grp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1685925" y="4491038"/>
            <a:ext cx="50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GB">
                <a:solidFill>
                  <a:srgbClr val="000000"/>
                </a:solidFill>
              </a:rPr>
              <a:t>Oil</a:t>
            </a: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250825" y="5165725"/>
            <a:ext cx="264527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>
              <a:buFont typeface="Symbol" pitchFamily="18" charset="2"/>
              <a:buChar char="®"/>
            </a:pPr>
            <a:r>
              <a:rPr lang="en-GB" sz="2200" dirty="0">
                <a:solidFill>
                  <a:srgbClr val="FF3300"/>
                </a:solidFill>
                <a:cs typeface="Times New Roman" pitchFamily="18" charset="0"/>
                <a:sym typeface="Symbol" pitchFamily="18" charset="2"/>
              </a:rPr>
              <a:t> stable emulsions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250825" y="4679950"/>
            <a:ext cx="302577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>
              <a:buFont typeface="Symbol" pitchFamily="18" charset="2"/>
              <a:buChar char="®"/>
            </a:pPr>
            <a:r>
              <a:rPr lang="en-GB" sz="2200" dirty="0">
                <a:solidFill>
                  <a:srgbClr val="FF3300"/>
                </a:solidFill>
                <a:cs typeface="Times New Roman" pitchFamily="18" charset="0"/>
                <a:sym typeface="Symbol" pitchFamily="18" charset="2"/>
              </a:rPr>
              <a:t> aqueous quench</a:t>
            </a:r>
            <a:endParaRPr lang="en-GB" sz="2200" dirty="0">
              <a:solidFill>
                <a:srgbClr val="000000"/>
              </a:solidFill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17" name="Picture 19"/>
          <p:cNvPicPr>
            <a:picLocks noChangeAspect="1" noChangeArrowheads="1"/>
          </p:cNvPicPr>
          <p:nvPr/>
        </p:nvPicPr>
        <p:blipFill>
          <a:blip r:embed="rId2" cstate="print"/>
          <a:srcRect t="10989"/>
          <a:stretch>
            <a:fillRect/>
          </a:stretch>
        </p:blipFill>
        <p:spPr>
          <a:xfrm>
            <a:off x="3563938" y="3171825"/>
            <a:ext cx="5513387" cy="3497263"/>
          </a:xfrm>
          <a:prstGeom prst="rect">
            <a:avLst/>
          </a:prstGeom>
          <a:noFill/>
          <a:ln/>
        </p:spPr>
      </p:pic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4257675" y="1014413"/>
            <a:ext cx="39693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GB" sz="2400" dirty="0">
                <a:solidFill>
                  <a:srgbClr val="3333FF"/>
                </a:solidFill>
                <a:latin typeface="Times New Roman"/>
              </a:rPr>
              <a:t> New Heterogeneous </a:t>
            </a:r>
            <a:r>
              <a:rPr lang="en-GB" sz="2400" dirty="0" smtClean="0">
                <a:solidFill>
                  <a:srgbClr val="3333FF"/>
                </a:solidFill>
                <a:latin typeface="Times New Roman"/>
              </a:rPr>
              <a:t>Catalysts</a:t>
            </a:r>
          </a:p>
          <a:p>
            <a:pPr defTabSz="914400"/>
            <a:r>
              <a:rPr lang="en-GB" sz="2400" dirty="0" smtClean="0">
                <a:solidFill>
                  <a:srgbClr val="000000"/>
                </a:solidFill>
                <a:latin typeface="Times New Roman"/>
                <a:cs typeface="Times New Roman" pitchFamily="18" charset="0"/>
                <a:sym typeface="Symbol" pitchFamily="18" charset="2"/>
              </a:rPr>
              <a:t> Facile biodiesel separation</a:t>
            </a: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1042988" y="1878013"/>
            <a:ext cx="69215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eaLnBrk="0" hangingPunct="0"/>
            <a:r>
              <a:rPr lang="en-GB" sz="4000">
                <a:solidFill>
                  <a:srgbClr val="FF0000"/>
                </a:solidFill>
                <a:cs typeface="Arial" charset="0"/>
                <a:sym typeface="Webdings" pitchFamily="18" charset="2"/>
              </a:rPr>
              <a:t></a:t>
            </a:r>
          </a:p>
        </p:txBody>
      </p:sp>
      <p:grpSp>
        <p:nvGrpSpPr>
          <p:cNvPr id="20" name="Group 22"/>
          <p:cNvGrpSpPr>
            <a:grpSpLocks/>
          </p:cNvGrpSpPr>
          <p:nvPr/>
        </p:nvGrpSpPr>
        <p:grpSpPr bwMode="auto">
          <a:xfrm>
            <a:off x="93663" y="2489200"/>
            <a:ext cx="1460500" cy="1130300"/>
            <a:chOff x="59" y="1774"/>
            <a:chExt cx="920" cy="712"/>
          </a:xfrm>
        </p:grpSpPr>
        <p:sp>
          <p:nvSpPr>
            <p:cNvPr id="21" name="Arc 23"/>
            <p:cNvSpPr>
              <a:spLocks/>
            </p:cNvSpPr>
            <p:nvPr/>
          </p:nvSpPr>
          <p:spPr bwMode="auto">
            <a:xfrm rot="6249756" flipH="1" flipV="1">
              <a:off x="486" y="1734"/>
              <a:ext cx="453" cy="53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31702"/>
                <a:gd name="T2" fmla="*/ 19092 w 21600"/>
                <a:gd name="T3" fmla="*/ 31702 h 31702"/>
                <a:gd name="T4" fmla="*/ 0 w 21600"/>
                <a:gd name="T5" fmla="*/ 21600 h 3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170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5121"/>
                    <a:pt x="20739" y="28589"/>
                    <a:pt x="19092" y="31702"/>
                  </a:cubicBezTo>
                </a:path>
                <a:path w="21600" h="3170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5121"/>
                    <a:pt x="20739" y="28589"/>
                    <a:pt x="19092" y="3170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914400"/>
              <a:endParaRPr lang="en-GB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22" name="Picture 24" descr="powd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" y="2043"/>
              <a:ext cx="757" cy="44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4" name="Group 26"/>
          <p:cNvGrpSpPr>
            <a:grpSpLocks/>
          </p:cNvGrpSpPr>
          <p:nvPr/>
        </p:nvGrpSpPr>
        <p:grpSpPr bwMode="auto">
          <a:xfrm>
            <a:off x="1685925" y="2432050"/>
            <a:ext cx="503238" cy="1751013"/>
            <a:chOff x="4150" y="2237"/>
            <a:chExt cx="317" cy="1103"/>
          </a:xfrm>
        </p:grpSpPr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4308" y="2237"/>
              <a:ext cx="0" cy="104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en-GB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26" name="AutoShape 28"/>
            <p:cNvSpPr>
              <a:spLocks noChangeArrowheads="1"/>
            </p:cNvSpPr>
            <p:nvPr/>
          </p:nvSpPr>
          <p:spPr bwMode="auto">
            <a:xfrm>
              <a:off x="4150" y="3249"/>
              <a:ext cx="317" cy="91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/>
              <a:endParaRPr lang="en-GB">
                <a:solidFill>
                  <a:srgbClr val="000000"/>
                </a:solidFill>
                <a:latin typeface="Times New Roman"/>
              </a:endParaRPr>
            </a:p>
          </p:txBody>
        </p:sp>
      </p:grpSp>
      <p:sp>
        <p:nvSpPr>
          <p:cNvPr id="27" name="Text Box 29"/>
          <p:cNvSpPr txBox="1">
            <a:spLocks noChangeArrowheads="1"/>
          </p:cNvSpPr>
          <p:nvPr/>
        </p:nvSpPr>
        <p:spPr bwMode="auto">
          <a:xfrm>
            <a:off x="4257675" y="2022475"/>
            <a:ext cx="396781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GB" sz="2400" dirty="0">
                <a:solidFill>
                  <a:srgbClr val="3333FF"/>
                </a:solidFill>
                <a:latin typeface="Times New Roman"/>
              </a:rPr>
              <a:t> Process </a:t>
            </a:r>
            <a:r>
              <a:rPr lang="en-GB" sz="2400" dirty="0" smtClean="0">
                <a:solidFill>
                  <a:srgbClr val="3333FF"/>
                </a:solidFill>
                <a:latin typeface="Times New Roman"/>
              </a:rPr>
              <a:t>Intensification</a:t>
            </a:r>
          </a:p>
          <a:p>
            <a:pPr defTabSz="914400"/>
            <a:r>
              <a:rPr lang="en-GB" sz="2400" dirty="0" smtClean="0">
                <a:solidFill>
                  <a:srgbClr val="000000"/>
                </a:solidFill>
                <a:latin typeface="Times New Roman"/>
                <a:cs typeface="Times New Roman" pitchFamily="18" charset="0"/>
                <a:sym typeface="Symbol" pitchFamily="18" charset="2"/>
              </a:rPr>
              <a:t> Improved energy efficiency</a:t>
            </a:r>
          </a:p>
        </p:txBody>
      </p:sp>
      <p:sp>
        <p:nvSpPr>
          <p:cNvPr id="28" name="Text Box 34"/>
          <p:cNvSpPr txBox="1">
            <a:spLocks noChangeAspect="1" noChangeArrowheads="1"/>
          </p:cNvSpPr>
          <p:nvPr/>
        </p:nvSpPr>
        <p:spPr bwMode="auto">
          <a:xfrm>
            <a:off x="4483100" y="1131888"/>
            <a:ext cx="957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/>
            <a:endParaRPr lang="en-US">
              <a:solidFill>
                <a:srgbClr val="FF3300"/>
              </a:solidFill>
              <a:cs typeface="Times New Roman" pitchFamily="18" charset="0"/>
            </a:endParaRPr>
          </a:p>
        </p:txBody>
      </p:sp>
      <p:grpSp>
        <p:nvGrpSpPr>
          <p:cNvPr id="29" name="Group 53"/>
          <p:cNvGrpSpPr>
            <a:grpSpLocks/>
          </p:cNvGrpSpPr>
          <p:nvPr/>
        </p:nvGrpSpPr>
        <p:grpSpPr bwMode="auto">
          <a:xfrm>
            <a:off x="3579813" y="1274762"/>
            <a:ext cx="5564188" cy="1790700"/>
            <a:chOff x="2036" y="398"/>
            <a:chExt cx="3505" cy="1128"/>
          </a:xfrm>
        </p:grpSpPr>
        <p:pic>
          <p:nvPicPr>
            <p:cNvPr id="30" name="Picture 37"/>
            <p:cNvPicPr>
              <a:picLocks noChangeAspect="1" noChangeArrowheads="1"/>
            </p:cNvPicPr>
            <p:nvPr/>
          </p:nvPicPr>
          <p:blipFill>
            <a:blip r:embed="rId4" cstate="print"/>
            <a:srcRect l="601" t="2286" r="601" b="2286"/>
            <a:stretch>
              <a:fillRect/>
            </a:stretch>
          </p:blipFill>
          <p:spPr bwMode="auto">
            <a:xfrm>
              <a:off x="3769" y="668"/>
              <a:ext cx="830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1" name="Text Box 32"/>
            <p:cNvSpPr txBox="1">
              <a:spLocks noChangeAspect="1" noChangeArrowheads="1"/>
            </p:cNvSpPr>
            <p:nvPr/>
          </p:nvSpPr>
          <p:spPr bwMode="auto">
            <a:xfrm>
              <a:off x="4921" y="935"/>
              <a:ext cx="6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/>
              <a:r>
                <a:rPr lang="en-GB">
                  <a:solidFill>
                    <a:srgbClr val="000000"/>
                  </a:solidFill>
                </a:rPr>
                <a:t>Glycerol</a:t>
              </a:r>
            </a:p>
          </p:txBody>
        </p:sp>
        <p:sp>
          <p:nvSpPr>
            <p:cNvPr id="32" name="Text Box 33"/>
            <p:cNvSpPr txBox="1">
              <a:spLocks noChangeAspect="1" noChangeArrowheads="1"/>
            </p:cNvSpPr>
            <p:nvPr/>
          </p:nvSpPr>
          <p:spPr bwMode="auto">
            <a:xfrm>
              <a:off x="3833" y="935"/>
              <a:ext cx="6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/>
              <a:r>
                <a:rPr lang="en-GB">
                  <a:solidFill>
                    <a:srgbClr val="000000"/>
                  </a:solidFill>
                </a:rPr>
                <a:t>Biodiesel </a:t>
              </a:r>
            </a:p>
            <a:p>
              <a:pPr defTabSz="914400"/>
              <a:r>
                <a:rPr lang="en-GB">
                  <a:solidFill>
                    <a:srgbClr val="000000"/>
                  </a:solidFill>
                </a:rPr>
                <a:t>(FAME)</a:t>
              </a:r>
            </a:p>
          </p:txBody>
        </p:sp>
        <p:pic>
          <p:nvPicPr>
            <p:cNvPr id="33" name="Picture 35"/>
            <p:cNvPicPr>
              <a:picLocks noChangeAspect="1" noChangeArrowheads="1"/>
            </p:cNvPicPr>
            <p:nvPr/>
          </p:nvPicPr>
          <p:blipFill>
            <a:blip r:embed="rId5" cstate="print"/>
            <a:srcRect l="625" t="780" r="625" b="780"/>
            <a:stretch>
              <a:fillRect/>
            </a:stretch>
          </p:blipFill>
          <p:spPr bwMode="auto">
            <a:xfrm>
              <a:off x="2036" y="398"/>
              <a:ext cx="1060" cy="84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5" name="Text Box 39"/>
            <p:cNvSpPr txBox="1">
              <a:spLocks noChangeAspect="1" noChangeArrowheads="1"/>
            </p:cNvSpPr>
            <p:nvPr/>
          </p:nvSpPr>
          <p:spPr bwMode="auto">
            <a:xfrm>
              <a:off x="3560" y="709"/>
              <a:ext cx="13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/>
              <a:r>
                <a:rPr lang="en-GB" dirty="0">
                  <a:solidFill>
                    <a:srgbClr val="000000"/>
                  </a:solidFill>
                </a:rPr>
                <a:t>3                               +</a:t>
              </a:r>
            </a:p>
          </p:txBody>
        </p:sp>
        <p:sp>
          <p:nvSpPr>
            <p:cNvPr id="36" name="Text Box 40"/>
            <p:cNvSpPr txBox="1">
              <a:spLocks noChangeAspect="1" noChangeArrowheads="1"/>
            </p:cNvSpPr>
            <p:nvPr/>
          </p:nvSpPr>
          <p:spPr bwMode="auto">
            <a:xfrm>
              <a:off x="2187" y="1122"/>
              <a:ext cx="86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914400"/>
              <a:r>
                <a:rPr lang="en-GB">
                  <a:solidFill>
                    <a:srgbClr val="000000"/>
                  </a:solidFill>
                </a:rPr>
                <a:t>Triglyceride </a:t>
              </a:r>
            </a:p>
            <a:p>
              <a:pPr algn="ctr" defTabSz="914400"/>
              <a:r>
                <a:rPr lang="en-GB">
                  <a:solidFill>
                    <a:srgbClr val="000000"/>
                  </a:solidFill>
                </a:rPr>
                <a:t>(TAG)</a:t>
              </a:r>
            </a:p>
          </p:txBody>
        </p:sp>
        <p:sp>
          <p:nvSpPr>
            <p:cNvPr id="37" name="Rectangle 51"/>
            <p:cNvSpPr>
              <a:spLocks noChangeArrowheads="1"/>
            </p:cNvSpPr>
            <p:nvPr/>
          </p:nvSpPr>
          <p:spPr bwMode="auto">
            <a:xfrm>
              <a:off x="2925" y="482"/>
              <a:ext cx="77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14400"/>
              <a:r>
                <a:rPr lang="en-GB">
                  <a:solidFill>
                    <a:srgbClr val="000000"/>
                  </a:solidFill>
                </a:rPr>
                <a:t> 3 CH</a:t>
              </a:r>
              <a:r>
                <a:rPr lang="en-GB" baseline="-25000">
                  <a:solidFill>
                    <a:srgbClr val="000000"/>
                  </a:solidFill>
                </a:rPr>
                <a:t>3</a:t>
              </a:r>
              <a:r>
                <a:rPr lang="en-GB">
                  <a:solidFill>
                    <a:srgbClr val="000000"/>
                  </a:solidFill>
                </a:rPr>
                <a:t>OH</a:t>
              </a:r>
              <a:r>
                <a:rPr lang="en-GB" sz="2400">
                  <a:solidFill>
                    <a:srgbClr val="000000"/>
                  </a:solidFill>
                </a:rPr>
                <a:t>            </a:t>
              </a:r>
            </a:p>
          </p:txBody>
        </p:sp>
        <p:sp>
          <p:nvSpPr>
            <p:cNvPr id="38" name="Line 52"/>
            <p:cNvSpPr>
              <a:spLocks noChangeShapeType="1"/>
            </p:cNvSpPr>
            <p:nvPr/>
          </p:nvSpPr>
          <p:spPr bwMode="auto">
            <a:xfrm>
              <a:off x="3061" y="799"/>
              <a:ext cx="499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defTabSz="914400"/>
              <a:endParaRPr lang="en-GB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34" name="Picture 36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l="932" t="2424" r="1626" b="1717"/>
            <a:stretch/>
          </p:blipFill>
          <p:spPr bwMode="auto">
            <a:xfrm>
              <a:off x="5060" y="689"/>
              <a:ext cx="351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9" name="AutoShape 54"/>
          <p:cNvSpPr>
            <a:spLocks noChangeArrowheads="1"/>
          </p:cNvSpPr>
          <p:nvPr/>
        </p:nvSpPr>
        <p:spPr bwMode="auto">
          <a:xfrm>
            <a:off x="3894138" y="3090863"/>
            <a:ext cx="1081087" cy="1081087"/>
          </a:xfrm>
          <a:prstGeom prst="plus">
            <a:avLst>
              <a:gd name="adj" fmla="val 25000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GB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Rectangle 56"/>
          <p:cNvSpPr>
            <a:spLocks noChangeArrowheads="1"/>
          </p:cNvSpPr>
          <p:nvPr/>
        </p:nvSpPr>
        <p:spPr bwMode="auto">
          <a:xfrm>
            <a:off x="3914775" y="4171950"/>
            <a:ext cx="1079500" cy="431800"/>
          </a:xfrm>
          <a:prstGeom prst="rect">
            <a:avLst/>
          </a:prstGeom>
          <a:noFill/>
          <a:ln w="57150">
            <a:solidFill>
              <a:srgbClr val="FF5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GB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Rectangle 57"/>
          <p:cNvSpPr>
            <a:spLocks noChangeArrowheads="1"/>
          </p:cNvSpPr>
          <p:nvPr/>
        </p:nvSpPr>
        <p:spPr bwMode="auto">
          <a:xfrm>
            <a:off x="6415088" y="3263900"/>
            <a:ext cx="1008062" cy="576263"/>
          </a:xfrm>
          <a:prstGeom prst="rect">
            <a:avLst/>
          </a:prstGeom>
          <a:noFill/>
          <a:ln w="57150">
            <a:solidFill>
              <a:srgbClr val="FF5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GB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Rectangle 80"/>
          <p:cNvSpPr>
            <a:spLocks noChangeArrowheads="1"/>
          </p:cNvSpPr>
          <p:nvPr/>
        </p:nvSpPr>
        <p:spPr bwMode="auto">
          <a:xfrm>
            <a:off x="250825" y="5657850"/>
            <a:ext cx="399660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>
              <a:buFont typeface="Symbol" pitchFamily="18" charset="2"/>
              <a:buChar char="®"/>
            </a:pPr>
            <a:r>
              <a:rPr lang="en-GB" sz="2200" dirty="0">
                <a:solidFill>
                  <a:srgbClr val="FF3300"/>
                </a:solidFill>
                <a:cs typeface="Times New Roman" pitchFamily="18" charset="0"/>
                <a:sym typeface="Symbol" pitchFamily="18" charset="2"/>
              </a:rPr>
              <a:t> energy intensive separation</a:t>
            </a:r>
          </a:p>
        </p:txBody>
      </p:sp>
      <p:sp>
        <p:nvSpPr>
          <p:cNvPr id="46" name="AutoShape 82"/>
          <p:cNvSpPr>
            <a:spLocks noChangeArrowheads="1"/>
          </p:cNvSpPr>
          <p:nvPr/>
        </p:nvSpPr>
        <p:spPr bwMode="auto">
          <a:xfrm>
            <a:off x="5192486" y="5671457"/>
            <a:ext cx="1317173" cy="1023257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GB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47" name="Group 84"/>
          <p:cNvGrpSpPr>
            <a:grpSpLocks/>
          </p:cNvGrpSpPr>
          <p:nvPr/>
        </p:nvGrpSpPr>
        <p:grpSpPr bwMode="auto">
          <a:xfrm rot="5400000">
            <a:off x="7449344" y="2812257"/>
            <a:ext cx="1466850" cy="1420812"/>
            <a:chOff x="2651" y="3430"/>
            <a:chExt cx="2905" cy="817"/>
          </a:xfrm>
        </p:grpSpPr>
        <p:sp>
          <p:nvSpPr>
            <p:cNvPr id="48" name="AutoShape 85"/>
            <p:cNvSpPr>
              <a:spLocks noChangeArrowheads="1"/>
            </p:cNvSpPr>
            <p:nvPr/>
          </p:nvSpPr>
          <p:spPr bwMode="auto">
            <a:xfrm>
              <a:off x="3288" y="3430"/>
              <a:ext cx="2268" cy="81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/>
              <a:endParaRPr lang="en-GB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49" name="AutoShape 86"/>
            <p:cNvSpPr>
              <a:spLocks noChangeArrowheads="1"/>
            </p:cNvSpPr>
            <p:nvPr/>
          </p:nvSpPr>
          <p:spPr bwMode="auto">
            <a:xfrm flipH="1">
              <a:off x="2651" y="3588"/>
              <a:ext cx="2268" cy="49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/>
              <a:endParaRPr lang="en-GB">
                <a:solidFill>
                  <a:srgbClr val="000000"/>
                </a:solidFill>
                <a:latin typeface="Times New Roman"/>
              </a:endParaRPr>
            </a:p>
          </p:txBody>
        </p:sp>
      </p:grpSp>
      <p:sp>
        <p:nvSpPr>
          <p:cNvPr id="50" name="Text Box 235"/>
          <p:cNvSpPr txBox="1">
            <a:spLocks noChangeArrowheads="1"/>
          </p:cNvSpPr>
          <p:nvPr/>
        </p:nvSpPr>
        <p:spPr bwMode="auto">
          <a:xfrm>
            <a:off x="908588" y="6231797"/>
            <a:ext cx="1794649" cy="257369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36000" tIns="36000" rIns="36000" bIns="36000">
            <a:spAutoFit/>
          </a:bodyPr>
          <a:lstStyle/>
          <a:p>
            <a:pPr algn="ctr" defTabSz="914400" eaLnBrk="0" hangingPunct="0"/>
            <a:r>
              <a:rPr lang="en-GB" sz="1200" i="1" dirty="0" smtClean="0">
                <a:solidFill>
                  <a:srgbClr val="FFFFFF"/>
                </a:solidFill>
              </a:rPr>
              <a:t>Cat. Sci. Tech. </a:t>
            </a:r>
            <a:r>
              <a:rPr lang="en-GB" sz="1200" b="1" dirty="0" smtClean="0">
                <a:solidFill>
                  <a:srgbClr val="FFFFFF"/>
                </a:solidFill>
              </a:rPr>
              <a:t>2012</a:t>
            </a:r>
            <a:r>
              <a:rPr lang="en-GB" sz="1200" dirty="0" smtClean="0">
                <a:solidFill>
                  <a:srgbClr val="FFFFFF"/>
                </a:solidFill>
              </a:rPr>
              <a:t>, </a:t>
            </a:r>
            <a:r>
              <a:rPr lang="en-GB" sz="1200" i="1" dirty="0" smtClean="0">
                <a:solidFill>
                  <a:srgbClr val="FFFFFF"/>
                </a:solidFill>
              </a:rPr>
              <a:t>1</a:t>
            </a:r>
            <a:r>
              <a:rPr lang="en-GB" sz="1200" dirty="0" smtClean="0">
                <a:solidFill>
                  <a:srgbClr val="FFFFFF"/>
                </a:solidFill>
              </a:rPr>
              <a:t>, 1</a:t>
            </a:r>
          </a:p>
        </p:txBody>
      </p:sp>
      <p:sp>
        <p:nvSpPr>
          <p:cNvPr id="53" name="Text Box 7"/>
          <p:cNvSpPr txBox="1">
            <a:spLocks noChangeArrowheads="1"/>
          </p:cNvSpPr>
          <p:nvPr/>
        </p:nvSpPr>
        <p:spPr bwMode="auto">
          <a:xfrm>
            <a:off x="118492" y="764704"/>
            <a:ext cx="3589412" cy="11079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80975" indent="-180975" defTabSz="914400" eaLnBrk="0" hangingPunct="0">
              <a:buClr>
                <a:srgbClr val="FF0000"/>
              </a:buClr>
              <a:buFontTx/>
              <a:buChar char="•"/>
            </a:pPr>
            <a:r>
              <a:rPr lang="en-GB" sz="2400" dirty="0" smtClean="0">
                <a:solidFill>
                  <a:srgbClr val="000000"/>
                </a:solidFill>
                <a:latin typeface="Times New Roman"/>
                <a:cs typeface="Times New Roman" pitchFamily="18" charset="0"/>
              </a:rPr>
              <a:t>Second-generation biofuels from lignocellulose or sustainable bio-oils.</a:t>
            </a:r>
            <a:endParaRPr lang="en-GB" sz="2400" dirty="0">
              <a:solidFill>
                <a:srgbClr val="000000"/>
              </a:solidFill>
              <a:latin typeface="Times New Roman"/>
              <a:cs typeface="Times New Roman" pitchFamily="18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3816350" y="4946650"/>
            <a:ext cx="1371600" cy="7493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srgbClr val="FFFFFF"/>
              </a:solidFill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3864779" y="4998650"/>
            <a:ext cx="1210642" cy="664239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spAutoFit/>
          </a:bodyPr>
          <a:lstStyle/>
          <a:p>
            <a:pPr algn="ctr" defTabSz="914400">
              <a:lnSpc>
                <a:spcPts val="1700"/>
              </a:lnSpc>
            </a:pPr>
            <a:r>
              <a:rPr lang="en-GB" sz="1600" smtClean="0">
                <a:solidFill>
                  <a:srgbClr val="000000"/>
                </a:solidFill>
              </a:rPr>
              <a:t>Renewable</a:t>
            </a:r>
          </a:p>
          <a:p>
            <a:pPr algn="ctr" defTabSz="914400">
              <a:lnSpc>
                <a:spcPts val="1700"/>
              </a:lnSpc>
            </a:pPr>
            <a:r>
              <a:rPr lang="en-GB" sz="1600" smtClean="0">
                <a:solidFill>
                  <a:srgbClr val="000000"/>
                </a:solidFill>
              </a:rPr>
              <a:t>bio-oils</a:t>
            </a:r>
            <a:endParaRPr lang="en-GB" sz="1600" dirty="0">
              <a:solidFill>
                <a:srgbClr val="000000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8384381" y="1740694"/>
            <a:ext cx="5691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274510" y="1985620"/>
            <a:ext cx="3119725" cy="1504219"/>
            <a:chOff x="255460" y="1985620"/>
            <a:chExt cx="3119725" cy="1504219"/>
          </a:xfrm>
        </p:grpSpPr>
        <p:grpSp>
          <p:nvGrpSpPr>
            <p:cNvPr id="69" name="Group 68"/>
            <p:cNvGrpSpPr/>
            <p:nvPr/>
          </p:nvGrpSpPr>
          <p:grpSpPr>
            <a:xfrm>
              <a:off x="255460" y="1985620"/>
              <a:ext cx="1457449" cy="1504219"/>
              <a:chOff x="255460" y="1985620"/>
              <a:chExt cx="1457449" cy="1504219"/>
            </a:xfrm>
          </p:grpSpPr>
          <p:pic>
            <p:nvPicPr>
              <p:cNvPr id="65" name="Picture 19" descr="http://t1.gstatic.com/images?q=tbn:1XzxjJdULLqeHM:http://www.jpclimited.com/images/text_images/about_1.gif&amp;t=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3191" r="23427"/>
              <a:stretch>
                <a:fillRect/>
              </a:stretch>
            </p:blipFill>
            <p:spPr bwMode="auto">
              <a:xfrm>
                <a:off x="255460" y="2000250"/>
                <a:ext cx="1457449" cy="1489589"/>
              </a:xfrm>
              <a:prstGeom prst="rect">
                <a:avLst/>
              </a:prstGeom>
              <a:noFill/>
            </p:spPr>
          </p:pic>
          <p:sp>
            <p:nvSpPr>
              <p:cNvPr id="67" name="TextBox 66"/>
              <p:cNvSpPr txBox="1"/>
              <p:nvPr/>
            </p:nvSpPr>
            <p:spPr>
              <a:xfrm>
                <a:off x="635531" y="1985620"/>
                <a:ext cx="697307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en-GB" sz="1600" kern="0" dirty="0" err="1" smtClean="0">
                    <a:solidFill>
                      <a:sysClr val="windowText" lastClr="000000"/>
                    </a:solidFill>
                  </a:rPr>
                  <a:t>Jatropha</a:t>
                </a:r>
                <a:endParaRPr lang="en-GB" sz="16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1863017" y="2203638"/>
              <a:ext cx="1512168" cy="1178017"/>
              <a:chOff x="1863017" y="2203638"/>
              <a:chExt cx="1512168" cy="1178017"/>
            </a:xfrm>
          </p:grpSpPr>
          <p:pic>
            <p:nvPicPr>
              <p:cNvPr id="66" name="Picture 4" descr="http://algaculture.org/images/wetalgae.jp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863017" y="2247528"/>
                <a:ext cx="1512168" cy="1134127"/>
              </a:xfrm>
              <a:prstGeom prst="rect">
                <a:avLst/>
              </a:prstGeom>
              <a:noFill/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2271431" y="2203638"/>
                <a:ext cx="490520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en-GB" sz="1600" kern="0" dirty="0" smtClean="0">
                    <a:solidFill>
                      <a:sysClr val="windowText" lastClr="000000"/>
                    </a:solidFill>
                  </a:rPr>
                  <a:t>Algae</a:t>
                </a:r>
                <a:endParaRPr lang="en-GB" sz="16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72" name="TextBox 71"/>
          <p:cNvSpPr txBox="1"/>
          <p:nvPr/>
        </p:nvSpPr>
        <p:spPr>
          <a:xfrm>
            <a:off x="4340607" y="847353"/>
            <a:ext cx="3148299" cy="369332"/>
          </a:xfrm>
          <a:prstGeom prst="rect">
            <a:avLst/>
          </a:prstGeom>
          <a:solidFill>
            <a:sysClr val="window" lastClr="FFFFFF">
              <a:alpha val="56000"/>
            </a:sysClr>
          </a:solidFill>
        </p:spPr>
        <p:txBody>
          <a:bodyPr wrap="none" lIns="0" tIns="0" rIns="0" bIns="0" rtlCol="0">
            <a:spAutoFit/>
          </a:bodyPr>
          <a:lstStyle/>
          <a:p>
            <a:pPr algn="ctr" defTabSz="914400">
              <a:defRPr/>
            </a:pPr>
            <a:r>
              <a:rPr lang="en-GB" sz="2400" kern="0" smtClean="0">
                <a:solidFill>
                  <a:srgbClr val="006600"/>
                </a:solidFill>
              </a:rPr>
              <a:t>Bio-oil transesterification</a:t>
            </a:r>
            <a:endParaRPr lang="en-GB" sz="2400" kern="0" dirty="0">
              <a:solidFill>
                <a:srgbClr val="006600"/>
              </a:solidFill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5393478" y="5219819"/>
            <a:ext cx="953858" cy="1507549"/>
            <a:chOff x="5393478" y="5110959"/>
            <a:chExt cx="953858" cy="1507549"/>
          </a:xfrm>
        </p:grpSpPr>
        <p:pic>
          <p:nvPicPr>
            <p:cNvPr id="55" name="Picture 22" descr="http://pneumaticaddict.files.wordpress.com/2009/02/algae-2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93478" y="5804549"/>
              <a:ext cx="953858" cy="81395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4" name="Picture 23" descr="http://www.biodiesel-machine.com/image/jatropha-oil-seeds-2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508743" y="5110959"/>
              <a:ext cx="723328" cy="723329"/>
            </a:xfrm>
            <a:prstGeom prst="rect">
              <a:avLst/>
            </a:prstGeom>
            <a:noFill/>
          </p:spPr>
        </p:pic>
      </p:grpSp>
      <p:sp>
        <p:nvSpPr>
          <p:cNvPr id="63" name="Text Box 235"/>
          <p:cNvSpPr txBox="1">
            <a:spLocks noChangeArrowheads="1"/>
          </p:cNvSpPr>
          <p:nvPr/>
        </p:nvSpPr>
        <p:spPr bwMode="auto">
          <a:xfrm>
            <a:off x="360168" y="6508771"/>
            <a:ext cx="2891488" cy="257369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36000" tIns="36000" rIns="36000" bIns="36000">
            <a:spAutoFit/>
          </a:bodyPr>
          <a:lstStyle/>
          <a:p>
            <a:pPr algn="ctr" defTabSz="914400" eaLnBrk="0" hangingPunct="0"/>
            <a:r>
              <a:rPr lang="en-GB" sz="1200" i="1" dirty="0" smtClean="0">
                <a:solidFill>
                  <a:srgbClr val="FFFFFF"/>
                </a:solidFill>
              </a:rPr>
              <a:t>J. </a:t>
            </a:r>
            <a:r>
              <a:rPr lang="en-GB" sz="1200" i="1" dirty="0" err="1" smtClean="0">
                <a:solidFill>
                  <a:srgbClr val="FFFFFF"/>
                </a:solidFill>
              </a:rPr>
              <a:t>Biobased</a:t>
            </a:r>
            <a:r>
              <a:rPr lang="en-GB" sz="1200" i="1" dirty="0" smtClean="0">
                <a:solidFill>
                  <a:srgbClr val="FFFFFF"/>
                </a:solidFill>
              </a:rPr>
              <a:t> Mater. </a:t>
            </a:r>
            <a:r>
              <a:rPr lang="en-GB" sz="1200" i="1" dirty="0" err="1" smtClean="0">
                <a:solidFill>
                  <a:srgbClr val="FFFFFF"/>
                </a:solidFill>
              </a:rPr>
              <a:t>Bioenergy</a:t>
            </a:r>
            <a:r>
              <a:rPr lang="en-GB" sz="1200" i="1" dirty="0" smtClean="0">
                <a:solidFill>
                  <a:srgbClr val="FFFFFF"/>
                </a:solidFill>
              </a:rPr>
              <a:t> </a:t>
            </a:r>
            <a:r>
              <a:rPr lang="en-GB" sz="1200" b="1" dirty="0" smtClean="0">
                <a:solidFill>
                  <a:srgbClr val="FFFFFF"/>
                </a:solidFill>
              </a:rPr>
              <a:t>2007</a:t>
            </a:r>
            <a:r>
              <a:rPr lang="en-GB" sz="1200" dirty="0" smtClean="0">
                <a:solidFill>
                  <a:srgbClr val="FFFFFF"/>
                </a:solidFill>
              </a:rPr>
              <a:t>, </a:t>
            </a:r>
            <a:r>
              <a:rPr lang="en-GB" sz="1200" i="1" dirty="0" smtClean="0">
                <a:solidFill>
                  <a:srgbClr val="FFFFFF"/>
                </a:solidFill>
              </a:rPr>
              <a:t>1</a:t>
            </a:r>
            <a:r>
              <a:rPr lang="en-GB" sz="1200" dirty="0" smtClean="0">
                <a:solidFill>
                  <a:srgbClr val="FFFFFF"/>
                </a:solidFill>
              </a:rPr>
              <a:t>, 19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99597" y="5657920"/>
            <a:ext cx="628377" cy="55399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 defTabSz="914400"/>
            <a:r>
              <a:rPr lang="en-GB" dirty="0" smtClean="0">
                <a:solidFill>
                  <a:srgbClr val="006600"/>
                </a:solidFill>
                <a:latin typeface="Times New Roman"/>
              </a:rPr>
              <a:t>Low </a:t>
            </a:r>
          </a:p>
          <a:p>
            <a:pPr algn="ctr" defTabSz="914400"/>
            <a:r>
              <a:rPr lang="en-GB" dirty="0" smtClean="0">
                <a:solidFill>
                  <a:srgbClr val="006600"/>
                </a:solidFill>
                <a:latin typeface="Times New Roman"/>
              </a:rPr>
              <a:t>carbon</a:t>
            </a:r>
            <a:endParaRPr lang="en-GB" dirty="0">
              <a:solidFill>
                <a:srgbClr val="006600"/>
              </a:solidFill>
              <a:latin typeface="Times New Roman"/>
            </a:endParaRPr>
          </a:p>
        </p:txBody>
      </p:sp>
      <p:sp>
        <p:nvSpPr>
          <p:cNvPr id="45" name="AutoShape 81"/>
          <p:cNvSpPr>
            <a:spLocks noChangeArrowheads="1"/>
          </p:cNvSpPr>
          <p:nvPr/>
        </p:nvSpPr>
        <p:spPr bwMode="auto">
          <a:xfrm>
            <a:off x="6505330" y="5441270"/>
            <a:ext cx="2206620" cy="1296988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GB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184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14" grpId="0"/>
      <p:bldP spid="14" grpId="1"/>
      <p:bldP spid="15" grpId="0"/>
      <p:bldP spid="16" grpId="0"/>
      <p:bldP spid="18" grpId="0"/>
      <p:bldP spid="19" grpId="0"/>
      <p:bldP spid="19" grpId="1"/>
      <p:bldP spid="19" grpId="2"/>
      <p:bldP spid="27" grpId="0"/>
      <p:bldP spid="40" grpId="0" animBg="1"/>
      <p:bldP spid="40" grpId="1" animBg="1"/>
      <p:bldP spid="41" grpId="0" animBg="1"/>
      <p:bldP spid="43" grpId="0"/>
      <p:bldP spid="50" grpId="0" animBg="1"/>
      <p:bldP spid="51" grpId="0" animBg="1"/>
      <p:bldP spid="72" grpId="0" animBg="1"/>
      <p:bldP spid="72" grpId="1" animBg="1"/>
      <p:bldP spid="63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AutoShape 24"/>
          <p:cNvSpPr>
            <a:spLocks noChangeArrowheads="1"/>
          </p:cNvSpPr>
          <p:nvPr/>
        </p:nvSpPr>
        <p:spPr bwMode="auto">
          <a:xfrm rot="16200000">
            <a:off x="5729287" y="1174903"/>
            <a:ext cx="466725" cy="649288"/>
          </a:xfrm>
          <a:prstGeom prst="downArrow">
            <a:avLst>
              <a:gd name="adj1" fmla="val 50000"/>
              <a:gd name="adj2" fmla="val 34779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" name="AutoShape 24"/>
          <p:cNvSpPr>
            <a:spLocks noChangeArrowheads="1"/>
          </p:cNvSpPr>
          <p:nvPr/>
        </p:nvSpPr>
        <p:spPr bwMode="auto">
          <a:xfrm rot="5400000">
            <a:off x="2947987" y="1174903"/>
            <a:ext cx="466725" cy="649288"/>
          </a:xfrm>
          <a:prstGeom prst="downArrow">
            <a:avLst>
              <a:gd name="adj1" fmla="val 50000"/>
              <a:gd name="adj2" fmla="val 34779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7544" name="AutoShape 24"/>
          <p:cNvSpPr>
            <a:spLocks noChangeArrowheads="1"/>
          </p:cNvSpPr>
          <p:nvPr/>
        </p:nvSpPr>
        <p:spPr bwMode="auto">
          <a:xfrm>
            <a:off x="4338638" y="1703541"/>
            <a:ext cx="466725" cy="649288"/>
          </a:xfrm>
          <a:prstGeom prst="downArrow">
            <a:avLst>
              <a:gd name="adj1" fmla="val 50000"/>
              <a:gd name="adj2" fmla="val 34779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7561" name="Rectangle 41"/>
          <p:cNvSpPr>
            <a:spLocks noChangeArrowheads="1"/>
          </p:cNvSpPr>
          <p:nvPr/>
        </p:nvSpPr>
        <p:spPr bwMode="auto">
          <a:xfrm>
            <a:off x="5907088" y="1116013"/>
            <a:ext cx="1655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800" indent="-17780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FontTx/>
              <a:buChar char="•"/>
            </a:pPr>
            <a:endParaRPr lang="en-US" sz="200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07523" name="AutoShape 3"/>
          <p:cNvSpPr>
            <a:spLocks noChangeArrowheads="1"/>
          </p:cNvSpPr>
          <p:nvPr/>
        </p:nvSpPr>
        <p:spPr bwMode="auto">
          <a:xfrm>
            <a:off x="3251200" y="937783"/>
            <a:ext cx="2641600" cy="10509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008000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</a:rPr>
              <a:t>Biodiesel synthesis</a:t>
            </a:r>
            <a:endParaRPr lang="en-US" sz="2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7583" name="Line 63"/>
          <p:cNvSpPr>
            <a:spLocks noChangeShapeType="1"/>
          </p:cNvSpPr>
          <p:nvPr/>
        </p:nvSpPr>
        <p:spPr bwMode="auto">
          <a:xfrm>
            <a:off x="888970" y="-90467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7546" name="AutoShape 26"/>
          <p:cNvSpPr>
            <a:spLocks noChangeArrowheads="1"/>
          </p:cNvSpPr>
          <p:nvPr/>
        </p:nvSpPr>
        <p:spPr bwMode="auto">
          <a:xfrm>
            <a:off x="6376869" y="1094834"/>
            <a:ext cx="2592388" cy="442674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u="sng" dirty="0">
                <a:solidFill>
                  <a:srgbClr val="000000"/>
                </a:solidFill>
                <a:latin typeface="Times New Roman" pitchFamily="18" charset="0"/>
              </a:rPr>
              <a:t>2. Catalyst type </a:t>
            </a:r>
          </a:p>
        </p:txBody>
      </p:sp>
      <p:sp>
        <p:nvSpPr>
          <p:cNvPr id="107565" name="Rectangle 45"/>
          <p:cNvSpPr>
            <a:spLocks noChangeArrowheads="1"/>
          </p:cNvSpPr>
          <p:nvPr/>
        </p:nvSpPr>
        <p:spPr bwMode="auto">
          <a:xfrm>
            <a:off x="26635" y="4289424"/>
            <a:ext cx="26654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7800" indent="-1778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800" dirty="0">
              <a:solidFill>
                <a:srgbClr val="FF3300"/>
              </a:solidFill>
              <a:latin typeface="Times New Roman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Fatty acid content?</a:t>
            </a:r>
            <a:endParaRPr lang="en-US" sz="2000" dirty="0">
              <a:solidFill>
                <a:srgbClr val="0000FF"/>
              </a:solidFill>
              <a:latin typeface="Times New Roman" pitchFamily="18" charset="0"/>
            </a:endParaRPr>
          </a:p>
          <a:p>
            <a:pPr marL="177800" indent="-1778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 dirty="0">
              <a:solidFill>
                <a:srgbClr val="FF3300"/>
              </a:solidFill>
              <a:latin typeface="Times New Roman" pitchFamily="18" charset="0"/>
            </a:endParaRPr>
          </a:p>
          <a:p>
            <a:pPr marL="177800" indent="-1778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pic>
        <p:nvPicPr>
          <p:cNvPr id="107595" name="Picture 75" descr="palmitic ac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456" y="3349007"/>
            <a:ext cx="1022350" cy="882650"/>
          </a:xfrm>
          <a:prstGeom prst="rect">
            <a:avLst/>
          </a:prstGeom>
          <a:noFill/>
        </p:spPr>
      </p:pic>
      <p:sp>
        <p:nvSpPr>
          <p:cNvPr id="107596" name="Text Box 76"/>
          <p:cNvSpPr txBox="1">
            <a:spLocks noChangeArrowheads="1"/>
          </p:cNvSpPr>
          <p:nvPr/>
        </p:nvSpPr>
        <p:spPr bwMode="auto">
          <a:xfrm>
            <a:off x="26635" y="1528684"/>
            <a:ext cx="2927009" cy="406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7800" indent="-177800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GB" sz="2000" dirty="0" smtClean="0">
                <a:solidFill>
                  <a:srgbClr val="0000FF"/>
                </a:solidFill>
                <a:latin typeface="Times New Roman" pitchFamily="18" charset="0"/>
              </a:rPr>
              <a:t>Unsaturation/chain length</a:t>
            </a:r>
            <a:endParaRPr lang="en-GB" sz="20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107597" name="Picture 77" descr="oleic acid"/>
          <p:cNvPicPr>
            <a:picLocks noChangeAspect="1" noChangeArrowheads="1"/>
          </p:cNvPicPr>
          <p:nvPr/>
        </p:nvPicPr>
        <p:blipFill>
          <a:blip r:embed="rId3" cstate="print"/>
          <a:srcRect l="26158" r="26505"/>
          <a:stretch>
            <a:fillRect/>
          </a:stretch>
        </p:blipFill>
        <p:spPr bwMode="auto">
          <a:xfrm>
            <a:off x="403988" y="1909144"/>
            <a:ext cx="649287" cy="1371600"/>
          </a:xfrm>
          <a:prstGeom prst="rect">
            <a:avLst/>
          </a:prstGeom>
          <a:noFill/>
        </p:spPr>
      </p:pic>
      <p:sp>
        <p:nvSpPr>
          <p:cNvPr id="107599" name="Rectangle 79"/>
          <p:cNvSpPr>
            <a:spLocks noChangeArrowheads="1"/>
          </p:cNvSpPr>
          <p:nvPr/>
        </p:nvSpPr>
        <p:spPr bwMode="auto">
          <a:xfrm>
            <a:off x="1191166" y="2135769"/>
            <a:ext cx="179387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 err="1">
                <a:solidFill>
                  <a:srgbClr val="000000"/>
                </a:solidFill>
                <a:latin typeface="Times New Roman" pitchFamily="18" charset="0"/>
              </a:rPr>
              <a:t>Glyceryl</a:t>
            </a:r>
            <a:r>
              <a:rPr lang="en-GB" sz="2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itchFamily="18" charset="0"/>
              </a:rPr>
              <a:t>trioleate</a:t>
            </a:r>
            <a:r>
              <a:rPr lang="en-GB" sz="2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lang="en-GB" sz="1600" baseline="-25000" dirty="0">
                <a:solidFill>
                  <a:srgbClr val="000000"/>
                </a:solidFill>
                <a:latin typeface="Times New Roman" pitchFamily="18" charset="0"/>
              </a:rPr>
              <a:t>18 </a:t>
            </a:r>
            <a:r>
              <a:rPr lang="en-GB" sz="1600" dirty="0">
                <a:solidFill>
                  <a:srgbClr val="000000"/>
                </a:solidFill>
                <a:latin typeface="Times New Roman" pitchFamily="18" charset="0"/>
              </a:rPr>
              <a:t>unsaturated</a:t>
            </a:r>
          </a:p>
        </p:txBody>
      </p:sp>
      <p:sp>
        <p:nvSpPr>
          <p:cNvPr id="107600" name="Rectangle 80"/>
          <p:cNvSpPr>
            <a:spLocks noChangeArrowheads="1"/>
          </p:cNvSpPr>
          <p:nvPr/>
        </p:nvSpPr>
        <p:spPr bwMode="auto">
          <a:xfrm>
            <a:off x="1231647" y="3349007"/>
            <a:ext cx="171291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 err="1">
                <a:solidFill>
                  <a:srgbClr val="000000"/>
                </a:solidFill>
                <a:latin typeface="Times New Roman" pitchFamily="18" charset="0"/>
              </a:rPr>
              <a:t>Glyceryl</a:t>
            </a:r>
            <a:r>
              <a:rPr lang="en-GB" sz="2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Times New Roman" pitchFamily="18" charset="0"/>
              </a:rPr>
              <a:t>tripalmitate</a:t>
            </a:r>
            <a:endParaRPr lang="en-GB" sz="2000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lang="en-GB" sz="1600" baseline="-25000" dirty="0">
                <a:solidFill>
                  <a:srgbClr val="000000"/>
                </a:solidFill>
                <a:latin typeface="Times New Roman" pitchFamily="18" charset="0"/>
              </a:rPr>
              <a:t>16 </a:t>
            </a:r>
            <a:r>
              <a:rPr lang="en-GB" sz="1600" dirty="0">
                <a:solidFill>
                  <a:srgbClr val="000000"/>
                </a:solidFill>
                <a:latin typeface="Times New Roman" pitchFamily="18" charset="0"/>
              </a:rPr>
              <a:t>saturated</a:t>
            </a:r>
          </a:p>
        </p:txBody>
      </p:sp>
      <p:sp>
        <p:nvSpPr>
          <p:cNvPr id="107602" name="AutoShape 82"/>
          <p:cNvSpPr>
            <a:spLocks noChangeArrowheads="1"/>
          </p:cNvSpPr>
          <p:nvPr/>
        </p:nvSpPr>
        <p:spPr bwMode="auto">
          <a:xfrm>
            <a:off x="324834" y="1094834"/>
            <a:ext cx="2203611" cy="442674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u="sng" dirty="0" smtClean="0">
                <a:solidFill>
                  <a:srgbClr val="000000"/>
                </a:solidFill>
                <a:latin typeface="Times New Roman" pitchFamily="18" charset="0"/>
              </a:rPr>
              <a:t>1. </a:t>
            </a:r>
            <a:r>
              <a:rPr lang="en-US" sz="2000" b="1" u="sng" dirty="0">
                <a:solidFill>
                  <a:srgbClr val="000000"/>
                </a:solidFill>
                <a:latin typeface="Times New Roman" pitchFamily="18" charset="0"/>
              </a:rPr>
              <a:t>Oil composition</a:t>
            </a:r>
          </a:p>
        </p:txBody>
      </p:sp>
      <p:sp>
        <p:nvSpPr>
          <p:cNvPr id="107603" name="AutoShape 83"/>
          <p:cNvSpPr>
            <a:spLocks noChangeArrowheads="1"/>
          </p:cNvSpPr>
          <p:nvPr/>
        </p:nvSpPr>
        <p:spPr bwMode="auto">
          <a:xfrm>
            <a:off x="81939" y="1094834"/>
            <a:ext cx="2700000" cy="5537036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7605" name="Text Box 85"/>
          <p:cNvSpPr txBox="1">
            <a:spLocks noChangeArrowheads="1"/>
          </p:cNvSpPr>
          <p:nvPr/>
        </p:nvSpPr>
        <p:spPr bwMode="auto">
          <a:xfrm>
            <a:off x="6372450" y="1528684"/>
            <a:ext cx="2628706" cy="40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7800" indent="-177800" algn="ctr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sz="2000" dirty="0">
                <a:solidFill>
                  <a:srgbClr val="0000FF"/>
                </a:solidFill>
                <a:latin typeface="Times New Roman" pitchFamily="18" charset="0"/>
              </a:rPr>
              <a:t>Solid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acid 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 pitchFamily="18" charset="0"/>
              </a:rPr>
              <a:t>vs</a:t>
            </a:r>
            <a:r>
              <a:rPr lang="en-US" sz="2000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solid base</a:t>
            </a:r>
            <a:endParaRPr lang="en-GB" sz="20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107607" name="Picture 87" descr="Crystal structure of the layered hydrotalci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54431" y="3738126"/>
            <a:ext cx="1870364" cy="150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608" name="Picture 88" descr="zeol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1992" y="1928990"/>
            <a:ext cx="1415243" cy="1415243"/>
          </a:xfrm>
          <a:prstGeom prst="rect">
            <a:avLst/>
          </a:prstGeom>
          <a:noFill/>
        </p:spPr>
      </p:pic>
      <p:sp>
        <p:nvSpPr>
          <p:cNvPr id="107609" name="Rectangle 89"/>
          <p:cNvSpPr>
            <a:spLocks noChangeArrowheads="1"/>
          </p:cNvSpPr>
          <p:nvPr/>
        </p:nvSpPr>
        <p:spPr bwMode="auto">
          <a:xfrm>
            <a:off x="6406994" y="5524076"/>
            <a:ext cx="280825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Compatibility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</a:rPr>
              <a:t>with oil? </a:t>
            </a:r>
            <a:endParaRPr lang="en-US" sz="2000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Acid/Base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</a:rPr>
              <a:t>strength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?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Effect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</a:rPr>
              <a:t>of porosity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</a:rPr>
              <a:t>?</a:t>
            </a:r>
            <a:endParaRPr lang="en-GB" sz="20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07615" name="Rectangle 95"/>
          <p:cNvSpPr>
            <a:spLocks noChangeArrowheads="1"/>
          </p:cNvSpPr>
          <p:nvPr/>
        </p:nvSpPr>
        <p:spPr bwMode="auto">
          <a:xfrm>
            <a:off x="1591569" y="2170134"/>
            <a:ext cx="1841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07613" name="Rectangle 93"/>
          <p:cNvSpPr>
            <a:spLocks noChangeArrowheads="1"/>
          </p:cNvSpPr>
          <p:nvPr/>
        </p:nvSpPr>
        <p:spPr bwMode="auto">
          <a:xfrm>
            <a:off x="1078807" y="5456236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H</a:t>
            </a:r>
            <a:r>
              <a:rPr lang="en-GB" sz="1600" baseline="30000">
                <a:solidFill>
                  <a:srgbClr val="000000"/>
                </a:solidFill>
                <a:latin typeface="Times New Roman" pitchFamily="18" charset="0"/>
              </a:rPr>
              <a:t>+      </a:t>
            </a: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CH</a:t>
            </a:r>
            <a:r>
              <a:rPr lang="en-GB" sz="1600" baseline="-25000">
                <a:solidFill>
                  <a:srgbClr val="000000"/>
                </a:solidFill>
                <a:latin typeface="Times New Roman" pitchFamily="18" charset="0"/>
              </a:rPr>
              <a:t>3</a:t>
            </a: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OH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           </a:t>
            </a:r>
          </a:p>
        </p:txBody>
      </p:sp>
      <p:pic>
        <p:nvPicPr>
          <p:cNvPr id="107616" name="Picture 9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094" y="6154714"/>
            <a:ext cx="1906588" cy="414337"/>
          </a:xfrm>
          <a:prstGeom prst="rect">
            <a:avLst/>
          </a:prstGeom>
          <a:noFill/>
        </p:spPr>
      </p:pic>
      <p:pic>
        <p:nvPicPr>
          <p:cNvPr id="107617" name="Picture 9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2069" y="5041899"/>
            <a:ext cx="1854200" cy="393700"/>
          </a:xfrm>
          <a:prstGeom prst="rect">
            <a:avLst/>
          </a:prstGeom>
          <a:noFill/>
        </p:spPr>
      </p:pic>
      <p:sp>
        <p:nvSpPr>
          <p:cNvPr id="107619" name="Line 99"/>
          <p:cNvSpPr>
            <a:spLocks noChangeShapeType="1"/>
          </p:cNvSpPr>
          <p:nvPr/>
        </p:nvSpPr>
        <p:spPr bwMode="auto">
          <a:xfrm>
            <a:off x="1520132" y="5492749"/>
            <a:ext cx="0" cy="6477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7621" name="AutoShape 101"/>
          <p:cNvSpPr>
            <a:spLocks noChangeArrowheads="1"/>
          </p:cNvSpPr>
          <p:nvPr/>
        </p:nvSpPr>
        <p:spPr bwMode="auto">
          <a:xfrm>
            <a:off x="6359750" y="1094834"/>
            <a:ext cx="2700000" cy="5536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7618" name="Text Box 98"/>
          <p:cNvSpPr txBox="1">
            <a:spLocks noChangeArrowheads="1"/>
          </p:cNvSpPr>
          <p:nvPr/>
        </p:nvSpPr>
        <p:spPr bwMode="auto">
          <a:xfrm>
            <a:off x="286644" y="4733924"/>
            <a:ext cx="2337721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Times New Roman" pitchFamily="18" charset="0"/>
              </a:rPr>
              <a:t>Fatty 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</a:rPr>
              <a:t>Acid (FFA</a:t>
            </a:r>
            <a:r>
              <a:rPr lang="en-GB" sz="2000" dirty="0">
                <a:solidFill>
                  <a:srgbClr val="000000"/>
                </a:solidFill>
                <a:latin typeface="Times New Roman" pitchFamily="18" charset="0"/>
              </a:rPr>
              <a:t>)                   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 dirty="0">
              <a:solidFill>
                <a:srgbClr val="000000"/>
              </a:solidFill>
              <a:latin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 dirty="0">
              <a:solidFill>
                <a:srgbClr val="000000"/>
              </a:solidFill>
              <a:latin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 dirty="0">
              <a:solidFill>
                <a:srgbClr val="000000"/>
              </a:solidFill>
              <a:latin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000000"/>
                </a:solidFill>
                <a:latin typeface="Times New Roman" pitchFamily="18" charset="0"/>
              </a:rPr>
              <a:t>FAME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588" y="71636"/>
            <a:ext cx="3281274" cy="615553"/>
          </a:xfrm>
        </p:spPr>
        <p:txBody>
          <a:bodyPr/>
          <a:lstStyle/>
          <a:p>
            <a:r>
              <a:rPr lang="en-GB" smtClean="0"/>
              <a:t>Process variables</a:t>
            </a:r>
            <a:endParaRPr lang="en-GB" dirty="0"/>
          </a:p>
        </p:txBody>
      </p:sp>
      <p:sp>
        <p:nvSpPr>
          <p:cNvPr id="36" name="Rectangle 79"/>
          <p:cNvSpPr>
            <a:spLocks noChangeArrowheads="1"/>
          </p:cNvSpPr>
          <p:nvPr/>
        </p:nvSpPr>
        <p:spPr bwMode="auto">
          <a:xfrm>
            <a:off x="6792676" y="3256395"/>
            <a:ext cx="17938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</a:rPr>
              <a:t>Zeolites</a:t>
            </a:r>
            <a:endParaRPr lang="en-GB" sz="16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7" name="Rectangle 80"/>
          <p:cNvSpPr>
            <a:spLocks noChangeArrowheads="1"/>
          </p:cNvSpPr>
          <p:nvPr/>
        </p:nvSpPr>
        <p:spPr bwMode="auto">
          <a:xfrm>
            <a:off x="6833157" y="5167590"/>
            <a:ext cx="17129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</a:rPr>
              <a:t>Hydrotalcites</a:t>
            </a:r>
            <a:endParaRPr lang="en-GB" sz="16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cxnSp>
        <p:nvCxnSpPr>
          <p:cNvPr id="38" name="Straight Connector 37"/>
          <p:cNvCxnSpPr>
            <a:cxnSpLocks noChangeShapeType="1"/>
          </p:cNvCxnSpPr>
          <p:nvPr/>
        </p:nvCxnSpPr>
        <p:spPr bwMode="auto">
          <a:xfrm>
            <a:off x="215900" y="4377056"/>
            <a:ext cx="23400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74" name="Rectangle 89"/>
          <p:cNvSpPr>
            <a:spLocks noChangeArrowheads="1"/>
          </p:cNvSpPr>
          <p:nvPr/>
        </p:nvSpPr>
        <p:spPr bwMode="auto">
          <a:xfrm>
            <a:off x="2640746" y="14246922"/>
            <a:ext cx="36557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algn="ctr" defTabSz="914400" eaLnBrk="0" hangingPunct="0">
              <a:defRPr/>
            </a:pPr>
            <a:r>
              <a:rPr lang="en-US" sz="2800" kern="0" smtClean="0">
                <a:solidFill>
                  <a:sysClr val="windowText" lastClr="000000"/>
                </a:solidFill>
                <a:latin typeface="Times New Roman" pitchFamily="18" charset="0"/>
              </a:rPr>
              <a:t>Process Intensification</a:t>
            </a:r>
            <a:endParaRPr lang="en-US" sz="2800" kern="0" smtClean="0">
              <a:solidFill>
                <a:srgbClr val="FF3300"/>
              </a:solidFill>
              <a:latin typeface="Times New Roman" pitchFamily="18" charset="0"/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2708870" y="2333388"/>
            <a:ext cx="3638182" cy="4400787"/>
            <a:chOff x="2708870" y="2333388"/>
            <a:chExt cx="3638182" cy="4400787"/>
          </a:xfrm>
        </p:grpSpPr>
        <p:sp>
          <p:nvSpPr>
            <p:cNvPr id="71" name="AutoShape 35"/>
            <p:cNvSpPr>
              <a:spLocks noChangeArrowheads="1"/>
            </p:cNvSpPr>
            <p:nvPr/>
          </p:nvSpPr>
          <p:spPr bwMode="auto">
            <a:xfrm>
              <a:off x="2916000" y="2363779"/>
              <a:ext cx="3312000" cy="4284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>
                <a:defRPr/>
              </a:pPr>
              <a:endParaRPr lang="en-GB" kern="0" dirty="0">
                <a:solidFill>
                  <a:sysClr val="windowText" lastClr="000000"/>
                </a:solidFill>
                <a:latin typeface="Times New Roman" pitchFamily="18" charset="0"/>
              </a:endParaRPr>
            </a:p>
          </p:txBody>
        </p:sp>
        <p:sp>
          <p:nvSpPr>
            <p:cNvPr id="72" name="AutoShape 82"/>
            <p:cNvSpPr>
              <a:spLocks noChangeArrowheads="1"/>
            </p:cNvSpPr>
            <p:nvPr/>
          </p:nvSpPr>
          <p:spPr bwMode="auto">
            <a:xfrm>
              <a:off x="3086100" y="2333388"/>
              <a:ext cx="2971800" cy="442674"/>
            </a:xfrm>
            <a:prstGeom prst="roundRect">
              <a:avLst>
                <a:gd name="adj" fmla="val 16667"/>
              </a:avLst>
            </a:prstGeom>
            <a:noFill/>
            <a:ln w="9525" algn="ctr">
              <a:noFill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defTabSz="914400" eaLnBrk="0" hangingPunct="0">
                <a:defRPr/>
              </a:pPr>
              <a:r>
                <a:rPr lang="en-US" sz="2000" b="1" u="sng" kern="0" smtClean="0">
                  <a:solidFill>
                    <a:sysClr val="windowText" lastClr="000000"/>
                  </a:solidFill>
                  <a:latin typeface="Times New Roman" pitchFamily="18" charset="0"/>
                </a:rPr>
                <a:t>3. Reactor </a:t>
              </a:r>
              <a:r>
                <a:rPr lang="en-US" sz="2000" b="1" u="sng" kern="0" dirty="0">
                  <a:solidFill>
                    <a:sysClr val="windowText" lastClr="000000"/>
                  </a:solidFill>
                  <a:latin typeface="Times New Roman" pitchFamily="18" charset="0"/>
                </a:rPr>
                <a:t>Design</a:t>
              </a:r>
            </a:p>
          </p:txBody>
        </p:sp>
        <p:sp>
          <p:nvSpPr>
            <p:cNvPr id="73" name="Text Box 85"/>
            <p:cNvSpPr txBox="1">
              <a:spLocks noChangeArrowheads="1"/>
            </p:cNvSpPr>
            <p:nvPr/>
          </p:nvSpPr>
          <p:spPr bwMode="auto">
            <a:xfrm>
              <a:off x="3285919" y="2733450"/>
              <a:ext cx="2572162" cy="406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7800" indent="-177800" algn="ctr" defTabSz="914400" eaLnBrk="0" hangingPunct="0">
                <a:lnSpc>
                  <a:spcPct val="110000"/>
                </a:lnSpc>
                <a:buClr>
                  <a:srgbClr val="FF3300"/>
                </a:buClr>
                <a:defRPr/>
              </a:pPr>
              <a:r>
                <a:rPr lang="en-US" sz="2000" kern="0" smtClean="0">
                  <a:solidFill>
                    <a:srgbClr val="0000FF"/>
                  </a:solidFill>
                  <a:latin typeface="Times New Roman" pitchFamily="18" charset="0"/>
                </a:rPr>
                <a:t>Batch vs Flow</a:t>
              </a:r>
              <a:endParaRPr lang="en-GB" sz="2000" kern="0" smtClean="0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pic>
          <p:nvPicPr>
            <p:cNvPr id="78" name="Picture 9" descr="http://pig.ncl.ac.uk/PIG/Adam/OBR/OBR.png"/>
            <p:cNvPicPr>
              <a:picLocks noChangeAspect="1" noChangeArrowheads="1"/>
            </p:cNvPicPr>
            <p:nvPr/>
          </p:nvPicPr>
          <p:blipFill>
            <a:blip r:embed="rId8" cstate="print"/>
            <a:srcRect t="15230" b="50484"/>
            <a:stretch>
              <a:fillRect/>
            </a:stretch>
          </p:blipFill>
          <p:spPr bwMode="auto">
            <a:xfrm rot="16200000">
              <a:off x="2135904" y="4401641"/>
              <a:ext cx="3377360" cy="66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9" name="Rectangle 78"/>
            <p:cNvSpPr/>
            <p:nvPr/>
          </p:nvSpPr>
          <p:spPr bwMode="auto">
            <a:xfrm>
              <a:off x="4045862" y="5382848"/>
              <a:ext cx="360363" cy="108108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hangingPunct="0">
                <a:defRPr/>
              </a:pPr>
              <a:endParaRPr lang="en-GB" sz="3200" kern="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4073759" y="5516297"/>
              <a:ext cx="360362" cy="792163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hangingPunct="0">
                <a:defRPr/>
              </a:pPr>
              <a:endParaRPr lang="en-GB" sz="3200" kern="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 bwMode="auto">
            <a:xfrm>
              <a:off x="2708870" y="5747983"/>
              <a:ext cx="1333500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4400">
                <a:defRPr/>
              </a:pPr>
              <a:r>
                <a:rPr lang="en-GB" sz="1400" kern="0">
                  <a:solidFill>
                    <a:srgbClr val="0000CC"/>
                  </a:solidFill>
                  <a:latin typeface="Times New Roman" pitchFamily="18" charset="0"/>
                </a:rPr>
                <a:t>Flow </a:t>
              </a:r>
              <a:endParaRPr lang="en-GB" sz="1400" kern="0" smtClean="0">
                <a:solidFill>
                  <a:srgbClr val="0000CC"/>
                </a:solidFill>
                <a:latin typeface="Times New Roman" pitchFamily="18" charset="0"/>
              </a:endParaRPr>
            </a:p>
            <a:p>
              <a:pPr algn="ctr" defTabSz="914400">
                <a:defRPr/>
              </a:pPr>
              <a:r>
                <a:rPr lang="en-GB" sz="1400" kern="0" smtClean="0">
                  <a:solidFill>
                    <a:srgbClr val="0000CC"/>
                  </a:solidFill>
                  <a:latin typeface="Times New Roman" pitchFamily="18" charset="0"/>
                </a:rPr>
                <a:t>in</a:t>
              </a:r>
              <a:endParaRPr lang="en-GB" sz="1400" kern="0" dirty="0">
                <a:solidFill>
                  <a:srgbClr val="0000CC"/>
                </a:solidFill>
                <a:latin typeface="Times New Roman" pitchFamily="18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3407913" y="4634781"/>
              <a:ext cx="360362" cy="792162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400" eaLnBrk="0" hangingPunct="0">
                <a:defRPr/>
              </a:pPr>
              <a:endParaRPr lang="en-GB" sz="3200" kern="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 bwMode="auto">
            <a:xfrm>
              <a:off x="2870659" y="4529779"/>
              <a:ext cx="1166813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4400">
                <a:defRPr/>
              </a:pPr>
              <a:r>
                <a:rPr lang="en-GB" sz="1400" kern="0" dirty="0">
                  <a:solidFill>
                    <a:srgbClr val="0000CC"/>
                  </a:solidFill>
                  <a:latin typeface="Times New Roman" pitchFamily="18" charset="0"/>
                </a:rPr>
                <a:t>Baffled</a:t>
              </a:r>
            </a:p>
            <a:p>
              <a:pPr algn="ctr" defTabSz="914400">
                <a:defRPr/>
              </a:pPr>
              <a:r>
                <a:rPr lang="en-GB" sz="1400" kern="0" dirty="0">
                  <a:solidFill>
                    <a:srgbClr val="0000CC"/>
                  </a:solidFill>
                  <a:latin typeface="Times New Roman" pitchFamily="18" charset="0"/>
                </a:rPr>
                <a:t>tube</a:t>
              </a:r>
            </a:p>
          </p:txBody>
        </p:sp>
        <p:sp>
          <p:nvSpPr>
            <p:cNvPr id="84" name="TextBox 83"/>
            <p:cNvSpPr txBox="1"/>
            <p:nvPr/>
          </p:nvSpPr>
          <p:spPr bwMode="auto">
            <a:xfrm>
              <a:off x="3963983" y="3008607"/>
              <a:ext cx="1804987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4400">
                <a:defRPr/>
              </a:pPr>
              <a:r>
                <a:rPr lang="en-GB" sz="1400" kern="0" dirty="0">
                  <a:solidFill>
                    <a:srgbClr val="0000CC"/>
                  </a:solidFill>
                  <a:latin typeface="Times New Roman" pitchFamily="18" charset="0"/>
                </a:rPr>
                <a:t>Flow out</a:t>
              </a:r>
            </a:p>
          </p:txBody>
        </p:sp>
        <p:cxnSp>
          <p:nvCxnSpPr>
            <p:cNvPr id="85" name="Straight Arrow Connector 1837"/>
            <p:cNvCxnSpPr>
              <a:cxnSpLocks noChangeShapeType="1"/>
            </p:cNvCxnSpPr>
            <p:nvPr/>
          </p:nvCxnSpPr>
          <p:spPr bwMode="auto">
            <a:xfrm>
              <a:off x="4164021" y="3152500"/>
              <a:ext cx="360095" cy="0"/>
            </a:xfrm>
            <a:prstGeom prst="straightConnector1">
              <a:avLst/>
            </a:prstGeom>
            <a:noFill/>
            <a:ln w="38100" algn="ctr">
              <a:solidFill>
                <a:srgbClr val="0000CC"/>
              </a:solidFill>
              <a:round/>
              <a:headEnd/>
              <a:tailEnd type="triangle" w="med" len="med"/>
            </a:ln>
          </p:spPr>
        </p:cxnSp>
        <p:cxnSp>
          <p:nvCxnSpPr>
            <p:cNvPr id="86" name="Straight Arrow Connector 1838"/>
            <p:cNvCxnSpPr>
              <a:cxnSpLocks noChangeShapeType="1"/>
            </p:cNvCxnSpPr>
            <p:nvPr/>
          </p:nvCxnSpPr>
          <p:spPr bwMode="auto">
            <a:xfrm rot="16200000">
              <a:off x="3955865" y="6093060"/>
              <a:ext cx="360040" cy="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87" name="TextBox 86"/>
            <p:cNvSpPr txBox="1"/>
            <p:nvPr/>
          </p:nvSpPr>
          <p:spPr bwMode="auto">
            <a:xfrm>
              <a:off x="3372762" y="6219778"/>
              <a:ext cx="973343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GB" sz="1400" kern="0" dirty="0">
                  <a:solidFill>
                    <a:sysClr val="windowText" lastClr="000000"/>
                  </a:solidFill>
                  <a:latin typeface="Times New Roman" pitchFamily="18" charset="0"/>
                </a:rPr>
                <a:t>Oscillation</a:t>
              </a:r>
              <a:endParaRPr lang="en-GB" sz="1600" kern="0" dirty="0">
                <a:solidFill>
                  <a:sysClr val="windowText" lastClr="000000"/>
                </a:solidFill>
                <a:latin typeface="Times New Roman" pitchFamily="18" charset="0"/>
              </a:endParaRPr>
            </a:p>
          </p:txBody>
        </p:sp>
        <p:pic>
          <p:nvPicPr>
            <p:cNvPr id="76" name="Picture 1841" descr="C:\Users\a9906963\AppData\Local\Microsoft\Windows\Temporary Internet Files\Content.Word\DSC01002.jpg"/>
            <p:cNvPicPr>
              <a:picLocks noChangeAspect="1" noChangeArrowheads="1"/>
            </p:cNvPicPr>
            <p:nvPr/>
          </p:nvPicPr>
          <p:blipFill>
            <a:blip r:embed="rId9" cstate="print"/>
            <a:srcRect l="3809" r="6667"/>
            <a:stretch>
              <a:fillRect/>
            </a:stretch>
          </p:blipFill>
          <p:spPr bwMode="auto">
            <a:xfrm>
              <a:off x="4834230" y="3482841"/>
              <a:ext cx="977768" cy="2347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" name="Text Box 16"/>
            <p:cNvSpPr txBox="1">
              <a:spLocks/>
            </p:cNvSpPr>
            <p:nvPr/>
          </p:nvSpPr>
          <p:spPr bwMode="auto">
            <a:xfrm>
              <a:off x="4299177" y="5931758"/>
              <a:ext cx="2047875" cy="671512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r>
                <a:rPr lang="en-GB" sz="1600" kern="0" dirty="0">
                  <a:solidFill>
                    <a:sysClr val="windowText" lastClr="000000"/>
                  </a:solidFill>
                  <a:latin typeface="Times New Roman" pitchFamily="18" charset="0"/>
                  <a:cs typeface="Arial" pitchFamily="34" charset="0"/>
                </a:rPr>
                <a:t>Uniform catalyst suspension</a:t>
              </a:r>
              <a:endParaRPr lang="en-US" sz="2800" kern="0" dirty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10954" y="6476806"/>
              <a:ext cx="2522092" cy="257369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6000" tIns="36000" rIns="36000" bIns="36000">
              <a:spAutoFit/>
            </a:bodyPr>
            <a:lstStyle>
              <a:defPPr>
                <a:defRPr lang="en-GB"/>
              </a:defPPr>
              <a:lvl1pPr algn="ctr" eaLnBrk="0" hangingPunct="0">
                <a:defRPr sz="1200">
                  <a:solidFill>
                    <a:schemeClr val="bg1"/>
                  </a:solidFill>
                  <a:latin typeface="Arial" charset="0"/>
                </a:defRPr>
              </a:lvl1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i="1" dirty="0">
                  <a:solidFill>
                    <a:srgbClr val="FFFFFF"/>
                  </a:solidFill>
                </a:rPr>
                <a:t> </a:t>
              </a:r>
              <a:r>
                <a:rPr lang="en-GB" i="1" dirty="0" err="1">
                  <a:solidFill>
                    <a:srgbClr val="FFFFFF"/>
                  </a:solidFill>
                </a:rPr>
                <a:t>Ind</a:t>
              </a:r>
              <a:r>
                <a:rPr lang="en-GB" i="1" dirty="0">
                  <a:solidFill>
                    <a:srgbClr val="FFFFFF"/>
                  </a:solidFill>
                </a:rPr>
                <a:t> Eng </a:t>
              </a:r>
              <a:r>
                <a:rPr lang="en-GB" i="1" dirty="0" err="1">
                  <a:solidFill>
                    <a:srgbClr val="FFFFFF"/>
                  </a:solidFill>
                </a:rPr>
                <a:t>Chem</a:t>
              </a:r>
              <a:r>
                <a:rPr lang="en-GB" i="1" dirty="0">
                  <a:solidFill>
                    <a:srgbClr val="FFFFFF"/>
                  </a:solidFill>
                </a:rPr>
                <a:t> Res</a:t>
              </a:r>
              <a:r>
                <a:rPr lang="en-GB" dirty="0">
                  <a:solidFill>
                    <a:srgbClr val="FFFFFF"/>
                  </a:solidFill>
                </a:rPr>
                <a:t> </a:t>
              </a:r>
              <a:r>
                <a:rPr lang="en-GB" b="1" dirty="0" smtClean="0">
                  <a:solidFill>
                    <a:srgbClr val="FFFFFF"/>
                  </a:solidFill>
                </a:rPr>
                <a:t>2001</a:t>
              </a:r>
              <a:r>
                <a:rPr lang="en-GB" dirty="0" smtClean="0">
                  <a:solidFill>
                    <a:srgbClr val="FFFFFF"/>
                  </a:solidFill>
                </a:rPr>
                <a:t>,</a:t>
              </a:r>
              <a:r>
                <a:rPr lang="en-GB" b="1" dirty="0" smtClean="0">
                  <a:solidFill>
                    <a:srgbClr val="FFFFFF"/>
                  </a:solidFill>
                </a:rPr>
                <a:t> </a:t>
              </a:r>
              <a:r>
                <a:rPr lang="en-GB" i="1" dirty="0">
                  <a:solidFill>
                    <a:srgbClr val="FFFFFF"/>
                  </a:solidFill>
                </a:rPr>
                <a:t>40</a:t>
              </a:r>
              <a:r>
                <a:rPr lang="en-GB" dirty="0">
                  <a:solidFill>
                    <a:srgbClr val="FFFFFF"/>
                  </a:solidFill>
                </a:rPr>
                <a:t>, 5371 </a:t>
              </a:r>
            </a:p>
          </p:txBody>
        </p:sp>
      </p:grpSp>
      <p:sp>
        <p:nvSpPr>
          <p:cNvPr id="5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010400" y="6389688"/>
            <a:ext cx="2133600" cy="476250"/>
          </a:xfrm>
        </p:spPr>
        <p:txBody>
          <a:bodyPr/>
          <a:lstStyle/>
          <a:p>
            <a:fld id="{3758A321-BDBE-430A-B0CE-17E4E44571A0}" type="slidenum">
              <a:rPr lang="en-GB" smtClean="0">
                <a:solidFill>
                  <a:srgbClr val="000000"/>
                </a:solidFill>
              </a:rPr>
              <a:pPr/>
              <a:t>8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28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107544" grpId="0" animBg="1"/>
      <p:bldP spid="107546" grpId="0"/>
      <p:bldP spid="107565" grpId="0"/>
      <p:bldP spid="107596" grpId="0"/>
      <p:bldP spid="107599" grpId="0"/>
      <p:bldP spid="107600" grpId="0"/>
      <p:bldP spid="107605" grpId="0"/>
      <p:bldP spid="107609" grpId="0"/>
      <p:bldP spid="107613" grpId="0"/>
      <p:bldP spid="107619" grpId="0" animBg="1"/>
      <p:bldP spid="107621" grpId="0" animBg="1"/>
      <p:bldP spid="107618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6277287" cy="615553"/>
          </a:xfrm>
        </p:spPr>
        <p:txBody>
          <a:bodyPr/>
          <a:lstStyle/>
          <a:p>
            <a:r>
              <a:rPr lang="en-GB" smtClean="0"/>
              <a:t>Hierarchical porous nanostructures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8A321-BDBE-430A-B0CE-17E4E44571A0}" type="slidenum">
              <a:rPr lang="en-GB" smtClean="0">
                <a:solidFill>
                  <a:srgbClr val="000000"/>
                </a:solidFill>
              </a:rPr>
              <a:pPr/>
              <a:t>9</a:t>
            </a:fld>
            <a:endParaRPr lang="en-GB">
              <a:solidFill>
                <a:srgbClr val="000000"/>
              </a:solidFill>
            </a:endParaRPr>
          </a:p>
        </p:txBody>
      </p:sp>
      <p:grpSp>
        <p:nvGrpSpPr>
          <p:cNvPr id="4" name="Group 5884"/>
          <p:cNvGrpSpPr/>
          <p:nvPr/>
        </p:nvGrpSpPr>
        <p:grpSpPr>
          <a:xfrm>
            <a:off x="1942109" y="4291616"/>
            <a:ext cx="2714503" cy="1907077"/>
            <a:chOff x="2142134" y="4291616"/>
            <a:chExt cx="2714503" cy="1907077"/>
          </a:xfrm>
        </p:grpSpPr>
        <p:sp>
          <p:nvSpPr>
            <p:cNvPr id="5" name="Rectangle 16381"/>
            <p:cNvSpPr>
              <a:spLocks noChangeArrowheads="1"/>
            </p:cNvSpPr>
            <p:nvPr/>
          </p:nvSpPr>
          <p:spPr bwMode="auto">
            <a:xfrm>
              <a:off x="2307200" y="4291616"/>
              <a:ext cx="238437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smtClean="0">
                  <a:solidFill>
                    <a:srgbClr val="000000"/>
                  </a:solidFill>
                  <a:cs typeface="Arial" pitchFamily="34" charset="0"/>
                </a:rPr>
                <a:t>Highly organized 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err="1" smtClean="0">
                  <a:solidFill>
                    <a:srgbClr val="000000"/>
                  </a:solidFill>
                  <a:cs typeface="Arial" pitchFamily="34" charset="0"/>
                </a:rPr>
                <a:t>macroporous-mesoporous</a:t>
              </a:r>
              <a:r>
                <a:rPr lang="en-US" sz="1200" b="1" dirty="0" smtClean="0">
                  <a:solidFill>
                    <a:srgbClr val="000000"/>
                  </a:solidFill>
                  <a:cs typeface="Arial" pitchFamily="34" charset="0"/>
                </a:rPr>
                <a:t> Al</a:t>
              </a:r>
              <a:r>
                <a:rPr lang="en-US" sz="1200" b="1" baseline="-25000" dirty="0" smtClean="0">
                  <a:solidFill>
                    <a:srgbClr val="000000"/>
                  </a:solidFill>
                  <a:cs typeface="Arial" pitchFamily="34" charset="0"/>
                </a:rPr>
                <a:t>2</a:t>
              </a:r>
              <a:r>
                <a:rPr lang="en-US" sz="1200" b="1" dirty="0" smtClean="0">
                  <a:solidFill>
                    <a:srgbClr val="000000"/>
                  </a:solidFill>
                  <a:cs typeface="Arial" pitchFamily="34" charset="0"/>
                </a:rPr>
                <a:t>O</a:t>
              </a:r>
              <a:r>
                <a:rPr lang="en-US" sz="1200" b="1" baseline="-25000" dirty="0" smtClean="0">
                  <a:solidFill>
                    <a:srgbClr val="000000"/>
                  </a:solidFill>
                  <a:cs typeface="Arial" pitchFamily="34" charset="0"/>
                </a:rPr>
                <a:t>3</a:t>
              </a:r>
              <a:endParaRPr lang="en-US" sz="2800" b="1" baseline="-25000" dirty="0" smtClean="0">
                <a:solidFill>
                  <a:srgbClr val="000000"/>
                </a:solidFill>
                <a:cs typeface="Arial" pitchFamily="34" charset="0"/>
              </a:endParaRPr>
            </a:p>
          </p:txBody>
        </p:sp>
        <p:pic>
          <p:nvPicPr>
            <p:cNvPr id="6" name="Picture 4" descr="jp89-05"/>
            <p:cNvPicPr>
              <a:picLocks noChangeAspect="1" noChangeArrowheads="1"/>
            </p:cNvPicPr>
            <p:nvPr/>
          </p:nvPicPr>
          <p:blipFill>
            <a:blip r:embed="rId2" cstate="print"/>
            <a:srcRect t="18272" b="11765"/>
            <a:stretch>
              <a:fillRect/>
            </a:stretch>
          </p:blipFill>
          <p:spPr bwMode="auto">
            <a:xfrm>
              <a:off x="2142134" y="4679376"/>
              <a:ext cx="2714503" cy="1519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5876"/>
          <p:cNvGrpSpPr/>
          <p:nvPr/>
        </p:nvGrpSpPr>
        <p:grpSpPr>
          <a:xfrm>
            <a:off x="322988" y="2540712"/>
            <a:ext cx="2709923" cy="2716340"/>
            <a:chOff x="322988" y="2540712"/>
            <a:chExt cx="2709923" cy="2716340"/>
          </a:xfrm>
        </p:grpSpPr>
        <p:sp>
          <p:nvSpPr>
            <p:cNvPr id="8" name="Rectangle 7"/>
            <p:cNvSpPr/>
            <p:nvPr/>
          </p:nvSpPr>
          <p:spPr>
            <a:xfrm>
              <a:off x="2749138" y="4983919"/>
              <a:ext cx="283773" cy="273133"/>
            </a:xfrm>
            <a:prstGeom prst="rect">
              <a:avLst/>
            </a:prstGeom>
            <a:noFill/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FFFFFF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rot="10800000">
              <a:off x="326571" y="4096989"/>
              <a:ext cx="2427780" cy="1158952"/>
            </a:xfrm>
            <a:prstGeom prst="line">
              <a:avLst/>
            </a:prstGeom>
            <a:ln w="2540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5874"/>
            <p:cNvGrpSpPr/>
            <p:nvPr/>
          </p:nvGrpSpPr>
          <p:grpSpPr>
            <a:xfrm>
              <a:off x="322988" y="2540712"/>
              <a:ext cx="1577064" cy="1567874"/>
              <a:chOff x="322988" y="2540712"/>
              <a:chExt cx="1577064" cy="1567874"/>
            </a:xfrm>
          </p:grpSpPr>
          <p:pic>
            <p:nvPicPr>
              <p:cNvPr id="12" name="Picture 5" descr="JP-1-80MMisop-01figure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22988" y="2540712"/>
                <a:ext cx="1567931" cy="15678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330531" y="2551215"/>
                <a:ext cx="1569521" cy="1551710"/>
              </a:xfrm>
              <a:prstGeom prst="rect">
                <a:avLst/>
              </a:prstGeom>
              <a:noFill/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11" name="Straight Connector 10"/>
            <p:cNvCxnSpPr/>
            <p:nvPr/>
          </p:nvCxnSpPr>
          <p:spPr>
            <a:xfrm rot="16200000" flipV="1">
              <a:off x="1879271" y="4111831"/>
              <a:ext cx="890649" cy="860961"/>
            </a:xfrm>
            <a:prstGeom prst="line">
              <a:avLst/>
            </a:prstGeom>
            <a:ln w="2540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5883"/>
          <p:cNvGrpSpPr/>
          <p:nvPr/>
        </p:nvGrpSpPr>
        <p:grpSpPr>
          <a:xfrm>
            <a:off x="986829" y="2540712"/>
            <a:ext cx="2482489" cy="1564282"/>
            <a:chOff x="986829" y="2540712"/>
            <a:chExt cx="2482489" cy="1564282"/>
          </a:xfrm>
        </p:grpSpPr>
        <p:pic>
          <p:nvPicPr>
            <p:cNvPr id="15" name="Picture 6" descr="JP-1-80MMisop-19figure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90919" y="2540712"/>
              <a:ext cx="1563441" cy="1564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991357" y="2675295"/>
              <a:ext cx="375716" cy="3757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FFFFFF"/>
                </a:solidFill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6200000" flipH="1">
              <a:off x="921191" y="3112128"/>
              <a:ext cx="1045675" cy="914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899718" y="2547037"/>
              <a:ext cx="1569600" cy="154965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FFFFFF"/>
                </a:solidFill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V="1">
              <a:off x="1362547" y="2548550"/>
              <a:ext cx="538681" cy="11769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3477436" y="3055826"/>
            <a:ext cx="30158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200" dirty="0" smtClean="0">
                <a:solidFill>
                  <a:srgbClr val="000000"/>
                </a:solidFill>
                <a:latin typeface="Times New Roman" pitchFamily="18" charset="0"/>
              </a:rPr>
              <a:t>Enhanced mass-transport for bulky </a:t>
            </a:r>
            <a:r>
              <a:rPr lang="en-GB" sz="2200" dirty="0" err="1" smtClean="0">
                <a:solidFill>
                  <a:srgbClr val="000000"/>
                </a:solidFill>
                <a:latin typeface="Times New Roman" pitchFamily="18" charset="0"/>
              </a:rPr>
              <a:t>feedstocks</a:t>
            </a:r>
            <a:endParaRPr lang="en-GB" sz="2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22" name="Group 5899"/>
          <p:cNvGrpSpPr/>
          <p:nvPr/>
        </p:nvGrpSpPr>
        <p:grpSpPr>
          <a:xfrm>
            <a:off x="6381750" y="810909"/>
            <a:ext cx="2295875" cy="1531928"/>
            <a:chOff x="6381750" y="810909"/>
            <a:chExt cx="2295875" cy="1531928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6381750" y="1790700"/>
              <a:ext cx="622300" cy="425450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6534150" y="1028700"/>
              <a:ext cx="704850" cy="615950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6"/>
            <p:cNvPicPr>
              <a:picLocks noChangeAspect="1" noChangeArrowheads="1"/>
            </p:cNvPicPr>
            <p:nvPr/>
          </p:nvPicPr>
          <p:blipFill>
            <a:blip r:embed="rId5" cstate="print">
              <a:lum bright="40000" contrast="39000"/>
            </a:blip>
            <a:srcRect l="12251" t="23025" r="22549"/>
            <a:stretch>
              <a:fillRect/>
            </a:stretch>
          </p:blipFill>
          <p:spPr bwMode="auto">
            <a:xfrm>
              <a:off x="6941819" y="810909"/>
              <a:ext cx="1735806" cy="153192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</p:grpSp>
      <p:grpSp>
        <p:nvGrpSpPr>
          <p:cNvPr id="26" name="Group 5887"/>
          <p:cNvGrpSpPr/>
          <p:nvPr/>
        </p:nvGrpSpPr>
        <p:grpSpPr>
          <a:xfrm>
            <a:off x="6159955" y="5082148"/>
            <a:ext cx="654079" cy="709613"/>
            <a:chOff x="6159955" y="5082148"/>
            <a:chExt cx="654079" cy="709613"/>
          </a:xfrm>
        </p:grpSpPr>
        <p:grpSp>
          <p:nvGrpSpPr>
            <p:cNvPr id="27" name="Group 16046"/>
            <p:cNvGrpSpPr>
              <a:grpSpLocks/>
            </p:cNvGrpSpPr>
            <p:nvPr/>
          </p:nvGrpSpPr>
          <p:grpSpPr bwMode="auto">
            <a:xfrm>
              <a:off x="6196325" y="5098023"/>
              <a:ext cx="536587" cy="693738"/>
              <a:chOff x="4391" y="3313"/>
              <a:chExt cx="338" cy="437"/>
            </a:xfrm>
          </p:grpSpPr>
          <p:sp>
            <p:nvSpPr>
              <p:cNvPr id="210" name="Rectangle 15986"/>
              <p:cNvSpPr>
                <a:spLocks noChangeArrowheads="1"/>
              </p:cNvSpPr>
              <p:nvPr/>
            </p:nvSpPr>
            <p:spPr bwMode="auto">
              <a:xfrm>
                <a:off x="4391" y="3313"/>
                <a:ext cx="13" cy="437"/>
              </a:xfrm>
              <a:prstGeom prst="rect">
                <a:avLst/>
              </a:prstGeom>
              <a:solidFill>
                <a:srgbClr val="C5C5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1" name="Rectangle 15987"/>
              <p:cNvSpPr>
                <a:spLocks noChangeArrowheads="1"/>
              </p:cNvSpPr>
              <p:nvPr/>
            </p:nvSpPr>
            <p:spPr bwMode="auto">
              <a:xfrm>
                <a:off x="4404" y="3313"/>
                <a:ext cx="11" cy="437"/>
              </a:xfrm>
              <a:prstGeom prst="rect">
                <a:avLst/>
              </a:prstGeom>
              <a:solidFill>
                <a:srgbClr val="C7C7C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2" name="Rectangle 15988"/>
              <p:cNvSpPr>
                <a:spLocks noChangeArrowheads="1"/>
              </p:cNvSpPr>
              <p:nvPr/>
            </p:nvSpPr>
            <p:spPr bwMode="auto">
              <a:xfrm>
                <a:off x="4415" y="3313"/>
                <a:ext cx="7" cy="437"/>
              </a:xfrm>
              <a:prstGeom prst="rect">
                <a:avLst/>
              </a:prstGeom>
              <a:solidFill>
                <a:srgbClr val="C9C9C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3" name="Rectangle 15989"/>
              <p:cNvSpPr>
                <a:spLocks noChangeArrowheads="1"/>
              </p:cNvSpPr>
              <p:nvPr/>
            </p:nvSpPr>
            <p:spPr bwMode="auto">
              <a:xfrm>
                <a:off x="4422" y="3313"/>
                <a:ext cx="5" cy="437"/>
              </a:xfrm>
              <a:prstGeom prst="rect">
                <a:avLst/>
              </a:prstGeom>
              <a:solidFill>
                <a:srgbClr val="CBCBC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4" name="Rectangle 15990"/>
              <p:cNvSpPr>
                <a:spLocks noChangeArrowheads="1"/>
              </p:cNvSpPr>
              <p:nvPr/>
            </p:nvSpPr>
            <p:spPr bwMode="auto">
              <a:xfrm>
                <a:off x="4427" y="3313"/>
                <a:ext cx="7" cy="437"/>
              </a:xfrm>
              <a:prstGeom prst="rect">
                <a:avLst/>
              </a:prstGeom>
              <a:solidFill>
                <a:srgbClr val="CDCDC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5" name="Rectangle 15991"/>
              <p:cNvSpPr>
                <a:spLocks noChangeArrowheads="1"/>
              </p:cNvSpPr>
              <p:nvPr/>
            </p:nvSpPr>
            <p:spPr bwMode="auto">
              <a:xfrm>
                <a:off x="4434" y="3313"/>
                <a:ext cx="4" cy="437"/>
              </a:xfrm>
              <a:prstGeom prst="rect">
                <a:avLst/>
              </a:prstGeom>
              <a:solidFill>
                <a:srgbClr val="CFCFC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6" name="Rectangle 15992"/>
              <p:cNvSpPr>
                <a:spLocks noChangeArrowheads="1"/>
              </p:cNvSpPr>
              <p:nvPr/>
            </p:nvSpPr>
            <p:spPr bwMode="auto">
              <a:xfrm>
                <a:off x="4438" y="3313"/>
                <a:ext cx="6" cy="437"/>
              </a:xfrm>
              <a:prstGeom prst="rect">
                <a:avLst/>
              </a:prstGeom>
              <a:solidFill>
                <a:srgbClr val="D1D1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7" name="Rectangle 15993"/>
              <p:cNvSpPr>
                <a:spLocks noChangeArrowheads="1"/>
              </p:cNvSpPr>
              <p:nvPr/>
            </p:nvSpPr>
            <p:spPr bwMode="auto">
              <a:xfrm>
                <a:off x="4444" y="3313"/>
                <a:ext cx="3" cy="437"/>
              </a:xfrm>
              <a:prstGeom prst="rect">
                <a:avLst/>
              </a:prstGeom>
              <a:solidFill>
                <a:srgbClr val="D3D3D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8" name="Rectangle 15994"/>
              <p:cNvSpPr>
                <a:spLocks noChangeArrowheads="1"/>
              </p:cNvSpPr>
              <p:nvPr/>
            </p:nvSpPr>
            <p:spPr bwMode="auto">
              <a:xfrm>
                <a:off x="4447" y="3313"/>
                <a:ext cx="4" cy="437"/>
              </a:xfrm>
              <a:prstGeom prst="rect">
                <a:avLst/>
              </a:prstGeom>
              <a:solidFill>
                <a:srgbClr val="D5D5D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19" name="Rectangle 15995"/>
              <p:cNvSpPr>
                <a:spLocks noChangeArrowheads="1"/>
              </p:cNvSpPr>
              <p:nvPr/>
            </p:nvSpPr>
            <p:spPr bwMode="auto">
              <a:xfrm>
                <a:off x="4451" y="3313"/>
                <a:ext cx="4" cy="437"/>
              </a:xfrm>
              <a:prstGeom prst="rect">
                <a:avLst/>
              </a:prstGeom>
              <a:solidFill>
                <a:srgbClr val="D7D7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0" name="Rectangle 15996"/>
              <p:cNvSpPr>
                <a:spLocks noChangeArrowheads="1"/>
              </p:cNvSpPr>
              <p:nvPr/>
            </p:nvSpPr>
            <p:spPr bwMode="auto">
              <a:xfrm>
                <a:off x="4455" y="3313"/>
                <a:ext cx="4" cy="437"/>
              </a:xfrm>
              <a:prstGeom prst="rect">
                <a:avLst/>
              </a:prstGeom>
              <a:solidFill>
                <a:srgbClr val="D9D9D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1" name="Rectangle 15997"/>
              <p:cNvSpPr>
                <a:spLocks noChangeArrowheads="1"/>
              </p:cNvSpPr>
              <p:nvPr/>
            </p:nvSpPr>
            <p:spPr bwMode="auto">
              <a:xfrm>
                <a:off x="4459" y="3313"/>
                <a:ext cx="3" cy="437"/>
              </a:xfrm>
              <a:prstGeom prst="rect">
                <a:avLst/>
              </a:prstGeom>
              <a:solidFill>
                <a:srgbClr val="DBDBD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2" name="Rectangle 15998"/>
              <p:cNvSpPr>
                <a:spLocks noChangeArrowheads="1"/>
              </p:cNvSpPr>
              <p:nvPr/>
            </p:nvSpPr>
            <p:spPr bwMode="auto">
              <a:xfrm>
                <a:off x="4462" y="3313"/>
                <a:ext cx="4" cy="437"/>
              </a:xfrm>
              <a:prstGeom prst="rect">
                <a:avLst/>
              </a:prstGeom>
              <a:solidFill>
                <a:srgbClr val="DDDDD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3" name="Rectangle 15999"/>
              <p:cNvSpPr>
                <a:spLocks noChangeArrowheads="1"/>
              </p:cNvSpPr>
              <p:nvPr/>
            </p:nvSpPr>
            <p:spPr bwMode="auto">
              <a:xfrm>
                <a:off x="4466" y="3313"/>
                <a:ext cx="3" cy="437"/>
              </a:xfrm>
              <a:prstGeom prst="rect">
                <a:avLst/>
              </a:prstGeom>
              <a:solidFill>
                <a:srgbClr val="DFDFD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4" name="Rectangle 16000"/>
              <p:cNvSpPr>
                <a:spLocks noChangeArrowheads="1"/>
              </p:cNvSpPr>
              <p:nvPr/>
            </p:nvSpPr>
            <p:spPr bwMode="auto">
              <a:xfrm>
                <a:off x="4469" y="3313"/>
                <a:ext cx="3" cy="437"/>
              </a:xfrm>
              <a:prstGeom prst="rect">
                <a:avLst/>
              </a:prstGeom>
              <a:solidFill>
                <a:srgbClr val="E1E1E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" name="Rectangle 16001"/>
              <p:cNvSpPr>
                <a:spLocks noChangeArrowheads="1"/>
              </p:cNvSpPr>
              <p:nvPr/>
            </p:nvSpPr>
            <p:spPr bwMode="auto">
              <a:xfrm>
                <a:off x="4472" y="3313"/>
                <a:ext cx="4" cy="437"/>
              </a:xfrm>
              <a:prstGeom prst="rect">
                <a:avLst/>
              </a:prstGeom>
              <a:solidFill>
                <a:srgbClr val="E3E3E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6" name="Rectangle 16002"/>
              <p:cNvSpPr>
                <a:spLocks noChangeArrowheads="1"/>
              </p:cNvSpPr>
              <p:nvPr/>
            </p:nvSpPr>
            <p:spPr bwMode="auto">
              <a:xfrm>
                <a:off x="4476" y="3313"/>
                <a:ext cx="4" cy="437"/>
              </a:xfrm>
              <a:prstGeom prst="rect">
                <a:avLst/>
              </a:pr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7" name="Rectangle 16003"/>
              <p:cNvSpPr>
                <a:spLocks noChangeArrowheads="1"/>
              </p:cNvSpPr>
              <p:nvPr/>
            </p:nvSpPr>
            <p:spPr bwMode="auto">
              <a:xfrm>
                <a:off x="4480" y="3313"/>
                <a:ext cx="3" cy="437"/>
              </a:xfrm>
              <a:prstGeom prst="rect">
                <a:avLst/>
              </a:prstGeom>
              <a:solidFill>
                <a:srgbClr val="E7E7E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8" name="Rectangle 16004"/>
              <p:cNvSpPr>
                <a:spLocks noChangeArrowheads="1"/>
              </p:cNvSpPr>
              <p:nvPr/>
            </p:nvSpPr>
            <p:spPr bwMode="auto">
              <a:xfrm>
                <a:off x="4483" y="3313"/>
                <a:ext cx="4" cy="437"/>
              </a:xfrm>
              <a:prstGeom prst="rect">
                <a:avLst/>
              </a:prstGeom>
              <a:solidFill>
                <a:srgbClr val="E9E9E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9" name="Rectangle 16005"/>
              <p:cNvSpPr>
                <a:spLocks noChangeArrowheads="1"/>
              </p:cNvSpPr>
              <p:nvPr/>
            </p:nvSpPr>
            <p:spPr bwMode="auto">
              <a:xfrm>
                <a:off x="4487" y="3313"/>
                <a:ext cx="4" cy="437"/>
              </a:xfrm>
              <a:prstGeom prst="rect">
                <a:avLst/>
              </a:prstGeom>
              <a:solidFill>
                <a:srgbClr val="EBEB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0" name="Rectangle 16006"/>
              <p:cNvSpPr>
                <a:spLocks noChangeArrowheads="1"/>
              </p:cNvSpPr>
              <p:nvPr/>
            </p:nvSpPr>
            <p:spPr bwMode="auto">
              <a:xfrm>
                <a:off x="4491" y="3313"/>
                <a:ext cx="4" cy="437"/>
              </a:xfrm>
              <a:prstGeom prst="rect">
                <a:avLst/>
              </a:prstGeom>
              <a:solidFill>
                <a:srgbClr val="EDEDE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1" name="Rectangle 16007"/>
              <p:cNvSpPr>
                <a:spLocks noChangeArrowheads="1"/>
              </p:cNvSpPr>
              <p:nvPr/>
            </p:nvSpPr>
            <p:spPr bwMode="auto">
              <a:xfrm>
                <a:off x="4495" y="3313"/>
                <a:ext cx="4" cy="437"/>
              </a:xfrm>
              <a:prstGeom prst="rect">
                <a:avLst/>
              </a:prstGeom>
              <a:solidFill>
                <a:srgbClr val="EFEFE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2" name="Rectangle 16008"/>
              <p:cNvSpPr>
                <a:spLocks noChangeArrowheads="1"/>
              </p:cNvSpPr>
              <p:nvPr/>
            </p:nvSpPr>
            <p:spPr bwMode="auto">
              <a:xfrm>
                <a:off x="4499" y="3313"/>
                <a:ext cx="5" cy="437"/>
              </a:xfrm>
              <a:prstGeom prst="rect">
                <a:avLst/>
              </a:prstGeom>
              <a:solidFill>
                <a:srgbClr val="F1F1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3" name="Rectangle 16009"/>
              <p:cNvSpPr>
                <a:spLocks noChangeArrowheads="1"/>
              </p:cNvSpPr>
              <p:nvPr/>
            </p:nvSpPr>
            <p:spPr bwMode="auto">
              <a:xfrm>
                <a:off x="4504" y="3313"/>
                <a:ext cx="4" cy="437"/>
              </a:xfrm>
              <a:prstGeom prst="rect">
                <a:avLst/>
              </a:prstGeom>
              <a:solidFill>
                <a:srgbClr val="F3F3F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4" name="Rectangle 16010"/>
              <p:cNvSpPr>
                <a:spLocks noChangeArrowheads="1"/>
              </p:cNvSpPr>
              <p:nvPr/>
            </p:nvSpPr>
            <p:spPr bwMode="auto">
              <a:xfrm>
                <a:off x="4508" y="3313"/>
                <a:ext cx="6" cy="437"/>
              </a:xfrm>
              <a:prstGeom prst="rect">
                <a:avLst/>
              </a:prstGeom>
              <a:solidFill>
                <a:srgbClr val="F5F5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5" name="Rectangle 16011"/>
              <p:cNvSpPr>
                <a:spLocks noChangeArrowheads="1"/>
              </p:cNvSpPr>
              <p:nvPr/>
            </p:nvSpPr>
            <p:spPr bwMode="auto">
              <a:xfrm>
                <a:off x="4514" y="3313"/>
                <a:ext cx="6" cy="437"/>
              </a:xfrm>
              <a:prstGeom prst="rect">
                <a:avLst/>
              </a:prstGeom>
              <a:solidFill>
                <a:srgbClr val="F7F7F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6" name="Rectangle 16012"/>
              <p:cNvSpPr>
                <a:spLocks noChangeArrowheads="1"/>
              </p:cNvSpPr>
              <p:nvPr/>
            </p:nvSpPr>
            <p:spPr bwMode="auto">
              <a:xfrm>
                <a:off x="4520" y="3313"/>
                <a:ext cx="8" cy="437"/>
              </a:xfrm>
              <a:prstGeom prst="rect">
                <a:avLst/>
              </a:prstGeom>
              <a:solidFill>
                <a:srgbClr val="F9F9F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7" name="Rectangle 16013"/>
              <p:cNvSpPr>
                <a:spLocks noChangeArrowheads="1"/>
              </p:cNvSpPr>
              <p:nvPr/>
            </p:nvSpPr>
            <p:spPr bwMode="auto">
              <a:xfrm>
                <a:off x="4528" y="3313"/>
                <a:ext cx="10" cy="437"/>
              </a:xfrm>
              <a:prstGeom prst="rect">
                <a:avLst/>
              </a:prstGeom>
              <a:solidFill>
                <a:srgbClr val="FBFB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8" name="Rectangle 16014"/>
              <p:cNvSpPr>
                <a:spLocks noChangeArrowheads="1"/>
              </p:cNvSpPr>
              <p:nvPr/>
            </p:nvSpPr>
            <p:spPr bwMode="auto">
              <a:xfrm>
                <a:off x="4538" y="3313"/>
                <a:ext cx="16" cy="437"/>
              </a:xfrm>
              <a:prstGeom prst="rect">
                <a:avLst/>
              </a:prstGeom>
              <a:solidFill>
                <a:srgbClr val="FDFD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9" name="Rectangle 16015"/>
              <p:cNvSpPr>
                <a:spLocks noChangeArrowheads="1"/>
              </p:cNvSpPr>
              <p:nvPr/>
            </p:nvSpPr>
            <p:spPr bwMode="auto">
              <a:xfrm>
                <a:off x="4554" y="3313"/>
                <a:ext cx="21" cy="4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0" name="Rectangle 16016"/>
              <p:cNvSpPr>
                <a:spLocks noChangeArrowheads="1"/>
              </p:cNvSpPr>
              <p:nvPr/>
            </p:nvSpPr>
            <p:spPr bwMode="auto">
              <a:xfrm>
                <a:off x="4575" y="3313"/>
                <a:ext cx="11" cy="437"/>
              </a:xfrm>
              <a:prstGeom prst="rect">
                <a:avLst/>
              </a:prstGeom>
              <a:solidFill>
                <a:srgbClr val="FDFDF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1" name="Rectangle 16017"/>
              <p:cNvSpPr>
                <a:spLocks noChangeArrowheads="1"/>
              </p:cNvSpPr>
              <p:nvPr/>
            </p:nvSpPr>
            <p:spPr bwMode="auto">
              <a:xfrm>
                <a:off x="4586" y="3313"/>
                <a:ext cx="10" cy="437"/>
              </a:xfrm>
              <a:prstGeom prst="rect">
                <a:avLst/>
              </a:prstGeom>
              <a:solidFill>
                <a:srgbClr val="FBFBF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2" name="Rectangle 16018"/>
              <p:cNvSpPr>
                <a:spLocks noChangeArrowheads="1"/>
              </p:cNvSpPr>
              <p:nvPr/>
            </p:nvSpPr>
            <p:spPr bwMode="auto">
              <a:xfrm>
                <a:off x="4596" y="3313"/>
                <a:ext cx="7" cy="437"/>
              </a:xfrm>
              <a:prstGeom prst="rect">
                <a:avLst/>
              </a:prstGeom>
              <a:solidFill>
                <a:srgbClr val="F9F9F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3" name="Rectangle 16019"/>
              <p:cNvSpPr>
                <a:spLocks noChangeArrowheads="1"/>
              </p:cNvSpPr>
              <p:nvPr/>
            </p:nvSpPr>
            <p:spPr bwMode="auto">
              <a:xfrm>
                <a:off x="4603" y="3313"/>
                <a:ext cx="5" cy="437"/>
              </a:xfrm>
              <a:prstGeom prst="rect">
                <a:avLst/>
              </a:prstGeom>
              <a:solidFill>
                <a:srgbClr val="F7F7F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4" name="Rectangle 16020"/>
              <p:cNvSpPr>
                <a:spLocks noChangeArrowheads="1"/>
              </p:cNvSpPr>
              <p:nvPr/>
            </p:nvSpPr>
            <p:spPr bwMode="auto">
              <a:xfrm>
                <a:off x="4608" y="3313"/>
                <a:ext cx="5" cy="437"/>
              </a:xfrm>
              <a:prstGeom prst="rect">
                <a:avLst/>
              </a:prstGeom>
              <a:solidFill>
                <a:srgbClr val="F5F5F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5" name="Rectangle 16021"/>
              <p:cNvSpPr>
                <a:spLocks noChangeArrowheads="1"/>
              </p:cNvSpPr>
              <p:nvPr/>
            </p:nvSpPr>
            <p:spPr bwMode="auto">
              <a:xfrm>
                <a:off x="4613" y="3313"/>
                <a:ext cx="5" cy="437"/>
              </a:xfrm>
              <a:prstGeom prst="rect">
                <a:avLst/>
              </a:prstGeom>
              <a:solidFill>
                <a:srgbClr val="F3F3F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6" name="Rectangle 16022"/>
              <p:cNvSpPr>
                <a:spLocks noChangeArrowheads="1"/>
              </p:cNvSpPr>
              <p:nvPr/>
            </p:nvSpPr>
            <p:spPr bwMode="auto">
              <a:xfrm>
                <a:off x="4618" y="3313"/>
                <a:ext cx="4" cy="437"/>
              </a:xfrm>
              <a:prstGeom prst="rect">
                <a:avLst/>
              </a:prstGeom>
              <a:solidFill>
                <a:srgbClr val="F1F1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7" name="Rectangle 16023"/>
              <p:cNvSpPr>
                <a:spLocks noChangeArrowheads="1"/>
              </p:cNvSpPr>
              <p:nvPr/>
            </p:nvSpPr>
            <p:spPr bwMode="auto">
              <a:xfrm>
                <a:off x="4622" y="3313"/>
                <a:ext cx="6" cy="437"/>
              </a:xfrm>
              <a:prstGeom prst="rect">
                <a:avLst/>
              </a:prstGeom>
              <a:solidFill>
                <a:srgbClr val="EFEFE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8" name="Rectangle 16024"/>
              <p:cNvSpPr>
                <a:spLocks noChangeArrowheads="1"/>
              </p:cNvSpPr>
              <p:nvPr/>
            </p:nvSpPr>
            <p:spPr bwMode="auto">
              <a:xfrm>
                <a:off x="4628" y="3313"/>
                <a:ext cx="2" cy="437"/>
              </a:xfrm>
              <a:prstGeom prst="rect">
                <a:avLst/>
              </a:prstGeom>
              <a:solidFill>
                <a:srgbClr val="EDEDE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9" name="Rectangle 16025"/>
              <p:cNvSpPr>
                <a:spLocks noChangeArrowheads="1"/>
              </p:cNvSpPr>
              <p:nvPr/>
            </p:nvSpPr>
            <p:spPr bwMode="auto">
              <a:xfrm>
                <a:off x="4630" y="3313"/>
                <a:ext cx="4" cy="437"/>
              </a:xfrm>
              <a:prstGeom prst="rect">
                <a:avLst/>
              </a:prstGeom>
              <a:solidFill>
                <a:srgbClr val="EBEB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0" name="Rectangle 16026"/>
              <p:cNvSpPr>
                <a:spLocks noChangeArrowheads="1"/>
              </p:cNvSpPr>
              <p:nvPr/>
            </p:nvSpPr>
            <p:spPr bwMode="auto">
              <a:xfrm>
                <a:off x="4634" y="3313"/>
                <a:ext cx="4" cy="437"/>
              </a:xfrm>
              <a:prstGeom prst="rect">
                <a:avLst/>
              </a:prstGeom>
              <a:solidFill>
                <a:srgbClr val="E9E9E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1" name="Rectangle 16027"/>
              <p:cNvSpPr>
                <a:spLocks noChangeArrowheads="1"/>
              </p:cNvSpPr>
              <p:nvPr/>
            </p:nvSpPr>
            <p:spPr bwMode="auto">
              <a:xfrm>
                <a:off x="4638" y="3313"/>
                <a:ext cx="4" cy="437"/>
              </a:xfrm>
              <a:prstGeom prst="rect">
                <a:avLst/>
              </a:prstGeom>
              <a:solidFill>
                <a:srgbClr val="E7E7E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2" name="Rectangle 16028"/>
              <p:cNvSpPr>
                <a:spLocks noChangeArrowheads="1"/>
              </p:cNvSpPr>
              <p:nvPr/>
            </p:nvSpPr>
            <p:spPr bwMode="auto">
              <a:xfrm>
                <a:off x="4642" y="3313"/>
                <a:ext cx="4" cy="437"/>
              </a:xfrm>
              <a:prstGeom prst="rect">
                <a:avLst/>
              </a:prstGeom>
              <a:solidFill>
                <a:srgbClr val="E5E5E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3" name="Rectangle 16029"/>
              <p:cNvSpPr>
                <a:spLocks noChangeArrowheads="1"/>
              </p:cNvSpPr>
              <p:nvPr/>
            </p:nvSpPr>
            <p:spPr bwMode="auto">
              <a:xfrm>
                <a:off x="4646" y="3313"/>
                <a:ext cx="2" cy="437"/>
              </a:xfrm>
              <a:prstGeom prst="rect">
                <a:avLst/>
              </a:prstGeom>
              <a:solidFill>
                <a:srgbClr val="E3E3E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4" name="Rectangle 16030"/>
              <p:cNvSpPr>
                <a:spLocks noChangeArrowheads="1"/>
              </p:cNvSpPr>
              <p:nvPr/>
            </p:nvSpPr>
            <p:spPr bwMode="auto">
              <a:xfrm>
                <a:off x="4648" y="3313"/>
                <a:ext cx="4" cy="437"/>
              </a:xfrm>
              <a:prstGeom prst="rect">
                <a:avLst/>
              </a:prstGeom>
              <a:solidFill>
                <a:srgbClr val="E1E1E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5" name="Rectangle 16031"/>
              <p:cNvSpPr>
                <a:spLocks noChangeArrowheads="1"/>
              </p:cNvSpPr>
              <p:nvPr/>
            </p:nvSpPr>
            <p:spPr bwMode="auto">
              <a:xfrm>
                <a:off x="4652" y="3313"/>
                <a:ext cx="3" cy="437"/>
              </a:xfrm>
              <a:prstGeom prst="rect">
                <a:avLst/>
              </a:prstGeom>
              <a:solidFill>
                <a:srgbClr val="DFDFD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" name="Rectangle 16032"/>
              <p:cNvSpPr>
                <a:spLocks noChangeArrowheads="1"/>
              </p:cNvSpPr>
              <p:nvPr/>
            </p:nvSpPr>
            <p:spPr bwMode="auto">
              <a:xfrm>
                <a:off x="4655" y="3313"/>
                <a:ext cx="4" cy="437"/>
              </a:xfrm>
              <a:prstGeom prst="rect">
                <a:avLst/>
              </a:prstGeom>
              <a:solidFill>
                <a:srgbClr val="DDDDD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7" name="Rectangle 16033"/>
              <p:cNvSpPr>
                <a:spLocks noChangeArrowheads="1"/>
              </p:cNvSpPr>
              <p:nvPr/>
            </p:nvSpPr>
            <p:spPr bwMode="auto">
              <a:xfrm>
                <a:off x="4659" y="3313"/>
                <a:ext cx="4" cy="437"/>
              </a:xfrm>
              <a:prstGeom prst="rect">
                <a:avLst/>
              </a:prstGeom>
              <a:solidFill>
                <a:srgbClr val="DBDBD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8" name="Rectangle 16034"/>
              <p:cNvSpPr>
                <a:spLocks noChangeArrowheads="1"/>
              </p:cNvSpPr>
              <p:nvPr/>
            </p:nvSpPr>
            <p:spPr bwMode="auto">
              <a:xfrm>
                <a:off x="4663" y="3313"/>
                <a:ext cx="4" cy="437"/>
              </a:xfrm>
              <a:prstGeom prst="rect">
                <a:avLst/>
              </a:prstGeom>
              <a:solidFill>
                <a:srgbClr val="D9D9D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9" name="Rectangle 16035"/>
              <p:cNvSpPr>
                <a:spLocks noChangeArrowheads="1"/>
              </p:cNvSpPr>
              <p:nvPr/>
            </p:nvSpPr>
            <p:spPr bwMode="auto">
              <a:xfrm>
                <a:off x="4667" y="3313"/>
                <a:ext cx="4" cy="437"/>
              </a:xfrm>
              <a:prstGeom prst="rect">
                <a:avLst/>
              </a:prstGeom>
              <a:solidFill>
                <a:srgbClr val="D7D7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0" name="Rectangle 16036"/>
              <p:cNvSpPr>
                <a:spLocks noChangeArrowheads="1"/>
              </p:cNvSpPr>
              <p:nvPr/>
            </p:nvSpPr>
            <p:spPr bwMode="auto">
              <a:xfrm>
                <a:off x="4671" y="3313"/>
                <a:ext cx="4" cy="437"/>
              </a:xfrm>
              <a:prstGeom prst="rect">
                <a:avLst/>
              </a:prstGeom>
              <a:solidFill>
                <a:srgbClr val="D5D5D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1" name="Rectangle 16037"/>
              <p:cNvSpPr>
                <a:spLocks noChangeArrowheads="1"/>
              </p:cNvSpPr>
              <p:nvPr/>
            </p:nvSpPr>
            <p:spPr bwMode="auto">
              <a:xfrm>
                <a:off x="4675" y="3313"/>
                <a:ext cx="4" cy="437"/>
              </a:xfrm>
              <a:prstGeom prst="rect">
                <a:avLst/>
              </a:prstGeom>
              <a:solidFill>
                <a:srgbClr val="D3D3D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2" name="Rectangle 16038"/>
              <p:cNvSpPr>
                <a:spLocks noChangeArrowheads="1"/>
              </p:cNvSpPr>
              <p:nvPr/>
            </p:nvSpPr>
            <p:spPr bwMode="auto">
              <a:xfrm>
                <a:off x="4679" y="3313"/>
                <a:ext cx="4" cy="437"/>
              </a:xfrm>
              <a:prstGeom prst="rect">
                <a:avLst/>
              </a:prstGeom>
              <a:solidFill>
                <a:srgbClr val="D1D1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3" name="Rectangle 16039"/>
              <p:cNvSpPr>
                <a:spLocks noChangeArrowheads="1"/>
              </p:cNvSpPr>
              <p:nvPr/>
            </p:nvSpPr>
            <p:spPr bwMode="auto">
              <a:xfrm>
                <a:off x="4683" y="3313"/>
                <a:ext cx="5" cy="437"/>
              </a:xfrm>
              <a:prstGeom prst="rect">
                <a:avLst/>
              </a:prstGeom>
              <a:solidFill>
                <a:srgbClr val="CFCFC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4" name="Rectangle 16040"/>
              <p:cNvSpPr>
                <a:spLocks noChangeArrowheads="1"/>
              </p:cNvSpPr>
              <p:nvPr/>
            </p:nvSpPr>
            <p:spPr bwMode="auto">
              <a:xfrm>
                <a:off x="4688" y="3313"/>
                <a:ext cx="7" cy="437"/>
              </a:xfrm>
              <a:prstGeom prst="rect">
                <a:avLst/>
              </a:prstGeom>
              <a:solidFill>
                <a:srgbClr val="CDCDC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5" name="Rectangle 16041"/>
              <p:cNvSpPr>
                <a:spLocks noChangeArrowheads="1"/>
              </p:cNvSpPr>
              <p:nvPr/>
            </p:nvSpPr>
            <p:spPr bwMode="auto">
              <a:xfrm>
                <a:off x="4695" y="3313"/>
                <a:ext cx="6" cy="437"/>
              </a:xfrm>
              <a:prstGeom prst="rect">
                <a:avLst/>
              </a:prstGeom>
              <a:solidFill>
                <a:srgbClr val="CBCBC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6" name="Rectangle 16042"/>
              <p:cNvSpPr>
                <a:spLocks noChangeArrowheads="1"/>
              </p:cNvSpPr>
              <p:nvPr/>
            </p:nvSpPr>
            <p:spPr bwMode="auto">
              <a:xfrm>
                <a:off x="4701" y="3313"/>
                <a:ext cx="9" cy="437"/>
              </a:xfrm>
              <a:prstGeom prst="rect">
                <a:avLst/>
              </a:prstGeom>
              <a:solidFill>
                <a:srgbClr val="C9C9C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7" name="Rectangle 16043"/>
              <p:cNvSpPr>
                <a:spLocks noChangeArrowheads="1"/>
              </p:cNvSpPr>
              <p:nvPr/>
            </p:nvSpPr>
            <p:spPr bwMode="auto">
              <a:xfrm>
                <a:off x="4710" y="3313"/>
                <a:ext cx="12" cy="437"/>
              </a:xfrm>
              <a:prstGeom prst="rect">
                <a:avLst/>
              </a:prstGeom>
              <a:solidFill>
                <a:srgbClr val="C7C7C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8" name="Rectangle 16044"/>
              <p:cNvSpPr>
                <a:spLocks noChangeArrowheads="1"/>
              </p:cNvSpPr>
              <p:nvPr/>
            </p:nvSpPr>
            <p:spPr bwMode="auto">
              <a:xfrm>
                <a:off x="4722" y="3313"/>
                <a:ext cx="7" cy="437"/>
              </a:xfrm>
              <a:prstGeom prst="rect">
                <a:avLst/>
              </a:prstGeom>
              <a:solidFill>
                <a:srgbClr val="C5C5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9" name="Freeform 16045"/>
              <p:cNvSpPr>
                <a:spLocks/>
              </p:cNvSpPr>
              <p:nvPr/>
            </p:nvSpPr>
            <p:spPr bwMode="auto">
              <a:xfrm>
                <a:off x="4391" y="3314"/>
                <a:ext cx="337" cy="436"/>
              </a:xfrm>
              <a:custGeom>
                <a:avLst/>
                <a:gdLst/>
                <a:ahLst/>
                <a:cxnLst>
                  <a:cxn ang="0">
                    <a:pos x="165" y="0"/>
                  </a:cxn>
                  <a:cxn ang="0">
                    <a:pos x="0" y="165"/>
                  </a:cxn>
                  <a:cxn ang="0">
                    <a:pos x="0" y="2430"/>
                  </a:cxn>
                  <a:cxn ang="0">
                    <a:pos x="165" y="2596"/>
                  </a:cxn>
                  <a:cxn ang="0">
                    <a:pos x="1835" y="2596"/>
                  </a:cxn>
                  <a:cxn ang="0">
                    <a:pos x="2000" y="2430"/>
                  </a:cxn>
                  <a:cxn ang="0">
                    <a:pos x="2000" y="165"/>
                  </a:cxn>
                  <a:cxn ang="0">
                    <a:pos x="1835" y="0"/>
                  </a:cxn>
                  <a:cxn ang="0">
                    <a:pos x="165" y="0"/>
                  </a:cxn>
                </a:cxnLst>
                <a:rect l="0" t="0" r="r" b="b"/>
                <a:pathLst>
                  <a:path w="2000" h="2596">
                    <a:moveTo>
                      <a:pt x="165" y="0"/>
                    </a:moveTo>
                    <a:cubicBezTo>
                      <a:pt x="74" y="0"/>
                      <a:pt x="0" y="74"/>
                      <a:pt x="0" y="165"/>
                    </a:cubicBezTo>
                    <a:lnTo>
                      <a:pt x="0" y="2430"/>
                    </a:lnTo>
                    <a:cubicBezTo>
                      <a:pt x="0" y="2522"/>
                      <a:pt x="74" y="2596"/>
                      <a:pt x="165" y="2596"/>
                    </a:cubicBezTo>
                    <a:lnTo>
                      <a:pt x="1835" y="2596"/>
                    </a:lnTo>
                    <a:cubicBezTo>
                      <a:pt x="1926" y="2596"/>
                      <a:pt x="2000" y="2522"/>
                      <a:pt x="2000" y="2430"/>
                    </a:cubicBezTo>
                    <a:lnTo>
                      <a:pt x="2000" y="165"/>
                    </a:lnTo>
                    <a:cubicBezTo>
                      <a:pt x="2000" y="74"/>
                      <a:pt x="1926" y="0"/>
                      <a:pt x="1835" y="0"/>
                    </a:cubicBezTo>
                    <a:lnTo>
                      <a:pt x="165" y="0"/>
                    </a:lnTo>
                    <a:close/>
                  </a:path>
                </a:pathLst>
              </a:cu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8" name="Freeform 16047"/>
            <p:cNvSpPr>
              <a:spLocks/>
            </p:cNvSpPr>
            <p:nvPr/>
          </p:nvSpPr>
          <p:spPr bwMode="auto">
            <a:xfrm>
              <a:off x="6723213" y="5115485"/>
              <a:ext cx="63500" cy="68263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43"/>
                </a:cxn>
                <a:cxn ang="0">
                  <a:pos x="9" y="43"/>
                </a:cxn>
                <a:cxn ang="0">
                  <a:pos x="20" y="13"/>
                </a:cxn>
                <a:cxn ang="0">
                  <a:pos x="40" y="0"/>
                </a:cxn>
                <a:cxn ang="0">
                  <a:pos x="0" y="8"/>
                </a:cxn>
              </a:cxnLst>
              <a:rect l="0" t="0" r="r" b="b"/>
              <a:pathLst>
                <a:path w="40" h="43">
                  <a:moveTo>
                    <a:pt x="0" y="8"/>
                  </a:moveTo>
                  <a:lnTo>
                    <a:pt x="0" y="43"/>
                  </a:lnTo>
                  <a:lnTo>
                    <a:pt x="9" y="43"/>
                  </a:lnTo>
                  <a:lnTo>
                    <a:pt x="20" y="13"/>
                  </a:lnTo>
                  <a:lnTo>
                    <a:pt x="4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9" name="Freeform 16049"/>
            <p:cNvSpPr>
              <a:spLocks/>
            </p:cNvSpPr>
            <p:nvPr/>
          </p:nvSpPr>
          <p:spPr bwMode="auto">
            <a:xfrm>
              <a:off x="6729563" y="5113898"/>
              <a:ext cx="74612" cy="80963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0" y="51"/>
                </a:cxn>
              </a:cxnLst>
              <a:rect l="0" t="0" r="r" b="b"/>
              <a:pathLst>
                <a:path w="47" h="51">
                  <a:moveTo>
                    <a:pt x="47" y="0"/>
                  </a:moveTo>
                  <a:cubicBezTo>
                    <a:pt x="24" y="4"/>
                    <a:pt x="5" y="24"/>
                    <a:pt x="0" y="51"/>
                  </a:cubicBezTo>
                </a:path>
              </a:pathLst>
            </a:cu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30" name="Group 16188"/>
            <p:cNvGrpSpPr>
              <a:grpSpLocks/>
            </p:cNvGrpSpPr>
            <p:nvPr/>
          </p:nvGrpSpPr>
          <p:grpSpPr bwMode="auto">
            <a:xfrm>
              <a:off x="6159955" y="5082148"/>
              <a:ext cx="654079" cy="53975"/>
              <a:chOff x="4368" y="3303"/>
              <a:chExt cx="412" cy="34"/>
            </a:xfrm>
          </p:grpSpPr>
          <p:sp>
            <p:nvSpPr>
              <p:cNvPr id="72" name="Rectangle 16050"/>
              <p:cNvSpPr>
                <a:spLocks noChangeArrowheads="1"/>
              </p:cNvSpPr>
              <p:nvPr/>
            </p:nvSpPr>
            <p:spPr bwMode="auto">
              <a:xfrm>
                <a:off x="4368" y="3303"/>
                <a:ext cx="6" cy="34"/>
              </a:xfrm>
              <a:prstGeom prst="rect">
                <a:avLst/>
              </a:prstGeom>
              <a:solidFill>
                <a:srgbClr val="76767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3" name="Rectangle 16051"/>
              <p:cNvSpPr>
                <a:spLocks noChangeArrowheads="1"/>
              </p:cNvSpPr>
              <p:nvPr/>
            </p:nvSpPr>
            <p:spPr bwMode="auto">
              <a:xfrm>
                <a:off x="4374" y="3303"/>
                <a:ext cx="4" cy="34"/>
              </a:xfrm>
              <a:prstGeom prst="rect">
                <a:avLst/>
              </a:prstGeom>
              <a:solidFill>
                <a:srgbClr val="7878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4" name="Rectangle 16052"/>
              <p:cNvSpPr>
                <a:spLocks noChangeArrowheads="1"/>
              </p:cNvSpPr>
              <p:nvPr/>
            </p:nvSpPr>
            <p:spPr bwMode="auto">
              <a:xfrm>
                <a:off x="4378" y="3303"/>
                <a:ext cx="6" cy="34"/>
              </a:xfrm>
              <a:prstGeom prst="rect">
                <a:avLst/>
              </a:prstGeom>
              <a:solidFill>
                <a:srgbClr val="7A7A7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5" name="Rectangle 16053"/>
              <p:cNvSpPr>
                <a:spLocks noChangeArrowheads="1"/>
              </p:cNvSpPr>
              <p:nvPr/>
            </p:nvSpPr>
            <p:spPr bwMode="auto">
              <a:xfrm>
                <a:off x="4384" y="3303"/>
                <a:ext cx="4" cy="34"/>
              </a:xfrm>
              <a:prstGeom prst="rect">
                <a:avLst/>
              </a:prstGeom>
              <a:solidFill>
                <a:srgbClr val="7C7C7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6" name="Rectangle 16054"/>
              <p:cNvSpPr>
                <a:spLocks noChangeArrowheads="1"/>
              </p:cNvSpPr>
              <p:nvPr/>
            </p:nvSpPr>
            <p:spPr bwMode="auto">
              <a:xfrm>
                <a:off x="4388" y="3303"/>
                <a:ext cx="4" cy="34"/>
              </a:xfrm>
              <a:prstGeom prst="rect">
                <a:avLst/>
              </a:prstGeom>
              <a:solidFill>
                <a:srgbClr val="7E7E7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7" name="Rectangle 16055"/>
              <p:cNvSpPr>
                <a:spLocks noChangeArrowheads="1"/>
              </p:cNvSpPr>
              <p:nvPr/>
            </p:nvSpPr>
            <p:spPr bwMode="auto">
              <a:xfrm>
                <a:off x="4392" y="3303"/>
                <a:ext cx="4" cy="34"/>
              </a:xfrm>
              <a:prstGeom prst="rect">
                <a:avLst/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8" name="Rectangle 16056"/>
              <p:cNvSpPr>
                <a:spLocks noChangeArrowheads="1"/>
              </p:cNvSpPr>
              <p:nvPr/>
            </p:nvSpPr>
            <p:spPr bwMode="auto">
              <a:xfrm>
                <a:off x="4396" y="3303"/>
                <a:ext cx="3" cy="34"/>
              </a:xfrm>
              <a:prstGeom prst="rect">
                <a:avLst/>
              </a:prstGeom>
              <a:solidFill>
                <a:srgbClr val="82828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9" name="Rectangle 16057"/>
              <p:cNvSpPr>
                <a:spLocks noChangeArrowheads="1"/>
              </p:cNvSpPr>
              <p:nvPr/>
            </p:nvSpPr>
            <p:spPr bwMode="auto">
              <a:xfrm>
                <a:off x="4399" y="3303"/>
                <a:ext cx="3" cy="34"/>
              </a:xfrm>
              <a:prstGeom prst="rect">
                <a:avLst/>
              </a:prstGeom>
              <a:solidFill>
                <a:srgbClr val="8484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80" name="Rectangle 16058"/>
              <p:cNvSpPr>
                <a:spLocks noChangeArrowheads="1"/>
              </p:cNvSpPr>
              <p:nvPr/>
            </p:nvSpPr>
            <p:spPr bwMode="auto">
              <a:xfrm>
                <a:off x="4402" y="3303"/>
                <a:ext cx="3" cy="34"/>
              </a:xfrm>
              <a:prstGeom prst="rect">
                <a:avLst/>
              </a:prstGeom>
              <a:solidFill>
                <a:srgbClr val="86868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81" name="Rectangle 16059"/>
              <p:cNvSpPr>
                <a:spLocks noChangeArrowheads="1"/>
              </p:cNvSpPr>
              <p:nvPr/>
            </p:nvSpPr>
            <p:spPr bwMode="auto">
              <a:xfrm>
                <a:off x="4405" y="3303"/>
                <a:ext cx="2" cy="34"/>
              </a:xfrm>
              <a:prstGeom prst="rect">
                <a:avLst/>
              </a:prstGeom>
              <a:solidFill>
                <a:srgbClr val="88888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82" name="Rectangle 16060"/>
              <p:cNvSpPr>
                <a:spLocks noChangeArrowheads="1"/>
              </p:cNvSpPr>
              <p:nvPr/>
            </p:nvSpPr>
            <p:spPr bwMode="auto">
              <a:xfrm>
                <a:off x="4407" y="3303"/>
                <a:ext cx="4" cy="34"/>
              </a:xfrm>
              <a:prstGeom prst="rect">
                <a:avLst/>
              </a:prstGeom>
              <a:solidFill>
                <a:srgbClr val="8A8A8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83" name="Rectangle 16061"/>
              <p:cNvSpPr>
                <a:spLocks noChangeArrowheads="1"/>
              </p:cNvSpPr>
              <p:nvPr/>
            </p:nvSpPr>
            <p:spPr bwMode="auto">
              <a:xfrm>
                <a:off x="4411" y="3303"/>
                <a:ext cx="2" cy="34"/>
              </a:xfrm>
              <a:prstGeom prst="rect">
                <a:avLst/>
              </a:prstGeom>
              <a:solidFill>
                <a:srgbClr val="8C8C8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84" name="Rectangle 16062"/>
              <p:cNvSpPr>
                <a:spLocks noChangeArrowheads="1"/>
              </p:cNvSpPr>
              <p:nvPr/>
            </p:nvSpPr>
            <p:spPr bwMode="auto">
              <a:xfrm>
                <a:off x="4413" y="3303"/>
                <a:ext cx="2" cy="34"/>
              </a:xfrm>
              <a:prstGeom prst="rect">
                <a:avLst/>
              </a:prstGeom>
              <a:solidFill>
                <a:srgbClr val="8E8E8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85" name="Rectangle 16063"/>
              <p:cNvSpPr>
                <a:spLocks noChangeArrowheads="1"/>
              </p:cNvSpPr>
              <p:nvPr/>
            </p:nvSpPr>
            <p:spPr bwMode="auto">
              <a:xfrm>
                <a:off x="4415" y="3303"/>
                <a:ext cx="2" cy="34"/>
              </a:xfrm>
              <a:prstGeom prst="rect">
                <a:avLst/>
              </a:prstGeom>
              <a:solidFill>
                <a:srgbClr val="90909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86" name="Rectangle 16064"/>
              <p:cNvSpPr>
                <a:spLocks noChangeArrowheads="1"/>
              </p:cNvSpPr>
              <p:nvPr/>
            </p:nvSpPr>
            <p:spPr bwMode="auto">
              <a:xfrm>
                <a:off x="4417" y="3303"/>
                <a:ext cx="2" cy="34"/>
              </a:xfrm>
              <a:prstGeom prst="rect">
                <a:avLst/>
              </a:prstGeom>
              <a:solidFill>
                <a:srgbClr val="92929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87" name="Rectangle 16065"/>
              <p:cNvSpPr>
                <a:spLocks noChangeArrowheads="1"/>
              </p:cNvSpPr>
              <p:nvPr/>
            </p:nvSpPr>
            <p:spPr bwMode="auto">
              <a:xfrm>
                <a:off x="4419" y="3303"/>
                <a:ext cx="3" cy="34"/>
              </a:xfrm>
              <a:prstGeom prst="rect">
                <a:avLst/>
              </a:prstGeom>
              <a:solidFill>
                <a:srgbClr val="94949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88" name="Rectangle 16066"/>
              <p:cNvSpPr>
                <a:spLocks noChangeArrowheads="1"/>
              </p:cNvSpPr>
              <p:nvPr/>
            </p:nvSpPr>
            <p:spPr bwMode="auto">
              <a:xfrm>
                <a:off x="4422" y="3303"/>
                <a:ext cx="2" cy="34"/>
              </a:xfrm>
              <a:prstGeom prst="rect">
                <a:avLst/>
              </a:prstGeom>
              <a:solidFill>
                <a:srgbClr val="9696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89" name="Rectangle 16067"/>
              <p:cNvSpPr>
                <a:spLocks noChangeArrowheads="1"/>
              </p:cNvSpPr>
              <p:nvPr/>
            </p:nvSpPr>
            <p:spPr bwMode="auto">
              <a:xfrm>
                <a:off x="4424" y="3303"/>
                <a:ext cx="1" cy="34"/>
              </a:xfrm>
              <a:prstGeom prst="rect">
                <a:avLst/>
              </a:prstGeom>
              <a:solidFill>
                <a:srgbClr val="98989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0" name="Rectangle 16068"/>
              <p:cNvSpPr>
                <a:spLocks noChangeArrowheads="1"/>
              </p:cNvSpPr>
              <p:nvPr/>
            </p:nvSpPr>
            <p:spPr bwMode="auto">
              <a:xfrm>
                <a:off x="4425" y="3303"/>
                <a:ext cx="3" cy="34"/>
              </a:xfrm>
              <a:prstGeom prst="rect">
                <a:avLst/>
              </a:prstGeom>
              <a:solidFill>
                <a:srgbClr val="9A9A9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1" name="Rectangle 16069"/>
              <p:cNvSpPr>
                <a:spLocks noChangeArrowheads="1"/>
              </p:cNvSpPr>
              <p:nvPr/>
            </p:nvSpPr>
            <p:spPr bwMode="auto">
              <a:xfrm>
                <a:off x="4428" y="3303"/>
                <a:ext cx="2" cy="34"/>
              </a:xfrm>
              <a:prstGeom prst="rect">
                <a:avLst/>
              </a:prstGeom>
              <a:solidFill>
                <a:srgbClr val="9C9C9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2" name="Rectangle 16070"/>
              <p:cNvSpPr>
                <a:spLocks noChangeArrowheads="1"/>
              </p:cNvSpPr>
              <p:nvPr/>
            </p:nvSpPr>
            <p:spPr bwMode="auto">
              <a:xfrm>
                <a:off x="4430" y="3303"/>
                <a:ext cx="2" cy="34"/>
              </a:xfrm>
              <a:prstGeom prst="rect">
                <a:avLst/>
              </a:prstGeom>
              <a:solidFill>
                <a:srgbClr val="9E9E9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3" name="Rectangle 16071"/>
              <p:cNvSpPr>
                <a:spLocks noChangeArrowheads="1"/>
              </p:cNvSpPr>
              <p:nvPr/>
            </p:nvSpPr>
            <p:spPr bwMode="auto">
              <a:xfrm>
                <a:off x="4432" y="3303"/>
                <a:ext cx="1" cy="34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4" name="Rectangle 16072"/>
              <p:cNvSpPr>
                <a:spLocks noChangeArrowheads="1"/>
              </p:cNvSpPr>
              <p:nvPr/>
            </p:nvSpPr>
            <p:spPr bwMode="auto">
              <a:xfrm>
                <a:off x="4433" y="3303"/>
                <a:ext cx="3" cy="34"/>
              </a:xfrm>
              <a:prstGeom prst="rect">
                <a:avLst/>
              </a:prstGeom>
              <a:solidFill>
                <a:srgbClr val="A2A2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5" name="Rectangle 16073"/>
              <p:cNvSpPr>
                <a:spLocks noChangeArrowheads="1"/>
              </p:cNvSpPr>
              <p:nvPr/>
            </p:nvSpPr>
            <p:spPr bwMode="auto">
              <a:xfrm>
                <a:off x="4436" y="3303"/>
                <a:ext cx="2" cy="34"/>
              </a:xfrm>
              <a:prstGeom prst="rect">
                <a:avLst/>
              </a:prstGeom>
              <a:solidFill>
                <a:srgbClr val="A4A4A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6" name="Rectangle 16074"/>
              <p:cNvSpPr>
                <a:spLocks noChangeArrowheads="1"/>
              </p:cNvSpPr>
              <p:nvPr/>
            </p:nvSpPr>
            <p:spPr bwMode="auto">
              <a:xfrm>
                <a:off x="4438" y="3303"/>
                <a:ext cx="2" cy="34"/>
              </a:xfrm>
              <a:prstGeom prst="rect">
                <a:avLst/>
              </a:prstGeom>
              <a:solidFill>
                <a:srgbClr val="A6A6A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7" name="Rectangle 16075"/>
              <p:cNvSpPr>
                <a:spLocks noChangeArrowheads="1"/>
              </p:cNvSpPr>
              <p:nvPr/>
            </p:nvSpPr>
            <p:spPr bwMode="auto">
              <a:xfrm>
                <a:off x="4440" y="3303"/>
                <a:ext cx="2" cy="34"/>
              </a:xfrm>
              <a:prstGeom prst="rect">
                <a:avLst/>
              </a:prstGeom>
              <a:solidFill>
                <a:srgbClr val="A8A8A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8" name="Rectangle 16076"/>
              <p:cNvSpPr>
                <a:spLocks noChangeArrowheads="1"/>
              </p:cNvSpPr>
              <p:nvPr/>
            </p:nvSpPr>
            <p:spPr bwMode="auto">
              <a:xfrm>
                <a:off x="4442" y="3303"/>
                <a:ext cx="1" cy="34"/>
              </a:xfrm>
              <a:prstGeom prst="rect">
                <a:avLst/>
              </a:prstGeom>
              <a:solidFill>
                <a:srgbClr val="AAAAA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9" name="Rectangle 16077"/>
              <p:cNvSpPr>
                <a:spLocks noChangeArrowheads="1"/>
              </p:cNvSpPr>
              <p:nvPr/>
            </p:nvSpPr>
            <p:spPr bwMode="auto">
              <a:xfrm>
                <a:off x="4443" y="3303"/>
                <a:ext cx="3" cy="34"/>
              </a:xfrm>
              <a:prstGeom prst="rect">
                <a:avLst/>
              </a:prstGeom>
              <a:solidFill>
                <a:srgbClr val="ACACA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0" name="Rectangle 16078"/>
              <p:cNvSpPr>
                <a:spLocks noChangeArrowheads="1"/>
              </p:cNvSpPr>
              <p:nvPr/>
            </p:nvSpPr>
            <p:spPr bwMode="auto">
              <a:xfrm>
                <a:off x="4446" y="3303"/>
                <a:ext cx="1" cy="34"/>
              </a:xfrm>
              <a:prstGeom prst="rect">
                <a:avLst/>
              </a:prstGeom>
              <a:solidFill>
                <a:srgbClr val="AEAE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1" name="Rectangle 16079"/>
              <p:cNvSpPr>
                <a:spLocks noChangeArrowheads="1"/>
              </p:cNvSpPr>
              <p:nvPr/>
            </p:nvSpPr>
            <p:spPr bwMode="auto">
              <a:xfrm>
                <a:off x="4447" y="3303"/>
                <a:ext cx="2" cy="34"/>
              </a:xfrm>
              <a:prstGeom prst="rect">
                <a:avLst/>
              </a:prstGeom>
              <a:solidFill>
                <a:srgbClr val="B0B0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2" name="Rectangle 16080"/>
              <p:cNvSpPr>
                <a:spLocks noChangeArrowheads="1"/>
              </p:cNvSpPr>
              <p:nvPr/>
            </p:nvSpPr>
            <p:spPr bwMode="auto">
              <a:xfrm>
                <a:off x="4449" y="3303"/>
                <a:ext cx="2" cy="34"/>
              </a:xfrm>
              <a:prstGeom prst="rect">
                <a:avLst/>
              </a:prstGeom>
              <a:solidFill>
                <a:srgbClr val="B2B2B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3" name="Rectangle 16081"/>
              <p:cNvSpPr>
                <a:spLocks noChangeArrowheads="1"/>
              </p:cNvSpPr>
              <p:nvPr/>
            </p:nvSpPr>
            <p:spPr bwMode="auto">
              <a:xfrm>
                <a:off x="4451" y="3303"/>
                <a:ext cx="2" cy="34"/>
              </a:xfrm>
              <a:prstGeom prst="rect">
                <a:avLst/>
              </a:prstGeom>
              <a:solidFill>
                <a:srgbClr val="B4B4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4" name="Rectangle 16082"/>
              <p:cNvSpPr>
                <a:spLocks noChangeArrowheads="1"/>
              </p:cNvSpPr>
              <p:nvPr/>
            </p:nvSpPr>
            <p:spPr bwMode="auto">
              <a:xfrm>
                <a:off x="4453" y="3303"/>
                <a:ext cx="1" cy="34"/>
              </a:xfrm>
              <a:prstGeom prst="rect">
                <a:avLst/>
              </a:prstGeom>
              <a:solidFill>
                <a:srgbClr val="B6B6B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5" name="Rectangle 16083"/>
              <p:cNvSpPr>
                <a:spLocks noChangeArrowheads="1"/>
              </p:cNvSpPr>
              <p:nvPr/>
            </p:nvSpPr>
            <p:spPr bwMode="auto">
              <a:xfrm>
                <a:off x="4454" y="3303"/>
                <a:ext cx="2" cy="34"/>
              </a:xfrm>
              <a:prstGeom prst="rect">
                <a:avLst/>
              </a:prstGeom>
              <a:solidFill>
                <a:srgbClr val="B8B8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6" name="Rectangle 16084"/>
              <p:cNvSpPr>
                <a:spLocks noChangeArrowheads="1"/>
              </p:cNvSpPr>
              <p:nvPr/>
            </p:nvSpPr>
            <p:spPr bwMode="auto">
              <a:xfrm>
                <a:off x="4456" y="3303"/>
                <a:ext cx="2" cy="34"/>
              </a:xfrm>
              <a:prstGeom prst="rect">
                <a:avLst/>
              </a:prstGeom>
              <a:solidFill>
                <a:srgbClr val="BABA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7" name="Rectangle 16085"/>
              <p:cNvSpPr>
                <a:spLocks noChangeArrowheads="1"/>
              </p:cNvSpPr>
              <p:nvPr/>
            </p:nvSpPr>
            <p:spPr bwMode="auto">
              <a:xfrm>
                <a:off x="4458" y="3303"/>
                <a:ext cx="2" cy="34"/>
              </a:xfrm>
              <a:prstGeom prst="rect">
                <a:avLst/>
              </a:prstGeom>
              <a:solidFill>
                <a:srgbClr val="BCBC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8" name="Rectangle 16086"/>
              <p:cNvSpPr>
                <a:spLocks noChangeArrowheads="1"/>
              </p:cNvSpPr>
              <p:nvPr/>
            </p:nvSpPr>
            <p:spPr bwMode="auto">
              <a:xfrm>
                <a:off x="4460" y="3303"/>
                <a:ext cx="2" cy="34"/>
              </a:xfrm>
              <a:prstGeom prst="rect">
                <a:avLst/>
              </a:prstGeom>
              <a:solidFill>
                <a:srgbClr val="BEBEB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9" name="Rectangle 16087"/>
              <p:cNvSpPr>
                <a:spLocks noChangeArrowheads="1"/>
              </p:cNvSpPr>
              <p:nvPr/>
            </p:nvSpPr>
            <p:spPr bwMode="auto">
              <a:xfrm>
                <a:off x="4462" y="3303"/>
                <a:ext cx="2" cy="34"/>
              </a:xfrm>
              <a:prstGeom prst="rect">
                <a:avLst/>
              </a:prstGeom>
              <a:solidFill>
                <a:srgbClr val="C0C0C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0" name="Rectangle 16088"/>
              <p:cNvSpPr>
                <a:spLocks noChangeArrowheads="1"/>
              </p:cNvSpPr>
              <p:nvPr/>
            </p:nvSpPr>
            <p:spPr bwMode="auto">
              <a:xfrm>
                <a:off x="4464" y="3303"/>
                <a:ext cx="2" cy="34"/>
              </a:xfrm>
              <a:prstGeom prst="rect">
                <a:avLst/>
              </a:prstGeom>
              <a:solidFill>
                <a:srgbClr val="C2C2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1" name="Rectangle 16089"/>
              <p:cNvSpPr>
                <a:spLocks noChangeArrowheads="1"/>
              </p:cNvSpPr>
              <p:nvPr/>
            </p:nvSpPr>
            <p:spPr bwMode="auto">
              <a:xfrm>
                <a:off x="4466" y="3303"/>
                <a:ext cx="1" cy="34"/>
              </a:xfrm>
              <a:prstGeom prst="rect">
                <a:avLst/>
              </a:prstGeom>
              <a:solidFill>
                <a:srgbClr val="C4C4C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2" name="Rectangle 16090"/>
              <p:cNvSpPr>
                <a:spLocks noChangeArrowheads="1"/>
              </p:cNvSpPr>
              <p:nvPr/>
            </p:nvSpPr>
            <p:spPr bwMode="auto">
              <a:xfrm>
                <a:off x="4467" y="3303"/>
                <a:ext cx="3" cy="34"/>
              </a:xfrm>
              <a:prstGeom prst="rect">
                <a:avLst/>
              </a:prstGeom>
              <a:solidFill>
                <a:srgbClr val="C6C6C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3" name="Rectangle 16091"/>
              <p:cNvSpPr>
                <a:spLocks noChangeArrowheads="1"/>
              </p:cNvSpPr>
              <p:nvPr/>
            </p:nvSpPr>
            <p:spPr bwMode="auto">
              <a:xfrm>
                <a:off x="4470" y="3303"/>
                <a:ext cx="2" cy="34"/>
              </a:xfrm>
              <a:prstGeom prst="rect">
                <a:avLst/>
              </a:prstGeom>
              <a:solidFill>
                <a:srgbClr val="C8C8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4" name="Rectangle 16092"/>
              <p:cNvSpPr>
                <a:spLocks noChangeArrowheads="1"/>
              </p:cNvSpPr>
              <p:nvPr/>
            </p:nvSpPr>
            <p:spPr bwMode="auto">
              <a:xfrm>
                <a:off x="4472" y="3303"/>
                <a:ext cx="2" cy="34"/>
              </a:xfrm>
              <a:prstGeom prst="rect">
                <a:avLst/>
              </a:prstGeom>
              <a:solidFill>
                <a:srgbClr val="CACAC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5" name="Rectangle 16093"/>
              <p:cNvSpPr>
                <a:spLocks noChangeArrowheads="1"/>
              </p:cNvSpPr>
              <p:nvPr/>
            </p:nvSpPr>
            <p:spPr bwMode="auto">
              <a:xfrm>
                <a:off x="4474" y="3303"/>
                <a:ext cx="1" cy="34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6" name="Rectangle 16094"/>
              <p:cNvSpPr>
                <a:spLocks noChangeArrowheads="1"/>
              </p:cNvSpPr>
              <p:nvPr/>
            </p:nvSpPr>
            <p:spPr bwMode="auto">
              <a:xfrm>
                <a:off x="4475" y="3303"/>
                <a:ext cx="3" cy="34"/>
              </a:xfrm>
              <a:prstGeom prst="rect">
                <a:avLst/>
              </a:prstGeom>
              <a:solidFill>
                <a:srgbClr val="CECE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7" name="Rectangle 16095"/>
              <p:cNvSpPr>
                <a:spLocks noChangeArrowheads="1"/>
              </p:cNvSpPr>
              <p:nvPr/>
            </p:nvSpPr>
            <p:spPr bwMode="auto">
              <a:xfrm>
                <a:off x="4478" y="3303"/>
                <a:ext cx="2" cy="34"/>
              </a:xfrm>
              <a:prstGeom prst="rect">
                <a:avLst/>
              </a:prstGeom>
              <a:solidFill>
                <a:srgbClr val="D0D0D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8" name="Rectangle 16096"/>
              <p:cNvSpPr>
                <a:spLocks noChangeArrowheads="1"/>
              </p:cNvSpPr>
              <p:nvPr/>
            </p:nvSpPr>
            <p:spPr bwMode="auto">
              <a:xfrm>
                <a:off x="4480" y="3303"/>
                <a:ext cx="2" cy="34"/>
              </a:xfrm>
              <a:prstGeom prst="rect">
                <a:avLst/>
              </a:prstGeom>
              <a:solidFill>
                <a:srgbClr val="D2D2D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9" name="Rectangle 16097"/>
              <p:cNvSpPr>
                <a:spLocks noChangeArrowheads="1"/>
              </p:cNvSpPr>
              <p:nvPr/>
            </p:nvSpPr>
            <p:spPr bwMode="auto">
              <a:xfrm>
                <a:off x="4482" y="3303"/>
                <a:ext cx="2" cy="34"/>
              </a:xfrm>
              <a:prstGeom prst="rect">
                <a:avLst/>
              </a:prstGeom>
              <a:solidFill>
                <a:srgbClr val="D4D4D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0" name="Rectangle 16098"/>
              <p:cNvSpPr>
                <a:spLocks noChangeArrowheads="1"/>
              </p:cNvSpPr>
              <p:nvPr/>
            </p:nvSpPr>
            <p:spPr bwMode="auto">
              <a:xfrm>
                <a:off x="4484" y="3303"/>
                <a:ext cx="2" cy="34"/>
              </a:xfrm>
              <a:prstGeom prst="rect">
                <a:avLst/>
              </a:prstGeom>
              <a:solidFill>
                <a:srgbClr val="D6D6D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1" name="Rectangle 16099"/>
              <p:cNvSpPr>
                <a:spLocks noChangeArrowheads="1"/>
              </p:cNvSpPr>
              <p:nvPr/>
            </p:nvSpPr>
            <p:spPr bwMode="auto">
              <a:xfrm>
                <a:off x="4486" y="3303"/>
                <a:ext cx="2" cy="34"/>
              </a:xfrm>
              <a:prstGeom prst="rect">
                <a:avLst/>
              </a:prstGeom>
              <a:solidFill>
                <a:srgbClr val="D8D8D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2" name="Rectangle 16100"/>
              <p:cNvSpPr>
                <a:spLocks noChangeArrowheads="1"/>
              </p:cNvSpPr>
              <p:nvPr/>
            </p:nvSpPr>
            <p:spPr bwMode="auto">
              <a:xfrm>
                <a:off x="4488" y="3303"/>
                <a:ext cx="3" cy="34"/>
              </a:xfrm>
              <a:prstGeom prst="rect">
                <a:avLst/>
              </a:prstGeom>
              <a:solidFill>
                <a:srgbClr val="DADA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3" name="Rectangle 16101"/>
              <p:cNvSpPr>
                <a:spLocks noChangeArrowheads="1"/>
              </p:cNvSpPr>
              <p:nvPr/>
            </p:nvSpPr>
            <p:spPr bwMode="auto">
              <a:xfrm>
                <a:off x="4491" y="3303"/>
                <a:ext cx="2" cy="34"/>
              </a:xfrm>
              <a:prstGeom prst="rect">
                <a:avLst/>
              </a:prstGeom>
              <a:solidFill>
                <a:srgbClr val="DCDC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4" name="Rectangle 16102"/>
              <p:cNvSpPr>
                <a:spLocks noChangeArrowheads="1"/>
              </p:cNvSpPr>
              <p:nvPr/>
            </p:nvSpPr>
            <p:spPr bwMode="auto">
              <a:xfrm>
                <a:off x="4493" y="3303"/>
                <a:ext cx="2" cy="34"/>
              </a:xfrm>
              <a:prstGeom prst="rect">
                <a:avLst/>
              </a:prstGeom>
              <a:solidFill>
                <a:srgbClr val="DEDE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5" name="Rectangle 16103"/>
              <p:cNvSpPr>
                <a:spLocks noChangeArrowheads="1"/>
              </p:cNvSpPr>
              <p:nvPr/>
            </p:nvSpPr>
            <p:spPr bwMode="auto">
              <a:xfrm>
                <a:off x="4495" y="3303"/>
                <a:ext cx="2" cy="34"/>
              </a:xfrm>
              <a:prstGeom prst="rect">
                <a:avLst/>
              </a:prstGeom>
              <a:solidFill>
                <a:srgbClr val="E0E0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6" name="Rectangle 16104"/>
              <p:cNvSpPr>
                <a:spLocks noChangeArrowheads="1"/>
              </p:cNvSpPr>
              <p:nvPr/>
            </p:nvSpPr>
            <p:spPr bwMode="auto">
              <a:xfrm>
                <a:off x="4497" y="3303"/>
                <a:ext cx="4" cy="34"/>
              </a:xfrm>
              <a:prstGeom prst="rect">
                <a:avLst/>
              </a:prstGeom>
              <a:solidFill>
                <a:srgbClr val="E2E2E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7" name="Rectangle 16105"/>
              <p:cNvSpPr>
                <a:spLocks noChangeArrowheads="1"/>
              </p:cNvSpPr>
              <p:nvPr/>
            </p:nvSpPr>
            <p:spPr bwMode="auto">
              <a:xfrm>
                <a:off x="4501" y="3303"/>
                <a:ext cx="3" cy="34"/>
              </a:xfrm>
              <a:prstGeom prst="rect">
                <a:avLst/>
              </a:prstGeom>
              <a:solidFill>
                <a:srgbClr val="E4E4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8" name="Rectangle 16106"/>
              <p:cNvSpPr>
                <a:spLocks noChangeArrowheads="1"/>
              </p:cNvSpPr>
              <p:nvPr/>
            </p:nvSpPr>
            <p:spPr bwMode="auto">
              <a:xfrm>
                <a:off x="4504" y="3303"/>
                <a:ext cx="2" cy="34"/>
              </a:xfrm>
              <a:prstGeom prst="rect">
                <a:avLst/>
              </a:prstGeom>
              <a:solidFill>
                <a:srgbClr val="E6E6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9" name="Rectangle 16107"/>
              <p:cNvSpPr>
                <a:spLocks noChangeArrowheads="1"/>
              </p:cNvSpPr>
              <p:nvPr/>
            </p:nvSpPr>
            <p:spPr bwMode="auto">
              <a:xfrm>
                <a:off x="4506" y="3303"/>
                <a:ext cx="3" cy="34"/>
              </a:xfrm>
              <a:prstGeom prst="rect">
                <a:avLst/>
              </a:prstGeom>
              <a:solidFill>
                <a:srgbClr val="E8E8E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0" name="Rectangle 16108"/>
              <p:cNvSpPr>
                <a:spLocks noChangeArrowheads="1"/>
              </p:cNvSpPr>
              <p:nvPr/>
            </p:nvSpPr>
            <p:spPr bwMode="auto">
              <a:xfrm>
                <a:off x="4509" y="3303"/>
                <a:ext cx="3" cy="34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1" name="Rectangle 16109"/>
              <p:cNvSpPr>
                <a:spLocks noChangeArrowheads="1"/>
              </p:cNvSpPr>
              <p:nvPr/>
            </p:nvSpPr>
            <p:spPr bwMode="auto">
              <a:xfrm>
                <a:off x="4512" y="3303"/>
                <a:ext cx="3" cy="34"/>
              </a:xfrm>
              <a:prstGeom prst="rect">
                <a:avLst/>
              </a:prstGeom>
              <a:solidFill>
                <a:srgbClr val="ECECE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2" name="Rectangle 16110"/>
              <p:cNvSpPr>
                <a:spLocks noChangeArrowheads="1"/>
              </p:cNvSpPr>
              <p:nvPr/>
            </p:nvSpPr>
            <p:spPr bwMode="auto">
              <a:xfrm>
                <a:off x="4515" y="3303"/>
                <a:ext cx="5" cy="34"/>
              </a:xfrm>
              <a:prstGeom prst="rect">
                <a:avLst/>
              </a:prstGeom>
              <a:solidFill>
                <a:srgbClr val="EEEEE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3" name="Rectangle 16111"/>
              <p:cNvSpPr>
                <a:spLocks noChangeArrowheads="1"/>
              </p:cNvSpPr>
              <p:nvPr/>
            </p:nvSpPr>
            <p:spPr bwMode="auto">
              <a:xfrm>
                <a:off x="4520" y="3303"/>
                <a:ext cx="3" cy="34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4" name="Rectangle 16112"/>
              <p:cNvSpPr>
                <a:spLocks noChangeArrowheads="1"/>
              </p:cNvSpPr>
              <p:nvPr/>
            </p:nvSpPr>
            <p:spPr bwMode="auto">
              <a:xfrm>
                <a:off x="4523" y="3303"/>
                <a:ext cx="5" cy="34"/>
              </a:xfrm>
              <a:prstGeom prst="rect">
                <a:avLst/>
              </a:prstGeom>
              <a:solidFill>
                <a:srgbClr val="F2F2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5" name="Rectangle 16113"/>
              <p:cNvSpPr>
                <a:spLocks noChangeArrowheads="1"/>
              </p:cNvSpPr>
              <p:nvPr/>
            </p:nvSpPr>
            <p:spPr bwMode="auto">
              <a:xfrm>
                <a:off x="4528" y="3303"/>
                <a:ext cx="5" cy="34"/>
              </a:xfrm>
              <a:prstGeom prst="rect">
                <a:avLst/>
              </a:pr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6" name="Rectangle 16114"/>
              <p:cNvSpPr>
                <a:spLocks noChangeArrowheads="1"/>
              </p:cNvSpPr>
              <p:nvPr/>
            </p:nvSpPr>
            <p:spPr bwMode="auto">
              <a:xfrm>
                <a:off x="4533" y="3303"/>
                <a:ext cx="5" cy="34"/>
              </a:xfrm>
              <a:prstGeom prst="rect">
                <a:avLst/>
              </a:prstGeom>
              <a:solidFill>
                <a:srgbClr val="F6F6F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7" name="Rectangle 16115"/>
              <p:cNvSpPr>
                <a:spLocks noChangeArrowheads="1"/>
              </p:cNvSpPr>
              <p:nvPr/>
            </p:nvSpPr>
            <p:spPr bwMode="auto">
              <a:xfrm>
                <a:off x="4538" y="3303"/>
                <a:ext cx="6" cy="34"/>
              </a:xfrm>
              <a:prstGeom prst="rect">
                <a:avLst/>
              </a:prstGeom>
              <a:solidFill>
                <a:srgbClr val="F8F8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8" name="Rectangle 16116"/>
              <p:cNvSpPr>
                <a:spLocks noChangeArrowheads="1"/>
              </p:cNvSpPr>
              <p:nvPr/>
            </p:nvSpPr>
            <p:spPr bwMode="auto">
              <a:xfrm>
                <a:off x="4544" y="3303"/>
                <a:ext cx="8" cy="34"/>
              </a:xfrm>
              <a:prstGeom prst="rect">
                <a:avLst/>
              </a:prstGeom>
              <a:solidFill>
                <a:srgbClr val="FAFAF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9" name="Rectangle 16117"/>
              <p:cNvSpPr>
                <a:spLocks noChangeArrowheads="1"/>
              </p:cNvSpPr>
              <p:nvPr/>
            </p:nvSpPr>
            <p:spPr bwMode="auto">
              <a:xfrm>
                <a:off x="4552" y="3303"/>
                <a:ext cx="9" cy="34"/>
              </a:xfrm>
              <a:prstGeom prst="rect">
                <a:avLst/>
              </a:prstGeom>
              <a:solidFill>
                <a:srgbClr val="FCFCF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0" name="Rectangle 16118"/>
              <p:cNvSpPr>
                <a:spLocks noChangeArrowheads="1"/>
              </p:cNvSpPr>
              <p:nvPr/>
            </p:nvSpPr>
            <p:spPr bwMode="auto">
              <a:xfrm>
                <a:off x="4561" y="3303"/>
                <a:ext cx="29" cy="34"/>
              </a:xfrm>
              <a:prstGeom prst="rect">
                <a:avLst/>
              </a:prstGeom>
              <a:solidFill>
                <a:srgbClr val="FEFE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1" name="Rectangle 16119"/>
              <p:cNvSpPr>
                <a:spLocks noChangeArrowheads="1"/>
              </p:cNvSpPr>
              <p:nvPr/>
            </p:nvSpPr>
            <p:spPr bwMode="auto">
              <a:xfrm>
                <a:off x="4590" y="3303"/>
                <a:ext cx="11" cy="34"/>
              </a:xfrm>
              <a:prstGeom prst="rect">
                <a:avLst/>
              </a:prstGeom>
              <a:solidFill>
                <a:srgbClr val="FCFCF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2" name="Rectangle 16120"/>
              <p:cNvSpPr>
                <a:spLocks noChangeArrowheads="1"/>
              </p:cNvSpPr>
              <p:nvPr/>
            </p:nvSpPr>
            <p:spPr bwMode="auto">
              <a:xfrm>
                <a:off x="4601" y="3303"/>
                <a:ext cx="6" cy="34"/>
              </a:xfrm>
              <a:prstGeom prst="rect">
                <a:avLst/>
              </a:prstGeom>
              <a:solidFill>
                <a:srgbClr val="FAFAF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3" name="Rectangle 16121"/>
              <p:cNvSpPr>
                <a:spLocks noChangeArrowheads="1"/>
              </p:cNvSpPr>
              <p:nvPr/>
            </p:nvSpPr>
            <p:spPr bwMode="auto">
              <a:xfrm>
                <a:off x="4607" y="3303"/>
                <a:ext cx="6" cy="34"/>
              </a:xfrm>
              <a:prstGeom prst="rect">
                <a:avLst/>
              </a:prstGeom>
              <a:solidFill>
                <a:srgbClr val="F8F8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4" name="Rectangle 16122"/>
              <p:cNvSpPr>
                <a:spLocks noChangeArrowheads="1"/>
              </p:cNvSpPr>
              <p:nvPr/>
            </p:nvSpPr>
            <p:spPr bwMode="auto">
              <a:xfrm>
                <a:off x="4613" y="3303"/>
                <a:ext cx="5" cy="34"/>
              </a:xfrm>
              <a:prstGeom prst="rect">
                <a:avLst/>
              </a:prstGeom>
              <a:solidFill>
                <a:srgbClr val="F6F6F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5" name="Rectangle 16123"/>
              <p:cNvSpPr>
                <a:spLocks noChangeArrowheads="1"/>
              </p:cNvSpPr>
              <p:nvPr/>
            </p:nvSpPr>
            <p:spPr bwMode="auto">
              <a:xfrm>
                <a:off x="4618" y="3303"/>
                <a:ext cx="5" cy="34"/>
              </a:xfrm>
              <a:prstGeom prst="rect">
                <a:avLst/>
              </a:prstGeom>
              <a:solidFill>
                <a:srgbClr val="F4F4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6" name="Rectangle 16124"/>
              <p:cNvSpPr>
                <a:spLocks noChangeArrowheads="1"/>
              </p:cNvSpPr>
              <p:nvPr/>
            </p:nvSpPr>
            <p:spPr bwMode="auto">
              <a:xfrm>
                <a:off x="4623" y="3303"/>
                <a:ext cx="3" cy="34"/>
              </a:xfrm>
              <a:prstGeom prst="rect">
                <a:avLst/>
              </a:prstGeom>
              <a:solidFill>
                <a:srgbClr val="F2F2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7" name="Rectangle 16125"/>
              <p:cNvSpPr>
                <a:spLocks noChangeArrowheads="1"/>
              </p:cNvSpPr>
              <p:nvPr/>
            </p:nvSpPr>
            <p:spPr bwMode="auto">
              <a:xfrm>
                <a:off x="4626" y="3303"/>
                <a:ext cx="3" cy="34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8" name="Rectangle 16126"/>
              <p:cNvSpPr>
                <a:spLocks noChangeArrowheads="1"/>
              </p:cNvSpPr>
              <p:nvPr/>
            </p:nvSpPr>
            <p:spPr bwMode="auto">
              <a:xfrm>
                <a:off x="4629" y="3303"/>
                <a:ext cx="5" cy="34"/>
              </a:xfrm>
              <a:prstGeom prst="rect">
                <a:avLst/>
              </a:prstGeom>
              <a:solidFill>
                <a:srgbClr val="EEEEE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9" name="Rectangle 16127"/>
              <p:cNvSpPr>
                <a:spLocks noChangeArrowheads="1"/>
              </p:cNvSpPr>
              <p:nvPr/>
            </p:nvSpPr>
            <p:spPr bwMode="auto">
              <a:xfrm>
                <a:off x="4634" y="3303"/>
                <a:ext cx="3" cy="34"/>
              </a:xfrm>
              <a:prstGeom prst="rect">
                <a:avLst/>
              </a:prstGeom>
              <a:solidFill>
                <a:srgbClr val="ECECE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0" name="Rectangle 16128"/>
              <p:cNvSpPr>
                <a:spLocks noChangeArrowheads="1"/>
              </p:cNvSpPr>
              <p:nvPr/>
            </p:nvSpPr>
            <p:spPr bwMode="auto">
              <a:xfrm>
                <a:off x="4637" y="3303"/>
                <a:ext cx="3" cy="34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1" name="Rectangle 16129"/>
              <p:cNvSpPr>
                <a:spLocks noChangeArrowheads="1"/>
              </p:cNvSpPr>
              <p:nvPr/>
            </p:nvSpPr>
            <p:spPr bwMode="auto">
              <a:xfrm>
                <a:off x="4640" y="3303"/>
                <a:ext cx="2" cy="34"/>
              </a:xfrm>
              <a:prstGeom prst="rect">
                <a:avLst/>
              </a:prstGeom>
              <a:solidFill>
                <a:srgbClr val="E8E8E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2" name="Rectangle 16130"/>
              <p:cNvSpPr>
                <a:spLocks noChangeArrowheads="1"/>
              </p:cNvSpPr>
              <p:nvPr/>
            </p:nvSpPr>
            <p:spPr bwMode="auto">
              <a:xfrm>
                <a:off x="4642" y="3303"/>
                <a:ext cx="3" cy="34"/>
              </a:xfrm>
              <a:prstGeom prst="rect">
                <a:avLst/>
              </a:prstGeom>
              <a:solidFill>
                <a:srgbClr val="E6E6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3" name="Rectangle 16131"/>
              <p:cNvSpPr>
                <a:spLocks noChangeArrowheads="1"/>
              </p:cNvSpPr>
              <p:nvPr/>
            </p:nvSpPr>
            <p:spPr bwMode="auto">
              <a:xfrm>
                <a:off x="4645" y="3303"/>
                <a:ext cx="3" cy="34"/>
              </a:xfrm>
              <a:prstGeom prst="rect">
                <a:avLst/>
              </a:prstGeom>
              <a:solidFill>
                <a:srgbClr val="E4E4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4" name="Rectangle 16132"/>
              <p:cNvSpPr>
                <a:spLocks noChangeArrowheads="1"/>
              </p:cNvSpPr>
              <p:nvPr/>
            </p:nvSpPr>
            <p:spPr bwMode="auto">
              <a:xfrm>
                <a:off x="4648" y="3303"/>
                <a:ext cx="3" cy="34"/>
              </a:xfrm>
              <a:prstGeom prst="rect">
                <a:avLst/>
              </a:prstGeom>
              <a:solidFill>
                <a:srgbClr val="E2E2E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5" name="Rectangle 16133"/>
              <p:cNvSpPr>
                <a:spLocks noChangeArrowheads="1"/>
              </p:cNvSpPr>
              <p:nvPr/>
            </p:nvSpPr>
            <p:spPr bwMode="auto">
              <a:xfrm>
                <a:off x="4651" y="3303"/>
                <a:ext cx="2" cy="34"/>
              </a:xfrm>
              <a:prstGeom prst="rect">
                <a:avLst/>
              </a:prstGeom>
              <a:solidFill>
                <a:srgbClr val="E0E0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6" name="Rectangle 16134"/>
              <p:cNvSpPr>
                <a:spLocks noChangeArrowheads="1"/>
              </p:cNvSpPr>
              <p:nvPr/>
            </p:nvSpPr>
            <p:spPr bwMode="auto">
              <a:xfrm>
                <a:off x="4653" y="3303"/>
                <a:ext cx="3" cy="34"/>
              </a:xfrm>
              <a:prstGeom prst="rect">
                <a:avLst/>
              </a:prstGeom>
              <a:solidFill>
                <a:srgbClr val="DEDE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7" name="Rectangle 16135"/>
              <p:cNvSpPr>
                <a:spLocks noChangeArrowheads="1"/>
              </p:cNvSpPr>
              <p:nvPr/>
            </p:nvSpPr>
            <p:spPr bwMode="auto">
              <a:xfrm>
                <a:off x="4656" y="3303"/>
                <a:ext cx="2" cy="34"/>
              </a:xfrm>
              <a:prstGeom prst="rect">
                <a:avLst/>
              </a:prstGeom>
              <a:solidFill>
                <a:srgbClr val="DCDC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8" name="Rectangle 16136"/>
              <p:cNvSpPr>
                <a:spLocks noChangeArrowheads="1"/>
              </p:cNvSpPr>
              <p:nvPr/>
            </p:nvSpPr>
            <p:spPr bwMode="auto">
              <a:xfrm>
                <a:off x="4658" y="3303"/>
                <a:ext cx="2" cy="34"/>
              </a:xfrm>
              <a:prstGeom prst="rect">
                <a:avLst/>
              </a:prstGeom>
              <a:solidFill>
                <a:srgbClr val="DADAD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9" name="Rectangle 16137"/>
              <p:cNvSpPr>
                <a:spLocks noChangeArrowheads="1"/>
              </p:cNvSpPr>
              <p:nvPr/>
            </p:nvSpPr>
            <p:spPr bwMode="auto">
              <a:xfrm>
                <a:off x="4660" y="3303"/>
                <a:ext cx="3" cy="34"/>
              </a:xfrm>
              <a:prstGeom prst="rect">
                <a:avLst/>
              </a:prstGeom>
              <a:solidFill>
                <a:srgbClr val="D8D8D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0" name="Rectangle 16138"/>
              <p:cNvSpPr>
                <a:spLocks noChangeArrowheads="1"/>
              </p:cNvSpPr>
              <p:nvPr/>
            </p:nvSpPr>
            <p:spPr bwMode="auto">
              <a:xfrm>
                <a:off x="4663" y="3303"/>
                <a:ext cx="2" cy="34"/>
              </a:xfrm>
              <a:prstGeom prst="rect">
                <a:avLst/>
              </a:prstGeom>
              <a:solidFill>
                <a:srgbClr val="D6D6D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1" name="Rectangle 16139"/>
              <p:cNvSpPr>
                <a:spLocks noChangeArrowheads="1"/>
              </p:cNvSpPr>
              <p:nvPr/>
            </p:nvSpPr>
            <p:spPr bwMode="auto">
              <a:xfrm>
                <a:off x="4665" y="3303"/>
                <a:ext cx="2" cy="34"/>
              </a:xfrm>
              <a:prstGeom prst="rect">
                <a:avLst/>
              </a:prstGeom>
              <a:solidFill>
                <a:srgbClr val="D4D4D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2" name="Rectangle 16140"/>
              <p:cNvSpPr>
                <a:spLocks noChangeArrowheads="1"/>
              </p:cNvSpPr>
              <p:nvPr/>
            </p:nvSpPr>
            <p:spPr bwMode="auto">
              <a:xfrm>
                <a:off x="4667" y="3303"/>
                <a:ext cx="2" cy="34"/>
              </a:xfrm>
              <a:prstGeom prst="rect">
                <a:avLst/>
              </a:prstGeom>
              <a:solidFill>
                <a:srgbClr val="D2D2D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3" name="Rectangle 16141"/>
              <p:cNvSpPr>
                <a:spLocks noChangeArrowheads="1"/>
              </p:cNvSpPr>
              <p:nvPr/>
            </p:nvSpPr>
            <p:spPr bwMode="auto">
              <a:xfrm>
                <a:off x="4669" y="3303"/>
                <a:ext cx="2" cy="34"/>
              </a:xfrm>
              <a:prstGeom prst="rect">
                <a:avLst/>
              </a:prstGeom>
              <a:solidFill>
                <a:srgbClr val="D0D0D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4" name="Rectangle 16142"/>
              <p:cNvSpPr>
                <a:spLocks noChangeArrowheads="1"/>
              </p:cNvSpPr>
              <p:nvPr/>
            </p:nvSpPr>
            <p:spPr bwMode="auto">
              <a:xfrm>
                <a:off x="4671" y="3303"/>
                <a:ext cx="2" cy="34"/>
              </a:xfrm>
              <a:prstGeom prst="rect">
                <a:avLst/>
              </a:prstGeom>
              <a:solidFill>
                <a:srgbClr val="CECE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5" name="Rectangle 16143"/>
              <p:cNvSpPr>
                <a:spLocks noChangeArrowheads="1"/>
              </p:cNvSpPr>
              <p:nvPr/>
            </p:nvSpPr>
            <p:spPr bwMode="auto">
              <a:xfrm>
                <a:off x="4673" y="3303"/>
                <a:ext cx="2" cy="34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6" name="Rectangle 16144"/>
              <p:cNvSpPr>
                <a:spLocks noChangeArrowheads="1"/>
              </p:cNvSpPr>
              <p:nvPr/>
            </p:nvSpPr>
            <p:spPr bwMode="auto">
              <a:xfrm>
                <a:off x="4675" y="3303"/>
                <a:ext cx="2" cy="34"/>
              </a:xfrm>
              <a:prstGeom prst="rect">
                <a:avLst/>
              </a:prstGeom>
              <a:solidFill>
                <a:srgbClr val="CACAC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7" name="Rectangle 16145"/>
              <p:cNvSpPr>
                <a:spLocks noChangeArrowheads="1"/>
              </p:cNvSpPr>
              <p:nvPr/>
            </p:nvSpPr>
            <p:spPr bwMode="auto">
              <a:xfrm>
                <a:off x="4677" y="3303"/>
                <a:ext cx="2" cy="34"/>
              </a:xfrm>
              <a:prstGeom prst="rect">
                <a:avLst/>
              </a:prstGeom>
              <a:solidFill>
                <a:srgbClr val="C8C8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8" name="Rectangle 16146"/>
              <p:cNvSpPr>
                <a:spLocks noChangeArrowheads="1"/>
              </p:cNvSpPr>
              <p:nvPr/>
            </p:nvSpPr>
            <p:spPr bwMode="auto">
              <a:xfrm>
                <a:off x="4679" y="3303"/>
                <a:ext cx="2" cy="34"/>
              </a:xfrm>
              <a:prstGeom prst="rect">
                <a:avLst/>
              </a:prstGeom>
              <a:solidFill>
                <a:srgbClr val="C6C6C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9" name="Rectangle 16147"/>
              <p:cNvSpPr>
                <a:spLocks noChangeArrowheads="1"/>
              </p:cNvSpPr>
              <p:nvPr/>
            </p:nvSpPr>
            <p:spPr bwMode="auto">
              <a:xfrm>
                <a:off x="4681" y="3303"/>
                <a:ext cx="2" cy="34"/>
              </a:xfrm>
              <a:prstGeom prst="rect">
                <a:avLst/>
              </a:prstGeom>
              <a:solidFill>
                <a:srgbClr val="C4C4C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0" name="Rectangle 16148"/>
              <p:cNvSpPr>
                <a:spLocks noChangeArrowheads="1"/>
              </p:cNvSpPr>
              <p:nvPr/>
            </p:nvSpPr>
            <p:spPr bwMode="auto">
              <a:xfrm>
                <a:off x="4683" y="3303"/>
                <a:ext cx="1" cy="34"/>
              </a:xfrm>
              <a:prstGeom prst="rect">
                <a:avLst/>
              </a:prstGeom>
              <a:solidFill>
                <a:srgbClr val="C2C2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1" name="Rectangle 16149"/>
              <p:cNvSpPr>
                <a:spLocks noChangeArrowheads="1"/>
              </p:cNvSpPr>
              <p:nvPr/>
            </p:nvSpPr>
            <p:spPr bwMode="auto">
              <a:xfrm>
                <a:off x="4684" y="3303"/>
                <a:ext cx="3" cy="34"/>
              </a:xfrm>
              <a:prstGeom prst="rect">
                <a:avLst/>
              </a:prstGeom>
              <a:solidFill>
                <a:srgbClr val="C0C0C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2" name="Rectangle 16150"/>
              <p:cNvSpPr>
                <a:spLocks noChangeArrowheads="1"/>
              </p:cNvSpPr>
              <p:nvPr/>
            </p:nvSpPr>
            <p:spPr bwMode="auto">
              <a:xfrm>
                <a:off x="4687" y="3303"/>
                <a:ext cx="1" cy="34"/>
              </a:xfrm>
              <a:prstGeom prst="rect">
                <a:avLst/>
              </a:prstGeom>
              <a:solidFill>
                <a:srgbClr val="BEBEB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3" name="Rectangle 16151"/>
              <p:cNvSpPr>
                <a:spLocks noChangeArrowheads="1"/>
              </p:cNvSpPr>
              <p:nvPr/>
            </p:nvSpPr>
            <p:spPr bwMode="auto">
              <a:xfrm>
                <a:off x="4688" y="3303"/>
                <a:ext cx="2" cy="34"/>
              </a:xfrm>
              <a:prstGeom prst="rect">
                <a:avLst/>
              </a:prstGeom>
              <a:solidFill>
                <a:srgbClr val="BCBCB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4" name="Rectangle 16152"/>
              <p:cNvSpPr>
                <a:spLocks noChangeArrowheads="1"/>
              </p:cNvSpPr>
              <p:nvPr/>
            </p:nvSpPr>
            <p:spPr bwMode="auto">
              <a:xfrm>
                <a:off x="4690" y="3303"/>
                <a:ext cx="2" cy="34"/>
              </a:xfrm>
              <a:prstGeom prst="rect">
                <a:avLst/>
              </a:prstGeom>
              <a:solidFill>
                <a:srgbClr val="BABAB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5" name="Rectangle 16153"/>
              <p:cNvSpPr>
                <a:spLocks noChangeArrowheads="1"/>
              </p:cNvSpPr>
              <p:nvPr/>
            </p:nvSpPr>
            <p:spPr bwMode="auto">
              <a:xfrm>
                <a:off x="4692" y="3303"/>
                <a:ext cx="2" cy="34"/>
              </a:xfrm>
              <a:prstGeom prst="rect">
                <a:avLst/>
              </a:prstGeom>
              <a:solidFill>
                <a:srgbClr val="B8B8B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6" name="Rectangle 16154"/>
              <p:cNvSpPr>
                <a:spLocks noChangeArrowheads="1"/>
              </p:cNvSpPr>
              <p:nvPr/>
            </p:nvSpPr>
            <p:spPr bwMode="auto">
              <a:xfrm>
                <a:off x="4694" y="3303"/>
                <a:ext cx="2" cy="34"/>
              </a:xfrm>
              <a:prstGeom prst="rect">
                <a:avLst/>
              </a:prstGeom>
              <a:solidFill>
                <a:srgbClr val="B6B6B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7" name="Rectangle 16155"/>
              <p:cNvSpPr>
                <a:spLocks noChangeArrowheads="1"/>
              </p:cNvSpPr>
              <p:nvPr/>
            </p:nvSpPr>
            <p:spPr bwMode="auto">
              <a:xfrm>
                <a:off x="4696" y="3303"/>
                <a:ext cx="2" cy="34"/>
              </a:xfrm>
              <a:prstGeom prst="rect">
                <a:avLst/>
              </a:prstGeom>
              <a:solidFill>
                <a:srgbClr val="B4B4B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8" name="Rectangle 16156"/>
              <p:cNvSpPr>
                <a:spLocks noChangeArrowheads="1"/>
              </p:cNvSpPr>
              <p:nvPr/>
            </p:nvSpPr>
            <p:spPr bwMode="auto">
              <a:xfrm>
                <a:off x="4698" y="3303"/>
                <a:ext cx="2" cy="34"/>
              </a:xfrm>
              <a:prstGeom prst="rect">
                <a:avLst/>
              </a:prstGeom>
              <a:solidFill>
                <a:srgbClr val="B2B2B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9" name="Rectangle 16157"/>
              <p:cNvSpPr>
                <a:spLocks noChangeArrowheads="1"/>
              </p:cNvSpPr>
              <p:nvPr/>
            </p:nvSpPr>
            <p:spPr bwMode="auto">
              <a:xfrm>
                <a:off x="4700" y="3303"/>
                <a:ext cx="1" cy="34"/>
              </a:xfrm>
              <a:prstGeom prst="rect">
                <a:avLst/>
              </a:prstGeom>
              <a:solidFill>
                <a:srgbClr val="B0B0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0" name="Rectangle 16158"/>
              <p:cNvSpPr>
                <a:spLocks noChangeArrowheads="1"/>
              </p:cNvSpPr>
              <p:nvPr/>
            </p:nvSpPr>
            <p:spPr bwMode="auto">
              <a:xfrm>
                <a:off x="4701" y="3303"/>
                <a:ext cx="2" cy="34"/>
              </a:xfrm>
              <a:prstGeom prst="rect">
                <a:avLst/>
              </a:prstGeom>
              <a:solidFill>
                <a:srgbClr val="AEAE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1" name="Rectangle 16159"/>
              <p:cNvSpPr>
                <a:spLocks noChangeArrowheads="1"/>
              </p:cNvSpPr>
              <p:nvPr/>
            </p:nvSpPr>
            <p:spPr bwMode="auto">
              <a:xfrm>
                <a:off x="4703" y="3303"/>
                <a:ext cx="2" cy="34"/>
              </a:xfrm>
              <a:prstGeom prst="rect">
                <a:avLst/>
              </a:prstGeom>
              <a:solidFill>
                <a:srgbClr val="ACACA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2" name="Rectangle 16160"/>
              <p:cNvSpPr>
                <a:spLocks noChangeArrowheads="1"/>
              </p:cNvSpPr>
              <p:nvPr/>
            </p:nvSpPr>
            <p:spPr bwMode="auto">
              <a:xfrm>
                <a:off x="4705" y="3303"/>
                <a:ext cx="2" cy="34"/>
              </a:xfrm>
              <a:prstGeom prst="rect">
                <a:avLst/>
              </a:prstGeom>
              <a:solidFill>
                <a:srgbClr val="AAAAA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3" name="Rectangle 16161"/>
              <p:cNvSpPr>
                <a:spLocks noChangeArrowheads="1"/>
              </p:cNvSpPr>
              <p:nvPr/>
            </p:nvSpPr>
            <p:spPr bwMode="auto">
              <a:xfrm>
                <a:off x="4707" y="3303"/>
                <a:ext cx="2" cy="34"/>
              </a:xfrm>
              <a:prstGeom prst="rect">
                <a:avLst/>
              </a:prstGeom>
              <a:solidFill>
                <a:srgbClr val="A8A8A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4" name="Rectangle 16162"/>
              <p:cNvSpPr>
                <a:spLocks noChangeArrowheads="1"/>
              </p:cNvSpPr>
              <p:nvPr/>
            </p:nvSpPr>
            <p:spPr bwMode="auto">
              <a:xfrm>
                <a:off x="4709" y="3303"/>
                <a:ext cx="1" cy="34"/>
              </a:xfrm>
              <a:prstGeom prst="rect">
                <a:avLst/>
              </a:prstGeom>
              <a:solidFill>
                <a:srgbClr val="A6A6A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5" name="Rectangle 16163"/>
              <p:cNvSpPr>
                <a:spLocks noChangeArrowheads="1"/>
              </p:cNvSpPr>
              <p:nvPr/>
            </p:nvSpPr>
            <p:spPr bwMode="auto">
              <a:xfrm>
                <a:off x="4710" y="3303"/>
                <a:ext cx="2" cy="34"/>
              </a:xfrm>
              <a:prstGeom prst="rect">
                <a:avLst/>
              </a:prstGeom>
              <a:solidFill>
                <a:srgbClr val="A4A4A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6" name="Rectangle 16164"/>
              <p:cNvSpPr>
                <a:spLocks noChangeArrowheads="1"/>
              </p:cNvSpPr>
              <p:nvPr/>
            </p:nvSpPr>
            <p:spPr bwMode="auto">
              <a:xfrm>
                <a:off x="4712" y="3303"/>
                <a:ext cx="2" cy="34"/>
              </a:xfrm>
              <a:prstGeom prst="rect">
                <a:avLst/>
              </a:prstGeom>
              <a:solidFill>
                <a:srgbClr val="A2A2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7" name="Rectangle 16165"/>
              <p:cNvSpPr>
                <a:spLocks noChangeArrowheads="1"/>
              </p:cNvSpPr>
              <p:nvPr/>
            </p:nvSpPr>
            <p:spPr bwMode="auto">
              <a:xfrm>
                <a:off x="4714" y="3303"/>
                <a:ext cx="2" cy="34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8" name="Rectangle 16166"/>
              <p:cNvSpPr>
                <a:spLocks noChangeArrowheads="1"/>
              </p:cNvSpPr>
              <p:nvPr/>
            </p:nvSpPr>
            <p:spPr bwMode="auto">
              <a:xfrm>
                <a:off x="4716" y="3303"/>
                <a:ext cx="2" cy="34"/>
              </a:xfrm>
              <a:prstGeom prst="rect">
                <a:avLst/>
              </a:prstGeom>
              <a:solidFill>
                <a:srgbClr val="9E9E9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9" name="Rectangle 16167"/>
              <p:cNvSpPr>
                <a:spLocks noChangeArrowheads="1"/>
              </p:cNvSpPr>
              <p:nvPr/>
            </p:nvSpPr>
            <p:spPr bwMode="auto">
              <a:xfrm>
                <a:off x="4718" y="3303"/>
                <a:ext cx="2" cy="34"/>
              </a:xfrm>
              <a:prstGeom prst="rect">
                <a:avLst/>
              </a:prstGeom>
              <a:solidFill>
                <a:srgbClr val="9C9C9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0" name="Rectangle 16168"/>
              <p:cNvSpPr>
                <a:spLocks noChangeArrowheads="1"/>
              </p:cNvSpPr>
              <p:nvPr/>
            </p:nvSpPr>
            <p:spPr bwMode="auto">
              <a:xfrm>
                <a:off x="4720" y="3303"/>
                <a:ext cx="2" cy="34"/>
              </a:xfrm>
              <a:prstGeom prst="rect">
                <a:avLst/>
              </a:prstGeom>
              <a:solidFill>
                <a:srgbClr val="9A9A9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1" name="Rectangle 16169"/>
              <p:cNvSpPr>
                <a:spLocks noChangeArrowheads="1"/>
              </p:cNvSpPr>
              <p:nvPr/>
            </p:nvSpPr>
            <p:spPr bwMode="auto">
              <a:xfrm>
                <a:off x="4722" y="3303"/>
                <a:ext cx="3" cy="34"/>
              </a:xfrm>
              <a:prstGeom prst="rect">
                <a:avLst/>
              </a:prstGeom>
              <a:solidFill>
                <a:srgbClr val="98989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2" name="Rectangle 16170"/>
              <p:cNvSpPr>
                <a:spLocks noChangeArrowheads="1"/>
              </p:cNvSpPr>
              <p:nvPr/>
            </p:nvSpPr>
            <p:spPr bwMode="auto">
              <a:xfrm>
                <a:off x="4725" y="3303"/>
                <a:ext cx="2" cy="34"/>
              </a:xfrm>
              <a:prstGeom prst="rect">
                <a:avLst/>
              </a:prstGeom>
              <a:solidFill>
                <a:srgbClr val="9696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3" name="Rectangle 16171"/>
              <p:cNvSpPr>
                <a:spLocks noChangeArrowheads="1"/>
              </p:cNvSpPr>
              <p:nvPr/>
            </p:nvSpPr>
            <p:spPr bwMode="auto">
              <a:xfrm>
                <a:off x="4727" y="3303"/>
                <a:ext cx="2" cy="34"/>
              </a:xfrm>
              <a:prstGeom prst="rect">
                <a:avLst/>
              </a:prstGeom>
              <a:solidFill>
                <a:srgbClr val="94949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4" name="Rectangle 16172"/>
              <p:cNvSpPr>
                <a:spLocks noChangeArrowheads="1"/>
              </p:cNvSpPr>
              <p:nvPr/>
            </p:nvSpPr>
            <p:spPr bwMode="auto">
              <a:xfrm>
                <a:off x="4729" y="3303"/>
                <a:ext cx="2" cy="34"/>
              </a:xfrm>
              <a:prstGeom prst="rect">
                <a:avLst/>
              </a:prstGeom>
              <a:solidFill>
                <a:srgbClr val="92929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5" name="Rectangle 16173"/>
              <p:cNvSpPr>
                <a:spLocks noChangeArrowheads="1"/>
              </p:cNvSpPr>
              <p:nvPr/>
            </p:nvSpPr>
            <p:spPr bwMode="auto">
              <a:xfrm>
                <a:off x="4731" y="3303"/>
                <a:ext cx="2" cy="34"/>
              </a:xfrm>
              <a:prstGeom prst="rect">
                <a:avLst/>
              </a:prstGeom>
              <a:solidFill>
                <a:srgbClr val="90909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6" name="Rectangle 16174"/>
              <p:cNvSpPr>
                <a:spLocks noChangeArrowheads="1"/>
              </p:cNvSpPr>
              <p:nvPr/>
            </p:nvSpPr>
            <p:spPr bwMode="auto">
              <a:xfrm>
                <a:off x="4733" y="3303"/>
                <a:ext cx="4" cy="34"/>
              </a:xfrm>
              <a:prstGeom prst="rect">
                <a:avLst/>
              </a:prstGeom>
              <a:solidFill>
                <a:srgbClr val="8E8E8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7" name="Rectangle 16175"/>
              <p:cNvSpPr>
                <a:spLocks noChangeArrowheads="1"/>
              </p:cNvSpPr>
              <p:nvPr/>
            </p:nvSpPr>
            <p:spPr bwMode="auto">
              <a:xfrm>
                <a:off x="4737" y="3303"/>
                <a:ext cx="2" cy="34"/>
              </a:xfrm>
              <a:prstGeom prst="rect">
                <a:avLst/>
              </a:prstGeom>
              <a:solidFill>
                <a:srgbClr val="8C8C8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8" name="Rectangle 16176"/>
              <p:cNvSpPr>
                <a:spLocks noChangeArrowheads="1"/>
              </p:cNvSpPr>
              <p:nvPr/>
            </p:nvSpPr>
            <p:spPr bwMode="auto">
              <a:xfrm>
                <a:off x="4739" y="3303"/>
                <a:ext cx="2" cy="34"/>
              </a:xfrm>
              <a:prstGeom prst="rect">
                <a:avLst/>
              </a:prstGeom>
              <a:solidFill>
                <a:srgbClr val="8A8A8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9" name="Rectangle 16177"/>
              <p:cNvSpPr>
                <a:spLocks noChangeArrowheads="1"/>
              </p:cNvSpPr>
              <p:nvPr/>
            </p:nvSpPr>
            <p:spPr bwMode="auto">
              <a:xfrm>
                <a:off x="4741" y="3303"/>
                <a:ext cx="4" cy="34"/>
              </a:xfrm>
              <a:prstGeom prst="rect">
                <a:avLst/>
              </a:prstGeom>
              <a:solidFill>
                <a:srgbClr val="88888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0" name="Rectangle 16178"/>
              <p:cNvSpPr>
                <a:spLocks noChangeArrowheads="1"/>
              </p:cNvSpPr>
              <p:nvPr/>
            </p:nvSpPr>
            <p:spPr bwMode="auto">
              <a:xfrm>
                <a:off x="4745" y="3303"/>
                <a:ext cx="2" cy="34"/>
              </a:xfrm>
              <a:prstGeom prst="rect">
                <a:avLst/>
              </a:prstGeom>
              <a:solidFill>
                <a:srgbClr val="86868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1" name="Rectangle 16179"/>
              <p:cNvSpPr>
                <a:spLocks noChangeArrowheads="1"/>
              </p:cNvSpPr>
              <p:nvPr/>
            </p:nvSpPr>
            <p:spPr bwMode="auto">
              <a:xfrm>
                <a:off x="4747" y="3303"/>
                <a:ext cx="2" cy="34"/>
              </a:xfrm>
              <a:prstGeom prst="rect">
                <a:avLst/>
              </a:prstGeom>
              <a:solidFill>
                <a:srgbClr val="8484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2" name="Rectangle 16180"/>
              <p:cNvSpPr>
                <a:spLocks noChangeArrowheads="1"/>
              </p:cNvSpPr>
              <p:nvPr/>
            </p:nvSpPr>
            <p:spPr bwMode="auto">
              <a:xfrm>
                <a:off x="4749" y="3303"/>
                <a:ext cx="4" cy="34"/>
              </a:xfrm>
              <a:prstGeom prst="rect">
                <a:avLst/>
              </a:prstGeom>
              <a:solidFill>
                <a:srgbClr val="82828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3" name="Rectangle 16181"/>
              <p:cNvSpPr>
                <a:spLocks noChangeArrowheads="1"/>
              </p:cNvSpPr>
              <p:nvPr/>
            </p:nvSpPr>
            <p:spPr bwMode="auto">
              <a:xfrm>
                <a:off x="4753" y="3303"/>
                <a:ext cx="5" cy="34"/>
              </a:xfrm>
              <a:prstGeom prst="rect">
                <a:avLst/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4" name="Rectangle 16182"/>
              <p:cNvSpPr>
                <a:spLocks noChangeArrowheads="1"/>
              </p:cNvSpPr>
              <p:nvPr/>
            </p:nvSpPr>
            <p:spPr bwMode="auto">
              <a:xfrm>
                <a:off x="4758" y="3303"/>
                <a:ext cx="3" cy="34"/>
              </a:xfrm>
              <a:prstGeom prst="rect">
                <a:avLst/>
              </a:prstGeom>
              <a:solidFill>
                <a:srgbClr val="7E7E7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5" name="Rectangle 16183"/>
              <p:cNvSpPr>
                <a:spLocks noChangeArrowheads="1"/>
              </p:cNvSpPr>
              <p:nvPr/>
            </p:nvSpPr>
            <p:spPr bwMode="auto">
              <a:xfrm>
                <a:off x="4761" y="3303"/>
                <a:ext cx="5" cy="34"/>
              </a:xfrm>
              <a:prstGeom prst="rect">
                <a:avLst/>
              </a:prstGeom>
              <a:solidFill>
                <a:srgbClr val="7C7C7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6" name="Rectangle 16184"/>
              <p:cNvSpPr>
                <a:spLocks noChangeArrowheads="1"/>
              </p:cNvSpPr>
              <p:nvPr/>
            </p:nvSpPr>
            <p:spPr bwMode="auto">
              <a:xfrm>
                <a:off x="4766" y="3303"/>
                <a:ext cx="4" cy="34"/>
              </a:xfrm>
              <a:prstGeom prst="rect">
                <a:avLst/>
              </a:prstGeom>
              <a:solidFill>
                <a:srgbClr val="7A7A7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7" name="Rectangle 16185"/>
              <p:cNvSpPr>
                <a:spLocks noChangeArrowheads="1"/>
              </p:cNvSpPr>
              <p:nvPr/>
            </p:nvSpPr>
            <p:spPr bwMode="auto">
              <a:xfrm>
                <a:off x="4770" y="3303"/>
                <a:ext cx="7" cy="34"/>
              </a:xfrm>
              <a:prstGeom prst="rect">
                <a:avLst/>
              </a:prstGeom>
              <a:solidFill>
                <a:srgbClr val="7878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8" name="Rectangle 16186"/>
              <p:cNvSpPr>
                <a:spLocks noChangeArrowheads="1"/>
              </p:cNvSpPr>
              <p:nvPr/>
            </p:nvSpPr>
            <p:spPr bwMode="auto">
              <a:xfrm>
                <a:off x="4777" y="3303"/>
                <a:ext cx="3" cy="34"/>
              </a:xfrm>
              <a:prstGeom prst="rect">
                <a:avLst/>
              </a:prstGeom>
              <a:solidFill>
                <a:srgbClr val="76767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9" name="Oval 16187"/>
              <p:cNvSpPr>
                <a:spLocks noChangeArrowheads="1"/>
              </p:cNvSpPr>
              <p:nvPr/>
            </p:nvSpPr>
            <p:spPr bwMode="auto">
              <a:xfrm>
                <a:off x="4368" y="3303"/>
                <a:ext cx="411" cy="34"/>
              </a:xfrm>
              <a:prstGeom prst="ellips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1" name="Group 16192"/>
            <p:cNvGrpSpPr>
              <a:grpSpLocks/>
            </p:cNvGrpSpPr>
            <p:nvPr/>
          </p:nvGrpSpPr>
          <p:grpSpPr bwMode="auto">
            <a:xfrm>
              <a:off x="6202123" y="5574482"/>
              <a:ext cx="528637" cy="215900"/>
              <a:chOff x="4402" y="3624"/>
              <a:chExt cx="333" cy="136"/>
            </a:xfrm>
          </p:grpSpPr>
          <p:sp>
            <p:nvSpPr>
              <p:cNvPr id="69" name="Rectangle 16189"/>
              <p:cNvSpPr>
                <a:spLocks noChangeArrowheads="1"/>
              </p:cNvSpPr>
              <p:nvPr/>
            </p:nvSpPr>
            <p:spPr bwMode="auto">
              <a:xfrm>
                <a:off x="4402" y="3624"/>
                <a:ext cx="333" cy="136"/>
              </a:xfrm>
              <a:prstGeom prst="round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0" name="Freeform 16190"/>
              <p:cNvSpPr>
                <a:spLocks/>
              </p:cNvSpPr>
              <p:nvPr/>
            </p:nvSpPr>
            <p:spPr bwMode="auto">
              <a:xfrm>
                <a:off x="4402" y="3624"/>
                <a:ext cx="332" cy="136"/>
              </a:xfrm>
              <a:prstGeom prst="round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" name="Rectangle 16191"/>
              <p:cNvSpPr>
                <a:spLocks noChangeArrowheads="1"/>
              </p:cNvSpPr>
              <p:nvPr/>
            </p:nvSpPr>
            <p:spPr bwMode="auto">
              <a:xfrm>
                <a:off x="4402" y="3624"/>
                <a:ext cx="333" cy="136"/>
              </a:xfrm>
              <a:prstGeom prst="round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32" name="Oval 16193"/>
            <p:cNvSpPr>
              <a:spLocks noChangeArrowheads="1"/>
            </p:cNvSpPr>
            <p:nvPr/>
          </p:nvSpPr>
          <p:spPr bwMode="auto">
            <a:xfrm>
              <a:off x="6219975" y="5729848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3" name="Oval 16194"/>
            <p:cNvSpPr>
              <a:spLocks noChangeArrowheads="1"/>
            </p:cNvSpPr>
            <p:nvPr/>
          </p:nvSpPr>
          <p:spPr bwMode="auto">
            <a:xfrm>
              <a:off x="6270775" y="5729848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4" name="Oval 16195"/>
            <p:cNvSpPr>
              <a:spLocks noChangeArrowheads="1"/>
            </p:cNvSpPr>
            <p:nvPr/>
          </p:nvSpPr>
          <p:spPr bwMode="auto">
            <a:xfrm>
              <a:off x="6324750" y="5729848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5" name="Oval 16196"/>
            <p:cNvSpPr>
              <a:spLocks noChangeArrowheads="1"/>
            </p:cNvSpPr>
            <p:nvPr/>
          </p:nvSpPr>
          <p:spPr bwMode="auto">
            <a:xfrm>
              <a:off x="6378725" y="5729848"/>
              <a:ext cx="49212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6" name="Oval 16197"/>
            <p:cNvSpPr>
              <a:spLocks noChangeArrowheads="1"/>
            </p:cNvSpPr>
            <p:nvPr/>
          </p:nvSpPr>
          <p:spPr bwMode="auto">
            <a:xfrm>
              <a:off x="6242200" y="5685398"/>
              <a:ext cx="49212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7" name="Oval 16198"/>
            <p:cNvSpPr>
              <a:spLocks noChangeArrowheads="1"/>
            </p:cNvSpPr>
            <p:nvPr/>
          </p:nvSpPr>
          <p:spPr bwMode="auto">
            <a:xfrm>
              <a:off x="6293000" y="5685398"/>
              <a:ext cx="49212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8" name="Oval 16199"/>
            <p:cNvSpPr>
              <a:spLocks noChangeArrowheads="1"/>
            </p:cNvSpPr>
            <p:nvPr/>
          </p:nvSpPr>
          <p:spPr bwMode="auto">
            <a:xfrm>
              <a:off x="6345388" y="5685398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9" name="Oval 16200"/>
            <p:cNvSpPr>
              <a:spLocks noChangeArrowheads="1"/>
            </p:cNvSpPr>
            <p:nvPr/>
          </p:nvSpPr>
          <p:spPr bwMode="auto">
            <a:xfrm>
              <a:off x="6399363" y="5685398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0" name="Oval 16201"/>
            <p:cNvSpPr>
              <a:spLocks noChangeArrowheads="1"/>
            </p:cNvSpPr>
            <p:nvPr/>
          </p:nvSpPr>
          <p:spPr bwMode="auto">
            <a:xfrm>
              <a:off x="6210450" y="5640948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1" name="Oval 16202"/>
            <p:cNvSpPr>
              <a:spLocks noChangeArrowheads="1"/>
            </p:cNvSpPr>
            <p:nvPr/>
          </p:nvSpPr>
          <p:spPr bwMode="auto">
            <a:xfrm>
              <a:off x="6264425" y="5640948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2" name="Oval 16203"/>
            <p:cNvSpPr>
              <a:spLocks noChangeArrowheads="1"/>
            </p:cNvSpPr>
            <p:nvPr/>
          </p:nvSpPr>
          <p:spPr bwMode="auto">
            <a:xfrm>
              <a:off x="6315225" y="5640948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3" name="Oval 16204"/>
            <p:cNvSpPr>
              <a:spLocks noChangeArrowheads="1"/>
            </p:cNvSpPr>
            <p:nvPr/>
          </p:nvSpPr>
          <p:spPr bwMode="auto">
            <a:xfrm>
              <a:off x="6369200" y="5640948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4" name="Oval 16205"/>
            <p:cNvSpPr>
              <a:spLocks noChangeArrowheads="1"/>
            </p:cNvSpPr>
            <p:nvPr/>
          </p:nvSpPr>
          <p:spPr bwMode="auto">
            <a:xfrm>
              <a:off x="6423175" y="5640948"/>
              <a:ext cx="49212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5" name="Oval 16206"/>
            <p:cNvSpPr>
              <a:spLocks noChangeArrowheads="1"/>
            </p:cNvSpPr>
            <p:nvPr/>
          </p:nvSpPr>
          <p:spPr bwMode="auto">
            <a:xfrm>
              <a:off x="6237438" y="5594910"/>
              <a:ext cx="50800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6" name="Oval 16207"/>
            <p:cNvSpPr>
              <a:spLocks noChangeArrowheads="1"/>
            </p:cNvSpPr>
            <p:nvPr/>
          </p:nvSpPr>
          <p:spPr bwMode="auto">
            <a:xfrm>
              <a:off x="6291413" y="5594910"/>
              <a:ext cx="50800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7" name="Oval 16208"/>
            <p:cNvSpPr>
              <a:spLocks noChangeArrowheads="1"/>
            </p:cNvSpPr>
            <p:nvPr/>
          </p:nvSpPr>
          <p:spPr bwMode="auto">
            <a:xfrm>
              <a:off x="6342213" y="5594910"/>
              <a:ext cx="50800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8" name="Oval 16209"/>
            <p:cNvSpPr>
              <a:spLocks noChangeArrowheads="1"/>
            </p:cNvSpPr>
            <p:nvPr/>
          </p:nvSpPr>
          <p:spPr bwMode="auto">
            <a:xfrm>
              <a:off x="6399363" y="5602848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9" name="Oval 16210"/>
            <p:cNvSpPr>
              <a:spLocks noChangeArrowheads="1"/>
            </p:cNvSpPr>
            <p:nvPr/>
          </p:nvSpPr>
          <p:spPr bwMode="auto">
            <a:xfrm>
              <a:off x="6450163" y="5594910"/>
              <a:ext cx="49212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0" name="Oval 16211"/>
            <p:cNvSpPr>
              <a:spLocks noChangeArrowheads="1"/>
            </p:cNvSpPr>
            <p:nvPr/>
          </p:nvSpPr>
          <p:spPr bwMode="auto">
            <a:xfrm>
              <a:off x="6431113" y="5734610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1" name="Oval 16212"/>
            <p:cNvSpPr>
              <a:spLocks noChangeArrowheads="1"/>
            </p:cNvSpPr>
            <p:nvPr/>
          </p:nvSpPr>
          <p:spPr bwMode="auto">
            <a:xfrm>
              <a:off x="6485088" y="5734610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2" name="Oval 16213"/>
            <p:cNvSpPr>
              <a:spLocks noChangeArrowheads="1"/>
            </p:cNvSpPr>
            <p:nvPr/>
          </p:nvSpPr>
          <p:spPr bwMode="auto">
            <a:xfrm>
              <a:off x="6535888" y="5734610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3" name="Oval 16214"/>
            <p:cNvSpPr>
              <a:spLocks noChangeArrowheads="1"/>
            </p:cNvSpPr>
            <p:nvPr/>
          </p:nvSpPr>
          <p:spPr bwMode="auto">
            <a:xfrm>
              <a:off x="6589863" y="5734610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4" name="Oval 16215"/>
            <p:cNvSpPr>
              <a:spLocks noChangeArrowheads="1"/>
            </p:cNvSpPr>
            <p:nvPr/>
          </p:nvSpPr>
          <p:spPr bwMode="auto">
            <a:xfrm>
              <a:off x="6643838" y="5734610"/>
              <a:ext cx="49212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5" name="Oval 16216"/>
            <p:cNvSpPr>
              <a:spLocks noChangeArrowheads="1"/>
            </p:cNvSpPr>
            <p:nvPr/>
          </p:nvSpPr>
          <p:spPr bwMode="auto">
            <a:xfrm>
              <a:off x="6453338" y="5690160"/>
              <a:ext cx="49212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6" name="Oval 16217"/>
            <p:cNvSpPr>
              <a:spLocks noChangeArrowheads="1"/>
            </p:cNvSpPr>
            <p:nvPr/>
          </p:nvSpPr>
          <p:spPr bwMode="auto">
            <a:xfrm>
              <a:off x="6505725" y="5690160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7" name="Oval 16218"/>
            <p:cNvSpPr>
              <a:spLocks noChangeArrowheads="1"/>
            </p:cNvSpPr>
            <p:nvPr/>
          </p:nvSpPr>
          <p:spPr bwMode="auto">
            <a:xfrm>
              <a:off x="6558113" y="5690160"/>
              <a:ext cx="49212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8" name="Oval 16219"/>
            <p:cNvSpPr>
              <a:spLocks noChangeArrowheads="1"/>
            </p:cNvSpPr>
            <p:nvPr/>
          </p:nvSpPr>
          <p:spPr bwMode="auto">
            <a:xfrm>
              <a:off x="6610500" y="5690160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9" name="Oval 16220"/>
            <p:cNvSpPr>
              <a:spLocks noChangeArrowheads="1"/>
            </p:cNvSpPr>
            <p:nvPr/>
          </p:nvSpPr>
          <p:spPr bwMode="auto">
            <a:xfrm>
              <a:off x="6664475" y="5690160"/>
              <a:ext cx="50800" cy="50800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0" name="Oval 16221"/>
            <p:cNvSpPr>
              <a:spLocks noChangeArrowheads="1"/>
            </p:cNvSpPr>
            <p:nvPr/>
          </p:nvSpPr>
          <p:spPr bwMode="auto">
            <a:xfrm>
              <a:off x="6477150" y="5645710"/>
              <a:ext cx="49212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1" name="Oval 16222"/>
            <p:cNvSpPr>
              <a:spLocks noChangeArrowheads="1"/>
            </p:cNvSpPr>
            <p:nvPr/>
          </p:nvSpPr>
          <p:spPr bwMode="auto">
            <a:xfrm>
              <a:off x="6529538" y="5645710"/>
              <a:ext cx="50800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2" name="Oval 16223"/>
            <p:cNvSpPr>
              <a:spLocks noChangeArrowheads="1"/>
            </p:cNvSpPr>
            <p:nvPr/>
          </p:nvSpPr>
          <p:spPr bwMode="auto">
            <a:xfrm>
              <a:off x="6580338" y="5645710"/>
              <a:ext cx="50800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3" name="Oval 16224"/>
            <p:cNvSpPr>
              <a:spLocks noChangeArrowheads="1"/>
            </p:cNvSpPr>
            <p:nvPr/>
          </p:nvSpPr>
          <p:spPr bwMode="auto">
            <a:xfrm>
              <a:off x="6634313" y="5645710"/>
              <a:ext cx="50800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4" name="Oval 16225"/>
            <p:cNvSpPr>
              <a:spLocks noChangeArrowheads="1"/>
            </p:cNvSpPr>
            <p:nvPr/>
          </p:nvSpPr>
          <p:spPr bwMode="auto">
            <a:xfrm>
              <a:off x="6502550" y="5599673"/>
              <a:ext cx="50800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5" name="Oval 16226"/>
            <p:cNvSpPr>
              <a:spLocks noChangeArrowheads="1"/>
            </p:cNvSpPr>
            <p:nvPr/>
          </p:nvSpPr>
          <p:spPr bwMode="auto">
            <a:xfrm>
              <a:off x="6556525" y="5599673"/>
              <a:ext cx="50800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6" name="Oval 16227"/>
            <p:cNvSpPr>
              <a:spLocks noChangeArrowheads="1"/>
            </p:cNvSpPr>
            <p:nvPr/>
          </p:nvSpPr>
          <p:spPr bwMode="auto">
            <a:xfrm>
              <a:off x="6607325" y="5599673"/>
              <a:ext cx="50800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7" name="Oval 16228"/>
            <p:cNvSpPr>
              <a:spLocks noChangeArrowheads="1"/>
            </p:cNvSpPr>
            <p:nvPr/>
          </p:nvSpPr>
          <p:spPr bwMode="auto">
            <a:xfrm>
              <a:off x="6661300" y="5599673"/>
              <a:ext cx="50800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8" name="Oval 16230"/>
            <p:cNvSpPr>
              <a:spLocks noChangeArrowheads="1"/>
            </p:cNvSpPr>
            <p:nvPr/>
          </p:nvSpPr>
          <p:spPr bwMode="auto">
            <a:xfrm>
              <a:off x="6678763" y="5644123"/>
              <a:ext cx="50800" cy="49213"/>
            </a:xfrm>
            <a:prstGeom prst="ellipse">
              <a:avLst/>
            </a:prstGeom>
            <a:noFill/>
            <a:ln w="4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270" name="Rectangle 16387"/>
          <p:cNvSpPr>
            <a:spLocks noChangeArrowheads="1"/>
          </p:cNvSpPr>
          <p:nvPr/>
        </p:nvSpPr>
        <p:spPr bwMode="auto">
          <a:xfrm>
            <a:off x="4918675" y="4989474"/>
            <a:ext cx="1175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err="1" smtClean="0">
                <a:solidFill>
                  <a:srgbClr val="000000"/>
                </a:solidFill>
                <a:cs typeface="Arial" pitchFamily="34" charset="0"/>
              </a:rPr>
              <a:t>Calcination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 under O</a:t>
            </a:r>
            <a:r>
              <a:rPr lang="en-US" sz="1000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endParaRPr lang="en-US" sz="1000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at 600 °C</a:t>
            </a:r>
            <a:endParaRPr lang="en-US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71" name="Rectangle 16396"/>
          <p:cNvSpPr>
            <a:spLocks noChangeArrowheads="1"/>
          </p:cNvSpPr>
          <p:nvPr/>
        </p:nvSpPr>
        <p:spPr bwMode="auto">
          <a:xfrm>
            <a:off x="7228699" y="5117597"/>
            <a:ext cx="146354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Hybrid macro-</a:t>
            </a:r>
            <a:r>
              <a:rPr lang="en-US" sz="1000" dirty="0" err="1" smtClean="0">
                <a:solidFill>
                  <a:srgbClr val="000000"/>
                </a:solidFill>
                <a:cs typeface="Arial" pitchFamily="34" charset="0"/>
              </a:rPr>
              <a:t>mesophase</a:t>
            </a:r>
            <a:endParaRPr lang="en-US" sz="1000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formation</a:t>
            </a:r>
            <a:endParaRPr lang="en-US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72" name="Rectangle 16398"/>
          <p:cNvSpPr>
            <a:spLocks noChangeArrowheads="1"/>
          </p:cNvSpPr>
          <p:nvPr/>
        </p:nvSpPr>
        <p:spPr bwMode="auto">
          <a:xfrm>
            <a:off x="8129738" y="5085323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273" name="Group 5886"/>
          <p:cNvGrpSpPr/>
          <p:nvPr/>
        </p:nvGrpSpPr>
        <p:grpSpPr>
          <a:xfrm>
            <a:off x="2938709" y="978071"/>
            <a:ext cx="5693823" cy="3742137"/>
            <a:chOff x="2938709" y="978071"/>
            <a:chExt cx="5693823" cy="3742137"/>
          </a:xfrm>
        </p:grpSpPr>
        <p:grpSp>
          <p:nvGrpSpPr>
            <p:cNvPr id="274" name="Group 5885"/>
            <p:cNvGrpSpPr/>
            <p:nvPr/>
          </p:nvGrpSpPr>
          <p:grpSpPr>
            <a:xfrm>
              <a:off x="7243441" y="3818506"/>
              <a:ext cx="1196906" cy="901702"/>
              <a:chOff x="7243441" y="3818506"/>
              <a:chExt cx="1196906" cy="901702"/>
            </a:xfrm>
          </p:grpSpPr>
          <p:grpSp>
            <p:nvGrpSpPr>
              <p:cNvPr id="5062" name="Group 15228"/>
              <p:cNvGrpSpPr>
                <a:grpSpLocks/>
              </p:cNvGrpSpPr>
              <p:nvPr/>
            </p:nvGrpSpPr>
            <p:grpSpPr bwMode="auto">
              <a:xfrm>
                <a:off x="7277601" y="4066157"/>
                <a:ext cx="495321" cy="641351"/>
                <a:chOff x="5072" y="2663"/>
                <a:chExt cx="312" cy="404"/>
              </a:xfrm>
            </p:grpSpPr>
            <p:sp>
              <p:nvSpPr>
                <p:cNvPr id="5810" name="Rectangle 15168"/>
                <p:cNvSpPr>
                  <a:spLocks noChangeArrowheads="1"/>
                </p:cNvSpPr>
                <p:nvPr/>
              </p:nvSpPr>
              <p:spPr bwMode="auto">
                <a:xfrm>
                  <a:off x="5072" y="2663"/>
                  <a:ext cx="12" cy="404"/>
                </a:xfrm>
                <a:prstGeom prst="rect">
                  <a:avLst/>
                </a:prstGeom>
                <a:solidFill>
                  <a:srgbClr val="C5C5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11" name="Rectangle 15169"/>
                <p:cNvSpPr>
                  <a:spLocks noChangeArrowheads="1"/>
                </p:cNvSpPr>
                <p:nvPr/>
              </p:nvSpPr>
              <p:spPr bwMode="auto">
                <a:xfrm>
                  <a:off x="5084" y="2663"/>
                  <a:ext cx="10" cy="404"/>
                </a:xfrm>
                <a:prstGeom prst="rect">
                  <a:avLst/>
                </a:prstGeom>
                <a:solidFill>
                  <a:srgbClr val="C7C7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12" name="Rectangle 15170"/>
                <p:cNvSpPr>
                  <a:spLocks noChangeArrowheads="1"/>
                </p:cNvSpPr>
                <p:nvPr/>
              </p:nvSpPr>
              <p:spPr bwMode="auto">
                <a:xfrm>
                  <a:off x="5094" y="2663"/>
                  <a:ext cx="7" cy="404"/>
                </a:xfrm>
                <a:prstGeom prst="rect">
                  <a:avLst/>
                </a:prstGeom>
                <a:solidFill>
                  <a:srgbClr val="C9C9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13" name="Rectangle 15171"/>
                <p:cNvSpPr>
                  <a:spLocks noChangeArrowheads="1"/>
                </p:cNvSpPr>
                <p:nvPr/>
              </p:nvSpPr>
              <p:spPr bwMode="auto">
                <a:xfrm>
                  <a:off x="5101" y="2663"/>
                  <a:ext cx="5" cy="404"/>
                </a:xfrm>
                <a:prstGeom prst="rect">
                  <a:avLst/>
                </a:prstGeom>
                <a:solidFill>
                  <a:srgbClr val="CBCB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14" name="Rectangle 15172"/>
                <p:cNvSpPr>
                  <a:spLocks noChangeArrowheads="1"/>
                </p:cNvSpPr>
                <p:nvPr/>
              </p:nvSpPr>
              <p:spPr bwMode="auto">
                <a:xfrm>
                  <a:off x="5106" y="2663"/>
                  <a:ext cx="6" cy="404"/>
                </a:xfrm>
                <a:prstGeom prst="rect">
                  <a:avLst/>
                </a:prstGeom>
                <a:solidFill>
                  <a:srgbClr val="CDCD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15" name="Rectangle 15173"/>
                <p:cNvSpPr>
                  <a:spLocks noChangeArrowheads="1"/>
                </p:cNvSpPr>
                <p:nvPr/>
              </p:nvSpPr>
              <p:spPr bwMode="auto">
                <a:xfrm>
                  <a:off x="5112" y="2663"/>
                  <a:ext cx="4" cy="40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16" name="Rectangle 15174"/>
                <p:cNvSpPr>
                  <a:spLocks noChangeArrowheads="1"/>
                </p:cNvSpPr>
                <p:nvPr/>
              </p:nvSpPr>
              <p:spPr bwMode="auto">
                <a:xfrm>
                  <a:off x="5116" y="2663"/>
                  <a:ext cx="5" cy="404"/>
                </a:xfrm>
                <a:prstGeom prst="rect">
                  <a:avLst/>
                </a:prstGeom>
                <a:solidFill>
                  <a:srgbClr val="D1D1D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17" name="Rectangle 15175"/>
                <p:cNvSpPr>
                  <a:spLocks noChangeArrowheads="1"/>
                </p:cNvSpPr>
                <p:nvPr/>
              </p:nvSpPr>
              <p:spPr bwMode="auto">
                <a:xfrm>
                  <a:off x="5121" y="2663"/>
                  <a:ext cx="3" cy="404"/>
                </a:xfrm>
                <a:prstGeom prst="rect">
                  <a:avLst/>
                </a:prstGeom>
                <a:solidFill>
                  <a:srgbClr val="D3D3D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18" name="Rectangle 15176"/>
                <p:cNvSpPr>
                  <a:spLocks noChangeArrowheads="1"/>
                </p:cNvSpPr>
                <p:nvPr/>
              </p:nvSpPr>
              <p:spPr bwMode="auto">
                <a:xfrm>
                  <a:off x="5124" y="2663"/>
                  <a:ext cx="4" cy="404"/>
                </a:xfrm>
                <a:prstGeom prst="rect">
                  <a:avLst/>
                </a:prstGeom>
                <a:solidFill>
                  <a:srgbClr val="D5D5D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19" name="Rectangle 15177"/>
                <p:cNvSpPr>
                  <a:spLocks noChangeArrowheads="1"/>
                </p:cNvSpPr>
                <p:nvPr/>
              </p:nvSpPr>
              <p:spPr bwMode="auto">
                <a:xfrm>
                  <a:off x="5128" y="2663"/>
                  <a:ext cx="3" cy="404"/>
                </a:xfrm>
                <a:prstGeom prst="rect">
                  <a:avLst/>
                </a:prstGeom>
                <a:solidFill>
                  <a:srgbClr val="D7D7D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20" name="Rectangle 15178"/>
                <p:cNvSpPr>
                  <a:spLocks noChangeArrowheads="1"/>
                </p:cNvSpPr>
                <p:nvPr/>
              </p:nvSpPr>
              <p:spPr bwMode="auto">
                <a:xfrm>
                  <a:off x="5131" y="2663"/>
                  <a:ext cx="4" cy="404"/>
                </a:xfrm>
                <a:prstGeom prst="rect">
                  <a:avLst/>
                </a:prstGeom>
                <a:solidFill>
                  <a:srgbClr val="D9D9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21" name="Rectangle 15179"/>
                <p:cNvSpPr>
                  <a:spLocks noChangeArrowheads="1"/>
                </p:cNvSpPr>
                <p:nvPr/>
              </p:nvSpPr>
              <p:spPr bwMode="auto">
                <a:xfrm>
                  <a:off x="5135" y="2663"/>
                  <a:ext cx="3" cy="404"/>
                </a:xfrm>
                <a:prstGeom prst="rect">
                  <a:avLst/>
                </a:prstGeom>
                <a:solidFill>
                  <a:srgbClr val="DBDB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22" name="Rectangle 15180"/>
                <p:cNvSpPr>
                  <a:spLocks noChangeArrowheads="1"/>
                </p:cNvSpPr>
                <p:nvPr/>
              </p:nvSpPr>
              <p:spPr bwMode="auto">
                <a:xfrm>
                  <a:off x="5138" y="2663"/>
                  <a:ext cx="3" cy="404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23" name="Rectangle 15181"/>
                <p:cNvSpPr>
                  <a:spLocks noChangeArrowheads="1"/>
                </p:cNvSpPr>
                <p:nvPr/>
              </p:nvSpPr>
              <p:spPr bwMode="auto">
                <a:xfrm>
                  <a:off x="5141" y="2663"/>
                  <a:ext cx="3" cy="404"/>
                </a:xfrm>
                <a:prstGeom prst="rect">
                  <a:avLst/>
                </a:prstGeom>
                <a:solidFill>
                  <a:srgbClr val="DFDF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24" name="Rectangle 15182"/>
                <p:cNvSpPr>
                  <a:spLocks noChangeArrowheads="1"/>
                </p:cNvSpPr>
                <p:nvPr/>
              </p:nvSpPr>
              <p:spPr bwMode="auto">
                <a:xfrm>
                  <a:off x="5144" y="2663"/>
                  <a:ext cx="4" cy="404"/>
                </a:xfrm>
                <a:prstGeom prst="rect">
                  <a:avLst/>
                </a:prstGeom>
                <a:solidFill>
                  <a:srgbClr val="E1E1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25" name="Rectangle 15183"/>
                <p:cNvSpPr>
                  <a:spLocks noChangeArrowheads="1"/>
                </p:cNvSpPr>
                <p:nvPr/>
              </p:nvSpPr>
              <p:spPr bwMode="auto">
                <a:xfrm>
                  <a:off x="5148" y="2663"/>
                  <a:ext cx="3" cy="404"/>
                </a:xfrm>
                <a:prstGeom prst="rect">
                  <a:avLst/>
                </a:prstGeom>
                <a:solidFill>
                  <a:srgbClr val="E3E3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26" name="Rectangle 15184"/>
                <p:cNvSpPr>
                  <a:spLocks noChangeArrowheads="1"/>
                </p:cNvSpPr>
                <p:nvPr/>
              </p:nvSpPr>
              <p:spPr bwMode="auto">
                <a:xfrm>
                  <a:off x="5151" y="2663"/>
                  <a:ext cx="4" cy="404"/>
                </a:xfrm>
                <a:prstGeom prst="rect">
                  <a:avLst/>
                </a:prstGeom>
                <a:solidFill>
                  <a:srgbClr val="E5E5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27" name="Rectangle 15185"/>
                <p:cNvSpPr>
                  <a:spLocks noChangeArrowheads="1"/>
                </p:cNvSpPr>
                <p:nvPr/>
              </p:nvSpPr>
              <p:spPr bwMode="auto">
                <a:xfrm>
                  <a:off x="5155" y="2663"/>
                  <a:ext cx="2" cy="404"/>
                </a:xfrm>
                <a:prstGeom prst="rect">
                  <a:avLst/>
                </a:prstGeom>
                <a:solidFill>
                  <a:srgbClr val="E7E7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28" name="Rectangle 15186"/>
                <p:cNvSpPr>
                  <a:spLocks noChangeArrowheads="1"/>
                </p:cNvSpPr>
                <p:nvPr/>
              </p:nvSpPr>
              <p:spPr bwMode="auto">
                <a:xfrm>
                  <a:off x="5157" y="2663"/>
                  <a:ext cx="4" cy="404"/>
                </a:xfrm>
                <a:prstGeom prst="rect">
                  <a:avLst/>
                </a:prstGeom>
                <a:solidFill>
                  <a:srgbClr val="E9E9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29" name="Rectangle 15187"/>
                <p:cNvSpPr>
                  <a:spLocks noChangeArrowheads="1"/>
                </p:cNvSpPr>
                <p:nvPr/>
              </p:nvSpPr>
              <p:spPr bwMode="auto">
                <a:xfrm>
                  <a:off x="5161" y="2663"/>
                  <a:ext cx="3" cy="404"/>
                </a:xfrm>
                <a:prstGeom prst="rect">
                  <a:avLst/>
                </a:prstGeom>
                <a:solidFill>
                  <a:srgbClr val="EBEB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30" name="Rectangle 15188"/>
                <p:cNvSpPr>
                  <a:spLocks noChangeArrowheads="1"/>
                </p:cNvSpPr>
                <p:nvPr/>
              </p:nvSpPr>
              <p:spPr bwMode="auto">
                <a:xfrm>
                  <a:off x="5164" y="2663"/>
                  <a:ext cx="4" cy="404"/>
                </a:xfrm>
                <a:prstGeom prst="rect">
                  <a:avLst/>
                </a:prstGeom>
                <a:solidFill>
                  <a:srgbClr val="EDED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31" name="Rectangle 15189"/>
                <p:cNvSpPr>
                  <a:spLocks noChangeArrowheads="1"/>
                </p:cNvSpPr>
                <p:nvPr/>
              </p:nvSpPr>
              <p:spPr bwMode="auto">
                <a:xfrm>
                  <a:off x="5168" y="2663"/>
                  <a:ext cx="4" cy="404"/>
                </a:xfrm>
                <a:prstGeom prst="rect">
                  <a:avLst/>
                </a:prstGeom>
                <a:solidFill>
                  <a:srgbClr val="EFEF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32" name="Rectangle 15190"/>
                <p:cNvSpPr>
                  <a:spLocks noChangeArrowheads="1"/>
                </p:cNvSpPr>
                <p:nvPr/>
              </p:nvSpPr>
              <p:spPr bwMode="auto">
                <a:xfrm>
                  <a:off x="5172" y="2663"/>
                  <a:ext cx="4" cy="404"/>
                </a:xfrm>
                <a:prstGeom prst="rect">
                  <a:avLst/>
                </a:prstGeom>
                <a:solidFill>
                  <a:srgbClr val="F1F1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33" name="Rectangle 15191"/>
                <p:cNvSpPr>
                  <a:spLocks noChangeArrowheads="1"/>
                </p:cNvSpPr>
                <p:nvPr/>
              </p:nvSpPr>
              <p:spPr bwMode="auto">
                <a:xfrm>
                  <a:off x="5176" y="2663"/>
                  <a:ext cx="4" cy="404"/>
                </a:xfrm>
                <a:prstGeom prst="rect">
                  <a:avLst/>
                </a:prstGeom>
                <a:solidFill>
                  <a:srgbClr val="F3F3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34" name="Rectangle 15192"/>
                <p:cNvSpPr>
                  <a:spLocks noChangeArrowheads="1"/>
                </p:cNvSpPr>
                <p:nvPr/>
              </p:nvSpPr>
              <p:spPr bwMode="auto">
                <a:xfrm>
                  <a:off x="5180" y="2663"/>
                  <a:ext cx="6" cy="404"/>
                </a:xfrm>
                <a:prstGeom prst="rect">
                  <a:avLst/>
                </a:prstGeom>
                <a:solidFill>
                  <a:srgbClr val="F5F5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35" name="Rectangle 15193"/>
                <p:cNvSpPr>
                  <a:spLocks noChangeArrowheads="1"/>
                </p:cNvSpPr>
                <p:nvPr/>
              </p:nvSpPr>
              <p:spPr bwMode="auto">
                <a:xfrm>
                  <a:off x="5186" y="2663"/>
                  <a:ext cx="5" cy="404"/>
                </a:xfrm>
                <a:prstGeom prst="rect">
                  <a:avLst/>
                </a:prstGeom>
                <a:solidFill>
                  <a:srgbClr val="F7F7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36" name="Rectangle 15194"/>
                <p:cNvSpPr>
                  <a:spLocks noChangeArrowheads="1"/>
                </p:cNvSpPr>
                <p:nvPr/>
              </p:nvSpPr>
              <p:spPr bwMode="auto">
                <a:xfrm>
                  <a:off x="5191" y="2663"/>
                  <a:ext cx="8" cy="404"/>
                </a:xfrm>
                <a:prstGeom prst="rect">
                  <a:avLst/>
                </a:prstGeom>
                <a:solidFill>
                  <a:srgbClr val="F9F9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37" name="Rectangle 15195"/>
                <p:cNvSpPr>
                  <a:spLocks noChangeArrowheads="1"/>
                </p:cNvSpPr>
                <p:nvPr/>
              </p:nvSpPr>
              <p:spPr bwMode="auto">
                <a:xfrm>
                  <a:off x="5199" y="2663"/>
                  <a:ext cx="9" cy="404"/>
                </a:xfrm>
                <a:prstGeom prst="rect">
                  <a:avLst/>
                </a:prstGeom>
                <a:solidFill>
                  <a:srgbClr val="FBFB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38" name="Rectangle 15196"/>
                <p:cNvSpPr>
                  <a:spLocks noChangeArrowheads="1"/>
                </p:cNvSpPr>
                <p:nvPr/>
              </p:nvSpPr>
              <p:spPr bwMode="auto">
                <a:xfrm>
                  <a:off x="5208" y="2663"/>
                  <a:ext cx="15" cy="404"/>
                </a:xfrm>
                <a:prstGeom prst="rect">
                  <a:avLst/>
                </a:prstGeom>
                <a:solidFill>
                  <a:srgbClr val="FD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39" name="Rectangle 15197"/>
                <p:cNvSpPr>
                  <a:spLocks noChangeArrowheads="1"/>
                </p:cNvSpPr>
                <p:nvPr/>
              </p:nvSpPr>
              <p:spPr bwMode="auto">
                <a:xfrm>
                  <a:off x="5223" y="2663"/>
                  <a:ext cx="19" cy="40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40" name="Rectangle 15198"/>
                <p:cNvSpPr>
                  <a:spLocks noChangeArrowheads="1"/>
                </p:cNvSpPr>
                <p:nvPr/>
              </p:nvSpPr>
              <p:spPr bwMode="auto">
                <a:xfrm>
                  <a:off x="5242" y="2663"/>
                  <a:ext cx="12" cy="404"/>
                </a:xfrm>
                <a:prstGeom prst="rect">
                  <a:avLst/>
                </a:prstGeom>
                <a:solidFill>
                  <a:srgbClr val="FD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41" name="Rectangle 15199"/>
                <p:cNvSpPr>
                  <a:spLocks noChangeArrowheads="1"/>
                </p:cNvSpPr>
                <p:nvPr/>
              </p:nvSpPr>
              <p:spPr bwMode="auto">
                <a:xfrm>
                  <a:off x="5254" y="2663"/>
                  <a:ext cx="8" cy="404"/>
                </a:xfrm>
                <a:prstGeom prst="rect">
                  <a:avLst/>
                </a:prstGeom>
                <a:solidFill>
                  <a:srgbClr val="FBFB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42" name="Rectangle 15200"/>
                <p:cNvSpPr>
                  <a:spLocks noChangeArrowheads="1"/>
                </p:cNvSpPr>
                <p:nvPr/>
              </p:nvSpPr>
              <p:spPr bwMode="auto">
                <a:xfrm>
                  <a:off x="5262" y="2663"/>
                  <a:ext cx="6" cy="404"/>
                </a:xfrm>
                <a:prstGeom prst="rect">
                  <a:avLst/>
                </a:prstGeom>
                <a:solidFill>
                  <a:srgbClr val="F9F9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43" name="Rectangle 15201"/>
                <p:cNvSpPr>
                  <a:spLocks noChangeArrowheads="1"/>
                </p:cNvSpPr>
                <p:nvPr/>
              </p:nvSpPr>
              <p:spPr bwMode="auto">
                <a:xfrm>
                  <a:off x="5268" y="2663"/>
                  <a:ext cx="5" cy="404"/>
                </a:xfrm>
                <a:prstGeom prst="rect">
                  <a:avLst/>
                </a:prstGeom>
                <a:solidFill>
                  <a:srgbClr val="F7F7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44" name="Rectangle 15202"/>
                <p:cNvSpPr>
                  <a:spLocks noChangeArrowheads="1"/>
                </p:cNvSpPr>
                <p:nvPr/>
              </p:nvSpPr>
              <p:spPr bwMode="auto">
                <a:xfrm>
                  <a:off x="5273" y="2663"/>
                  <a:ext cx="5" cy="404"/>
                </a:xfrm>
                <a:prstGeom prst="rect">
                  <a:avLst/>
                </a:prstGeom>
                <a:solidFill>
                  <a:srgbClr val="F5F5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45" name="Rectangle 15203"/>
                <p:cNvSpPr>
                  <a:spLocks noChangeArrowheads="1"/>
                </p:cNvSpPr>
                <p:nvPr/>
              </p:nvSpPr>
              <p:spPr bwMode="auto">
                <a:xfrm>
                  <a:off x="5278" y="2663"/>
                  <a:ext cx="4" cy="404"/>
                </a:xfrm>
                <a:prstGeom prst="rect">
                  <a:avLst/>
                </a:prstGeom>
                <a:solidFill>
                  <a:srgbClr val="F3F3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46" name="Rectangle 15204"/>
                <p:cNvSpPr>
                  <a:spLocks noChangeArrowheads="1"/>
                </p:cNvSpPr>
                <p:nvPr/>
              </p:nvSpPr>
              <p:spPr bwMode="auto">
                <a:xfrm>
                  <a:off x="5282" y="2663"/>
                  <a:ext cx="4" cy="404"/>
                </a:xfrm>
                <a:prstGeom prst="rect">
                  <a:avLst/>
                </a:prstGeom>
                <a:solidFill>
                  <a:srgbClr val="F1F1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47" name="Rectangle 15205"/>
                <p:cNvSpPr>
                  <a:spLocks noChangeArrowheads="1"/>
                </p:cNvSpPr>
                <p:nvPr/>
              </p:nvSpPr>
              <p:spPr bwMode="auto">
                <a:xfrm>
                  <a:off x="5286" y="2663"/>
                  <a:ext cx="5" cy="404"/>
                </a:xfrm>
                <a:prstGeom prst="rect">
                  <a:avLst/>
                </a:prstGeom>
                <a:solidFill>
                  <a:srgbClr val="EFEF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48" name="Rectangle 15206"/>
                <p:cNvSpPr>
                  <a:spLocks noChangeArrowheads="1"/>
                </p:cNvSpPr>
                <p:nvPr/>
              </p:nvSpPr>
              <p:spPr bwMode="auto">
                <a:xfrm>
                  <a:off x="5291" y="2663"/>
                  <a:ext cx="2" cy="404"/>
                </a:xfrm>
                <a:prstGeom prst="rect">
                  <a:avLst/>
                </a:prstGeom>
                <a:solidFill>
                  <a:srgbClr val="EDED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49" name="Rectangle 15207"/>
                <p:cNvSpPr>
                  <a:spLocks noChangeArrowheads="1"/>
                </p:cNvSpPr>
                <p:nvPr/>
              </p:nvSpPr>
              <p:spPr bwMode="auto">
                <a:xfrm>
                  <a:off x="5293" y="2663"/>
                  <a:ext cx="4" cy="404"/>
                </a:xfrm>
                <a:prstGeom prst="rect">
                  <a:avLst/>
                </a:prstGeom>
                <a:solidFill>
                  <a:srgbClr val="EBEB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50" name="Rectangle 15208"/>
                <p:cNvSpPr>
                  <a:spLocks noChangeArrowheads="1"/>
                </p:cNvSpPr>
                <p:nvPr/>
              </p:nvSpPr>
              <p:spPr bwMode="auto">
                <a:xfrm>
                  <a:off x="5297" y="2663"/>
                  <a:ext cx="4" cy="404"/>
                </a:xfrm>
                <a:prstGeom prst="rect">
                  <a:avLst/>
                </a:prstGeom>
                <a:solidFill>
                  <a:srgbClr val="E9E9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51" name="Rectangle 15209"/>
                <p:cNvSpPr>
                  <a:spLocks noChangeArrowheads="1"/>
                </p:cNvSpPr>
                <p:nvPr/>
              </p:nvSpPr>
              <p:spPr bwMode="auto">
                <a:xfrm>
                  <a:off x="5301" y="2663"/>
                  <a:ext cx="4" cy="404"/>
                </a:xfrm>
                <a:prstGeom prst="rect">
                  <a:avLst/>
                </a:prstGeom>
                <a:solidFill>
                  <a:srgbClr val="E7E7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52" name="Rectangle 15210"/>
                <p:cNvSpPr>
                  <a:spLocks noChangeArrowheads="1"/>
                </p:cNvSpPr>
                <p:nvPr/>
              </p:nvSpPr>
              <p:spPr bwMode="auto">
                <a:xfrm>
                  <a:off x="5305" y="2663"/>
                  <a:ext cx="3" cy="404"/>
                </a:xfrm>
                <a:prstGeom prst="rect">
                  <a:avLst/>
                </a:prstGeom>
                <a:solidFill>
                  <a:srgbClr val="E5E5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53" name="Rectangle 15211"/>
                <p:cNvSpPr>
                  <a:spLocks noChangeArrowheads="1"/>
                </p:cNvSpPr>
                <p:nvPr/>
              </p:nvSpPr>
              <p:spPr bwMode="auto">
                <a:xfrm>
                  <a:off x="5308" y="2663"/>
                  <a:ext cx="2" cy="404"/>
                </a:xfrm>
                <a:prstGeom prst="rect">
                  <a:avLst/>
                </a:prstGeom>
                <a:solidFill>
                  <a:srgbClr val="E3E3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54" name="Rectangle 15212"/>
                <p:cNvSpPr>
                  <a:spLocks noChangeArrowheads="1"/>
                </p:cNvSpPr>
                <p:nvPr/>
              </p:nvSpPr>
              <p:spPr bwMode="auto">
                <a:xfrm>
                  <a:off x="5310" y="2663"/>
                  <a:ext cx="4" cy="404"/>
                </a:xfrm>
                <a:prstGeom prst="rect">
                  <a:avLst/>
                </a:prstGeom>
                <a:solidFill>
                  <a:srgbClr val="E1E1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55" name="Rectangle 15213"/>
                <p:cNvSpPr>
                  <a:spLocks noChangeArrowheads="1"/>
                </p:cNvSpPr>
                <p:nvPr/>
              </p:nvSpPr>
              <p:spPr bwMode="auto">
                <a:xfrm>
                  <a:off x="5314" y="2663"/>
                  <a:ext cx="3" cy="404"/>
                </a:xfrm>
                <a:prstGeom prst="rect">
                  <a:avLst/>
                </a:prstGeom>
                <a:solidFill>
                  <a:srgbClr val="DFDF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56" name="Rectangle 15214"/>
                <p:cNvSpPr>
                  <a:spLocks noChangeArrowheads="1"/>
                </p:cNvSpPr>
                <p:nvPr/>
              </p:nvSpPr>
              <p:spPr bwMode="auto">
                <a:xfrm>
                  <a:off x="5317" y="2663"/>
                  <a:ext cx="3" cy="404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57" name="Rectangle 15215"/>
                <p:cNvSpPr>
                  <a:spLocks noChangeArrowheads="1"/>
                </p:cNvSpPr>
                <p:nvPr/>
              </p:nvSpPr>
              <p:spPr bwMode="auto">
                <a:xfrm>
                  <a:off x="5320" y="2663"/>
                  <a:ext cx="4" cy="404"/>
                </a:xfrm>
                <a:prstGeom prst="rect">
                  <a:avLst/>
                </a:prstGeom>
                <a:solidFill>
                  <a:srgbClr val="DBDB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58" name="Rectangle 15216"/>
                <p:cNvSpPr>
                  <a:spLocks noChangeArrowheads="1"/>
                </p:cNvSpPr>
                <p:nvPr/>
              </p:nvSpPr>
              <p:spPr bwMode="auto">
                <a:xfrm>
                  <a:off x="5324" y="2663"/>
                  <a:ext cx="4" cy="404"/>
                </a:xfrm>
                <a:prstGeom prst="rect">
                  <a:avLst/>
                </a:prstGeom>
                <a:solidFill>
                  <a:srgbClr val="D9D9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59" name="Rectangle 15217"/>
                <p:cNvSpPr>
                  <a:spLocks noChangeArrowheads="1"/>
                </p:cNvSpPr>
                <p:nvPr/>
              </p:nvSpPr>
              <p:spPr bwMode="auto">
                <a:xfrm>
                  <a:off x="5328" y="2663"/>
                  <a:ext cx="3" cy="404"/>
                </a:xfrm>
                <a:prstGeom prst="rect">
                  <a:avLst/>
                </a:prstGeom>
                <a:solidFill>
                  <a:srgbClr val="D7D7D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60" name="Rectangle 15218"/>
                <p:cNvSpPr>
                  <a:spLocks noChangeArrowheads="1"/>
                </p:cNvSpPr>
                <p:nvPr/>
              </p:nvSpPr>
              <p:spPr bwMode="auto">
                <a:xfrm>
                  <a:off x="5331" y="2663"/>
                  <a:ext cx="4" cy="404"/>
                </a:xfrm>
                <a:prstGeom prst="rect">
                  <a:avLst/>
                </a:prstGeom>
                <a:solidFill>
                  <a:srgbClr val="D5D5D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61" name="Rectangle 15219"/>
                <p:cNvSpPr>
                  <a:spLocks noChangeArrowheads="1"/>
                </p:cNvSpPr>
                <p:nvPr/>
              </p:nvSpPr>
              <p:spPr bwMode="auto">
                <a:xfrm>
                  <a:off x="5335" y="2663"/>
                  <a:ext cx="3" cy="404"/>
                </a:xfrm>
                <a:prstGeom prst="rect">
                  <a:avLst/>
                </a:prstGeom>
                <a:solidFill>
                  <a:srgbClr val="D3D3D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62" name="Rectangle 15220"/>
                <p:cNvSpPr>
                  <a:spLocks noChangeArrowheads="1"/>
                </p:cNvSpPr>
                <p:nvPr/>
              </p:nvSpPr>
              <p:spPr bwMode="auto">
                <a:xfrm>
                  <a:off x="5338" y="2663"/>
                  <a:ext cx="4" cy="404"/>
                </a:xfrm>
                <a:prstGeom prst="rect">
                  <a:avLst/>
                </a:prstGeom>
                <a:solidFill>
                  <a:srgbClr val="D1D1D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63" name="Rectangle 15221"/>
                <p:cNvSpPr>
                  <a:spLocks noChangeArrowheads="1"/>
                </p:cNvSpPr>
                <p:nvPr/>
              </p:nvSpPr>
              <p:spPr bwMode="auto">
                <a:xfrm>
                  <a:off x="5342" y="2663"/>
                  <a:ext cx="5" cy="40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64" name="Rectangle 15222"/>
                <p:cNvSpPr>
                  <a:spLocks noChangeArrowheads="1"/>
                </p:cNvSpPr>
                <p:nvPr/>
              </p:nvSpPr>
              <p:spPr bwMode="auto">
                <a:xfrm>
                  <a:off x="5347" y="2663"/>
                  <a:ext cx="6" cy="404"/>
                </a:xfrm>
                <a:prstGeom prst="rect">
                  <a:avLst/>
                </a:prstGeom>
                <a:solidFill>
                  <a:srgbClr val="CDCD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65" name="Rectangle 15223"/>
                <p:cNvSpPr>
                  <a:spLocks noChangeArrowheads="1"/>
                </p:cNvSpPr>
                <p:nvPr/>
              </p:nvSpPr>
              <p:spPr bwMode="auto">
                <a:xfrm>
                  <a:off x="5353" y="2663"/>
                  <a:ext cx="6" cy="404"/>
                </a:xfrm>
                <a:prstGeom prst="rect">
                  <a:avLst/>
                </a:prstGeom>
                <a:solidFill>
                  <a:srgbClr val="CBCB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66" name="Rectangle 15224"/>
                <p:cNvSpPr>
                  <a:spLocks noChangeArrowheads="1"/>
                </p:cNvSpPr>
                <p:nvPr/>
              </p:nvSpPr>
              <p:spPr bwMode="auto">
                <a:xfrm>
                  <a:off x="5359" y="2663"/>
                  <a:ext cx="9" cy="404"/>
                </a:xfrm>
                <a:prstGeom prst="rect">
                  <a:avLst/>
                </a:prstGeom>
                <a:solidFill>
                  <a:srgbClr val="C9C9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67" name="Rectangle 15225"/>
                <p:cNvSpPr>
                  <a:spLocks noChangeArrowheads="1"/>
                </p:cNvSpPr>
                <p:nvPr/>
              </p:nvSpPr>
              <p:spPr bwMode="auto">
                <a:xfrm>
                  <a:off x="5368" y="2663"/>
                  <a:ext cx="11" cy="404"/>
                </a:xfrm>
                <a:prstGeom prst="rect">
                  <a:avLst/>
                </a:prstGeom>
                <a:solidFill>
                  <a:srgbClr val="C7C7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68" name="Rectangle 15226"/>
                <p:cNvSpPr>
                  <a:spLocks noChangeArrowheads="1"/>
                </p:cNvSpPr>
                <p:nvPr/>
              </p:nvSpPr>
              <p:spPr bwMode="auto">
                <a:xfrm>
                  <a:off x="5379" y="2663"/>
                  <a:ext cx="5" cy="404"/>
                </a:xfrm>
                <a:prstGeom prst="rect">
                  <a:avLst/>
                </a:prstGeom>
                <a:solidFill>
                  <a:srgbClr val="C5C5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69" name="Freeform 15227"/>
                <p:cNvSpPr>
                  <a:spLocks/>
                </p:cNvSpPr>
                <p:nvPr/>
              </p:nvSpPr>
              <p:spPr bwMode="auto">
                <a:xfrm>
                  <a:off x="5073" y="2664"/>
                  <a:ext cx="311" cy="403"/>
                </a:xfrm>
                <a:custGeom>
                  <a:avLst/>
                  <a:gdLst/>
                  <a:ahLst/>
                  <a:cxnLst>
                    <a:cxn ang="0">
                      <a:pos x="166" y="0"/>
                    </a:cxn>
                    <a:cxn ang="0">
                      <a:pos x="0" y="166"/>
                    </a:cxn>
                    <a:cxn ang="0">
                      <a:pos x="0" y="2431"/>
                    </a:cxn>
                    <a:cxn ang="0">
                      <a:pos x="166" y="2596"/>
                    </a:cxn>
                    <a:cxn ang="0">
                      <a:pos x="1835" y="2596"/>
                    </a:cxn>
                    <a:cxn ang="0">
                      <a:pos x="2000" y="2431"/>
                    </a:cxn>
                    <a:cxn ang="0">
                      <a:pos x="2000" y="166"/>
                    </a:cxn>
                    <a:cxn ang="0">
                      <a:pos x="1835" y="0"/>
                    </a:cxn>
                    <a:cxn ang="0">
                      <a:pos x="166" y="0"/>
                    </a:cxn>
                  </a:cxnLst>
                  <a:rect l="0" t="0" r="r" b="b"/>
                  <a:pathLst>
                    <a:path w="2000" h="2596">
                      <a:moveTo>
                        <a:pt x="166" y="0"/>
                      </a:moveTo>
                      <a:cubicBezTo>
                        <a:pt x="74" y="0"/>
                        <a:pt x="0" y="74"/>
                        <a:pt x="0" y="166"/>
                      </a:cubicBezTo>
                      <a:lnTo>
                        <a:pt x="0" y="2431"/>
                      </a:lnTo>
                      <a:cubicBezTo>
                        <a:pt x="0" y="2522"/>
                        <a:pt x="74" y="2596"/>
                        <a:pt x="166" y="2596"/>
                      </a:cubicBezTo>
                      <a:lnTo>
                        <a:pt x="1835" y="2596"/>
                      </a:lnTo>
                      <a:cubicBezTo>
                        <a:pt x="1926" y="2596"/>
                        <a:pt x="2000" y="2522"/>
                        <a:pt x="2000" y="2431"/>
                      </a:cubicBezTo>
                      <a:lnTo>
                        <a:pt x="2000" y="166"/>
                      </a:lnTo>
                      <a:cubicBezTo>
                        <a:pt x="2000" y="74"/>
                        <a:pt x="1926" y="0"/>
                        <a:pt x="1835" y="0"/>
                      </a:cubicBezTo>
                      <a:lnTo>
                        <a:pt x="166" y="0"/>
                      </a:lnTo>
                      <a:close/>
                    </a:path>
                  </a:pathLst>
                </a:cu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5063" name="Freeform 15229"/>
              <p:cNvSpPr>
                <a:spLocks/>
              </p:cNvSpPr>
              <p:nvPr/>
            </p:nvSpPr>
            <p:spPr bwMode="auto">
              <a:xfrm>
                <a:off x="7764570" y="4083619"/>
                <a:ext cx="60325" cy="6350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40"/>
                  </a:cxn>
                  <a:cxn ang="0">
                    <a:pos x="9" y="39"/>
                  </a:cxn>
                  <a:cxn ang="0">
                    <a:pos x="19" y="11"/>
                  </a:cxn>
                  <a:cxn ang="0">
                    <a:pos x="38" y="0"/>
                  </a:cxn>
                  <a:cxn ang="0">
                    <a:pos x="0" y="6"/>
                  </a:cxn>
                </a:cxnLst>
                <a:rect l="0" t="0" r="r" b="b"/>
                <a:pathLst>
                  <a:path w="38" h="40">
                    <a:moveTo>
                      <a:pt x="0" y="6"/>
                    </a:moveTo>
                    <a:lnTo>
                      <a:pt x="0" y="40"/>
                    </a:lnTo>
                    <a:lnTo>
                      <a:pt x="9" y="39"/>
                    </a:lnTo>
                    <a:lnTo>
                      <a:pt x="19" y="11"/>
                    </a:lnTo>
                    <a:lnTo>
                      <a:pt x="38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64" name="Freeform 15230"/>
              <p:cNvSpPr>
                <a:spLocks/>
              </p:cNvSpPr>
              <p:nvPr/>
            </p:nvSpPr>
            <p:spPr bwMode="auto">
              <a:xfrm>
                <a:off x="7245460" y="4072507"/>
                <a:ext cx="33337" cy="333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" y="21"/>
                  </a:cxn>
                </a:cxnLst>
                <a:rect l="0" t="0" r="r" b="b"/>
                <a:pathLst>
                  <a:path w="21" h="21">
                    <a:moveTo>
                      <a:pt x="0" y="0"/>
                    </a:moveTo>
                    <a:cubicBezTo>
                      <a:pt x="11" y="0"/>
                      <a:pt x="21" y="9"/>
                      <a:pt x="21" y="21"/>
                    </a:cubicBezTo>
                  </a:path>
                </a:pathLst>
              </a:cu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65" name="Freeform 15231"/>
              <p:cNvSpPr>
                <a:spLocks/>
              </p:cNvSpPr>
              <p:nvPr/>
            </p:nvSpPr>
            <p:spPr bwMode="auto">
              <a:xfrm>
                <a:off x="7770920" y="4080444"/>
                <a:ext cx="68262" cy="76200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0" y="48"/>
                  </a:cxn>
                </a:cxnLst>
                <a:rect l="0" t="0" r="r" b="b"/>
                <a:pathLst>
                  <a:path w="43" h="48">
                    <a:moveTo>
                      <a:pt x="43" y="0"/>
                    </a:moveTo>
                    <a:cubicBezTo>
                      <a:pt x="22" y="4"/>
                      <a:pt x="5" y="23"/>
                      <a:pt x="0" y="48"/>
                    </a:cubicBezTo>
                  </a:path>
                </a:pathLst>
              </a:cu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5066" name="Group 15370"/>
              <p:cNvGrpSpPr>
                <a:grpSpLocks/>
              </p:cNvGrpSpPr>
              <p:nvPr/>
            </p:nvGrpSpPr>
            <p:grpSpPr bwMode="auto">
              <a:xfrm>
                <a:off x="7243441" y="4051869"/>
                <a:ext cx="604801" cy="50800"/>
                <a:chOff x="5051" y="2654"/>
                <a:chExt cx="381" cy="32"/>
              </a:xfrm>
            </p:grpSpPr>
            <p:sp>
              <p:nvSpPr>
                <p:cNvPr id="5672" name="Rectangle 15232"/>
                <p:cNvSpPr>
                  <a:spLocks noChangeArrowheads="1"/>
                </p:cNvSpPr>
                <p:nvPr/>
              </p:nvSpPr>
              <p:spPr bwMode="auto">
                <a:xfrm>
                  <a:off x="5051" y="2654"/>
                  <a:ext cx="5" cy="32"/>
                </a:xfrm>
                <a:prstGeom prst="rect">
                  <a:avLst/>
                </a:prstGeom>
                <a:solidFill>
                  <a:srgbClr val="76767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73" name="Rectangle 15233"/>
                <p:cNvSpPr>
                  <a:spLocks noChangeArrowheads="1"/>
                </p:cNvSpPr>
                <p:nvPr/>
              </p:nvSpPr>
              <p:spPr bwMode="auto">
                <a:xfrm>
                  <a:off x="5056" y="2654"/>
                  <a:ext cx="5" cy="32"/>
                </a:xfrm>
                <a:prstGeom prst="rect">
                  <a:avLst/>
                </a:prstGeom>
                <a:solidFill>
                  <a:srgbClr val="78787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74" name="Rectangle 15234"/>
                <p:cNvSpPr>
                  <a:spLocks noChangeArrowheads="1"/>
                </p:cNvSpPr>
                <p:nvPr/>
              </p:nvSpPr>
              <p:spPr bwMode="auto">
                <a:xfrm>
                  <a:off x="5061" y="2654"/>
                  <a:ext cx="4" cy="32"/>
                </a:xfrm>
                <a:prstGeom prst="rect">
                  <a:avLst/>
                </a:prstGeom>
                <a:solidFill>
                  <a:srgbClr val="7A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75" name="Rectangle 15235"/>
                <p:cNvSpPr>
                  <a:spLocks noChangeArrowheads="1"/>
                </p:cNvSpPr>
                <p:nvPr/>
              </p:nvSpPr>
              <p:spPr bwMode="auto">
                <a:xfrm>
                  <a:off x="5065" y="2654"/>
                  <a:ext cx="5" cy="32"/>
                </a:xfrm>
                <a:prstGeom prst="rect">
                  <a:avLst/>
                </a:prstGeom>
                <a:solidFill>
                  <a:srgbClr val="7C7C7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76" name="Rectangle 15236"/>
                <p:cNvSpPr>
                  <a:spLocks noChangeArrowheads="1"/>
                </p:cNvSpPr>
                <p:nvPr/>
              </p:nvSpPr>
              <p:spPr bwMode="auto">
                <a:xfrm>
                  <a:off x="5070" y="2654"/>
                  <a:ext cx="3" cy="32"/>
                </a:xfrm>
                <a:prstGeom prst="rect">
                  <a:avLst/>
                </a:prstGeom>
                <a:solidFill>
                  <a:srgbClr val="7E7E7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77" name="Rectangle 15237"/>
                <p:cNvSpPr>
                  <a:spLocks noChangeArrowheads="1"/>
                </p:cNvSpPr>
                <p:nvPr/>
              </p:nvSpPr>
              <p:spPr bwMode="auto">
                <a:xfrm>
                  <a:off x="5073" y="2654"/>
                  <a:ext cx="4" cy="32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78" name="Rectangle 15238"/>
                <p:cNvSpPr>
                  <a:spLocks noChangeArrowheads="1"/>
                </p:cNvSpPr>
                <p:nvPr/>
              </p:nvSpPr>
              <p:spPr bwMode="auto">
                <a:xfrm>
                  <a:off x="5077" y="2654"/>
                  <a:ext cx="3" cy="32"/>
                </a:xfrm>
                <a:prstGeom prst="rect">
                  <a:avLst/>
                </a:prstGeom>
                <a:solidFill>
                  <a:srgbClr val="828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79" name="Rectangle 15239"/>
                <p:cNvSpPr>
                  <a:spLocks noChangeArrowheads="1"/>
                </p:cNvSpPr>
                <p:nvPr/>
              </p:nvSpPr>
              <p:spPr bwMode="auto">
                <a:xfrm>
                  <a:off x="5080" y="2654"/>
                  <a:ext cx="3" cy="32"/>
                </a:xfrm>
                <a:prstGeom prst="rect">
                  <a:avLst/>
                </a:prstGeom>
                <a:solidFill>
                  <a:srgbClr val="8484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80" name="Rectangle 15240"/>
                <p:cNvSpPr>
                  <a:spLocks noChangeArrowheads="1"/>
                </p:cNvSpPr>
                <p:nvPr/>
              </p:nvSpPr>
              <p:spPr bwMode="auto">
                <a:xfrm>
                  <a:off x="5083" y="2654"/>
                  <a:ext cx="2" cy="32"/>
                </a:xfrm>
                <a:prstGeom prst="rect">
                  <a:avLst/>
                </a:prstGeom>
                <a:solidFill>
                  <a:srgbClr val="8686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81" name="Rectangle 15241"/>
                <p:cNvSpPr>
                  <a:spLocks noChangeArrowheads="1"/>
                </p:cNvSpPr>
                <p:nvPr/>
              </p:nvSpPr>
              <p:spPr bwMode="auto">
                <a:xfrm>
                  <a:off x="5085" y="2654"/>
                  <a:ext cx="3" cy="32"/>
                </a:xfrm>
                <a:prstGeom prst="rect">
                  <a:avLst/>
                </a:prstGeom>
                <a:solidFill>
                  <a:srgbClr val="8888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82" name="Rectangle 15242"/>
                <p:cNvSpPr>
                  <a:spLocks noChangeArrowheads="1"/>
                </p:cNvSpPr>
                <p:nvPr/>
              </p:nvSpPr>
              <p:spPr bwMode="auto">
                <a:xfrm>
                  <a:off x="5088" y="2654"/>
                  <a:ext cx="2" cy="32"/>
                </a:xfrm>
                <a:prstGeom prst="rect">
                  <a:avLst/>
                </a:prstGeom>
                <a:solidFill>
                  <a:srgbClr val="8A8A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83" name="Rectangle 15243"/>
                <p:cNvSpPr>
                  <a:spLocks noChangeArrowheads="1"/>
                </p:cNvSpPr>
                <p:nvPr/>
              </p:nvSpPr>
              <p:spPr bwMode="auto">
                <a:xfrm>
                  <a:off x="5090" y="2654"/>
                  <a:ext cx="2" cy="32"/>
                </a:xfrm>
                <a:prstGeom prst="rect">
                  <a:avLst/>
                </a:prstGeom>
                <a:solidFill>
                  <a:srgbClr val="8C8C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84" name="Rectangle 15244"/>
                <p:cNvSpPr>
                  <a:spLocks noChangeArrowheads="1"/>
                </p:cNvSpPr>
                <p:nvPr/>
              </p:nvSpPr>
              <p:spPr bwMode="auto">
                <a:xfrm>
                  <a:off x="5092" y="2654"/>
                  <a:ext cx="3" cy="32"/>
                </a:xfrm>
                <a:prstGeom prst="rect">
                  <a:avLst/>
                </a:prstGeom>
                <a:solidFill>
                  <a:srgbClr val="8E8E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85" name="Rectangle 15245"/>
                <p:cNvSpPr>
                  <a:spLocks noChangeArrowheads="1"/>
                </p:cNvSpPr>
                <p:nvPr/>
              </p:nvSpPr>
              <p:spPr bwMode="auto">
                <a:xfrm>
                  <a:off x="5095" y="2654"/>
                  <a:ext cx="2" cy="32"/>
                </a:xfrm>
                <a:prstGeom prst="rect">
                  <a:avLst/>
                </a:prstGeom>
                <a:solidFill>
                  <a:srgbClr val="9090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86" name="Rectangle 15246"/>
                <p:cNvSpPr>
                  <a:spLocks noChangeArrowheads="1"/>
                </p:cNvSpPr>
                <p:nvPr/>
              </p:nvSpPr>
              <p:spPr bwMode="auto">
                <a:xfrm>
                  <a:off x="5097" y="2654"/>
                  <a:ext cx="1" cy="32"/>
                </a:xfrm>
                <a:prstGeom prst="rect">
                  <a:avLst/>
                </a:prstGeom>
                <a:solidFill>
                  <a:srgbClr val="9292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87" name="Rectangle 15247"/>
                <p:cNvSpPr>
                  <a:spLocks noChangeArrowheads="1"/>
                </p:cNvSpPr>
                <p:nvPr/>
              </p:nvSpPr>
              <p:spPr bwMode="auto">
                <a:xfrm>
                  <a:off x="5098" y="2654"/>
                  <a:ext cx="3" cy="32"/>
                </a:xfrm>
                <a:prstGeom prst="rect">
                  <a:avLst/>
                </a:prstGeom>
                <a:solidFill>
                  <a:srgbClr val="94949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88" name="Rectangle 15248"/>
                <p:cNvSpPr>
                  <a:spLocks noChangeArrowheads="1"/>
                </p:cNvSpPr>
                <p:nvPr/>
              </p:nvSpPr>
              <p:spPr bwMode="auto">
                <a:xfrm>
                  <a:off x="5101" y="2654"/>
                  <a:ext cx="2" cy="32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89" name="Rectangle 15249"/>
                <p:cNvSpPr>
                  <a:spLocks noChangeArrowheads="1"/>
                </p:cNvSpPr>
                <p:nvPr/>
              </p:nvSpPr>
              <p:spPr bwMode="auto">
                <a:xfrm>
                  <a:off x="5103" y="2654"/>
                  <a:ext cx="1" cy="32"/>
                </a:xfrm>
                <a:prstGeom prst="rect">
                  <a:avLst/>
                </a:prstGeom>
                <a:solidFill>
                  <a:srgbClr val="9898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90" name="Rectangle 15250"/>
                <p:cNvSpPr>
                  <a:spLocks noChangeArrowheads="1"/>
                </p:cNvSpPr>
                <p:nvPr/>
              </p:nvSpPr>
              <p:spPr bwMode="auto">
                <a:xfrm>
                  <a:off x="5104" y="2654"/>
                  <a:ext cx="3" cy="32"/>
                </a:xfrm>
                <a:prstGeom prst="rect">
                  <a:avLst/>
                </a:prstGeom>
                <a:solidFill>
                  <a:srgbClr val="9A9A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91" name="Rectangle 15251"/>
                <p:cNvSpPr>
                  <a:spLocks noChangeArrowheads="1"/>
                </p:cNvSpPr>
                <p:nvPr/>
              </p:nvSpPr>
              <p:spPr bwMode="auto">
                <a:xfrm>
                  <a:off x="5107" y="2654"/>
                  <a:ext cx="1" cy="32"/>
                </a:xfrm>
                <a:prstGeom prst="rect">
                  <a:avLst/>
                </a:prstGeom>
                <a:solidFill>
                  <a:srgbClr val="9C9C9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92" name="Rectangle 15252"/>
                <p:cNvSpPr>
                  <a:spLocks noChangeArrowheads="1"/>
                </p:cNvSpPr>
                <p:nvPr/>
              </p:nvSpPr>
              <p:spPr bwMode="auto">
                <a:xfrm>
                  <a:off x="5108" y="2654"/>
                  <a:ext cx="2" cy="32"/>
                </a:xfrm>
                <a:prstGeom prst="rect">
                  <a:avLst/>
                </a:prstGeom>
                <a:solidFill>
                  <a:srgbClr val="9E9E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93" name="Rectangle 15253"/>
                <p:cNvSpPr>
                  <a:spLocks noChangeArrowheads="1"/>
                </p:cNvSpPr>
                <p:nvPr/>
              </p:nvSpPr>
              <p:spPr bwMode="auto">
                <a:xfrm>
                  <a:off x="5110" y="2654"/>
                  <a:ext cx="2" cy="32"/>
                </a:xfrm>
                <a:prstGeom prst="rect">
                  <a:avLst/>
                </a:prstGeom>
                <a:solidFill>
                  <a:srgbClr val="A0A0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94" name="Rectangle 15254"/>
                <p:cNvSpPr>
                  <a:spLocks noChangeArrowheads="1"/>
                </p:cNvSpPr>
                <p:nvPr/>
              </p:nvSpPr>
              <p:spPr bwMode="auto">
                <a:xfrm>
                  <a:off x="5112" y="2654"/>
                  <a:ext cx="2" cy="32"/>
                </a:xfrm>
                <a:prstGeom prst="rect">
                  <a:avLst/>
                </a:prstGeom>
                <a:solidFill>
                  <a:srgbClr val="A2A2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95" name="Rectangle 15255"/>
                <p:cNvSpPr>
                  <a:spLocks noChangeArrowheads="1"/>
                </p:cNvSpPr>
                <p:nvPr/>
              </p:nvSpPr>
              <p:spPr bwMode="auto">
                <a:xfrm>
                  <a:off x="5114" y="2654"/>
                  <a:ext cx="1" cy="32"/>
                </a:xfrm>
                <a:prstGeom prst="rect">
                  <a:avLst/>
                </a:prstGeom>
                <a:solidFill>
                  <a:srgbClr val="A4A4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96" name="Rectangle 15256"/>
                <p:cNvSpPr>
                  <a:spLocks noChangeArrowheads="1"/>
                </p:cNvSpPr>
                <p:nvPr/>
              </p:nvSpPr>
              <p:spPr bwMode="auto">
                <a:xfrm>
                  <a:off x="5115" y="2654"/>
                  <a:ext cx="2" cy="32"/>
                </a:xfrm>
                <a:prstGeom prst="rect">
                  <a:avLst/>
                </a:prstGeom>
                <a:solidFill>
                  <a:srgbClr val="A6A6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97" name="Rectangle 15257"/>
                <p:cNvSpPr>
                  <a:spLocks noChangeArrowheads="1"/>
                </p:cNvSpPr>
                <p:nvPr/>
              </p:nvSpPr>
              <p:spPr bwMode="auto">
                <a:xfrm>
                  <a:off x="5117" y="2654"/>
                  <a:ext cx="2" cy="32"/>
                </a:xfrm>
                <a:prstGeom prst="rect">
                  <a:avLst/>
                </a:prstGeom>
                <a:solidFill>
                  <a:srgbClr val="A8A8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98" name="Rectangle 15258"/>
                <p:cNvSpPr>
                  <a:spLocks noChangeArrowheads="1"/>
                </p:cNvSpPr>
                <p:nvPr/>
              </p:nvSpPr>
              <p:spPr bwMode="auto">
                <a:xfrm>
                  <a:off x="5119" y="2654"/>
                  <a:ext cx="2" cy="32"/>
                </a:xfrm>
                <a:prstGeom prst="rect">
                  <a:avLst/>
                </a:prstGeom>
                <a:solidFill>
                  <a:srgbClr val="AAAAA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99" name="Rectangle 15259"/>
                <p:cNvSpPr>
                  <a:spLocks noChangeArrowheads="1"/>
                </p:cNvSpPr>
                <p:nvPr/>
              </p:nvSpPr>
              <p:spPr bwMode="auto">
                <a:xfrm>
                  <a:off x="5121" y="2654"/>
                  <a:ext cx="2" cy="32"/>
                </a:xfrm>
                <a:prstGeom prst="rect">
                  <a:avLst/>
                </a:prstGeom>
                <a:solidFill>
                  <a:srgbClr val="ACAC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00" name="Rectangle 15260"/>
                <p:cNvSpPr>
                  <a:spLocks noChangeArrowheads="1"/>
                </p:cNvSpPr>
                <p:nvPr/>
              </p:nvSpPr>
              <p:spPr bwMode="auto">
                <a:xfrm>
                  <a:off x="5123" y="2654"/>
                  <a:ext cx="2" cy="32"/>
                </a:xfrm>
                <a:prstGeom prst="rect">
                  <a:avLst/>
                </a:prstGeom>
                <a:solidFill>
                  <a:srgbClr val="AEAEA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01" name="Rectangle 15261"/>
                <p:cNvSpPr>
                  <a:spLocks noChangeArrowheads="1"/>
                </p:cNvSpPr>
                <p:nvPr/>
              </p:nvSpPr>
              <p:spPr bwMode="auto">
                <a:xfrm>
                  <a:off x="5125" y="2654"/>
                  <a:ext cx="1" cy="32"/>
                </a:xfrm>
                <a:prstGeom prst="rect">
                  <a:avLst/>
                </a:prstGeom>
                <a:solidFill>
                  <a:srgbClr val="B0B0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02" name="Rectangle 15262"/>
                <p:cNvSpPr>
                  <a:spLocks noChangeArrowheads="1"/>
                </p:cNvSpPr>
                <p:nvPr/>
              </p:nvSpPr>
              <p:spPr bwMode="auto">
                <a:xfrm>
                  <a:off x="5126" y="2654"/>
                  <a:ext cx="2" cy="3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03" name="Rectangle 15263"/>
                <p:cNvSpPr>
                  <a:spLocks noChangeArrowheads="1"/>
                </p:cNvSpPr>
                <p:nvPr/>
              </p:nvSpPr>
              <p:spPr bwMode="auto">
                <a:xfrm>
                  <a:off x="5128" y="2654"/>
                  <a:ext cx="2" cy="32"/>
                </a:xfrm>
                <a:prstGeom prst="rect">
                  <a:avLst/>
                </a:prstGeom>
                <a:solidFill>
                  <a:srgbClr val="B4B4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04" name="Rectangle 15264"/>
                <p:cNvSpPr>
                  <a:spLocks noChangeArrowheads="1"/>
                </p:cNvSpPr>
                <p:nvPr/>
              </p:nvSpPr>
              <p:spPr bwMode="auto">
                <a:xfrm>
                  <a:off x="5130" y="2654"/>
                  <a:ext cx="1" cy="32"/>
                </a:xfrm>
                <a:prstGeom prst="rect">
                  <a:avLst/>
                </a:prstGeom>
                <a:solidFill>
                  <a:srgbClr val="B6B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05" name="Rectangle 15265"/>
                <p:cNvSpPr>
                  <a:spLocks noChangeArrowheads="1"/>
                </p:cNvSpPr>
                <p:nvPr/>
              </p:nvSpPr>
              <p:spPr bwMode="auto">
                <a:xfrm>
                  <a:off x="5131" y="2654"/>
                  <a:ext cx="2" cy="32"/>
                </a:xfrm>
                <a:prstGeom prst="rect">
                  <a:avLst/>
                </a:prstGeom>
                <a:solidFill>
                  <a:srgbClr val="B8B8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06" name="Rectangle 15266"/>
                <p:cNvSpPr>
                  <a:spLocks noChangeArrowheads="1"/>
                </p:cNvSpPr>
                <p:nvPr/>
              </p:nvSpPr>
              <p:spPr bwMode="auto">
                <a:xfrm>
                  <a:off x="5133" y="2654"/>
                  <a:ext cx="2" cy="32"/>
                </a:xfrm>
                <a:prstGeom prst="rect">
                  <a:avLst/>
                </a:prstGeom>
                <a:solidFill>
                  <a:srgbClr val="BABA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07" name="Rectangle 15267"/>
                <p:cNvSpPr>
                  <a:spLocks noChangeArrowheads="1"/>
                </p:cNvSpPr>
                <p:nvPr/>
              </p:nvSpPr>
              <p:spPr bwMode="auto">
                <a:xfrm>
                  <a:off x="5135" y="2654"/>
                  <a:ext cx="1" cy="32"/>
                </a:xfrm>
                <a:prstGeom prst="rect">
                  <a:avLst/>
                </a:prstGeom>
                <a:solidFill>
                  <a:srgbClr val="BCBC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08" name="Rectangle 15268"/>
                <p:cNvSpPr>
                  <a:spLocks noChangeArrowheads="1"/>
                </p:cNvSpPr>
                <p:nvPr/>
              </p:nvSpPr>
              <p:spPr bwMode="auto">
                <a:xfrm>
                  <a:off x="5136" y="2654"/>
                  <a:ext cx="2" cy="32"/>
                </a:xfrm>
                <a:prstGeom prst="rect">
                  <a:avLst/>
                </a:prstGeom>
                <a:solidFill>
                  <a:srgbClr val="BEB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09" name="Rectangle 15269"/>
                <p:cNvSpPr>
                  <a:spLocks noChangeArrowheads="1"/>
                </p:cNvSpPr>
                <p:nvPr/>
              </p:nvSpPr>
              <p:spPr bwMode="auto">
                <a:xfrm>
                  <a:off x="5138" y="2654"/>
                  <a:ext cx="2" cy="3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10" name="Rectangle 15270"/>
                <p:cNvSpPr>
                  <a:spLocks noChangeArrowheads="1"/>
                </p:cNvSpPr>
                <p:nvPr/>
              </p:nvSpPr>
              <p:spPr bwMode="auto">
                <a:xfrm>
                  <a:off x="5140" y="2654"/>
                  <a:ext cx="1" cy="32"/>
                </a:xfrm>
                <a:prstGeom prst="rect">
                  <a:avLst/>
                </a:prstGeom>
                <a:solidFill>
                  <a:srgbClr val="C2C2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11" name="Rectangle 15271"/>
                <p:cNvSpPr>
                  <a:spLocks noChangeArrowheads="1"/>
                </p:cNvSpPr>
                <p:nvPr/>
              </p:nvSpPr>
              <p:spPr bwMode="auto">
                <a:xfrm>
                  <a:off x="5141" y="2654"/>
                  <a:ext cx="2" cy="32"/>
                </a:xfrm>
                <a:prstGeom prst="rect">
                  <a:avLst/>
                </a:prstGeom>
                <a:solidFill>
                  <a:srgbClr val="C4C4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12" name="Rectangle 15272"/>
                <p:cNvSpPr>
                  <a:spLocks noChangeArrowheads="1"/>
                </p:cNvSpPr>
                <p:nvPr/>
              </p:nvSpPr>
              <p:spPr bwMode="auto">
                <a:xfrm>
                  <a:off x="5143" y="2654"/>
                  <a:ext cx="2" cy="32"/>
                </a:xfrm>
                <a:prstGeom prst="rect">
                  <a:avLst/>
                </a:prstGeom>
                <a:solidFill>
                  <a:srgbClr val="C6C6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13" name="Rectangle 15273"/>
                <p:cNvSpPr>
                  <a:spLocks noChangeArrowheads="1"/>
                </p:cNvSpPr>
                <p:nvPr/>
              </p:nvSpPr>
              <p:spPr bwMode="auto">
                <a:xfrm>
                  <a:off x="5145" y="2654"/>
                  <a:ext cx="2" cy="32"/>
                </a:xfrm>
                <a:prstGeom prst="rect">
                  <a:avLst/>
                </a:prstGeom>
                <a:solidFill>
                  <a:srgbClr val="C8C8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14" name="Rectangle 15274"/>
                <p:cNvSpPr>
                  <a:spLocks noChangeArrowheads="1"/>
                </p:cNvSpPr>
                <p:nvPr/>
              </p:nvSpPr>
              <p:spPr bwMode="auto">
                <a:xfrm>
                  <a:off x="5147" y="2654"/>
                  <a:ext cx="2" cy="32"/>
                </a:xfrm>
                <a:prstGeom prst="rect">
                  <a:avLst/>
                </a:prstGeom>
                <a:solidFill>
                  <a:srgbClr val="CACA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15" name="Rectangle 15275"/>
                <p:cNvSpPr>
                  <a:spLocks noChangeArrowheads="1"/>
                </p:cNvSpPr>
                <p:nvPr/>
              </p:nvSpPr>
              <p:spPr bwMode="auto">
                <a:xfrm>
                  <a:off x="5149" y="2654"/>
                  <a:ext cx="1" cy="32"/>
                </a:xfrm>
                <a:prstGeom prst="rect">
                  <a:avLst/>
                </a:prstGeom>
                <a:solidFill>
                  <a:srgbClr val="CC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16" name="Rectangle 15276"/>
                <p:cNvSpPr>
                  <a:spLocks noChangeArrowheads="1"/>
                </p:cNvSpPr>
                <p:nvPr/>
              </p:nvSpPr>
              <p:spPr bwMode="auto">
                <a:xfrm>
                  <a:off x="5150" y="2654"/>
                  <a:ext cx="3" cy="32"/>
                </a:xfrm>
                <a:prstGeom prst="rect">
                  <a:avLst/>
                </a:prstGeom>
                <a:solidFill>
                  <a:srgbClr val="CECEC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17" name="Rectangle 15277"/>
                <p:cNvSpPr>
                  <a:spLocks noChangeArrowheads="1"/>
                </p:cNvSpPr>
                <p:nvPr/>
              </p:nvSpPr>
              <p:spPr bwMode="auto">
                <a:xfrm>
                  <a:off x="5153" y="2654"/>
                  <a:ext cx="2" cy="32"/>
                </a:xfrm>
                <a:prstGeom prst="rect">
                  <a:avLst/>
                </a:prstGeom>
                <a:solidFill>
                  <a:srgbClr val="D0D0D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18" name="Rectangle 15278"/>
                <p:cNvSpPr>
                  <a:spLocks noChangeArrowheads="1"/>
                </p:cNvSpPr>
                <p:nvPr/>
              </p:nvSpPr>
              <p:spPr bwMode="auto">
                <a:xfrm>
                  <a:off x="5155" y="2654"/>
                  <a:ext cx="1" cy="32"/>
                </a:xfrm>
                <a:prstGeom prst="rect">
                  <a:avLst/>
                </a:prstGeom>
                <a:solidFill>
                  <a:srgbClr val="D2D2D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19" name="Rectangle 15279"/>
                <p:cNvSpPr>
                  <a:spLocks noChangeArrowheads="1"/>
                </p:cNvSpPr>
                <p:nvPr/>
              </p:nvSpPr>
              <p:spPr bwMode="auto">
                <a:xfrm>
                  <a:off x="5156" y="2654"/>
                  <a:ext cx="2" cy="32"/>
                </a:xfrm>
                <a:prstGeom prst="rect">
                  <a:avLst/>
                </a:prstGeom>
                <a:solidFill>
                  <a:srgbClr val="D4D4D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20" name="Rectangle 15280"/>
                <p:cNvSpPr>
                  <a:spLocks noChangeArrowheads="1"/>
                </p:cNvSpPr>
                <p:nvPr/>
              </p:nvSpPr>
              <p:spPr bwMode="auto">
                <a:xfrm>
                  <a:off x="5158" y="2654"/>
                  <a:ext cx="2" cy="32"/>
                </a:xfrm>
                <a:prstGeom prst="rect">
                  <a:avLst/>
                </a:prstGeom>
                <a:solidFill>
                  <a:srgbClr val="D6D6D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21" name="Rectangle 15281"/>
                <p:cNvSpPr>
                  <a:spLocks noChangeArrowheads="1"/>
                </p:cNvSpPr>
                <p:nvPr/>
              </p:nvSpPr>
              <p:spPr bwMode="auto">
                <a:xfrm>
                  <a:off x="5160" y="2654"/>
                  <a:ext cx="2" cy="32"/>
                </a:xfrm>
                <a:prstGeom prst="rect">
                  <a:avLst/>
                </a:prstGeom>
                <a:solidFill>
                  <a:srgbClr val="D8D8D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22" name="Rectangle 15282"/>
                <p:cNvSpPr>
                  <a:spLocks noChangeArrowheads="1"/>
                </p:cNvSpPr>
                <p:nvPr/>
              </p:nvSpPr>
              <p:spPr bwMode="auto">
                <a:xfrm>
                  <a:off x="5162" y="2654"/>
                  <a:ext cx="2" cy="32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23" name="Rectangle 15283"/>
                <p:cNvSpPr>
                  <a:spLocks noChangeArrowheads="1"/>
                </p:cNvSpPr>
                <p:nvPr/>
              </p:nvSpPr>
              <p:spPr bwMode="auto">
                <a:xfrm>
                  <a:off x="5164" y="2654"/>
                  <a:ext cx="2" cy="32"/>
                </a:xfrm>
                <a:prstGeom prst="rect">
                  <a:avLst/>
                </a:prstGeom>
                <a:solidFill>
                  <a:srgbClr val="DCDCD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24" name="Rectangle 15284"/>
                <p:cNvSpPr>
                  <a:spLocks noChangeArrowheads="1"/>
                </p:cNvSpPr>
                <p:nvPr/>
              </p:nvSpPr>
              <p:spPr bwMode="auto">
                <a:xfrm>
                  <a:off x="5166" y="2654"/>
                  <a:ext cx="3" cy="32"/>
                </a:xfrm>
                <a:prstGeom prst="rect">
                  <a:avLst/>
                </a:prstGeom>
                <a:solidFill>
                  <a:srgbClr val="DEDED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25" name="Rectangle 15285"/>
                <p:cNvSpPr>
                  <a:spLocks noChangeArrowheads="1"/>
                </p:cNvSpPr>
                <p:nvPr/>
              </p:nvSpPr>
              <p:spPr bwMode="auto">
                <a:xfrm>
                  <a:off x="5169" y="2654"/>
                  <a:ext cx="2" cy="32"/>
                </a:xfrm>
                <a:prstGeom prst="rect">
                  <a:avLst/>
                </a:prstGeom>
                <a:solidFill>
                  <a:srgbClr val="E0E0E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26" name="Rectangle 15286"/>
                <p:cNvSpPr>
                  <a:spLocks noChangeArrowheads="1"/>
                </p:cNvSpPr>
                <p:nvPr/>
              </p:nvSpPr>
              <p:spPr bwMode="auto">
                <a:xfrm>
                  <a:off x="5171" y="2654"/>
                  <a:ext cx="3" cy="32"/>
                </a:xfrm>
                <a:prstGeom prst="rect">
                  <a:avLst/>
                </a:prstGeom>
                <a:solidFill>
                  <a:srgbClr val="E2E2E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27" name="Rectangle 15287"/>
                <p:cNvSpPr>
                  <a:spLocks noChangeArrowheads="1"/>
                </p:cNvSpPr>
                <p:nvPr/>
              </p:nvSpPr>
              <p:spPr bwMode="auto">
                <a:xfrm>
                  <a:off x="5174" y="2654"/>
                  <a:ext cx="3" cy="32"/>
                </a:xfrm>
                <a:prstGeom prst="rect">
                  <a:avLst/>
                </a:prstGeom>
                <a:solidFill>
                  <a:srgbClr val="E4E4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28" name="Rectangle 15288"/>
                <p:cNvSpPr>
                  <a:spLocks noChangeArrowheads="1"/>
                </p:cNvSpPr>
                <p:nvPr/>
              </p:nvSpPr>
              <p:spPr bwMode="auto">
                <a:xfrm>
                  <a:off x="5177" y="2654"/>
                  <a:ext cx="2" cy="32"/>
                </a:xfrm>
                <a:prstGeom prst="rect">
                  <a:avLst/>
                </a:prstGeom>
                <a:solidFill>
                  <a:srgbClr val="E6E6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29" name="Rectangle 15289"/>
                <p:cNvSpPr>
                  <a:spLocks noChangeArrowheads="1"/>
                </p:cNvSpPr>
                <p:nvPr/>
              </p:nvSpPr>
              <p:spPr bwMode="auto">
                <a:xfrm>
                  <a:off x="5179" y="2654"/>
                  <a:ext cx="2" cy="32"/>
                </a:xfrm>
                <a:prstGeom prst="rect">
                  <a:avLst/>
                </a:prstGeom>
                <a:solidFill>
                  <a:srgbClr val="E8E8E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30" name="Rectangle 15290"/>
                <p:cNvSpPr>
                  <a:spLocks noChangeArrowheads="1"/>
                </p:cNvSpPr>
                <p:nvPr/>
              </p:nvSpPr>
              <p:spPr bwMode="auto">
                <a:xfrm>
                  <a:off x="5181" y="2654"/>
                  <a:ext cx="3" cy="32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31" name="Rectangle 15291"/>
                <p:cNvSpPr>
                  <a:spLocks noChangeArrowheads="1"/>
                </p:cNvSpPr>
                <p:nvPr/>
              </p:nvSpPr>
              <p:spPr bwMode="auto">
                <a:xfrm>
                  <a:off x="5184" y="2654"/>
                  <a:ext cx="3" cy="32"/>
                </a:xfrm>
                <a:prstGeom prst="rect">
                  <a:avLst/>
                </a:prstGeom>
                <a:solidFill>
                  <a:srgbClr val="ECEC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32" name="Rectangle 15292"/>
                <p:cNvSpPr>
                  <a:spLocks noChangeArrowheads="1"/>
                </p:cNvSpPr>
                <p:nvPr/>
              </p:nvSpPr>
              <p:spPr bwMode="auto">
                <a:xfrm>
                  <a:off x="5187" y="2654"/>
                  <a:ext cx="4" cy="32"/>
                </a:xfrm>
                <a:prstGeom prst="rect">
                  <a:avLst/>
                </a:prstGeom>
                <a:solidFill>
                  <a:srgbClr val="EEEE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33" name="Rectangle 15293"/>
                <p:cNvSpPr>
                  <a:spLocks noChangeArrowheads="1"/>
                </p:cNvSpPr>
                <p:nvPr/>
              </p:nvSpPr>
              <p:spPr bwMode="auto">
                <a:xfrm>
                  <a:off x="5191" y="2654"/>
                  <a:ext cx="3" cy="32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34" name="Rectangle 15294"/>
                <p:cNvSpPr>
                  <a:spLocks noChangeArrowheads="1"/>
                </p:cNvSpPr>
                <p:nvPr/>
              </p:nvSpPr>
              <p:spPr bwMode="auto">
                <a:xfrm>
                  <a:off x="5194" y="2654"/>
                  <a:ext cx="5" cy="32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35" name="Rectangle 15295"/>
                <p:cNvSpPr>
                  <a:spLocks noChangeArrowheads="1"/>
                </p:cNvSpPr>
                <p:nvPr/>
              </p:nvSpPr>
              <p:spPr bwMode="auto">
                <a:xfrm>
                  <a:off x="5199" y="2654"/>
                  <a:ext cx="4" cy="32"/>
                </a:xfrm>
                <a:prstGeom prst="rect">
                  <a:avLst/>
                </a:prstGeom>
                <a:solidFill>
                  <a:srgbClr val="F4F4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36" name="Rectangle 15296"/>
                <p:cNvSpPr>
                  <a:spLocks noChangeArrowheads="1"/>
                </p:cNvSpPr>
                <p:nvPr/>
              </p:nvSpPr>
              <p:spPr bwMode="auto">
                <a:xfrm>
                  <a:off x="5203" y="2654"/>
                  <a:ext cx="5" cy="32"/>
                </a:xfrm>
                <a:prstGeom prst="rect">
                  <a:avLst/>
                </a:prstGeom>
                <a:solidFill>
                  <a:srgbClr val="F6F6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37" name="Rectangle 15297"/>
                <p:cNvSpPr>
                  <a:spLocks noChangeArrowheads="1"/>
                </p:cNvSpPr>
                <p:nvPr/>
              </p:nvSpPr>
              <p:spPr bwMode="auto">
                <a:xfrm>
                  <a:off x="5208" y="2654"/>
                  <a:ext cx="6" cy="32"/>
                </a:xfrm>
                <a:prstGeom prst="rect">
                  <a:avLst/>
                </a:prstGeom>
                <a:solidFill>
                  <a:srgbClr val="F8F8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38" name="Rectangle 15298"/>
                <p:cNvSpPr>
                  <a:spLocks noChangeArrowheads="1"/>
                </p:cNvSpPr>
                <p:nvPr/>
              </p:nvSpPr>
              <p:spPr bwMode="auto">
                <a:xfrm>
                  <a:off x="5214" y="2654"/>
                  <a:ext cx="7" cy="32"/>
                </a:xfrm>
                <a:prstGeom prst="rect">
                  <a:avLst/>
                </a:prstGeom>
                <a:solidFill>
                  <a:srgbClr val="FAFA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39" name="Rectangle 15299"/>
                <p:cNvSpPr>
                  <a:spLocks noChangeArrowheads="1"/>
                </p:cNvSpPr>
                <p:nvPr/>
              </p:nvSpPr>
              <p:spPr bwMode="auto">
                <a:xfrm>
                  <a:off x="5221" y="2654"/>
                  <a:ext cx="9" cy="32"/>
                </a:xfrm>
                <a:prstGeom prst="rect">
                  <a:avLst/>
                </a:prstGeom>
                <a:solidFill>
                  <a:srgbClr val="FC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40" name="Rectangle 15300"/>
                <p:cNvSpPr>
                  <a:spLocks noChangeArrowheads="1"/>
                </p:cNvSpPr>
                <p:nvPr/>
              </p:nvSpPr>
              <p:spPr bwMode="auto">
                <a:xfrm>
                  <a:off x="5230" y="2654"/>
                  <a:ext cx="27" cy="32"/>
                </a:xfrm>
                <a:prstGeom prst="rect">
                  <a:avLst/>
                </a:prstGeom>
                <a:solidFill>
                  <a:srgbClr val="FE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41" name="Rectangle 15301"/>
                <p:cNvSpPr>
                  <a:spLocks noChangeArrowheads="1"/>
                </p:cNvSpPr>
                <p:nvPr/>
              </p:nvSpPr>
              <p:spPr bwMode="auto">
                <a:xfrm>
                  <a:off x="5257" y="2654"/>
                  <a:ext cx="9" cy="32"/>
                </a:xfrm>
                <a:prstGeom prst="rect">
                  <a:avLst/>
                </a:prstGeom>
                <a:solidFill>
                  <a:srgbClr val="FC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42" name="Rectangle 15302"/>
                <p:cNvSpPr>
                  <a:spLocks noChangeArrowheads="1"/>
                </p:cNvSpPr>
                <p:nvPr/>
              </p:nvSpPr>
              <p:spPr bwMode="auto">
                <a:xfrm>
                  <a:off x="5266" y="2654"/>
                  <a:ext cx="6" cy="32"/>
                </a:xfrm>
                <a:prstGeom prst="rect">
                  <a:avLst/>
                </a:prstGeom>
                <a:solidFill>
                  <a:srgbClr val="FAFA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43" name="Rectangle 15303"/>
                <p:cNvSpPr>
                  <a:spLocks noChangeArrowheads="1"/>
                </p:cNvSpPr>
                <p:nvPr/>
              </p:nvSpPr>
              <p:spPr bwMode="auto">
                <a:xfrm>
                  <a:off x="5272" y="2654"/>
                  <a:ext cx="6" cy="32"/>
                </a:xfrm>
                <a:prstGeom prst="rect">
                  <a:avLst/>
                </a:prstGeom>
                <a:solidFill>
                  <a:srgbClr val="F8F8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44" name="Rectangle 15304"/>
                <p:cNvSpPr>
                  <a:spLocks noChangeArrowheads="1"/>
                </p:cNvSpPr>
                <p:nvPr/>
              </p:nvSpPr>
              <p:spPr bwMode="auto">
                <a:xfrm>
                  <a:off x="5278" y="2654"/>
                  <a:ext cx="4" cy="32"/>
                </a:xfrm>
                <a:prstGeom prst="rect">
                  <a:avLst/>
                </a:prstGeom>
                <a:solidFill>
                  <a:srgbClr val="F6F6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45" name="Rectangle 15305"/>
                <p:cNvSpPr>
                  <a:spLocks noChangeArrowheads="1"/>
                </p:cNvSpPr>
                <p:nvPr/>
              </p:nvSpPr>
              <p:spPr bwMode="auto">
                <a:xfrm>
                  <a:off x="5282" y="2654"/>
                  <a:ext cx="5" cy="32"/>
                </a:xfrm>
                <a:prstGeom prst="rect">
                  <a:avLst/>
                </a:prstGeom>
                <a:solidFill>
                  <a:srgbClr val="F4F4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46" name="Rectangle 15306"/>
                <p:cNvSpPr>
                  <a:spLocks noChangeArrowheads="1"/>
                </p:cNvSpPr>
                <p:nvPr/>
              </p:nvSpPr>
              <p:spPr bwMode="auto">
                <a:xfrm>
                  <a:off x="5287" y="2654"/>
                  <a:ext cx="3" cy="32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47" name="Rectangle 15307"/>
                <p:cNvSpPr>
                  <a:spLocks noChangeArrowheads="1"/>
                </p:cNvSpPr>
                <p:nvPr/>
              </p:nvSpPr>
              <p:spPr bwMode="auto">
                <a:xfrm>
                  <a:off x="5290" y="2654"/>
                  <a:ext cx="3" cy="32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48" name="Rectangle 15308"/>
                <p:cNvSpPr>
                  <a:spLocks noChangeArrowheads="1"/>
                </p:cNvSpPr>
                <p:nvPr/>
              </p:nvSpPr>
              <p:spPr bwMode="auto">
                <a:xfrm>
                  <a:off x="5293" y="2654"/>
                  <a:ext cx="4" cy="32"/>
                </a:xfrm>
                <a:prstGeom prst="rect">
                  <a:avLst/>
                </a:prstGeom>
                <a:solidFill>
                  <a:srgbClr val="EEEE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49" name="Rectangle 15309"/>
                <p:cNvSpPr>
                  <a:spLocks noChangeArrowheads="1"/>
                </p:cNvSpPr>
                <p:nvPr/>
              </p:nvSpPr>
              <p:spPr bwMode="auto">
                <a:xfrm>
                  <a:off x="5297" y="2654"/>
                  <a:ext cx="3" cy="32"/>
                </a:xfrm>
                <a:prstGeom prst="rect">
                  <a:avLst/>
                </a:prstGeom>
                <a:solidFill>
                  <a:srgbClr val="ECEC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50" name="Rectangle 15310"/>
                <p:cNvSpPr>
                  <a:spLocks noChangeArrowheads="1"/>
                </p:cNvSpPr>
                <p:nvPr/>
              </p:nvSpPr>
              <p:spPr bwMode="auto">
                <a:xfrm>
                  <a:off x="5300" y="2654"/>
                  <a:ext cx="3" cy="32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51" name="Rectangle 15311"/>
                <p:cNvSpPr>
                  <a:spLocks noChangeArrowheads="1"/>
                </p:cNvSpPr>
                <p:nvPr/>
              </p:nvSpPr>
              <p:spPr bwMode="auto">
                <a:xfrm>
                  <a:off x="5303" y="2654"/>
                  <a:ext cx="2" cy="32"/>
                </a:xfrm>
                <a:prstGeom prst="rect">
                  <a:avLst/>
                </a:prstGeom>
                <a:solidFill>
                  <a:srgbClr val="E8E8E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52" name="Rectangle 15312"/>
                <p:cNvSpPr>
                  <a:spLocks noChangeArrowheads="1"/>
                </p:cNvSpPr>
                <p:nvPr/>
              </p:nvSpPr>
              <p:spPr bwMode="auto">
                <a:xfrm>
                  <a:off x="5305" y="2654"/>
                  <a:ext cx="2" cy="32"/>
                </a:xfrm>
                <a:prstGeom prst="rect">
                  <a:avLst/>
                </a:prstGeom>
                <a:solidFill>
                  <a:srgbClr val="E6E6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53" name="Rectangle 15313"/>
                <p:cNvSpPr>
                  <a:spLocks noChangeArrowheads="1"/>
                </p:cNvSpPr>
                <p:nvPr/>
              </p:nvSpPr>
              <p:spPr bwMode="auto">
                <a:xfrm>
                  <a:off x="5307" y="2654"/>
                  <a:ext cx="3" cy="32"/>
                </a:xfrm>
                <a:prstGeom prst="rect">
                  <a:avLst/>
                </a:prstGeom>
                <a:solidFill>
                  <a:srgbClr val="E4E4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54" name="Rectangle 15314"/>
                <p:cNvSpPr>
                  <a:spLocks noChangeArrowheads="1"/>
                </p:cNvSpPr>
                <p:nvPr/>
              </p:nvSpPr>
              <p:spPr bwMode="auto">
                <a:xfrm>
                  <a:off x="5310" y="2654"/>
                  <a:ext cx="3" cy="32"/>
                </a:xfrm>
                <a:prstGeom prst="rect">
                  <a:avLst/>
                </a:prstGeom>
                <a:solidFill>
                  <a:srgbClr val="E2E2E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55" name="Rectangle 15315"/>
                <p:cNvSpPr>
                  <a:spLocks noChangeArrowheads="1"/>
                </p:cNvSpPr>
                <p:nvPr/>
              </p:nvSpPr>
              <p:spPr bwMode="auto">
                <a:xfrm>
                  <a:off x="5313" y="2654"/>
                  <a:ext cx="2" cy="32"/>
                </a:xfrm>
                <a:prstGeom prst="rect">
                  <a:avLst/>
                </a:prstGeom>
                <a:solidFill>
                  <a:srgbClr val="E0E0E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56" name="Rectangle 15316"/>
                <p:cNvSpPr>
                  <a:spLocks noChangeArrowheads="1"/>
                </p:cNvSpPr>
                <p:nvPr/>
              </p:nvSpPr>
              <p:spPr bwMode="auto">
                <a:xfrm>
                  <a:off x="5315" y="2654"/>
                  <a:ext cx="3" cy="32"/>
                </a:xfrm>
                <a:prstGeom prst="rect">
                  <a:avLst/>
                </a:prstGeom>
                <a:solidFill>
                  <a:srgbClr val="DEDED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57" name="Rectangle 15317"/>
                <p:cNvSpPr>
                  <a:spLocks noChangeArrowheads="1"/>
                </p:cNvSpPr>
                <p:nvPr/>
              </p:nvSpPr>
              <p:spPr bwMode="auto">
                <a:xfrm>
                  <a:off x="5318" y="2654"/>
                  <a:ext cx="1" cy="32"/>
                </a:xfrm>
                <a:prstGeom prst="rect">
                  <a:avLst/>
                </a:prstGeom>
                <a:solidFill>
                  <a:srgbClr val="DCDCD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58" name="Rectangle 15318"/>
                <p:cNvSpPr>
                  <a:spLocks noChangeArrowheads="1"/>
                </p:cNvSpPr>
                <p:nvPr/>
              </p:nvSpPr>
              <p:spPr bwMode="auto">
                <a:xfrm>
                  <a:off x="5319" y="2654"/>
                  <a:ext cx="2" cy="32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59" name="Rectangle 15319"/>
                <p:cNvSpPr>
                  <a:spLocks noChangeArrowheads="1"/>
                </p:cNvSpPr>
                <p:nvPr/>
              </p:nvSpPr>
              <p:spPr bwMode="auto">
                <a:xfrm>
                  <a:off x="5321" y="2654"/>
                  <a:ext cx="2" cy="32"/>
                </a:xfrm>
                <a:prstGeom prst="rect">
                  <a:avLst/>
                </a:prstGeom>
                <a:solidFill>
                  <a:srgbClr val="D8D8D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60" name="Rectangle 15320"/>
                <p:cNvSpPr>
                  <a:spLocks noChangeArrowheads="1"/>
                </p:cNvSpPr>
                <p:nvPr/>
              </p:nvSpPr>
              <p:spPr bwMode="auto">
                <a:xfrm>
                  <a:off x="5323" y="2654"/>
                  <a:ext cx="2" cy="32"/>
                </a:xfrm>
                <a:prstGeom prst="rect">
                  <a:avLst/>
                </a:prstGeom>
                <a:solidFill>
                  <a:srgbClr val="D6D6D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61" name="Rectangle 15321"/>
                <p:cNvSpPr>
                  <a:spLocks noChangeArrowheads="1"/>
                </p:cNvSpPr>
                <p:nvPr/>
              </p:nvSpPr>
              <p:spPr bwMode="auto">
                <a:xfrm>
                  <a:off x="5325" y="2654"/>
                  <a:ext cx="2" cy="32"/>
                </a:xfrm>
                <a:prstGeom prst="rect">
                  <a:avLst/>
                </a:prstGeom>
                <a:solidFill>
                  <a:srgbClr val="D4D4D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62" name="Rectangle 15322"/>
                <p:cNvSpPr>
                  <a:spLocks noChangeArrowheads="1"/>
                </p:cNvSpPr>
                <p:nvPr/>
              </p:nvSpPr>
              <p:spPr bwMode="auto">
                <a:xfrm>
                  <a:off x="5327" y="2654"/>
                  <a:ext cx="3" cy="32"/>
                </a:xfrm>
                <a:prstGeom prst="rect">
                  <a:avLst/>
                </a:prstGeom>
                <a:solidFill>
                  <a:srgbClr val="D2D2D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63" name="Rectangle 15323"/>
                <p:cNvSpPr>
                  <a:spLocks noChangeArrowheads="1"/>
                </p:cNvSpPr>
                <p:nvPr/>
              </p:nvSpPr>
              <p:spPr bwMode="auto">
                <a:xfrm>
                  <a:off x="5330" y="2654"/>
                  <a:ext cx="1" cy="32"/>
                </a:xfrm>
                <a:prstGeom prst="rect">
                  <a:avLst/>
                </a:prstGeom>
                <a:solidFill>
                  <a:srgbClr val="D0D0D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64" name="Rectangle 15324"/>
                <p:cNvSpPr>
                  <a:spLocks noChangeArrowheads="1"/>
                </p:cNvSpPr>
                <p:nvPr/>
              </p:nvSpPr>
              <p:spPr bwMode="auto">
                <a:xfrm>
                  <a:off x="5331" y="2654"/>
                  <a:ext cx="2" cy="32"/>
                </a:xfrm>
                <a:prstGeom prst="rect">
                  <a:avLst/>
                </a:prstGeom>
                <a:solidFill>
                  <a:srgbClr val="CECEC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65" name="Rectangle 15325"/>
                <p:cNvSpPr>
                  <a:spLocks noChangeArrowheads="1"/>
                </p:cNvSpPr>
                <p:nvPr/>
              </p:nvSpPr>
              <p:spPr bwMode="auto">
                <a:xfrm>
                  <a:off x="5333" y="2654"/>
                  <a:ext cx="2" cy="32"/>
                </a:xfrm>
                <a:prstGeom prst="rect">
                  <a:avLst/>
                </a:prstGeom>
                <a:solidFill>
                  <a:srgbClr val="CC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66" name="Rectangle 15326"/>
                <p:cNvSpPr>
                  <a:spLocks noChangeArrowheads="1"/>
                </p:cNvSpPr>
                <p:nvPr/>
              </p:nvSpPr>
              <p:spPr bwMode="auto">
                <a:xfrm>
                  <a:off x="5335" y="2654"/>
                  <a:ext cx="1" cy="32"/>
                </a:xfrm>
                <a:prstGeom prst="rect">
                  <a:avLst/>
                </a:prstGeom>
                <a:solidFill>
                  <a:srgbClr val="CACA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67" name="Rectangle 15327"/>
                <p:cNvSpPr>
                  <a:spLocks noChangeArrowheads="1"/>
                </p:cNvSpPr>
                <p:nvPr/>
              </p:nvSpPr>
              <p:spPr bwMode="auto">
                <a:xfrm>
                  <a:off x="5336" y="2654"/>
                  <a:ext cx="2" cy="32"/>
                </a:xfrm>
                <a:prstGeom prst="rect">
                  <a:avLst/>
                </a:prstGeom>
                <a:solidFill>
                  <a:srgbClr val="C8C8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68" name="Rectangle 15328"/>
                <p:cNvSpPr>
                  <a:spLocks noChangeArrowheads="1"/>
                </p:cNvSpPr>
                <p:nvPr/>
              </p:nvSpPr>
              <p:spPr bwMode="auto">
                <a:xfrm>
                  <a:off x="5338" y="2654"/>
                  <a:ext cx="2" cy="32"/>
                </a:xfrm>
                <a:prstGeom prst="rect">
                  <a:avLst/>
                </a:prstGeom>
                <a:solidFill>
                  <a:srgbClr val="C6C6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69" name="Rectangle 15329"/>
                <p:cNvSpPr>
                  <a:spLocks noChangeArrowheads="1"/>
                </p:cNvSpPr>
                <p:nvPr/>
              </p:nvSpPr>
              <p:spPr bwMode="auto">
                <a:xfrm>
                  <a:off x="5340" y="2654"/>
                  <a:ext cx="2" cy="32"/>
                </a:xfrm>
                <a:prstGeom prst="rect">
                  <a:avLst/>
                </a:prstGeom>
                <a:solidFill>
                  <a:srgbClr val="C4C4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70" name="Rectangle 15330"/>
                <p:cNvSpPr>
                  <a:spLocks noChangeArrowheads="1"/>
                </p:cNvSpPr>
                <p:nvPr/>
              </p:nvSpPr>
              <p:spPr bwMode="auto">
                <a:xfrm>
                  <a:off x="5342" y="2654"/>
                  <a:ext cx="1" cy="32"/>
                </a:xfrm>
                <a:prstGeom prst="rect">
                  <a:avLst/>
                </a:prstGeom>
                <a:solidFill>
                  <a:srgbClr val="C2C2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71" name="Rectangle 15331"/>
                <p:cNvSpPr>
                  <a:spLocks noChangeArrowheads="1"/>
                </p:cNvSpPr>
                <p:nvPr/>
              </p:nvSpPr>
              <p:spPr bwMode="auto">
                <a:xfrm>
                  <a:off x="5343" y="2654"/>
                  <a:ext cx="3" cy="3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72" name="Rectangle 15332"/>
                <p:cNvSpPr>
                  <a:spLocks noChangeArrowheads="1"/>
                </p:cNvSpPr>
                <p:nvPr/>
              </p:nvSpPr>
              <p:spPr bwMode="auto">
                <a:xfrm>
                  <a:off x="5346" y="2654"/>
                  <a:ext cx="1" cy="32"/>
                </a:xfrm>
                <a:prstGeom prst="rect">
                  <a:avLst/>
                </a:prstGeom>
                <a:solidFill>
                  <a:srgbClr val="BEB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73" name="Rectangle 15333"/>
                <p:cNvSpPr>
                  <a:spLocks noChangeArrowheads="1"/>
                </p:cNvSpPr>
                <p:nvPr/>
              </p:nvSpPr>
              <p:spPr bwMode="auto">
                <a:xfrm>
                  <a:off x="5347" y="2654"/>
                  <a:ext cx="2" cy="32"/>
                </a:xfrm>
                <a:prstGeom prst="rect">
                  <a:avLst/>
                </a:prstGeom>
                <a:solidFill>
                  <a:srgbClr val="BCBC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74" name="Rectangle 15334"/>
                <p:cNvSpPr>
                  <a:spLocks noChangeArrowheads="1"/>
                </p:cNvSpPr>
                <p:nvPr/>
              </p:nvSpPr>
              <p:spPr bwMode="auto">
                <a:xfrm>
                  <a:off x="5349" y="2654"/>
                  <a:ext cx="2" cy="32"/>
                </a:xfrm>
                <a:prstGeom prst="rect">
                  <a:avLst/>
                </a:prstGeom>
                <a:solidFill>
                  <a:srgbClr val="BABA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75" name="Rectangle 15335"/>
                <p:cNvSpPr>
                  <a:spLocks noChangeArrowheads="1"/>
                </p:cNvSpPr>
                <p:nvPr/>
              </p:nvSpPr>
              <p:spPr bwMode="auto">
                <a:xfrm>
                  <a:off x="5351" y="2654"/>
                  <a:ext cx="2" cy="32"/>
                </a:xfrm>
                <a:prstGeom prst="rect">
                  <a:avLst/>
                </a:prstGeom>
                <a:solidFill>
                  <a:srgbClr val="B8B8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76" name="Rectangle 15336"/>
                <p:cNvSpPr>
                  <a:spLocks noChangeArrowheads="1"/>
                </p:cNvSpPr>
                <p:nvPr/>
              </p:nvSpPr>
              <p:spPr bwMode="auto">
                <a:xfrm>
                  <a:off x="5353" y="2654"/>
                  <a:ext cx="1" cy="32"/>
                </a:xfrm>
                <a:prstGeom prst="rect">
                  <a:avLst/>
                </a:prstGeom>
                <a:solidFill>
                  <a:srgbClr val="B6B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77" name="Rectangle 15337"/>
                <p:cNvSpPr>
                  <a:spLocks noChangeArrowheads="1"/>
                </p:cNvSpPr>
                <p:nvPr/>
              </p:nvSpPr>
              <p:spPr bwMode="auto">
                <a:xfrm>
                  <a:off x="5354" y="2654"/>
                  <a:ext cx="2" cy="32"/>
                </a:xfrm>
                <a:prstGeom prst="rect">
                  <a:avLst/>
                </a:prstGeom>
                <a:solidFill>
                  <a:srgbClr val="B4B4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78" name="Rectangle 15338"/>
                <p:cNvSpPr>
                  <a:spLocks noChangeArrowheads="1"/>
                </p:cNvSpPr>
                <p:nvPr/>
              </p:nvSpPr>
              <p:spPr bwMode="auto">
                <a:xfrm>
                  <a:off x="5356" y="2654"/>
                  <a:ext cx="2" cy="3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79" name="Rectangle 15339"/>
                <p:cNvSpPr>
                  <a:spLocks noChangeArrowheads="1"/>
                </p:cNvSpPr>
                <p:nvPr/>
              </p:nvSpPr>
              <p:spPr bwMode="auto">
                <a:xfrm>
                  <a:off x="5358" y="2654"/>
                  <a:ext cx="1" cy="32"/>
                </a:xfrm>
                <a:prstGeom prst="rect">
                  <a:avLst/>
                </a:prstGeom>
                <a:solidFill>
                  <a:srgbClr val="B0B0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80" name="Rectangle 15340"/>
                <p:cNvSpPr>
                  <a:spLocks noChangeArrowheads="1"/>
                </p:cNvSpPr>
                <p:nvPr/>
              </p:nvSpPr>
              <p:spPr bwMode="auto">
                <a:xfrm>
                  <a:off x="5359" y="2654"/>
                  <a:ext cx="2" cy="32"/>
                </a:xfrm>
                <a:prstGeom prst="rect">
                  <a:avLst/>
                </a:prstGeom>
                <a:solidFill>
                  <a:srgbClr val="AEAEA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81" name="Rectangle 15341"/>
                <p:cNvSpPr>
                  <a:spLocks noChangeArrowheads="1"/>
                </p:cNvSpPr>
                <p:nvPr/>
              </p:nvSpPr>
              <p:spPr bwMode="auto">
                <a:xfrm>
                  <a:off x="5361" y="2654"/>
                  <a:ext cx="2" cy="32"/>
                </a:xfrm>
                <a:prstGeom prst="rect">
                  <a:avLst/>
                </a:prstGeom>
                <a:solidFill>
                  <a:srgbClr val="ACAC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82" name="Rectangle 15342"/>
                <p:cNvSpPr>
                  <a:spLocks noChangeArrowheads="1"/>
                </p:cNvSpPr>
                <p:nvPr/>
              </p:nvSpPr>
              <p:spPr bwMode="auto">
                <a:xfrm>
                  <a:off x="5363" y="2654"/>
                  <a:ext cx="1" cy="32"/>
                </a:xfrm>
                <a:prstGeom prst="rect">
                  <a:avLst/>
                </a:prstGeom>
                <a:solidFill>
                  <a:srgbClr val="AAAAA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83" name="Rectangle 15343"/>
                <p:cNvSpPr>
                  <a:spLocks noChangeArrowheads="1"/>
                </p:cNvSpPr>
                <p:nvPr/>
              </p:nvSpPr>
              <p:spPr bwMode="auto">
                <a:xfrm>
                  <a:off x="5364" y="2654"/>
                  <a:ext cx="2" cy="32"/>
                </a:xfrm>
                <a:prstGeom prst="rect">
                  <a:avLst/>
                </a:prstGeom>
                <a:solidFill>
                  <a:srgbClr val="A8A8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84" name="Rectangle 15344"/>
                <p:cNvSpPr>
                  <a:spLocks noChangeArrowheads="1"/>
                </p:cNvSpPr>
                <p:nvPr/>
              </p:nvSpPr>
              <p:spPr bwMode="auto">
                <a:xfrm>
                  <a:off x="5366" y="2654"/>
                  <a:ext cx="2" cy="32"/>
                </a:xfrm>
                <a:prstGeom prst="rect">
                  <a:avLst/>
                </a:prstGeom>
                <a:solidFill>
                  <a:srgbClr val="A6A6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85" name="Rectangle 15345"/>
                <p:cNvSpPr>
                  <a:spLocks noChangeArrowheads="1"/>
                </p:cNvSpPr>
                <p:nvPr/>
              </p:nvSpPr>
              <p:spPr bwMode="auto">
                <a:xfrm>
                  <a:off x="5368" y="2654"/>
                  <a:ext cx="2" cy="32"/>
                </a:xfrm>
                <a:prstGeom prst="rect">
                  <a:avLst/>
                </a:prstGeom>
                <a:solidFill>
                  <a:srgbClr val="A4A4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86" name="Rectangle 15346"/>
                <p:cNvSpPr>
                  <a:spLocks noChangeArrowheads="1"/>
                </p:cNvSpPr>
                <p:nvPr/>
              </p:nvSpPr>
              <p:spPr bwMode="auto">
                <a:xfrm>
                  <a:off x="5370" y="2654"/>
                  <a:ext cx="2" cy="32"/>
                </a:xfrm>
                <a:prstGeom prst="rect">
                  <a:avLst/>
                </a:prstGeom>
                <a:solidFill>
                  <a:srgbClr val="A2A2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87" name="Rectangle 15347"/>
                <p:cNvSpPr>
                  <a:spLocks noChangeArrowheads="1"/>
                </p:cNvSpPr>
                <p:nvPr/>
              </p:nvSpPr>
              <p:spPr bwMode="auto">
                <a:xfrm>
                  <a:off x="5372" y="2654"/>
                  <a:ext cx="1" cy="32"/>
                </a:xfrm>
                <a:prstGeom prst="rect">
                  <a:avLst/>
                </a:prstGeom>
                <a:solidFill>
                  <a:srgbClr val="A0A0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88" name="Rectangle 15348"/>
                <p:cNvSpPr>
                  <a:spLocks noChangeArrowheads="1"/>
                </p:cNvSpPr>
                <p:nvPr/>
              </p:nvSpPr>
              <p:spPr bwMode="auto">
                <a:xfrm>
                  <a:off x="5373" y="2654"/>
                  <a:ext cx="2" cy="32"/>
                </a:xfrm>
                <a:prstGeom prst="rect">
                  <a:avLst/>
                </a:prstGeom>
                <a:solidFill>
                  <a:srgbClr val="9E9E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89" name="Rectangle 15349"/>
                <p:cNvSpPr>
                  <a:spLocks noChangeArrowheads="1"/>
                </p:cNvSpPr>
                <p:nvPr/>
              </p:nvSpPr>
              <p:spPr bwMode="auto">
                <a:xfrm>
                  <a:off x="5375" y="2654"/>
                  <a:ext cx="2" cy="32"/>
                </a:xfrm>
                <a:prstGeom prst="rect">
                  <a:avLst/>
                </a:prstGeom>
                <a:solidFill>
                  <a:srgbClr val="9C9C9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90" name="Rectangle 15350"/>
                <p:cNvSpPr>
                  <a:spLocks noChangeArrowheads="1"/>
                </p:cNvSpPr>
                <p:nvPr/>
              </p:nvSpPr>
              <p:spPr bwMode="auto">
                <a:xfrm>
                  <a:off x="5377" y="2654"/>
                  <a:ext cx="2" cy="32"/>
                </a:xfrm>
                <a:prstGeom prst="rect">
                  <a:avLst/>
                </a:prstGeom>
                <a:solidFill>
                  <a:srgbClr val="9A9A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91" name="Rectangle 15351"/>
                <p:cNvSpPr>
                  <a:spLocks noChangeArrowheads="1"/>
                </p:cNvSpPr>
                <p:nvPr/>
              </p:nvSpPr>
              <p:spPr bwMode="auto">
                <a:xfrm>
                  <a:off x="5379" y="2654"/>
                  <a:ext cx="2" cy="32"/>
                </a:xfrm>
                <a:prstGeom prst="rect">
                  <a:avLst/>
                </a:prstGeom>
                <a:solidFill>
                  <a:srgbClr val="9898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92" name="Rectangle 15352"/>
                <p:cNvSpPr>
                  <a:spLocks noChangeArrowheads="1"/>
                </p:cNvSpPr>
                <p:nvPr/>
              </p:nvSpPr>
              <p:spPr bwMode="auto">
                <a:xfrm>
                  <a:off x="5381" y="2654"/>
                  <a:ext cx="2" cy="32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93" name="Rectangle 15353"/>
                <p:cNvSpPr>
                  <a:spLocks noChangeArrowheads="1"/>
                </p:cNvSpPr>
                <p:nvPr/>
              </p:nvSpPr>
              <p:spPr bwMode="auto">
                <a:xfrm>
                  <a:off x="5383" y="2654"/>
                  <a:ext cx="2" cy="32"/>
                </a:xfrm>
                <a:prstGeom prst="rect">
                  <a:avLst/>
                </a:prstGeom>
                <a:solidFill>
                  <a:srgbClr val="94949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94" name="Rectangle 15354"/>
                <p:cNvSpPr>
                  <a:spLocks noChangeArrowheads="1"/>
                </p:cNvSpPr>
                <p:nvPr/>
              </p:nvSpPr>
              <p:spPr bwMode="auto">
                <a:xfrm>
                  <a:off x="5385" y="2654"/>
                  <a:ext cx="3" cy="32"/>
                </a:xfrm>
                <a:prstGeom prst="rect">
                  <a:avLst/>
                </a:prstGeom>
                <a:solidFill>
                  <a:srgbClr val="9292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95" name="Rectangle 15355"/>
                <p:cNvSpPr>
                  <a:spLocks noChangeArrowheads="1"/>
                </p:cNvSpPr>
                <p:nvPr/>
              </p:nvSpPr>
              <p:spPr bwMode="auto">
                <a:xfrm>
                  <a:off x="5388" y="2654"/>
                  <a:ext cx="1" cy="32"/>
                </a:xfrm>
                <a:prstGeom prst="rect">
                  <a:avLst/>
                </a:prstGeom>
                <a:solidFill>
                  <a:srgbClr val="9090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96" name="Rectangle 15356"/>
                <p:cNvSpPr>
                  <a:spLocks noChangeArrowheads="1"/>
                </p:cNvSpPr>
                <p:nvPr/>
              </p:nvSpPr>
              <p:spPr bwMode="auto">
                <a:xfrm>
                  <a:off x="5389" y="2654"/>
                  <a:ext cx="3" cy="32"/>
                </a:xfrm>
                <a:prstGeom prst="rect">
                  <a:avLst/>
                </a:prstGeom>
                <a:solidFill>
                  <a:srgbClr val="8E8E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97" name="Rectangle 15357"/>
                <p:cNvSpPr>
                  <a:spLocks noChangeArrowheads="1"/>
                </p:cNvSpPr>
                <p:nvPr/>
              </p:nvSpPr>
              <p:spPr bwMode="auto">
                <a:xfrm>
                  <a:off x="5392" y="2654"/>
                  <a:ext cx="2" cy="32"/>
                </a:xfrm>
                <a:prstGeom prst="rect">
                  <a:avLst/>
                </a:prstGeom>
                <a:solidFill>
                  <a:srgbClr val="8C8C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98" name="Rectangle 15358"/>
                <p:cNvSpPr>
                  <a:spLocks noChangeArrowheads="1"/>
                </p:cNvSpPr>
                <p:nvPr/>
              </p:nvSpPr>
              <p:spPr bwMode="auto">
                <a:xfrm>
                  <a:off x="5394" y="2654"/>
                  <a:ext cx="2" cy="32"/>
                </a:xfrm>
                <a:prstGeom prst="rect">
                  <a:avLst/>
                </a:prstGeom>
                <a:solidFill>
                  <a:srgbClr val="8A8A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799" name="Rectangle 15359"/>
                <p:cNvSpPr>
                  <a:spLocks noChangeArrowheads="1"/>
                </p:cNvSpPr>
                <p:nvPr/>
              </p:nvSpPr>
              <p:spPr bwMode="auto">
                <a:xfrm>
                  <a:off x="5396" y="2654"/>
                  <a:ext cx="3" cy="32"/>
                </a:xfrm>
                <a:prstGeom prst="rect">
                  <a:avLst/>
                </a:prstGeom>
                <a:solidFill>
                  <a:srgbClr val="8888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00" name="Rectangle 15360"/>
                <p:cNvSpPr>
                  <a:spLocks noChangeArrowheads="1"/>
                </p:cNvSpPr>
                <p:nvPr/>
              </p:nvSpPr>
              <p:spPr bwMode="auto">
                <a:xfrm>
                  <a:off x="5399" y="2654"/>
                  <a:ext cx="2" cy="32"/>
                </a:xfrm>
                <a:prstGeom prst="rect">
                  <a:avLst/>
                </a:prstGeom>
                <a:solidFill>
                  <a:srgbClr val="8686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01" name="Rectangle 15361"/>
                <p:cNvSpPr>
                  <a:spLocks noChangeArrowheads="1"/>
                </p:cNvSpPr>
                <p:nvPr/>
              </p:nvSpPr>
              <p:spPr bwMode="auto">
                <a:xfrm>
                  <a:off x="5401" y="2654"/>
                  <a:ext cx="3" cy="32"/>
                </a:xfrm>
                <a:prstGeom prst="rect">
                  <a:avLst/>
                </a:prstGeom>
                <a:solidFill>
                  <a:srgbClr val="8484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02" name="Rectangle 15362"/>
                <p:cNvSpPr>
                  <a:spLocks noChangeArrowheads="1"/>
                </p:cNvSpPr>
                <p:nvPr/>
              </p:nvSpPr>
              <p:spPr bwMode="auto">
                <a:xfrm>
                  <a:off x="5404" y="2654"/>
                  <a:ext cx="3" cy="32"/>
                </a:xfrm>
                <a:prstGeom prst="rect">
                  <a:avLst/>
                </a:prstGeom>
                <a:solidFill>
                  <a:srgbClr val="828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03" name="Rectangle 15363"/>
                <p:cNvSpPr>
                  <a:spLocks noChangeArrowheads="1"/>
                </p:cNvSpPr>
                <p:nvPr/>
              </p:nvSpPr>
              <p:spPr bwMode="auto">
                <a:xfrm>
                  <a:off x="5407" y="2654"/>
                  <a:ext cx="4" cy="32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04" name="Rectangle 15364"/>
                <p:cNvSpPr>
                  <a:spLocks noChangeArrowheads="1"/>
                </p:cNvSpPr>
                <p:nvPr/>
              </p:nvSpPr>
              <p:spPr bwMode="auto">
                <a:xfrm>
                  <a:off x="5411" y="2654"/>
                  <a:ext cx="3" cy="32"/>
                </a:xfrm>
                <a:prstGeom prst="rect">
                  <a:avLst/>
                </a:prstGeom>
                <a:solidFill>
                  <a:srgbClr val="7E7E7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05" name="Rectangle 15365"/>
                <p:cNvSpPr>
                  <a:spLocks noChangeArrowheads="1"/>
                </p:cNvSpPr>
                <p:nvPr/>
              </p:nvSpPr>
              <p:spPr bwMode="auto">
                <a:xfrm>
                  <a:off x="5414" y="2654"/>
                  <a:ext cx="5" cy="32"/>
                </a:xfrm>
                <a:prstGeom prst="rect">
                  <a:avLst/>
                </a:prstGeom>
                <a:solidFill>
                  <a:srgbClr val="7C7C7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06" name="Rectangle 15366"/>
                <p:cNvSpPr>
                  <a:spLocks noChangeArrowheads="1"/>
                </p:cNvSpPr>
                <p:nvPr/>
              </p:nvSpPr>
              <p:spPr bwMode="auto">
                <a:xfrm>
                  <a:off x="5419" y="2654"/>
                  <a:ext cx="4" cy="32"/>
                </a:xfrm>
                <a:prstGeom prst="rect">
                  <a:avLst/>
                </a:prstGeom>
                <a:solidFill>
                  <a:srgbClr val="7A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07" name="Rectangle 15367"/>
                <p:cNvSpPr>
                  <a:spLocks noChangeArrowheads="1"/>
                </p:cNvSpPr>
                <p:nvPr/>
              </p:nvSpPr>
              <p:spPr bwMode="auto">
                <a:xfrm>
                  <a:off x="5423" y="2654"/>
                  <a:ext cx="6" cy="32"/>
                </a:xfrm>
                <a:prstGeom prst="rect">
                  <a:avLst/>
                </a:prstGeom>
                <a:solidFill>
                  <a:srgbClr val="78787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08" name="Rectangle 15368"/>
                <p:cNvSpPr>
                  <a:spLocks noChangeArrowheads="1"/>
                </p:cNvSpPr>
                <p:nvPr/>
              </p:nvSpPr>
              <p:spPr bwMode="auto">
                <a:xfrm>
                  <a:off x="5429" y="2654"/>
                  <a:ext cx="3" cy="32"/>
                </a:xfrm>
                <a:prstGeom prst="rect">
                  <a:avLst/>
                </a:prstGeom>
                <a:solidFill>
                  <a:srgbClr val="76767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809" name="Oval 15369"/>
                <p:cNvSpPr>
                  <a:spLocks noChangeArrowheads="1"/>
                </p:cNvSpPr>
                <p:nvPr/>
              </p:nvSpPr>
              <p:spPr bwMode="auto">
                <a:xfrm>
                  <a:off x="5051" y="2654"/>
                  <a:ext cx="380" cy="31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67" name="Group 15507"/>
              <p:cNvGrpSpPr>
                <a:grpSpLocks/>
              </p:cNvGrpSpPr>
              <p:nvPr/>
            </p:nvGrpSpPr>
            <p:grpSpPr bwMode="auto">
              <a:xfrm>
                <a:off x="7295603" y="4678933"/>
                <a:ext cx="458838" cy="41275"/>
                <a:chOff x="5083" y="3049"/>
                <a:chExt cx="289" cy="26"/>
              </a:xfrm>
            </p:grpSpPr>
            <p:sp>
              <p:nvSpPr>
                <p:cNvPr id="5536" name="Rectangle 15371"/>
                <p:cNvSpPr>
                  <a:spLocks noChangeArrowheads="1"/>
                </p:cNvSpPr>
                <p:nvPr/>
              </p:nvSpPr>
              <p:spPr bwMode="auto">
                <a:xfrm>
                  <a:off x="5083" y="3049"/>
                  <a:ext cx="4" cy="26"/>
                </a:xfrm>
                <a:prstGeom prst="rect">
                  <a:avLst/>
                </a:prstGeom>
                <a:solidFill>
                  <a:srgbClr val="76767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37" name="Rectangle 15372"/>
                <p:cNvSpPr>
                  <a:spLocks noChangeArrowheads="1"/>
                </p:cNvSpPr>
                <p:nvPr/>
              </p:nvSpPr>
              <p:spPr bwMode="auto">
                <a:xfrm>
                  <a:off x="5087" y="3049"/>
                  <a:ext cx="3" cy="26"/>
                </a:xfrm>
                <a:prstGeom prst="rect">
                  <a:avLst/>
                </a:prstGeom>
                <a:solidFill>
                  <a:srgbClr val="78787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38" name="Rectangle 15373"/>
                <p:cNvSpPr>
                  <a:spLocks noChangeArrowheads="1"/>
                </p:cNvSpPr>
                <p:nvPr/>
              </p:nvSpPr>
              <p:spPr bwMode="auto">
                <a:xfrm>
                  <a:off x="5090" y="3049"/>
                  <a:ext cx="3" cy="26"/>
                </a:xfrm>
                <a:prstGeom prst="rect">
                  <a:avLst/>
                </a:prstGeom>
                <a:solidFill>
                  <a:srgbClr val="7A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39" name="Rectangle 15374"/>
                <p:cNvSpPr>
                  <a:spLocks noChangeArrowheads="1"/>
                </p:cNvSpPr>
                <p:nvPr/>
              </p:nvSpPr>
              <p:spPr bwMode="auto">
                <a:xfrm>
                  <a:off x="5093" y="3049"/>
                  <a:ext cx="4" cy="26"/>
                </a:xfrm>
                <a:prstGeom prst="rect">
                  <a:avLst/>
                </a:prstGeom>
                <a:solidFill>
                  <a:srgbClr val="7C7C7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40" name="Rectangle 15375"/>
                <p:cNvSpPr>
                  <a:spLocks noChangeArrowheads="1"/>
                </p:cNvSpPr>
                <p:nvPr/>
              </p:nvSpPr>
              <p:spPr bwMode="auto">
                <a:xfrm>
                  <a:off x="5097" y="3049"/>
                  <a:ext cx="2" cy="26"/>
                </a:xfrm>
                <a:prstGeom prst="rect">
                  <a:avLst/>
                </a:prstGeom>
                <a:solidFill>
                  <a:srgbClr val="7E7E7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41" name="Rectangle 15376"/>
                <p:cNvSpPr>
                  <a:spLocks noChangeArrowheads="1"/>
                </p:cNvSpPr>
                <p:nvPr/>
              </p:nvSpPr>
              <p:spPr bwMode="auto">
                <a:xfrm>
                  <a:off x="5099" y="3049"/>
                  <a:ext cx="4" cy="2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42" name="Rectangle 15377"/>
                <p:cNvSpPr>
                  <a:spLocks noChangeArrowheads="1"/>
                </p:cNvSpPr>
                <p:nvPr/>
              </p:nvSpPr>
              <p:spPr bwMode="auto">
                <a:xfrm>
                  <a:off x="5103" y="3049"/>
                  <a:ext cx="2" cy="26"/>
                </a:xfrm>
                <a:prstGeom prst="rect">
                  <a:avLst/>
                </a:prstGeom>
                <a:solidFill>
                  <a:srgbClr val="828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43" name="Rectangle 15378"/>
                <p:cNvSpPr>
                  <a:spLocks noChangeArrowheads="1"/>
                </p:cNvSpPr>
                <p:nvPr/>
              </p:nvSpPr>
              <p:spPr bwMode="auto">
                <a:xfrm>
                  <a:off x="5105" y="3049"/>
                  <a:ext cx="2" cy="26"/>
                </a:xfrm>
                <a:prstGeom prst="rect">
                  <a:avLst/>
                </a:prstGeom>
                <a:solidFill>
                  <a:srgbClr val="8484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44" name="Rectangle 15379"/>
                <p:cNvSpPr>
                  <a:spLocks noChangeArrowheads="1"/>
                </p:cNvSpPr>
                <p:nvPr/>
              </p:nvSpPr>
              <p:spPr bwMode="auto">
                <a:xfrm>
                  <a:off x="5107" y="3049"/>
                  <a:ext cx="3" cy="26"/>
                </a:xfrm>
                <a:prstGeom prst="rect">
                  <a:avLst/>
                </a:prstGeom>
                <a:solidFill>
                  <a:srgbClr val="8787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45" name="Rectangle 15380"/>
                <p:cNvSpPr>
                  <a:spLocks noChangeArrowheads="1"/>
                </p:cNvSpPr>
                <p:nvPr/>
              </p:nvSpPr>
              <p:spPr bwMode="auto">
                <a:xfrm>
                  <a:off x="5110" y="3049"/>
                  <a:ext cx="2" cy="26"/>
                </a:xfrm>
                <a:prstGeom prst="rect">
                  <a:avLst/>
                </a:prstGeom>
                <a:solidFill>
                  <a:srgbClr val="89898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46" name="Rectangle 15381"/>
                <p:cNvSpPr>
                  <a:spLocks noChangeArrowheads="1"/>
                </p:cNvSpPr>
                <p:nvPr/>
              </p:nvSpPr>
              <p:spPr bwMode="auto">
                <a:xfrm>
                  <a:off x="5112" y="3049"/>
                  <a:ext cx="1" cy="26"/>
                </a:xfrm>
                <a:prstGeom prst="rect">
                  <a:avLst/>
                </a:prstGeom>
                <a:solidFill>
                  <a:srgbClr val="8B8B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47" name="Rectangle 15382"/>
                <p:cNvSpPr>
                  <a:spLocks noChangeArrowheads="1"/>
                </p:cNvSpPr>
                <p:nvPr/>
              </p:nvSpPr>
              <p:spPr bwMode="auto">
                <a:xfrm>
                  <a:off x="5113" y="3049"/>
                  <a:ext cx="2" cy="26"/>
                </a:xfrm>
                <a:prstGeom prst="rect">
                  <a:avLst/>
                </a:prstGeom>
                <a:solidFill>
                  <a:srgbClr val="8D8D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48" name="Rectangle 15383"/>
                <p:cNvSpPr>
                  <a:spLocks noChangeArrowheads="1"/>
                </p:cNvSpPr>
                <p:nvPr/>
              </p:nvSpPr>
              <p:spPr bwMode="auto">
                <a:xfrm>
                  <a:off x="5115" y="3049"/>
                  <a:ext cx="1" cy="26"/>
                </a:xfrm>
                <a:prstGeom prst="rect">
                  <a:avLst/>
                </a:prstGeom>
                <a:solidFill>
                  <a:srgbClr val="8F8F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49" name="Rectangle 15384"/>
                <p:cNvSpPr>
                  <a:spLocks noChangeArrowheads="1"/>
                </p:cNvSpPr>
                <p:nvPr/>
              </p:nvSpPr>
              <p:spPr bwMode="auto">
                <a:xfrm>
                  <a:off x="5116" y="3049"/>
                  <a:ext cx="2" cy="26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50" name="Rectangle 15385"/>
                <p:cNvSpPr>
                  <a:spLocks noChangeArrowheads="1"/>
                </p:cNvSpPr>
                <p:nvPr/>
              </p:nvSpPr>
              <p:spPr bwMode="auto">
                <a:xfrm>
                  <a:off x="5118" y="3049"/>
                  <a:ext cx="3" cy="26"/>
                </a:xfrm>
                <a:prstGeom prst="rect">
                  <a:avLst/>
                </a:prstGeom>
                <a:solidFill>
                  <a:srgbClr val="94949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51" name="Rectangle 15386"/>
                <p:cNvSpPr>
                  <a:spLocks noChangeArrowheads="1"/>
                </p:cNvSpPr>
                <p:nvPr/>
              </p:nvSpPr>
              <p:spPr bwMode="auto">
                <a:xfrm>
                  <a:off x="5121" y="3049"/>
                  <a:ext cx="1" cy="26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52" name="Rectangle 15387"/>
                <p:cNvSpPr>
                  <a:spLocks noChangeArrowheads="1"/>
                </p:cNvSpPr>
                <p:nvPr/>
              </p:nvSpPr>
              <p:spPr bwMode="auto">
                <a:xfrm>
                  <a:off x="5122" y="3049"/>
                  <a:ext cx="1" cy="26"/>
                </a:xfrm>
                <a:prstGeom prst="rect">
                  <a:avLst/>
                </a:prstGeom>
                <a:solidFill>
                  <a:srgbClr val="9898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53" name="Rectangle 15388"/>
                <p:cNvSpPr>
                  <a:spLocks noChangeArrowheads="1"/>
                </p:cNvSpPr>
                <p:nvPr/>
              </p:nvSpPr>
              <p:spPr bwMode="auto">
                <a:xfrm>
                  <a:off x="5123" y="3049"/>
                  <a:ext cx="2" cy="26"/>
                </a:xfrm>
                <a:prstGeom prst="rect">
                  <a:avLst/>
                </a:prstGeom>
                <a:solidFill>
                  <a:srgbClr val="9A9A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54" name="Rectangle 15389"/>
                <p:cNvSpPr>
                  <a:spLocks noChangeArrowheads="1"/>
                </p:cNvSpPr>
                <p:nvPr/>
              </p:nvSpPr>
              <p:spPr bwMode="auto">
                <a:xfrm>
                  <a:off x="5125" y="3049"/>
                  <a:ext cx="1" cy="26"/>
                </a:xfrm>
                <a:prstGeom prst="rect">
                  <a:avLst/>
                </a:prstGeom>
                <a:solidFill>
                  <a:srgbClr val="9C9C9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55" name="Rectangle 15390"/>
                <p:cNvSpPr>
                  <a:spLocks noChangeArrowheads="1"/>
                </p:cNvSpPr>
                <p:nvPr/>
              </p:nvSpPr>
              <p:spPr bwMode="auto">
                <a:xfrm>
                  <a:off x="5126" y="3049"/>
                  <a:ext cx="2" cy="26"/>
                </a:xfrm>
                <a:prstGeom prst="rect">
                  <a:avLst/>
                </a:prstGeom>
                <a:solidFill>
                  <a:srgbClr val="9E9E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56" name="Rectangle 15391"/>
                <p:cNvSpPr>
                  <a:spLocks noChangeArrowheads="1"/>
                </p:cNvSpPr>
                <p:nvPr/>
              </p:nvSpPr>
              <p:spPr bwMode="auto">
                <a:xfrm>
                  <a:off x="5128" y="3049"/>
                  <a:ext cx="1" cy="26"/>
                </a:xfrm>
                <a:prstGeom prst="rect">
                  <a:avLst/>
                </a:prstGeom>
                <a:solidFill>
                  <a:srgbClr val="A0A0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57" name="Rectangle 15392"/>
                <p:cNvSpPr>
                  <a:spLocks noChangeArrowheads="1"/>
                </p:cNvSpPr>
                <p:nvPr/>
              </p:nvSpPr>
              <p:spPr bwMode="auto">
                <a:xfrm>
                  <a:off x="5129" y="3049"/>
                  <a:ext cx="1" cy="26"/>
                </a:xfrm>
                <a:prstGeom prst="rect">
                  <a:avLst/>
                </a:prstGeom>
                <a:solidFill>
                  <a:srgbClr val="A2A2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58" name="Rectangle 15393"/>
                <p:cNvSpPr>
                  <a:spLocks noChangeArrowheads="1"/>
                </p:cNvSpPr>
                <p:nvPr/>
              </p:nvSpPr>
              <p:spPr bwMode="auto">
                <a:xfrm>
                  <a:off x="5130" y="3049"/>
                  <a:ext cx="1" cy="26"/>
                </a:xfrm>
                <a:prstGeom prst="rect">
                  <a:avLst/>
                </a:prstGeom>
                <a:solidFill>
                  <a:srgbClr val="A4A4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59" name="Rectangle 15394"/>
                <p:cNvSpPr>
                  <a:spLocks noChangeArrowheads="1"/>
                </p:cNvSpPr>
                <p:nvPr/>
              </p:nvSpPr>
              <p:spPr bwMode="auto">
                <a:xfrm>
                  <a:off x="5131" y="3049"/>
                  <a:ext cx="2" cy="26"/>
                </a:xfrm>
                <a:prstGeom prst="rect">
                  <a:avLst/>
                </a:prstGeom>
                <a:solidFill>
                  <a:srgbClr val="A6A6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60" name="Rectangle 15395"/>
                <p:cNvSpPr>
                  <a:spLocks noChangeArrowheads="1"/>
                </p:cNvSpPr>
                <p:nvPr/>
              </p:nvSpPr>
              <p:spPr bwMode="auto">
                <a:xfrm>
                  <a:off x="5133" y="3049"/>
                  <a:ext cx="2" cy="26"/>
                </a:xfrm>
                <a:prstGeom prst="rect">
                  <a:avLst/>
                </a:prstGeom>
                <a:solidFill>
                  <a:srgbClr val="A8A8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61" name="Rectangle 15396"/>
                <p:cNvSpPr>
                  <a:spLocks noChangeArrowheads="1"/>
                </p:cNvSpPr>
                <p:nvPr/>
              </p:nvSpPr>
              <p:spPr bwMode="auto">
                <a:xfrm>
                  <a:off x="5135" y="3049"/>
                  <a:ext cx="1" cy="26"/>
                </a:xfrm>
                <a:prstGeom prst="rect">
                  <a:avLst/>
                </a:prstGeom>
                <a:solidFill>
                  <a:srgbClr val="AAAAA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62" name="Rectangle 15397"/>
                <p:cNvSpPr>
                  <a:spLocks noChangeArrowheads="1"/>
                </p:cNvSpPr>
                <p:nvPr/>
              </p:nvSpPr>
              <p:spPr bwMode="auto">
                <a:xfrm>
                  <a:off x="5136" y="3049"/>
                  <a:ext cx="1" cy="26"/>
                </a:xfrm>
                <a:prstGeom prst="rect">
                  <a:avLst/>
                </a:prstGeom>
                <a:solidFill>
                  <a:srgbClr val="ACAC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63" name="Rectangle 15398"/>
                <p:cNvSpPr>
                  <a:spLocks noChangeArrowheads="1"/>
                </p:cNvSpPr>
                <p:nvPr/>
              </p:nvSpPr>
              <p:spPr bwMode="auto">
                <a:xfrm>
                  <a:off x="5137" y="3049"/>
                  <a:ext cx="1" cy="26"/>
                </a:xfrm>
                <a:prstGeom prst="rect">
                  <a:avLst/>
                </a:prstGeom>
                <a:solidFill>
                  <a:srgbClr val="AEAEA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64" name="Rectangle 15399"/>
                <p:cNvSpPr>
                  <a:spLocks noChangeArrowheads="1"/>
                </p:cNvSpPr>
                <p:nvPr/>
              </p:nvSpPr>
              <p:spPr bwMode="auto">
                <a:xfrm>
                  <a:off x="5138" y="3049"/>
                  <a:ext cx="2" cy="26"/>
                </a:xfrm>
                <a:prstGeom prst="rect">
                  <a:avLst/>
                </a:prstGeom>
                <a:solidFill>
                  <a:srgbClr val="B0B0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65" name="Rectangle 15400"/>
                <p:cNvSpPr>
                  <a:spLocks noChangeArrowheads="1"/>
                </p:cNvSpPr>
                <p:nvPr/>
              </p:nvSpPr>
              <p:spPr bwMode="auto">
                <a:xfrm>
                  <a:off x="5140" y="3049"/>
                  <a:ext cx="1" cy="26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66" name="Rectangle 15401"/>
                <p:cNvSpPr>
                  <a:spLocks noChangeArrowheads="1"/>
                </p:cNvSpPr>
                <p:nvPr/>
              </p:nvSpPr>
              <p:spPr bwMode="auto">
                <a:xfrm>
                  <a:off x="5141" y="3049"/>
                  <a:ext cx="1" cy="26"/>
                </a:xfrm>
                <a:prstGeom prst="rect">
                  <a:avLst/>
                </a:prstGeom>
                <a:solidFill>
                  <a:srgbClr val="B4B4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67" name="Rectangle 15402"/>
                <p:cNvSpPr>
                  <a:spLocks noChangeArrowheads="1"/>
                </p:cNvSpPr>
                <p:nvPr/>
              </p:nvSpPr>
              <p:spPr bwMode="auto">
                <a:xfrm>
                  <a:off x="5142" y="3049"/>
                  <a:ext cx="1" cy="26"/>
                </a:xfrm>
                <a:prstGeom prst="rect">
                  <a:avLst/>
                </a:prstGeom>
                <a:solidFill>
                  <a:srgbClr val="B6B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68" name="Rectangle 15403"/>
                <p:cNvSpPr>
                  <a:spLocks noChangeArrowheads="1"/>
                </p:cNvSpPr>
                <p:nvPr/>
              </p:nvSpPr>
              <p:spPr bwMode="auto">
                <a:xfrm>
                  <a:off x="5143" y="3049"/>
                  <a:ext cx="2" cy="26"/>
                </a:xfrm>
                <a:prstGeom prst="rect">
                  <a:avLst/>
                </a:prstGeom>
                <a:solidFill>
                  <a:srgbClr val="B8B8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69" name="Rectangle 15404"/>
                <p:cNvSpPr>
                  <a:spLocks noChangeArrowheads="1"/>
                </p:cNvSpPr>
                <p:nvPr/>
              </p:nvSpPr>
              <p:spPr bwMode="auto">
                <a:xfrm>
                  <a:off x="5145" y="3049"/>
                  <a:ext cx="1" cy="26"/>
                </a:xfrm>
                <a:prstGeom prst="rect">
                  <a:avLst/>
                </a:prstGeom>
                <a:solidFill>
                  <a:srgbClr val="BABA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70" name="Rectangle 15405"/>
                <p:cNvSpPr>
                  <a:spLocks noChangeArrowheads="1"/>
                </p:cNvSpPr>
                <p:nvPr/>
              </p:nvSpPr>
              <p:spPr bwMode="auto">
                <a:xfrm>
                  <a:off x="5146" y="3049"/>
                  <a:ext cx="2" cy="26"/>
                </a:xfrm>
                <a:prstGeom prst="rect">
                  <a:avLst/>
                </a:prstGeom>
                <a:solidFill>
                  <a:srgbClr val="BCBC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71" name="Rectangle 15406"/>
                <p:cNvSpPr>
                  <a:spLocks noChangeArrowheads="1"/>
                </p:cNvSpPr>
                <p:nvPr/>
              </p:nvSpPr>
              <p:spPr bwMode="auto">
                <a:xfrm>
                  <a:off x="5148" y="3049"/>
                  <a:ext cx="2" cy="26"/>
                </a:xfrm>
                <a:prstGeom prst="rect">
                  <a:avLst/>
                </a:prstGeom>
                <a:solidFill>
                  <a:srgbClr val="BFBF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72" name="Rectangle 15407"/>
                <p:cNvSpPr>
                  <a:spLocks noChangeArrowheads="1"/>
                </p:cNvSpPr>
                <p:nvPr/>
              </p:nvSpPr>
              <p:spPr bwMode="auto">
                <a:xfrm>
                  <a:off x="5150" y="3049"/>
                  <a:ext cx="1" cy="26"/>
                </a:xfrm>
                <a:prstGeom prst="rect">
                  <a:avLst/>
                </a:prstGeom>
                <a:solidFill>
                  <a:srgbClr val="C1C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73" name="Rectangle 15408"/>
                <p:cNvSpPr>
                  <a:spLocks noChangeArrowheads="1"/>
                </p:cNvSpPr>
                <p:nvPr/>
              </p:nvSpPr>
              <p:spPr bwMode="auto">
                <a:xfrm>
                  <a:off x="5151" y="3049"/>
                  <a:ext cx="1" cy="26"/>
                </a:xfrm>
                <a:prstGeom prst="rect">
                  <a:avLst/>
                </a:prstGeom>
                <a:solidFill>
                  <a:srgbClr val="C3C3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74" name="Rectangle 15409"/>
                <p:cNvSpPr>
                  <a:spLocks noChangeArrowheads="1"/>
                </p:cNvSpPr>
                <p:nvPr/>
              </p:nvSpPr>
              <p:spPr bwMode="auto">
                <a:xfrm>
                  <a:off x="5152" y="3049"/>
                  <a:ext cx="1" cy="26"/>
                </a:xfrm>
                <a:prstGeom prst="rect">
                  <a:avLst/>
                </a:prstGeom>
                <a:solidFill>
                  <a:srgbClr val="C5C5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75" name="Rectangle 15410"/>
                <p:cNvSpPr>
                  <a:spLocks noChangeArrowheads="1"/>
                </p:cNvSpPr>
                <p:nvPr/>
              </p:nvSpPr>
              <p:spPr bwMode="auto">
                <a:xfrm>
                  <a:off x="5153" y="3049"/>
                  <a:ext cx="2" cy="26"/>
                </a:xfrm>
                <a:prstGeom prst="rect">
                  <a:avLst/>
                </a:prstGeom>
                <a:solidFill>
                  <a:srgbClr val="C7C7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76" name="Rectangle 15411"/>
                <p:cNvSpPr>
                  <a:spLocks noChangeArrowheads="1"/>
                </p:cNvSpPr>
                <p:nvPr/>
              </p:nvSpPr>
              <p:spPr bwMode="auto">
                <a:xfrm>
                  <a:off x="5155" y="3049"/>
                  <a:ext cx="1" cy="26"/>
                </a:xfrm>
                <a:prstGeom prst="rect">
                  <a:avLst/>
                </a:prstGeom>
                <a:solidFill>
                  <a:srgbClr val="C9C9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77" name="Rectangle 15412"/>
                <p:cNvSpPr>
                  <a:spLocks noChangeArrowheads="1"/>
                </p:cNvSpPr>
                <p:nvPr/>
              </p:nvSpPr>
              <p:spPr bwMode="auto">
                <a:xfrm>
                  <a:off x="5156" y="3049"/>
                  <a:ext cx="2" cy="26"/>
                </a:xfrm>
                <a:prstGeom prst="rect">
                  <a:avLst/>
                </a:prstGeom>
                <a:solidFill>
                  <a:srgbClr val="CBCB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78" name="Rectangle 15413"/>
                <p:cNvSpPr>
                  <a:spLocks noChangeArrowheads="1"/>
                </p:cNvSpPr>
                <p:nvPr/>
              </p:nvSpPr>
              <p:spPr bwMode="auto">
                <a:xfrm>
                  <a:off x="5158" y="3049"/>
                  <a:ext cx="1" cy="26"/>
                </a:xfrm>
                <a:prstGeom prst="rect">
                  <a:avLst/>
                </a:prstGeom>
                <a:solidFill>
                  <a:srgbClr val="CDCD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79" name="Rectangle 15414"/>
                <p:cNvSpPr>
                  <a:spLocks noChangeArrowheads="1"/>
                </p:cNvSpPr>
                <p:nvPr/>
              </p:nvSpPr>
              <p:spPr bwMode="auto">
                <a:xfrm>
                  <a:off x="5159" y="3049"/>
                  <a:ext cx="1" cy="26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80" name="Rectangle 15415"/>
                <p:cNvSpPr>
                  <a:spLocks noChangeArrowheads="1"/>
                </p:cNvSpPr>
                <p:nvPr/>
              </p:nvSpPr>
              <p:spPr bwMode="auto">
                <a:xfrm>
                  <a:off x="5160" y="3049"/>
                  <a:ext cx="2" cy="26"/>
                </a:xfrm>
                <a:prstGeom prst="rect">
                  <a:avLst/>
                </a:prstGeom>
                <a:solidFill>
                  <a:srgbClr val="D1D1D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81" name="Rectangle 15416"/>
                <p:cNvSpPr>
                  <a:spLocks noChangeArrowheads="1"/>
                </p:cNvSpPr>
                <p:nvPr/>
              </p:nvSpPr>
              <p:spPr bwMode="auto">
                <a:xfrm>
                  <a:off x="5162" y="3049"/>
                  <a:ext cx="1" cy="26"/>
                </a:xfrm>
                <a:prstGeom prst="rect">
                  <a:avLst/>
                </a:prstGeom>
                <a:solidFill>
                  <a:srgbClr val="D3D3D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82" name="Rectangle 15417"/>
                <p:cNvSpPr>
                  <a:spLocks noChangeArrowheads="1"/>
                </p:cNvSpPr>
                <p:nvPr/>
              </p:nvSpPr>
              <p:spPr bwMode="auto">
                <a:xfrm>
                  <a:off x="5163" y="3049"/>
                  <a:ext cx="2" cy="26"/>
                </a:xfrm>
                <a:prstGeom prst="rect">
                  <a:avLst/>
                </a:prstGeom>
                <a:solidFill>
                  <a:srgbClr val="D5D5D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83" name="Rectangle 15418"/>
                <p:cNvSpPr>
                  <a:spLocks noChangeArrowheads="1"/>
                </p:cNvSpPr>
                <p:nvPr/>
              </p:nvSpPr>
              <p:spPr bwMode="auto">
                <a:xfrm>
                  <a:off x="5165" y="3049"/>
                  <a:ext cx="1" cy="26"/>
                </a:xfrm>
                <a:prstGeom prst="rect">
                  <a:avLst/>
                </a:prstGeom>
                <a:solidFill>
                  <a:srgbClr val="D7D7D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84" name="Rectangle 15419"/>
                <p:cNvSpPr>
                  <a:spLocks noChangeArrowheads="1"/>
                </p:cNvSpPr>
                <p:nvPr/>
              </p:nvSpPr>
              <p:spPr bwMode="auto">
                <a:xfrm>
                  <a:off x="5166" y="3049"/>
                  <a:ext cx="2" cy="26"/>
                </a:xfrm>
                <a:prstGeom prst="rect">
                  <a:avLst/>
                </a:prstGeom>
                <a:solidFill>
                  <a:srgbClr val="D9D9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85" name="Rectangle 15420"/>
                <p:cNvSpPr>
                  <a:spLocks noChangeArrowheads="1"/>
                </p:cNvSpPr>
                <p:nvPr/>
              </p:nvSpPr>
              <p:spPr bwMode="auto">
                <a:xfrm>
                  <a:off x="5168" y="3049"/>
                  <a:ext cx="1" cy="26"/>
                </a:xfrm>
                <a:prstGeom prst="rect">
                  <a:avLst/>
                </a:prstGeom>
                <a:solidFill>
                  <a:srgbClr val="DBDB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86" name="Rectangle 15421"/>
                <p:cNvSpPr>
                  <a:spLocks noChangeArrowheads="1"/>
                </p:cNvSpPr>
                <p:nvPr/>
              </p:nvSpPr>
              <p:spPr bwMode="auto">
                <a:xfrm>
                  <a:off x="5169" y="3049"/>
                  <a:ext cx="2" cy="26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87" name="Rectangle 15422"/>
                <p:cNvSpPr>
                  <a:spLocks noChangeArrowheads="1"/>
                </p:cNvSpPr>
                <p:nvPr/>
              </p:nvSpPr>
              <p:spPr bwMode="auto">
                <a:xfrm>
                  <a:off x="5171" y="3049"/>
                  <a:ext cx="2" cy="26"/>
                </a:xfrm>
                <a:prstGeom prst="rect">
                  <a:avLst/>
                </a:prstGeom>
                <a:solidFill>
                  <a:srgbClr val="DFDF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88" name="Rectangle 15423"/>
                <p:cNvSpPr>
                  <a:spLocks noChangeArrowheads="1"/>
                </p:cNvSpPr>
                <p:nvPr/>
              </p:nvSpPr>
              <p:spPr bwMode="auto">
                <a:xfrm>
                  <a:off x="5173" y="3049"/>
                  <a:ext cx="1" cy="26"/>
                </a:xfrm>
                <a:prstGeom prst="rect">
                  <a:avLst/>
                </a:prstGeom>
                <a:solidFill>
                  <a:srgbClr val="E1E1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89" name="Rectangle 15424"/>
                <p:cNvSpPr>
                  <a:spLocks noChangeArrowheads="1"/>
                </p:cNvSpPr>
                <p:nvPr/>
              </p:nvSpPr>
              <p:spPr bwMode="auto">
                <a:xfrm>
                  <a:off x="5174" y="3049"/>
                  <a:ext cx="3" cy="26"/>
                </a:xfrm>
                <a:prstGeom prst="rect">
                  <a:avLst/>
                </a:prstGeom>
                <a:solidFill>
                  <a:srgbClr val="E3E3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90" name="Rectangle 15425"/>
                <p:cNvSpPr>
                  <a:spLocks noChangeArrowheads="1"/>
                </p:cNvSpPr>
                <p:nvPr/>
              </p:nvSpPr>
              <p:spPr bwMode="auto">
                <a:xfrm>
                  <a:off x="5177" y="3049"/>
                  <a:ext cx="2" cy="26"/>
                </a:xfrm>
                <a:prstGeom prst="rect">
                  <a:avLst/>
                </a:prstGeom>
                <a:solidFill>
                  <a:srgbClr val="E5E5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91" name="Rectangle 15426"/>
                <p:cNvSpPr>
                  <a:spLocks noChangeArrowheads="1"/>
                </p:cNvSpPr>
                <p:nvPr/>
              </p:nvSpPr>
              <p:spPr bwMode="auto">
                <a:xfrm>
                  <a:off x="5179" y="3049"/>
                  <a:ext cx="1" cy="26"/>
                </a:xfrm>
                <a:prstGeom prst="rect">
                  <a:avLst/>
                </a:prstGeom>
                <a:solidFill>
                  <a:srgbClr val="E7E7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92" name="Rectangle 15427"/>
                <p:cNvSpPr>
                  <a:spLocks noChangeArrowheads="1"/>
                </p:cNvSpPr>
                <p:nvPr/>
              </p:nvSpPr>
              <p:spPr bwMode="auto">
                <a:xfrm>
                  <a:off x="5180" y="3049"/>
                  <a:ext cx="3" cy="26"/>
                </a:xfrm>
                <a:prstGeom prst="rect">
                  <a:avLst/>
                </a:prstGeom>
                <a:solidFill>
                  <a:srgbClr val="E9E9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93" name="Rectangle 15428"/>
                <p:cNvSpPr>
                  <a:spLocks noChangeArrowheads="1"/>
                </p:cNvSpPr>
                <p:nvPr/>
              </p:nvSpPr>
              <p:spPr bwMode="auto">
                <a:xfrm>
                  <a:off x="5183" y="3049"/>
                  <a:ext cx="2" cy="26"/>
                </a:xfrm>
                <a:prstGeom prst="rect">
                  <a:avLst/>
                </a:prstGeom>
                <a:solidFill>
                  <a:srgbClr val="EBEB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94" name="Rectangle 15429"/>
                <p:cNvSpPr>
                  <a:spLocks noChangeArrowheads="1"/>
                </p:cNvSpPr>
                <p:nvPr/>
              </p:nvSpPr>
              <p:spPr bwMode="auto">
                <a:xfrm>
                  <a:off x="5185" y="3049"/>
                  <a:ext cx="3" cy="26"/>
                </a:xfrm>
                <a:prstGeom prst="rect">
                  <a:avLst/>
                </a:prstGeom>
                <a:solidFill>
                  <a:srgbClr val="EDED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95" name="Rectangle 15430"/>
                <p:cNvSpPr>
                  <a:spLocks noChangeArrowheads="1"/>
                </p:cNvSpPr>
                <p:nvPr/>
              </p:nvSpPr>
              <p:spPr bwMode="auto">
                <a:xfrm>
                  <a:off x="5188" y="3049"/>
                  <a:ext cx="3" cy="26"/>
                </a:xfrm>
                <a:prstGeom prst="rect">
                  <a:avLst/>
                </a:prstGeom>
                <a:solidFill>
                  <a:srgbClr val="EFEF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96" name="Rectangle 15431"/>
                <p:cNvSpPr>
                  <a:spLocks noChangeArrowheads="1"/>
                </p:cNvSpPr>
                <p:nvPr/>
              </p:nvSpPr>
              <p:spPr bwMode="auto">
                <a:xfrm>
                  <a:off x="5191" y="3049"/>
                  <a:ext cx="2" cy="26"/>
                </a:xfrm>
                <a:prstGeom prst="rect">
                  <a:avLst/>
                </a:prstGeom>
                <a:solidFill>
                  <a:srgbClr val="F1F1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97" name="Rectangle 15432"/>
                <p:cNvSpPr>
                  <a:spLocks noChangeArrowheads="1"/>
                </p:cNvSpPr>
                <p:nvPr/>
              </p:nvSpPr>
              <p:spPr bwMode="auto">
                <a:xfrm>
                  <a:off x="5193" y="3049"/>
                  <a:ext cx="3" cy="26"/>
                </a:xfrm>
                <a:prstGeom prst="rect">
                  <a:avLst/>
                </a:prstGeom>
                <a:solidFill>
                  <a:srgbClr val="F3F3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98" name="Rectangle 15433"/>
                <p:cNvSpPr>
                  <a:spLocks noChangeArrowheads="1"/>
                </p:cNvSpPr>
                <p:nvPr/>
              </p:nvSpPr>
              <p:spPr bwMode="auto">
                <a:xfrm>
                  <a:off x="5196" y="3049"/>
                  <a:ext cx="3" cy="26"/>
                </a:xfrm>
                <a:prstGeom prst="rect">
                  <a:avLst/>
                </a:prstGeom>
                <a:solidFill>
                  <a:srgbClr val="F5F5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99" name="Rectangle 15434"/>
                <p:cNvSpPr>
                  <a:spLocks noChangeArrowheads="1"/>
                </p:cNvSpPr>
                <p:nvPr/>
              </p:nvSpPr>
              <p:spPr bwMode="auto">
                <a:xfrm>
                  <a:off x="5199" y="3049"/>
                  <a:ext cx="5" cy="26"/>
                </a:xfrm>
                <a:prstGeom prst="rect">
                  <a:avLst/>
                </a:prstGeom>
                <a:solidFill>
                  <a:srgbClr val="F7F7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00" name="Rectangle 15435"/>
                <p:cNvSpPr>
                  <a:spLocks noChangeArrowheads="1"/>
                </p:cNvSpPr>
                <p:nvPr/>
              </p:nvSpPr>
              <p:spPr bwMode="auto">
                <a:xfrm>
                  <a:off x="5204" y="3049"/>
                  <a:ext cx="5" cy="26"/>
                </a:xfrm>
                <a:prstGeom prst="rect">
                  <a:avLst/>
                </a:prstGeom>
                <a:solidFill>
                  <a:srgbClr val="F9F9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01" name="Rectangle 15436"/>
                <p:cNvSpPr>
                  <a:spLocks noChangeArrowheads="1"/>
                </p:cNvSpPr>
                <p:nvPr/>
              </p:nvSpPr>
              <p:spPr bwMode="auto">
                <a:xfrm>
                  <a:off x="5209" y="3049"/>
                  <a:ext cx="6" cy="26"/>
                </a:xfrm>
                <a:prstGeom prst="rect">
                  <a:avLst/>
                </a:prstGeom>
                <a:solidFill>
                  <a:srgbClr val="FBFB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02" name="Rectangle 15437"/>
                <p:cNvSpPr>
                  <a:spLocks noChangeArrowheads="1"/>
                </p:cNvSpPr>
                <p:nvPr/>
              </p:nvSpPr>
              <p:spPr bwMode="auto">
                <a:xfrm>
                  <a:off x="5215" y="3049"/>
                  <a:ext cx="9" cy="26"/>
                </a:xfrm>
                <a:prstGeom prst="rect">
                  <a:avLst/>
                </a:prstGeom>
                <a:solidFill>
                  <a:srgbClr val="FD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03" name="Rectangle 15438"/>
                <p:cNvSpPr>
                  <a:spLocks noChangeArrowheads="1"/>
                </p:cNvSpPr>
                <p:nvPr/>
              </p:nvSpPr>
              <p:spPr bwMode="auto">
                <a:xfrm>
                  <a:off x="5224" y="3049"/>
                  <a:ext cx="12" cy="2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04" name="Rectangle 15439"/>
                <p:cNvSpPr>
                  <a:spLocks noChangeArrowheads="1"/>
                </p:cNvSpPr>
                <p:nvPr/>
              </p:nvSpPr>
              <p:spPr bwMode="auto">
                <a:xfrm>
                  <a:off x="5236" y="3049"/>
                  <a:ext cx="6" cy="26"/>
                </a:xfrm>
                <a:prstGeom prst="rect">
                  <a:avLst/>
                </a:prstGeom>
                <a:solidFill>
                  <a:srgbClr val="FD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05" name="Rectangle 15440"/>
                <p:cNvSpPr>
                  <a:spLocks noChangeArrowheads="1"/>
                </p:cNvSpPr>
                <p:nvPr/>
              </p:nvSpPr>
              <p:spPr bwMode="auto">
                <a:xfrm>
                  <a:off x="5242" y="3049"/>
                  <a:ext cx="6" cy="26"/>
                </a:xfrm>
                <a:prstGeom prst="rect">
                  <a:avLst/>
                </a:prstGeom>
                <a:solidFill>
                  <a:srgbClr val="FBFB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06" name="Rectangle 15441"/>
                <p:cNvSpPr>
                  <a:spLocks noChangeArrowheads="1"/>
                </p:cNvSpPr>
                <p:nvPr/>
              </p:nvSpPr>
              <p:spPr bwMode="auto">
                <a:xfrm>
                  <a:off x="5248" y="3049"/>
                  <a:ext cx="4" cy="26"/>
                </a:xfrm>
                <a:prstGeom prst="rect">
                  <a:avLst/>
                </a:prstGeom>
                <a:solidFill>
                  <a:srgbClr val="F9F9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07" name="Rectangle 15442"/>
                <p:cNvSpPr>
                  <a:spLocks noChangeArrowheads="1"/>
                </p:cNvSpPr>
                <p:nvPr/>
              </p:nvSpPr>
              <p:spPr bwMode="auto">
                <a:xfrm>
                  <a:off x="5252" y="3049"/>
                  <a:ext cx="3" cy="26"/>
                </a:xfrm>
                <a:prstGeom prst="rect">
                  <a:avLst/>
                </a:prstGeom>
                <a:solidFill>
                  <a:srgbClr val="F7F7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08" name="Rectangle 15443"/>
                <p:cNvSpPr>
                  <a:spLocks noChangeArrowheads="1"/>
                </p:cNvSpPr>
                <p:nvPr/>
              </p:nvSpPr>
              <p:spPr bwMode="auto">
                <a:xfrm>
                  <a:off x="5255" y="3049"/>
                  <a:ext cx="4" cy="26"/>
                </a:xfrm>
                <a:prstGeom prst="rect">
                  <a:avLst/>
                </a:prstGeom>
                <a:solidFill>
                  <a:srgbClr val="F5F5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09" name="Rectangle 15444"/>
                <p:cNvSpPr>
                  <a:spLocks noChangeArrowheads="1"/>
                </p:cNvSpPr>
                <p:nvPr/>
              </p:nvSpPr>
              <p:spPr bwMode="auto">
                <a:xfrm>
                  <a:off x="5259" y="3049"/>
                  <a:ext cx="3" cy="26"/>
                </a:xfrm>
                <a:prstGeom prst="rect">
                  <a:avLst/>
                </a:prstGeom>
                <a:solidFill>
                  <a:srgbClr val="F3F3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10" name="Rectangle 15445"/>
                <p:cNvSpPr>
                  <a:spLocks noChangeArrowheads="1"/>
                </p:cNvSpPr>
                <p:nvPr/>
              </p:nvSpPr>
              <p:spPr bwMode="auto">
                <a:xfrm>
                  <a:off x="5262" y="3049"/>
                  <a:ext cx="3" cy="26"/>
                </a:xfrm>
                <a:prstGeom prst="rect">
                  <a:avLst/>
                </a:prstGeom>
                <a:solidFill>
                  <a:srgbClr val="F1F1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11" name="Rectangle 15446"/>
                <p:cNvSpPr>
                  <a:spLocks noChangeArrowheads="1"/>
                </p:cNvSpPr>
                <p:nvPr/>
              </p:nvSpPr>
              <p:spPr bwMode="auto">
                <a:xfrm>
                  <a:off x="5265" y="3049"/>
                  <a:ext cx="3" cy="26"/>
                </a:xfrm>
                <a:prstGeom prst="rect">
                  <a:avLst/>
                </a:prstGeom>
                <a:solidFill>
                  <a:srgbClr val="EFEF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12" name="Rectangle 15447"/>
                <p:cNvSpPr>
                  <a:spLocks noChangeArrowheads="1"/>
                </p:cNvSpPr>
                <p:nvPr/>
              </p:nvSpPr>
              <p:spPr bwMode="auto">
                <a:xfrm>
                  <a:off x="5268" y="3049"/>
                  <a:ext cx="2" cy="26"/>
                </a:xfrm>
                <a:prstGeom prst="rect">
                  <a:avLst/>
                </a:prstGeom>
                <a:solidFill>
                  <a:srgbClr val="EDED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13" name="Rectangle 15448"/>
                <p:cNvSpPr>
                  <a:spLocks noChangeArrowheads="1"/>
                </p:cNvSpPr>
                <p:nvPr/>
              </p:nvSpPr>
              <p:spPr bwMode="auto">
                <a:xfrm>
                  <a:off x="5270" y="3049"/>
                  <a:ext cx="3" cy="26"/>
                </a:xfrm>
                <a:prstGeom prst="rect">
                  <a:avLst/>
                </a:prstGeom>
                <a:solidFill>
                  <a:srgbClr val="EBEB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14" name="Rectangle 15449"/>
                <p:cNvSpPr>
                  <a:spLocks noChangeArrowheads="1"/>
                </p:cNvSpPr>
                <p:nvPr/>
              </p:nvSpPr>
              <p:spPr bwMode="auto">
                <a:xfrm>
                  <a:off x="5273" y="3049"/>
                  <a:ext cx="2" cy="26"/>
                </a:xfrm>
                <a:prstGeom prst="rect">
                  <a:avLst/>
                </a:prstGeom>
                <a:solidFill>
                  <a:srgbClr val="E9E9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15" name="Rectangle 15450"/>
                <p:cNvSpPr>
                  <a:spLocks noChangeArrowheads="1"/>
                </p:cNvSpPr>
                <p:nvPr/>
              </p:nvSpPr>
              <p:spPr bwMode="auto">
                <a:xfrm>
                  <a:off x="5275" y="3049"/>
                  <a:ext cx="1" cy="26"/>
                </a:xfrm>
                <a:prstGeom prst="rect">
                  <a:avLst/>
                </a:prstGeom>
                <a:solidFill>
                  <a:srgbClr val="E7E7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16" name="Rectangle 15451"/>
                <p:cNvSpPr>
                  <a:spLocks noChangeArrowheads="1"/>
                </p:cNvSpPr>
                <p:nvPr/>
              </p:nvSpPr>
              <p:spPr bwMode="auto">
                <a:xfrm>
                  <a:off x="5276" y="3049"/>
                  <a:ext cx="3" cy="26"/>
                </a:xfrm>
                <a:prstGeom prst="rect">
                  <a:avLst/>
                </a:prstGeom>
                <a:solidFill>
                  <a:srgbClr val="E5E5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17" name="Rectangle 15452"/>
                <p:cNvSpPr>
                  <a:spLocks noChangeArrowheads="1"/>
                </p:cNvSpPr>
                <p:nvPr/>
              </p:nvSpPr>
              <p:spPr bwMode="auto">
                <a:xfrm>
                  <a:off x="5279" y="3049"/>
                  <a:ext cx="1" cy="26"/>
                </a:xfrm>
                <a:prstGeom prst="rect">
                  <a:avLst/>
                </a:prstGeom>
                <a:solidFill>
                  <a:srgbClr val="E3E3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18" name="Rectangle 15453"/>
                <p:cNvSpPr>
                  <a:spLocks noChangeArrowheads="1"/>
                </p:cNvSpPr>
                <p:nvPr/>
              </p:nvSpPr>
              <p:spPr bwMode="auto">
                <a:xfrm>
                  <a:off x="5280" y="3049"/>
                  <a:ext cx="2" cy="26"/>
                </a:xfrm>
                <a:prstGeom prst="rect">
                  <a:avLst/>
                </a:prstGeom>
                <a:solidFill>
                  <a:srgbClr val="E1E1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19" name="Rectangle 15454"/>
                <p:cNvSpPr>
                  <a:spLocks noChangeArrowheads="1"/>
                </p:cNvSpPr>
                <p:nvPr/>
              </p:nvSpPr>
              <p:spPr bwMode="auto">
                <a:xfrm>
                  <a:off x="5282" y="3049"/>
                  <a:ext cx="2" cy="26"/>
                </a:xfrm>
                <a:prstGeom prst="rect">
                  <a:avLst/>
                </a:prstGeom>
                <a:solidFill>
                  <a:srgbClr val="DFDF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20" name="Rectangle 15455"/>
                <p:cNvSpPr>
                  <a:spLocks noChangeArrowheads="1"/>
                </p:cNvSpPr>
                <p:nvPr/>
              </p:nvSpPr>
              <p:spPr bwMode="auto">
                <a:xfrm>
                  <a:off x="5284" y="3049"/>
                  <a:ext cx="1" cy="26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21" name="Rectangle 15456"/>
                <p:cNvSpPr>
                  <a:spLocks noChangeArrowheads="1"/>
                </p:cNvSpPr>
                <p:nvPr/>
              </p:nvSpPr>
              <p:spPr bwMode="auto">
                <a:xfrm>
                  <a:off x="5285" y="3049"/>
                  <a:ext cx="2" cy="26"/>
                </a:xfrm>
                <a:prstGeom prst="rect">
                  <a:avLst/>
                </a:prstGeom>
                <a:solidFill>
                  <a:srgbClr val="DBDB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22" name="Rectangle 15457"/>
                <p:cNvSpPr>
                  <a:spLocks noChangeArrowheads="1"/>
                </p:cNvSpPr>
                <p:nvPr/>
              </p:nvSpPr>
              <p:spPr bwMode="auto">
                <a:xfrm>
                  <a:off x="5287" y="3049"/>
                  <a:ext cx="2" cy="26"/>
                </a:xfrm>
                <a:prstGeom prst="rect">
                  <a:avLst/>
                </a:prstGeom>
                <a:solidFill>
                  <a:srgbClr val="D8D8D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23" name="Rectangle 15458"/>
                <p:cNvSpPr>
                  <a:spLocks noChangeArrowheads="1"/>
                </p:cNvSpPr>
                <p:nvPr/>
              </p:nvSpPr>
              <p:spPr bwMode="auto">
                <a:xfrm>
                  <a:off x="5289" y="3049"/>
                  <a:ext cx="1" cy="26"/>
                </a:xfrm>
                <a:prstGeom prst="rect">
                  <a:avLst/>
                </a:prstGeom>
                <a:solidFill>
                  <a:srgbClr val="D6D6D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24" name="Rectangle 15459"/>
                <p:cNvSpPr>
                  <a:spLocks noChangeArrowheads="1"/>
                </p:cNvSpPr>
                <p:nvPr/>
              </p:nvSpPr>
              <p:spPr bwMode="auto">
                <a:xfrm>
                  <a:off x="5290" y="3049"/>
                  <a:ext cx="2" cy="26"/>
                </a:xfrm>
                <a:prstGeom prst="rect">
                  <a:avLst/>
                </a:prstGeom>
                <a:solidFill>
                  <a:srgbClr val="D4D4D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25" name="Rectangle 15460"/>
                <p:cNvSpPr>
                  <a:spLocks noChangeArrowheads="1"/>
                </p:cNvSpPr>
                <p:nvPr/>
              </p:nvSpPr>
              <p:spPr bwMode="auto">
                <a:xfrm>
                  <a:off x="5292" y="3049"/>
                  <a:ext cx="1" cy="26"/>
                </a:xfrm>
                <a:prstGeom prst="rect">
                  <a:avLst/>
                </a:prstGeom>
                <a:solidFill>
                  <a:srgbClr val="D2D2D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26" name="Rectangle 15461"/>
                <p:cNvSpPr>
                  <a:spLocks noChangeArrowheads="1"/>
                </p:cNvSpPr>
                <p:nvPr/>
              </p:nvSpPr>
              <p:spPr bwMode="auto">
                <a:xfrm>
                  <a:off x="5293" y="3049"/>
                  <a:ext cx="2" cy="26"/>
                </a:xfrm>
                <a:prstGeom prst="rect">
                  <a:avLst/>
                </a:prstGeom>
                <a:solidFill>
                  <a:srgbClr val="D0D0D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27" name="Rectangle 15462"/>
                <p:cNvSpPr>
                  <a:spLocks noChangeArrowheads="1"/>
                </p:cNvSpPr>
                <p:nvPr/>
              </p:nvSpPr>
              <p:spPr bwMode="auto">
                <a:xfrm>
                  <a:off x="5295" y="3049"/>
                  <a:ext cx="2" cy="26"/>
                </a:xfrm>
                <a:prstGeom prst="rect">
                  <a:avLst/>
                </a:prstGeom>
                <a:solidFill>
                  <a:srgbClr val="CECEC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28" name="Rectangle 15463"/>
                <p:cNvSpPr>
                  <a:spLocks noChangeArrowheads="1"/>
                </p:cNvSpPr>
                <p:nvPr/>
              </p:nvSpPr>
              <p:spPr bwMode="auto">
                <a:xfrm>
                  <a:off x="5297" y="3049"/>
                  <a:ext cx="1" cy="26"/>
                </a:xfrm>
                <a:prstGeom prst="rect">
                  <a:avLst/>
                </a:prstGeom>
                <a:solidFill>
                  <a:srgbClr val="CC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29" name="Rectangle 15464"/>
                <p:cNvSpPr>
                  <a:spLocks noChangeArrowheads="1"/>
                </p:cNvSpPr>
                <p:nvPr/>
              </p:nvSpPr>
              <p:spPr bwMode="auto">
                <a:xfrm>
                  <a:off x="5298" y="3049"/>
                  <a:ext cx="1" cy="26"/>
                </a:xfrm>
                <a:prstGeom prst="rect">
                  <a:avLst/>
                </a:prstGeom>
                <a:solidFill>
                  <a:srgbClr val="CACA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30" name="Rectangle 15465"/>
                <p:cNvSpPr>
                  <a:spLocks noChangeArrowheads="1"/>
                </p:cNvSpPr>
                <p:nvPr/>
              </p:nvSpPr>
              <p:spPr bwMode="auto">
                <a:xfrm>
                  <a:off x="5299" y="3049"/>
                  <a:ext cx="2" cy="26"/>
                </a:xfrm>
                <a:prstGeom prst="rect">
                  <a:avLst/>
                </a:prstGeom>
                <a:solidFill>
                  <a:srgbClr val="C8C8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31" name="Rectangle 15466"/>
                <p:cNvSpPr>
                  <a:spLocks noChangeArrowheads="1"/>
                </p:cNvSpPr>
                <p:nvPr/>
              </p:nvSpPr>
              <p:spPr bwMode="auto">
                <a:xfrm>
                  <a:off x="5301" y="3049"/>
                  <a:ext cx="1" cy="26"/>
                </a:xfrm>
                <a:prstGeom prst="rect">
                  <a:avLst/>
                </a:prstGeom>
                <a:solidFill>
                  <a:srgbClr val="C6C6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32" name="Rectangle 15467"/>
                <p:cNvSpPr>
                  <a:spLocks noChangeArrowheads="1"/>
                </p:cNvSpPr>
                <p:nvPr/>
              </p:nvSpPr>
              <p:spPr bwMode="auto">
                <a:xfrm>
                  <a:off x="5302" y="3049"/>
                  <a:ext cx="1" cy="26"/>
                </a:xfrm>
                <a:prstGeom prst="rect">
                  <a:avLst/>
                </a:prstGeom>
                <a:solidFill>
                  <a:srgbClr val="C4C4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33" name="Rectangle 15468"/>
                <p:cNvSpPr>
                  <a:spLocks noChangeArrowheads="1"/>
                </p:cNvSpPr>
                <p:nvPr/>
              </p:nvSpPr>
              <p:spPr bwMode="auto">
                <a:xfrm>
                  <a:off x="5303" y="3049"/>
                  <a:ext cx="2" cy="26"/>
                </a:xfrm>
                <a:prstGeom prst="rect">
                  <a:avLst/>
                </a:prstGeom>
                <a:solidFill>
                  <a:srgbClr val="C2C2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34" name="Rectangle 15469"/>
                <p:cNvSpPr>
                  <a:spLocks noChangeArrowheads="1"/>
                </p:cNvSpPr>
                <p:nvPr/>
              </p:nvSpPr>
              <p:spPr bwMode="auto">
                <a:xfrm>
                  <a:off x="5305" y="3049"/>
                  <a:ext cx="1" cy="26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35" name="Rectangle 15470"/>
                <p:cNvSpPr>
                  <a:spLocks noChangeArrowheads="1"/>
                </p:cNvSpPr>
                <p:nvPr/>
              </p:nvSpPr>
              <p:spPr bwMode="auto">
                <a:xfrm>
                  <a:off x="5306" y="3049"/>
                  <a:ext cx="1" cy="26"/>
                </a:xfrm>
                <a:prstGeom prst="rect">
                  <a:avLst/>
                </a:prstGeom>
                <a:solidFill>
                  <a:srgbClr val="BEB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36" name="Rectangle 15471"/>
                <p:cNvSpPr>
                  <a:spLocks noChangeArrowheads="1"/>
                </p:cNvSpPr>
                <p:nvPr/>
              </p:nvSpPr>
              <p:spPr bwMode="auto">
                <a:xfrm>
                  <a:off x="5307" y="3049"/>
                  <a:ext cx="1" cy="26"/>
                </a:xfrm>
                <a:prstGeom prst="rect">
                  <a:avLst/>
                </a:prstGeom>
                <a:solidFill>
                  <a:srgbClr val="BCBC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37" name="Rectangle 15472"/>
                <p:cNvSpPr>
                  <a:spLocks noChangeArrowheads="1"/>
                </p:cNvSpPr>
                <p:nvPr/>
              </p:nvSpPr>
              <p:spPr bwMode="auto">
                <a:xfrm>
                  <a:off x="5308" y="3049"/>
                  <a:ext cx="2" cy="26"/>
                </a:xfrm>
                <a:prstGeom prst="rect">
                  <a:avLst/>
                </a:prstGeom>
                <a:solidFill>
                  <a:srgbClr val="BABA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38" name="Rectangle 15473"/>
                <p:cNvSpPr>
                  <a:spLocks noChangeArrowheads="1"/>
                </p:cNvSpPr>
                <p:nvPr/>
              </p:nvSpPr>
              <p:spPr bwMode="auto">
                <a:xfrm>
                  <a:off x="5310" y="3049"/>
                  <a:ext cx="1" cy="26"/>
                </a:xfrm>
                <a:prstGeom prst="rect">
                  <a:avLst/>
                </a:prstGeom>
                <a:solidFill>
                  <a:srgbClr val="B8B8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39" name="Rectangle 15474"/>
                <p:cNvSpPr>
                  <a:spLocks noChangeArrowheads="1"/>
                </p:cNvSpPr>
                <p:nvPr/>
              </p:nvSpPr>
              <p:spPr bwMode="auto">
                <a:xfrm>
                  <a:off x="5311" y="3049"/>
                  <a:ext cx="1" cy="26"/>
                </a:xfrm>
                <a:prstGeom prst="rect">
                  <a:avLst/>
                </a:prstGeom>
                <a:solidFill>
                  <a:srgbClr val="B6B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40" name="Rectangle 15475"/>
                <p:cNvSpPr>
                  <a:spLocks noChangeArrowheads="1"/>
                </p:cNvSpPr>
                <p:nvPr/>
              </p:nvSpPr>
              <p:spPr bwMode="auto">
                <a:xfrm>
                  <a:off x="5312" y="3049"/>
                  <a:ext cx="2" cy="26"/>
                </a:xfrm>
                <a:prstGeom prst="rect">
                  <a:avLst/>
                </a:prstGeom>
                <a:solidFill>
                  <a:srgbClr val="B4B4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41" name="Rectangle 15476"/>
                <p:cNvSpPr>
                  <a:spLocks noChangeArrowheads="1"/>
                </p:cNvSpPr>
                <p:nvPr/>
              </p:nvSpPr>
              <p:spPr bwMode="auto">
                <a:xfrm>
                  <a:off x="5314" y="3049"/>
                  <a:ext cx="1" cy="26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42" name="Rectangle 15477"/>
                <p:cNvSpPr>
                  <a:spLocks noChangeArrowheads="1"/>
                </p:cNvSpPr>
                <p:nvPr/>
              </p:nvSpPr>
              <p:spPr bwMode="auto">
                <a:xfrm>
                  <a:off x="5315" y="3049"/>
                  <a:ext cx="2" cy="26"/>
                </a:xfrm>
                <a:prstGeom prst="rect">
                  <a:avLst/>
                </a:prstGeom>
                <a:solidFill>
                  <a:srgbClr val="B0B0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43" name="Rectangle 15478"/>
                <p:cNvSpPr>
                  <a:spLocks noChangeArrowheads="1"/>
                </p:cNvSpPr>
                <p:nvPr/>
              </p:nvSpPr>
              <p:spPr bwMode="auto">
                <a:xfrm>
                  <a:off x="5317" y="3049"/>
                  <a:ext cx="1" cy="26"/>
                </a:xfrm>
                <a:prstGeom prst="rect">
                  <a:avLst/>
                </a:prstGeom>
                <a:solidFill>
                  <a:srgbClr val="ADAD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44" name="Rectangle 15479"/>
                <p:cNvSpPr>
                  <a:spLocks noChangeArrowheads="1"/>
                </p:cNvSpPr>
                <p:nvPr/>
              </p:nvSpPr>
              <p:spPr bwMode="auto">
                <a:xfrm>
                  <a:off x="5318" y="3049"/>
                  <a:ext cx="2" cy="26"/>
                </a:xfrm>
                <a:prstGeom prst="rect">
                  <a:avLst/>
                </a:prstGeom>
                <a:solidFill>
                  <a:srgbClr val="ABAB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45" name="Rectangle 15480"/>
                <p:cNvSpPr>
                  <a:spLocks noChangeArrowheads="1"/>
                </p:cNvSpPr>
                <p:nvPr/>
              </p:nvSpPr>
              <p:spPr bwMode="auto">
                <a:xfrm>
                  <a:off x="5320" y="3049"/>
                  <a:ext cx="1" cy="26"/>
                </a:xfrm>
                <a:prstGeom prst="rect">
                  <a:avLst/>
                </a:prstGeom>
                <a:solidFill>
                  <a:srgbClr val="A9A9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46" name="Rectangle 15481"/>
                <p:cNvSpPr>
                  <a:spLocks noChangeArrowheads="1"/>
                </p:cNvSpPr>
                <p:nvPr/>
              </p:nvSpPr>
              <p:spPr bwMode="auto">
                <a:xfrm>
                  <a:off x="5321" y="3049"/>
                  <a:ext cx="1" cy="26"/>
                </a:xfrm>
                <a:prstGeom prst="rect">
                  <a:avLst/>
                </a:prstGeom>
                <a:solidFill>
                  <a:srgbClr val="A7A7A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47" name="Rectangle 15482"/>
                <p:cNvSpPr>
                  <a:spLocks noChangeArrowheads="1"/>
                </p:cNvSpPr>
                <p:nvPr/>
              </p:nvSpPr>
              <p:spPr bwMode="auto">
                <a:xfrm>
                  <a:off x="5322" y="3049"/>
                  <a:ext cx="1" cy="26"/>
                </a:xfrm>
                <a:prstGeom prst="rect">
                  <a:avLst/>
                </a:prstGeom>
                <a:solidFill>
                  <a:srgbClr val="A5A5A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48" name="Rectangle 15483"/>
                <p:cNvSpPr>
                  <a:spLocks noChangeArrowheads="1"/>
                </p:cNvSpPr>
                <p:nvPr/>
              </p:nvSpPr>
              <p:spPr bwMode="auto">
                <a:xfrm>
                  <a:off x="5323" y="3049"/>
                  <a:ext cx="2" cy="26"/>
                </a:xfrm>
                <a:prstGeom prst="rect">
                  <a:avLst/>
                </a:prstGeom>
                <a:solidFill>
                  <a:srgbClr val="A3A3A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49" name="Rectangle 15484"/>
                <p:cNvSpPr>
                  <a:spLocks noChangeArrowheads="1"/>
                </p:cNvSpPr>
                <p:nvPr/>
              </p:nvSpPr>
              <p:spPr bwMode="auto">
                <a:xfrm>
                  <a:off x="5325" y="3049"/>
                  <a:ext cx="1" cy="26"/>
                </a:xfrm>
                <a:prstGeom prst="rect">
                  <a:avLst/>
                </a:prstGeom>
                <a:solidFill>
                  <a:srgbClr val="A1A1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50" name="Rectangle 15485"/>
                <p:cNvSpPr>
                  <a:spLocks noChangeArrowheads="1"/>
                </p:cNvSpPr>
                <p:nvPr/>
              </p:nvSpPr>
              <p:spPr bwMode="auto">
                <a:xfrm>
                  <a:off x="5326" y="3049"/>
                  <a:ext cx="2" cy="26"/>
                </a:xfrm>
                <a:prstGeom prst="rect">
                  <a:avLst/>
                </a:prstGeom>
                <a:solidFill>
                  <a:srgbClr val="9F9F9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51" name="Rectangle 15486"/>
                <p:cNvSpPr>
                  <a:spLocks noChangeArrowheads="1"/>
                </p:cNvSpPr>
                <p:nvPr/>
              </p:nvSpPr>
              <p:spPr bwMode="auto">
                <a:xfrm>
                  <a:off x="5328" y="3049"/>
                  <a:ext cx="1" cy="26"/>
                </a:xfrm>
                <a:prstGeom prst="rect">
                  <a:avLst/>
                </a:prstGeom>
                <a:solidFill>
                  <a:srgbClr val="9D9D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52" name="Rectangle 15487"/>
                <p:cNvSpPr>
                  <a:spLocks noChangeArrowheads="1"/>
                </p:cNvSpPr>
                <p:nvPr/>
              </p:nvSpPr>
              <p:spPr bwMode="auto">
                <a:xfrm>
                  <a:off x="5329" y="3049"/>
                  <a:ext cx="2" cy="26"/>
                </a:xfrm>
                <a:prstGeom prst="rect">
                  <a:avLst/>
                </a:prstGeom>
                <a:solidFill>
                  <a:srgbClr val="9B9B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53" name="Rectangle 15488"/>
                <p:cNvSpPr>
                  <a:spLocks noChangeArrowheads="1"/>
                </p:cNvSpPr>
                <p:nvPr/>
              </p:nvSpPr>
              <p:spPr bwMode="auto">
                <a:xfrm>
                  <a:off x="5331" y="3049"/>
                  <a:ext cx="1" cy="26"/>
                </a:xfrm>
                <a:prstGeom prst="rect">
                  <a:avLst/>
                </a:prstGeom>
                <a:solidFill>
                  <a:srgbClr val="9999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54" name="Rectangle 15489"/>
                <p:cNvSpPr>
                  <a:spLocks noChangeArrowheads="1"/>
                </p:cNvSpPr>
                <p:nvPr/>
              </p:nvSpPr>
              <p:spPr bwMode="auto">
                <a:xfrm>
                  <a:off x="5332" y="3049"/>
                  <a:ext cx="1" cy="26"/>
                </a:xfrm>
                <a:prstGeom prst="rect">
                  <a:avLst/>
                </a:prstGeom>
                <a:solidFill>
                  <a:srgbClr val="97979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55" name="Rectangle 15490"/>
                <p:cNvSpPr>
                  <a:spLocks noChangeArrowheads="1"/>
                </p:cNvSpPr>
                <p:nvPr/>
              </p:nvSpPr>
              <p:spPr bwMode="auto">
                <a:xfrm>
                  <a:off x="5333" y="3049"/>
                  <a:ext cx="2" cy="26"/>
                </a:xfrm>
                <a:prstGeom prst="rect">
                  <a:avLst/>
                </a:prstGeom>
                <a:solidFill>
                  <a:srgbClr val="95959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56" name="Rectangle 15491"/>
                <p:cNvSpPr>
                  <a:spLocks noChangeArrowheads="1"/>
                </p:cNvSpPr>
                <p:nvPr/>
              </p:nvSpPr>
              <p:spPr bwMode="auto">
                <a:xfrm>
                  <a:off x="5335" y="3049"/>
                  <a:ext cx="2" cy="26"/>
                </a:xfrm>
                <a:prstGeom prst="rect">
                  <a:avLst/>
                </a:prstGeom>
                <a:solidFill>
                  <a:srgbClr val="9393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57" name="Rectangle 15492"/>
                <p:cNvSpPr>
                  <a:spLocks noChangeArrowheads="1"/>
                </p:cNvSpPr>
                <p:nvPr/>
              </p:nvSpPr>
              <p:spPr bwMode="auto">
                <a:xfrm>
                  <a:off x="5337" y="3049"/>
                  <a:ext cx="1" cy="26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58" name="Rectangle 15493"/>
                <p:cNvSpPr>
                  <a:spLocks noChangeArrowheads="1"/>
                </p:cNvSpPr>
                <p:nvPr/>
              </p:nvSpPr>
              <p:spPr bwMode="auto">
                <a:xfrm>
                  <a:off x="5338" y="3049"/>
                  <a:ext cx="2" cy="26"/>
                </a:xfrm>
                <a:prstGeom prst="rect">
                  <a:avLst/>
                </a:prstGeom>
                <a:solidFill>
                  <a:srgbClr val="8F8F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59" name="Rectangle 15494"/>
                <p:cNvSpPr>
                  <a:spLocks noChangeArrowheads="1"/>
                </p:cNvSpPr>
                <p:nvPr/>
              </p:nvSpPr>
              <p:spPr bwMode="auto">
                <a:xfrm>
                  <a:off x="5340" y="3049"/>
                  <a:ext cx="1" cy="26"/>
                </a:xfrm>
                <a:prstGeom prst="rect">
                  <a:avLst/>
                </a:prstGeom>
                <a:solidFill>
                  <a:srgbClr val="8D8D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60" name="Rectangle 15495"/>
                <p:cNvSpPr>
                  <a:spLocks noChangeArrowheads="1"/>
                </p:cNvSpPr>
                <p:nvPr/>
              </p:nvSpPr>
              <p:spPr bwMode="auto">
                <a:xfrm>
                  <a:off x="5341" y="3049"/>
                  <a:ext cx="2" cy="26"/>
                </a:xfrm>
                <a:prstGeom prst="rect">
                  <a:avLst/>
                </a:prstGeom>
                <a:solidFill>
                  <a:srgbClr val="8B8B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61" name="Rectangle 15496"/>
                <p:cNvSpPr>
                  <a:spLocks noChangeArrowheads="1"/>
                </p:cNvSpPr>
                <p:nvPr/>
              </p:nvSpPr>
              <p:spPr bwMode="auto">
                <a:xfrm>
                  <a:off x="5343" y="3049"/>
                  <a:ext cx="3" cy="26"/>
                </a:xfrm>
                <a:prstGeom prst="rect">
                  <a:avLst/>
                </a:prstGeom>
                <a:solidFill>
                  <a:srgbClr val="89898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62" name="Rectangle 15497"/>
                <p:cNvSpPr>
                  <a:spLocks noChangeArrowheads="1"/>
                </p:cNvSpPr>
                <p:nvPr/>
              </p:nvSpPr>
              <p:spPr bwMode="auto">
                <a:xfrm>
                  <a:off x="5346" y="3049"/>
                  <a:ext cx="1" cy="26"/>
                </a:xfrm>
                <a:prstGeom prst="rect">
                  <a:avLst/>
                </a:prstGeom>
                <a:solidFill>
                  <a:srgbClr val="8787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63" name="Rectangle 15498"/>
                <p:cNvSpPr>
                  <a:spLocks noChangeArrowheads="1"/>
                </p:cNvSpPr>
                <p:nvPr/>
              </p:nvSpPr>
              <p:spPr bwMode="auto">
                <a:xfrm>
                  <a:off x="5347" y="3049"/>
                  <a:ext cx="2" cy="26"/>
                </a:xfrm>
                <a:prstGeom prst="rect">
                  <a:avLst/>
                </a:prstGeom>
                <a:solidFill>
                  <a:srgbClr val="85858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64" name="Rectangle 15499"/>
                <p:cNvSpPr>
                  <a:spLocks noChangeArrowheads="1"/>
                </p:cNvSpPr>
                <p:nvPr/>
              </p:nvSpPr>
              <p:spPr bwMode="auto">
                <a:xfrm>
                  <a:off x="5349" y="3049"/>
                  <a:ext cx="2" cy="26"/>
                </a:xfrm>
                <a:prstGeom prst="rect">
                  <a:avLst/>
                </a:prstGeom>
                <a:solidFill>
                  <a:srgbClr val="8383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65" name="Rectangle 15500"/>
                <p:cNvSpPr>
                  <a:spLocks noChangeArrowheads="1"/>
                </p:cNvSpPr>
                <p:nvPr/>
              </p:nvSpPr>
              <p:spPr bwMode="auto">
                <a:xfrm>
                  <a:off x="5351" y="3049"/>
                  <a:ext cx="4" cy="26"/>
                </a:xfrm>
                <a:prstGeom prst="rect">
                  <a:avLst/>
                </a:prstGeom>
                <a:solidFill>
                  <a:srgbClr val="8181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66" name="Rectangle 15501"/>
                <p:cNvSpPr>
                  <a:spLocks noChangeArrowheads="1"/>
                </p:cNvSpPr>
                <p:nvPr/>
              </p:nvSpPr>
              <p:spPr bwMode="auto">
                <a:xfrm>
                  <a:off x="5355" y="3049"/>
                  <a:ext cx="2" cy="26"/>
                </a:xfrm>
                <a:prstGeom prst="rect">
                  <a:avLst/>
                </a:prstGeom>
                <a:solidFill>
                  <a:srgbClr val="7F7F7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67" name="Rectangle 15502"/>
                <p:cNvSpPr>
                  <a:spLocks noChangeArrowheads="1"/>
                </p:cNvSpPr>
                <p:nvPr/>
              </p:nvSpPr>
              <p:spPr bwMode="auto">
                <a:xfrm>
                  <a:off x="5357" y="3049"/>
                  <a:ext cx="3" cy="26"/>
                </a:xfrm>
                <a:prstGeom prst="rect">
                  <a:avLst/>
                </a:prstGeom>
                <a:solidFill>
                  <a:srgbClr val="7D7D7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68" name="Rectangle 15503"/>
                <p:cNvSpPr>
                  <a:spLocks noChangeArrowheads="1"/>
                </p:cNvSpPr>
                <p:nvPr/>
              </p:nvSpPr>
              <p:spPr bwMode="auto">
                <a:xfrm>
                  <a:off x="5360" y="3049"/>
                  <a:ext cx="4" cy="26"/>
                </a:xfrm>
                <a:prstGeom prst="rect">
                  <a:avLst/>
                </a:prstGeom>
                <a:solidFill>
                  <a:srgbClr val="7B7B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69" name="Rectangle 15504"/>
                <p:cNvSpPr>
                  <a:spLocks noChangeArrowheads="1"/>
                </p:cNvSpPr>
                <p:nvPr/>
              </p:nvSpPr>
              <p:spPr bwMode="auto">
                <a:xfrm>
                  <a:off x="5364" y="3049"/>
                  <a:ext cx="3" cy="26"/>
                </a:xfrm>
                <a:prstGeom prst="rect">
                  <a:avLst/>
                </a:prstGeom>
                <a:solidFill>
                  <a:srgbClr val="79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70" name="Rectangle 15505"/>
                <p:cNvSpPr>
                  <a:spLocks noChangeArrowheads="1"/>
                </p:cNvSpPr>
                <p:nvPr/>
              </p:nvSpPr>
              <p:spPr bwMode="auto">
                <a:xfrm>
                  <a:off x="5367" y="3049"/>
                  <a:ext cx="5" cy="26"/>
                </a:xfrm>
                <a:prstGeom prst="rect">
                  <a:avLst/>
                </a:prstGeom>
                <a:solidFill>
                  <a:srgbClr val="76767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71" name="Oval 15506"/>
                <p:cNvSpPr>
                  <a:spLocks noChangeArrowheads="1"/>
                </p:cNvSpPr>
                <p:nvPr/>
              </p:nvSpPr>
              <p:spPr bwMode="auto">
                <a:xfrm>
                  <a:off x="5083" y="3050"/>
                  <a:ext cx="288" cy="24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68" name="Group 15511"/>
              <p:cNvGrpSpPr>
                <a:grpSpLocks/>
              </p:cNvGrpSpPr>
              <p:nvPr/>
            </p:nvGrpSpPr>
            <p:grpSpPr bwMode="auto">
              <a:xfrm>
                <a:off x="7280385" y="4277295"/>
                <a:ext cx="488947" cy="439738"/>
                <a:chOff x="5074" y="2796"/>
                <a:chExt cx="308" cy="277"/>
              </a:xfrm>
            </p:grpSpPr>
            <p:sp>
              <p:nvSpPr>
                <p:cNvPr id="5533" name="Rectangle 15508"/>
                <p:cNvSpPr>
                  <a:spLocks noChangeArrowheads="1"/>
                </p:cNvSpPr>
                <p:nvPr/>
              </p:nvSpPr>
              <p:spPr bwMode="auto">
                <a:xfrm>
                  <a:off x="5074" y="2796"/>
                  <a:ext cx="308" cy="277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34" name="Freeform 15509"/>
                <p:cNvSpPr>
                  <a:spLocks/>
                </p:cNvSpPr>
                <p:nvPr/>
              </p:nvSpPr>
              <p:spPr bwMode="auto">
                <a:xfrm>
                  <a:off x="5075" y="2796"/>
                  <a:ext cx="307" cy="276"/>
                </a:xfrm>
                <a:custGeom>
                  <a:avLst/>
                  <a:gdLst/>
                  <a:ahLst/>
                  <a:cxnLst>
                    <a:cxn ang="0">
                      <a:pos x="0" y="13"/>
                    </a:cxn>
                    <a:cxn ang="0">
                      <a:pos x="0" y="255"/>
                    </a:cxn>
                    <a:cxn ang="0">
                      <a:pos x="7" y="264"/>
                    </a:cxn>
                    <a:cxn ang="0">
                      <a:pos x="17" y="269"/>
                    </a:cxn>
                    <a:cxn ang="0">
                      <a:pos x="40" y="272"/>
                    </a:cxn>
                    <a:cxn ang="0">
                      <a:pos x="142" y="276"/>
                    </a:cxn>
                    <a:cxn ang="0">
                      <a:pos x="226" y="274"/>
                    </a:cxn>
                    <a:cxn ang="0">
                      <a:pos x="295" y="267"/>
                    </a:cxn>
                    <a:cxn ang="0">
                      <a:pos x="307" y="260"/>
                    </a:cxn>
                    <a:cxn ang="0">
                      <a:pos x="306" y="10"/>
                    </a:cxn>
                    <a:cxn ang="0">
                      <a:pos x="270" y="6"/>
                    </a:cxn>
                    <a:cxn ang="0">
                      <a:pos x="154" y="0"/>
                    </a:cxn>
                    <a:cxn ang="0">
                      <a:pos x="23" y="8"/>
                    </a:cxn>
                    <a:cxn ang="0">
                      <a:pos x="0" y="13"/>
                    </a:cxn>
                  </a:cxnLst>
                  <a:rect l="0" t="0" r="r" b="b"/>
                  <a:pathLst>
                    <a:path w="307" h="276">
                      <a:moveTo>
                        <a:pt x="0" y="13"/>
                      </a:moveTo>
                      <a:lnTo>
                        <a:pt x="0" y="255"/>
                      </a:lnTo>
                      <a:lnTo>
                        <a:pt x="7" y="264"/>
                      </a:lnTo>
                      <a:lnTo>
                        <a:pt x="17" y="269"/>
                      </a:lnTo>
                      <a:lnTo>
                        <a:pt x="40" y="272"/>
                      </a:lnTo>
                      <a:lnTo>
                        <a:pt x="142" y="276"/>
                      </a:lnTo>
                      <a:lnTo>
                        <a:pt x="226" y="274"/>
                      </a:lnTo>
                      <a:lnTo>
                        <a:pt x="295" y="267"/>
                      </a:lnTo>
                      <a:lnTo>
                        <a:pt x="307" y="260"/>
                      </a:lnTo>
                      <a:lnTo>
                        <a:pt x="306" y="10"/>
                      </a:lnTo>
                      <a:lnTo>
                        <a:pt x="270" y="6"/>
                      </a:lnTo>
                      <a:lnTo>
                        <a:pt x="154" y="0"/>
                      </a:lnTo>
                      <a:lnTo>
                        <a:pt x="23" y="8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35" name="Rectangle 15510"/>
                <p:cNvSpPr>
                  <a:spLocks noChangeArrowheads="1"/>
                </p:cNvSpPr>
                <p:nvPr/>
              </p:nvSpPr>
              <p:spPr bwMode="auto">
                <a:xfrm>
                  <a:off x="5074" y="2796"/>
                  <a:ext cx="308" cy="277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5069" name="Oval 15512"/>
              <p:cNvSpPr>
                <a:spLocks noChangeArrowheads="1"/>
              </p:cNvSpPr>
              <p:nvPr/>
            </p:nvSpPr>
            <p:spPr bwMode="auto">
              <a:xfrm>
                <a:off x="7278798" y="4278882"/>
                <a:ext cx="493710" cy="39688"/>
              </a:xfrm>
              <a:prstGeom prst="ellips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5070" name="Group 15573"/>
              <p:cNvGrpSpPr>
                <a:grpSpLocks/>
              </p:cNvGrpSpPr>
              <p:nvPr/>
            </p:nvGrpSpPr>
            <p:grpSpPr bwMode="auto">
              <a:xfrm>
                <a:off x="7277601" y="4066157"/>
                <a:ext cx="495321" cy="641351"/>
                <a:chOff x="5072" y="2663"/>
                <a:chExt cx="312" cy="404"/>
              </a:xfrm>
            </p:grpSpPr>
            <p:sp>
              <p:nvSpPr>
                <p:cNvPr id="5473" name="Rectangle 15513"/>
                <p:cNvSpPr>
                  <a:spLocks noChangeArrowheads="1"/>
                </p:cNvSpPr>
                <p:nvPr/>
              </p:nvSpPr>
              <p:spPr bwMode="auto">
                <a:xfrm>
                  <a:off x="5072" y="2663"/>
                  <a:ext cx="12" cy="404"/>
                </a:xfrm>
                <a:prstGeom prst="rect">
                  <a:avLst/>
                </a:prstGeom>
                <a:solidFill>
                  <a:srgbClr val="C5C5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74" name="Rectangle 15514"/>
                <p:cNvSpPr>
                  <a:spLocks noChangeArrowheads="1"/>
                </p:cNvSpPr>
                <p:nvPr/>
              </p:nvSpPr>
              <p:spPr bwMode="auto">
                <a:xfrm>
                  <a:off x="5084" y="2663"/>
                  <a:ext cx="10" cy="404"/>
                </a:xfrm>
                <a:prstGeom prst="rect">
                  <a:avLst/>
                </a:prstGeom>
                <a:solidFill>
                  <a:srgbClr val="C7C7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75" name="Rectangle 15515"/>
                <p:cNvSpPr>
                  <a:spLocks noChangeArrowheads="1"/>
                </p:cNvSpPr>
                <p:nvPr/>
              </p:nvSpPr>
              <p:spPr bwMode="auto">
                <a:xfrm>
                  <a:off x="5094" y="2663"/>
                  <a:ext cx="7" cy="404"/>
                </a:xfrm>
                <a:prstGeom prst="rect">
                  <a:avLst/>
                </a:prstGeom>
                <a:solidFill>
                  <a:srgbClr val="C9C9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76" name="Rectangle 15516"/>
                <p:cNvSpPr>
                  <a:spLocks noChangeArrowheads="1"/>
                </p:cNvSpPr>
                <p:nvPr/>
              </p:nvSpPr>
              <p:spPr bwMode="auto">
                <a:xfrm>
                  <a:off x="5101" y="2663"/>
                  <a:ext cx="5" cy="404"/>
                </a:xfrm>
                <a:prstGeom prst="rect">
                  <a:avLst/>
                </a:prstGeom>
                <a:solidFill>
                  <a:srgbClr val="CBCB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77" name="Rectangle 15517"/>
                <p:cNvSpPr>
                  <a:spLocks noChangeArrowheads="1"/>
                </p:cNvSpPr>
                <p:nvPr/>
              </p:nvSpPr>
              <p:spPr bwMode="auto">
                <a:xfrm>
                  <a:off x="5106" y="2663"/>
                  <a:ext cx="6" cy="404"/>
                </a:xfrm>
                <a:prstGeom prst="rect">
                  <a:avLst/>
                </a:prstGeom>
                <a:solidFill>
                  <a:srgbClr val="CDCD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78" name="Rectangle 15518"/>
                <p:cNvSpPr>
                  <a:spLocks noChangeArrowheads="1"/>
                </p:cNvSpPr>
                <p:nvPr/>
              </p:nvSpPr>
              <p:spPr bwMode="auto">
                <a:xfrm>
                  <a:off x="5112" y="2663"/>
                  <a:ext cx="4" cy="40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79" name="Rectangle 15519"/>
                <p:cNvSpPr>
                  <a:spLocks noChangeArrowheads="1"/>
                </p:cNvSpPr>
                <p:nvPr/>
              </p:nvSpPr>
              <p:spPr bwMode="auto">
                <a:xfrm>
                  <a:off x="5116" y="2663"/>
                  <a:ext cx="5" cy="404"/>
                </a:xfrm>
                <a:prstGeom prst="rect">
                  <a:avLst/>
                </a:prstGeom>
                <a:solidFill>
                  <a:srgbClr val="D1D1D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80" name="Rectangle 15520"/>
                <p:cNvSpPr>
                  <a:spLocks noChangeArrowheads="1"/>
                </p:cNvSpPr>
                <p:nvPr/>
              </p:nvSpPr>
              <p:spPr bwMode="auto">
                <a:xfrm>
                  <a:off x="5121" y="2663"/>
                  <a:ext cx="3" cy="404"/>
                </a:xfrm>
                <a:prstGeom prst="rect">
                  <a:avLst/>
                </a:prstGeom>
                <a:solidFill>
                  <a:srgbClr val="D3D3D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81" name="Rectangle 15521"/>
                <p:cNvSpPr>
                  <a:spLocks noChangeArrowheads="1"/>
                </p:cNvSpPr>
                <p:nvPr/>
              </p:nvSpPr>
              <p:spPr bwMode="auto">
                <a:xfrm>
                  <a:off x="5124" y="2663"/>
                  <a:ext cx="4" cy="404"/>
                </a:xfrm>
                <a:prstGeom prst="rect">
                  <a:avLst/>
                </a:prstGeom>
                <a:solidFill>
                  <a:srgbClr val="D5D5D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82" name="Rectangle 15522"/>
                <p:cNvSpPr>
                  <a:spLocks noChangeArrowheads="1"/>
                </p:cNvSpPr>
                <p:nvPr/>
              </p:nvSpPr>
              <p:spPr bwMode="auto">
                <a:xfrm>
                  <a:off x="5128" y="2663"/>
                  <a:ext cx="3" cy="404"/>
                </a:xfrm>
                <a:prstGeom prst="rect">
                  <a:avLst/>
                </a:prstGeom>
                <a:solidFill>
                  <a:srgbClr val="D7D7D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83" name="Rectangle 15523"/>
                <p:cNvSpPr>
                  <a:spLocks noChangeArrowheads="1"/>
                </p:cNvSpPr>
                <p:nvPr/>
              </p:nvSpPr>
              <p:spPr bwMode="auto">
                <a:xfrm>
                  <a:off x="5131" y="2663"/>
                  <a:ext cx="4" cy="404"/>
                </a:xfrm>
                <a:prstGeom prst="rect">
                  <a:avLst/>
                </a:prstGeom>
                <a:solidFill>
                  <a:srgbClr val="D9D9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84" name="Rectangle 15524"/>
                <p:cNvSpPr>
                  <a:spLocks noChangeArrowheads="1"/>
                </p:cNvSpPr>
                <p:nvPr/>
              </p:nvSpPr>
              <p:spPr bwMode="auto">
                <a:xfrm>
                  <a:off x="5135" y="2663"/>
                  <a:ext cx="3" cy="404"/>
                </a:xfrm>
                <a:prstGeom prst="rect">
                  <a:avLst/>
                </a:prstGeom>
                <a:solidFill>
                  <a:srgbClr val="DBDB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85" name="Rectangle 15525"/>
                <p:cNvSpPr>
                  <a:spLocks noChangeArrowheads="1"/>
                </p:cNvSpPr>
                <p:nvPr/>
              </p:nvSpPr>
              <p:spPr bwMode="auto">
                <a:xfrm>
                  <a:off x="5138" y="2663"/>
                  <a:ext cx="3" cy="404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86" name="Rectangle 15526"/>
                <p:cNvSpPr>
                  <a:spLocks noChangeArrowheads="1"/>
                </p:cNvSpPr>
                <p:nvPr/>
              </p:nvSpPr>
              <p:spPr bwMode="auto">
                <a:xfrm>
                  <a:off x="5141" y="2663"/>
                  <a:ext cx="3" cy="404"/>
                </a:xfrm>
                <a:prstGeom prst="rect">
                  <a:avLst/>
                </a:prstGeom>
                <a:solidFill>
                  <a:srgbClr val="DFDF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87" name="Rectangle 15527"/>
                <p:cNvSpPr>
                  <a:spLocks noChangeArrowheads="1"/>
                </p:cNvSpPr>
                <p:nvPr/>
              </p:nvSpPr>
              <p:spPr bwMode="auto">
                <a:xfrm>
                  <a:off x="5144" y="2663"/>
                  <a:ext cx="4" cy="404"/>
                </a:xfrm>
                <a:prstGeom prst="rect">
                  <a:avLst/>
                </a:prstGeom>
                <a:solidFill>
                  <a:srgbClr val="E1E1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88" name="Rectangle 15528"/>
                <p:cNvSpPr>
                  <a:spLocks noChangeArrowheads="1"/>
                </p:cNvSpPr>
                <p:nvPr/>
              </p:nvSpPr>
              <p:spPr bwMode="auto">
                <a:xfrm>
                  <a:off x="5148" y="2663"/>
                  <a:ext cx="3" cy="404"/>
                </a:xfrm>
                <a:prstGeom prst="rect">
                  <a:avLst/>
                </a:prstGeom>
                <a:solidFill>
                  <a:srgbClr val="E3E3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89" name="Rectangle 15529"/>
                <p:cNvSpPr>
                  <a:spLocks noChangeArrowheads="1"/>
                </p:cNvSpPr>
                <p:nvPr/>
              </p:nvSpPr>
              <p:spPr bwMode="auto">
                <a:xfrm>
                  <a:off x="5151" y="2663"/>
                  <a:ext cx="4" cy="404"/>
                </a:xfrm>
                <a:prstGeom prst="rect">
                  <a:avLst/>
                </a:prstGeom>
                <a:solidFill>
                  <a:srgbClr val="E5E5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90" name="Rectangle 15530"/>
                <p:cNvSpPr>
                  <a:spLocks noChangeArrowheads="1"/>
                </p:cNvSpPr>
                <p:nvPr/>
              </p:nvSpPr>
              <p:spPr bwMode="auto">
                <a:xfrm>
                  <a:off x="5155" y="2663"/>
                  <a:ext cx="2" cy="404"/>
                </a:xfrm>
                <a:prstGeom prst="rect">
                  <a:avLst/>
                </a:prstGeom>
                <a:solidFill>
                  <a:srgbClr val="E7E7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91" name="Rectangle 15531"/>
                <p:cNvSpPr>
                  <a:spLocks noChangeArrowheads="1"/>
                </p:cNvSpPr>
                <p:nvPr/>
              </p:nvSpPr>
              <p:spPr bwMode="auto">
                <a:xfrm>
                  <a:off x="5157" y="2663"/>
                  <a:ext cx="4" cy="404"/>
                </a:xfrm>
                <a:prstGeom prst="rect">
                  <a:avLst/>
                </a:prstGeom>
                <a:solidFill>
                  <a:srgbClr val="E9E9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92" name="Rectangle 15532"/>
                <p:cNvSpPr>
                  <a:spLocks noChangeArrowheads="1"/>
                </p:cNvSpPr>
                <p:nvPr/>
              </p:nvSpPr>
              <p:spPr bwMode="auto">
                <a:xfrm>
                  <a:off x="5161" y="2663"/>
                  <a:ext cx="3" cy="404"/>
                </a:xfrm>
                <a:prstGeom prst="rect">
                  <a:avLst/>
                </a:prstGeom>
                <a:solidFill>
                  <a:srgbClr val="EBEB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93" name="Rectangle 15533"/>
                <p:cNvSpPr>
                  <a:spLocks noChangeArrowheads="1"/>
                </p:cNvSpPr>
                <p:nvPr/>
              </p:nvSpPr>
              <p:spPr bwMode="auto">
                <a:xfrm>
                  <a:off x="5164" y="2663"/>
                  <a:ext cx="4" cy="404"/>
                </a:xfrm>
                <a:prstGeom prst="rect">
                  <a:avLst/>
                </a:prstGeom>
                <a:solidFill>
                  <a:srgbClr val="EDED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94" name="Rectangle 15534"/>
                <p:cNvSpPr>
                  <a:spLocks noChangeArrowheads="1"/>
                </p:cNvSpPr>
                <p:nvPr/>
              </p:nvSpPr>
              <p:spPr bwMode="auto">
                <a:xfrm>
                  <a:off x="5168" y="2663"/>
                  <a:ext cx="4" cy="404"/>
                </a:xfrm>
                <a:prstGeom prst="rect">
                  <a:avLst/>
                </a:prstGeom>
                <a:solidFill>
                  <a:srgbClr val="EFEF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95" name="Rectangle 15535"/>
                <p:cNvSpPr>
                  <a:spLocks noChangeArrowheads="1"/>
                </p:cNvSpPr>
                <p:nvPr/>
              </p:nvSpPr>
              <p:spPr bwMode="auto">
                <a:xfrm>
                  <a:off x="5172" y="2663"/>
                  <a:ext cx="4" cy="404"/>
                </a:xfrm>
                <a:prstGeom prst="rect">
                  <a:avLst/>
                </a:prstGeom>
                <a:solidFill>
                  <a:srgbClr val="F1F1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96" name="Rectangle 15536"/>
                <p:cNvSpPr>
                  <a:spLocks noChangeArrowheads="1"/>
                </p:cNvSpPr>
                <p:nvPr/>
              </p:nvSpPr>
              <p:spPr bwMode="auto">
                <a:xfrm>
                  <a:off x="5176" y="2663"/>
                  <a:ext cx="4" cy="404"/>
                </a:xfrm>
                <a:prstGeom prst="rect">
                  <a:avLst/>
                </a:prstGeom>
                <a:solidFill>
                  <a:srgbClr val="F3F3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97" name="Rectangle 15537"/>
                <p:cNvSpPr>
                  <a:spLocks noChangeArrowheads="1"/>
                </p:cNvSpPr>
                <p:nvPr/>
              </p:nvSpPr>
              <p:spPr bwMode="auto">
                <a:xfrm>
                  <a:off x="5180" y="2663"/>
                  <a:ext cx="6" cy="404"/>
                </a:xfrm>
                <a:prstGeom prst="rect">
                  <a:avLst/>
                </a:prstGeom>
                <a:solidFill>
                  <a:srgbClr val="F5F5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98" name="Rectangle 15538"/>
                <p:cNvSpPr>
                  <a:spLocks noChangeArrowheads="1"/>
                </p:cNvSpPr>
                <p:nvPr/>
              </p:nvSpPr>
              <p:spPr bwMode="auto">
                <a:xfrm>
                  <a:off x="5186" y="2663"/>
                  <a:ext cx="5" cy="404"/>
                </a:xfrm>
                <a:prstGeom prst="rect">
                  <a:avLst/>
                </a:prstGeom>
                <a:solidFill>
                  <a:srgbClr val="F7F7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99" name="Rectangle 15539"/>
                <p:cNvSpPr>
                  <a:spLocks noChangeArrowheads="1"/>
                </p:cNvSpPr>
                <p:nvPr/>
              </p:nvSpPr>
              <p:spPr bwMode="auto">
                <a:xfrm>
                  <a:off x="5191" y="2663"/>
                  <a:ext cx="8" cy="404"/>
                </a:xfrm>
                <a:prstGeom prst="rect">
                  <a:avLst/>
                </a:prstGeom>
                <a:solidFill>
                  <a:srgbClr val="F9F9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00" name="Rectangle 15540"/>
                <p:cNvSpPr>
                  <a:spLocks noChangeArrowheads="1"/>
                </p:cNvSpPr>
                <p:nvPr/>
              </p:nvSpPr>
              <p:spPr bwMode="auto">
                <a:xfrm>
                  <a:off x="5199" y="2663"/>
                  <a:ext cx="9" cy="404"/>
                </a:xfrm>
                <a:prstGeom prst="rect">
                  <a:avLst/>
                </a:prstGeom>
                <a:solidFill>
                  <a:srgbClr val="FBFB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01" name="Rectangle 15541"/>
                <p:cNvSpPr>
                  <a:spLocks noChangeArrowheads="1"/>
                </p:cNvSpPr>
                <p:nvPr/>
              </p:nvSpPr>
              <p:spPr bwMode="auto">
                <a:xfrm>
                  <a:off x="5208" y="2663"/>
                  <a:ext cx="15" cy="404"/>
                </a:xfrm>
                <a:prstGeom prst="rect">
                  <a:avLst/>
                </a:prstGeom>
                <a:solidFill>
                  <a:srgbClr val="FD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02" name="Rectangle 15542"/>
                <p:cNvSpPr>
                  <a:spLocks noChangeArrowheads="1"/>
                </p:cNvSpPr>
                <p:nvPr/>
              </p:nvSpPr>
              <p:spPr bwMode="auto">
                <a:xfrm>
                  <a:off x="5223" y="2663"/>
                  <a:ext cx="19" cy="40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03" name="Rectangle 15543"/>
                <p:cNvSpPr>
                  <a:spLocks noChangeArrowheads="1"/>
                </p:cNvSpPr>
                <p:nvPr/>
              </p:nvSpPr>
              <p:spPr bwMode="auto">
                <a:xfrm>
                  <a:off x="5242" y="2663"/>
                  <a:ext cx="12" cy="404"/>
                </a:xfrm>
                <a:prstGeom prst="rect">
                  <a:avLst/>
                </a:prstGeom>
                <a:solidFill>
                  <a:srgbClr val="FD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04" name="Rectangle 15544"/>
                <p:cNvSpPr>
                  <a:spLocks noChangeArrowheads="1"/>
                </p:cNvSpPr>
                <p:nvPr/>
              </p:nvSpPr>
              <p:spPr bwMode="auto">
                <a:xfrm>
                  <a:off x="5254" y="2663"/>
                  <a:ext cx="8" cy="404"/>
                </a:xfrm>
                <a:prstGeom prst="rect">
                  <a:avLst/>
                </a:prstGeom>
                <a:solidFill>
                  <a:srgbClr val="FBFB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05" name="Rectangle 15545"/>
                <p:cNvSpPr>
                  <a:spLocks noChangeArrowheads="1"/>
                </p:cNvSpPr>
                <p:nvPr/>
              </p:nvSpPr>
              <p:spPr bwMode="auto">
                <a:xfrm>
                  <a:off x="5262" y="2663"/>
                  <a:ext cx="6" cy="404"/>
                </a:xfrm>
                <a:prstGeom prst="rect">
                  <a:avLst/>
                </a:prstGeom>
                <a:solidFill>
                  <a:srgbClr val="F9F9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06" name="Rectangle 15546"/>
                <p:cNvSpPr>
                  <a:spLocks noChangeArrowheads="1"/>
                </p:cNvSpPr>
                <p:nvPr/>
              </p:nvSpPr>
              <p:spPr bwMode="auto">
                <a:xfrm>
                  <a:off x="5268" y="2663"/>
                  <a:ext cx="5" cy="404"/>
                </a:xfrm>
                <a:prstGeom prst="rect">
                  <a:avLst/>
                </a:prstGeom>
                <a:solidFill>
                  <a:srgbClr val="F7F7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07" name="Rectangle 15547"/>
                <p:cNvSpPr>
                  <a:spLocks noChangeArrowheads="1"/>
                </p:cNvSpPr>
                <p:nvPr/>
              </p:nvSpPr>
              <p:spPr bwMode="auto">
                <a:xfrm>
                  <a:off x="5273" y="2663"/>
                  <a:ext cx="5" cy="404"/>
                </a:xfrm>
                <a:prstGeom prst="rect">
                  <a:avLst/>
                </a:prstGeom>
                <a:solidFill>
                  <a:srgbClr val="F5F5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08" name="Rectangle 15548"/>
                <p:cNvSpPr>
                  <a:spLocks noChangeArrowheads="1"/>
                </p:cNvSpPr>
                <p:nvPr/>
              </p:nvSpPr>
              <p:spPr bwMode="auto">
                <a:xfrm>
                  <a:off x="5278" y="2663"/>
                  <a:ext cx="4" cy="404"/>
                </a:xfrm>
                <a:prstGeom prst="rect">
                  <a:avLst/>
                </a:prstGeom>
                <a:solidFill>
                  <a:srgbClr val="F3F3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09" name="Rectangle 15549"/>
                <p:cNvSpPr>
                  <a:spLocks noChangeArrowheads="1"/>
                </p:cNvSpPr>
                <p:nvPr/>
              </p:nvSpPr>
              <p:spPr bwMode="auto">
                <a:xfrm>
                  <a:off x="5282" y="2663"/>
                  <a:ext cx="4" cy="404"/>
                </a:xfrm>
                <a:prstGeom prst="rect">
                  <a:avLst/>
                </a:prstGeom>
                <a:solidFill>
                  <a:srgbClr val="F1F1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10" name="Rectangle 15550"/>
                <p:cNvSpPr>
                  <a:spLocks noChangeArrowheads="1"/>
                </p:cNvSpPr>
                <p:nvPr/>
              </p:nvSpPr>
              <p:spPr bwMode="auto">
                <a:xfrm>
                  <a:off x="5286" y="2663"/>
                  <a:ext cx="5" cy="404"/>
                </a:xfrm>
                <a:prstGeom prst="rect">
                  <a:avLst/>
                </a:prstGeom>
                <a:solidFill>
                  <a:srgbClr val="EFEF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11" name="Rectangle 15551"/>
                <p:cNvSpPr>
                  <a:spLocks noChangeArrowheads="1"/>
                </p:cNvSpPr>
                <p:nvPr/>
              </p:nvSpPr>
              <p:spPr bwMode="auto">
                <a:xfrm>
                  <a:off x="5291" y="2663"/>
                  <a:ext cx="2" cy="404"/>
                </a:xfrm>
                <a:prstGeom prst="rect">
                  <a:avLst/>
                </a:prstGeom>
                <a:solidFill>
                  <a:srgbClr val="EDED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12" name="Rectangle 15552"/>
                <p:cNvSpPr>
                  <a:spLocks noChangeArrowheads="1"/>
                </p:cNvSpPr>
                <p:nvPr/>
              </p:nvSpPr>
              <p:spPr bwMode="auto">
                <a:xfrm>
                  <a:off x="5293" y="2663"/>
                  <a:ext cx="4" cy="404"/>
                </a:xfrm>
                <a:prstGeom prst="rect">
                  <a:avLst/>
                </a:prstGeom>
                <a:solidFill>
                  <a:srgbClr val="EBEB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13" name="Rectangle 15553"/>
                <p:cNvSpPr>
                  <a:spLocks noChangeArrowheads="1"/>
                </p:cNvSpPr>
                <p:nvPr/>
              </p:nvSpPr>
              <p:spPr bwMode="auto">
                <a:xfrm>
                  <a:off x="5297" y="2663"/>
                  <a:ext cx="4" cy="404"/>
                </a:xfrm>
                <a:prstGeom prst="rect">
                  <a:avLst/>
                </a:prstGeom>
                <a:solidFill>
                  <a:srgbClr val="E9E9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14" name="Rectangle 15554"/>
                <p:cNvSpPr>
                  <a:spLocks noChangeArrowheads="1"/>
                </p:cNvSpPr>
                <p:nvPr/>
              </p:nvSpPr>
              <p:spPr bwMode="auto">
                <a:xfrm>
                  <a:off x="5301" y="2663"/>
                  <a:ext cx="4" cy="404"/>
                </a:xfrm>
                <a:prstGeom prst="rect">
                  <a:avLst/>
                </a:prstGeom>
                <a:solidFill>
                  <a:srgbClr val="E7E7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15" name="Rectangle 15555"/>
                <p:cNvSpPr>
                  <a:spLocks noChangeArrowheads="1"/>
                </p:cNvSpPr>
                <p:nvPr/>
              </p:nvSpPr>
              <p:spPr bwMode="auto">
                <a:xfrm>
                  <a:off x="5305" y="2663"/>
                  <a:ext cx="3" cy="404"/>
                </a:xfrm>
                <a:prstGeom prst="rect">
                  <a:avLst/>
                </a:prstGeom>
                <a:solidFill>
                  <a:srgbClr val="E5E5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16" name="Rectangle 15556"/>
                <p:cNvSpPr>
                  <a:spLocks noChangeArrowheads="1"/>
                </p:cNvSpPr>
                <p:nvPr/>
              </p:nvSpPr>
              <p:spPr bwMode="auto">
                <a:xfrm>
                  <a:off x="5308" y="2663"/>
                  <a:ext cx="2" cy="404"/>
                </a:xfrm>
                <a:prstGeom prst="rect">
                  <a:avLst/>
                </a:prstGeom>
                <a:solidFill>
                  <a:srgbClr val="E3E3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17" name="Rectangle 15557"/>
                <p:cNvSpPr>
                  <a:spLocks noChangeArrowheads="1"/>
                </p:cNvSpPr>
                <p:nvPr/>
              </p:nvSpPr>
              <p:spPr bwMode="auto">
                <a:xfrm>
                  <a:off x="5310" y="2663"/>
                  <a:ext cx="4" cy="404"/>
                </a:xfrm>
                <a:prstGeom prst="rect">
                  <a:avLst/>
                </a:prstGeom>
                <a:solidFill>
                  <a:srgbClr val="E1E1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18" name="Rectangle 15558"/>
                <p:cNvSpPr>
                  <a:spLocks noChangeArrowheads="1"/>
                </p:cNvSpPr>
                <p:nvPr/>
              </p:nvSpPr>
              <p:spPr bwMode="auto">
                <a:xfrm>
                  <a:off x="5314" y="2663"/>
                  <a:ext cx="3" cy="404"/>
                </a:xfrm>
                <a:prstGeom prst="rect">
                  <a:avLst/>
                </a:prstGeom>
                <a:solidFill>
                  <a:srgbClr val="DFDF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19" name="Rectangle 15559"/>
                <p:cNvSpPr>
                  <a:spLocks noChangeArrowheads="1"/>
                </p:cNvSpPr>
                <p:nvPr/>
              </p:nvSpPr>
              <p:spPr bwMode="auto">
                <a:xfrm>
                  <a:off x="5317" y="2663"/>
                  <a:ext cx="3" cy="404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20" name="Rectangle 15560"/>
                <p:cNvSpPr>
                  <a:spLocks noChangeArrowheads="1"/>
                </p:cNvSpPr>
                <p:nvPr/>
              </p:nvSpPr>
              <p:spPr bwMode="auto">
                <a:xfrm>
                  <a:off x="5320" y="2663"/>
                  <a:ext cx="4" cy="404"/>
                </a:xfrm>
                <a:prstGeom prst="rect">
                  <a:avLst/>
                </a:prstGeom>
                <a:solidFill>
                  <a:srgbClr val="DBDB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21" name="Rectangle 15561"/>
                <p:cNvSpPr>
                  <a:spLocks noChangeArrowheads="1"/>
                </p:cNvSpPr>
                <p:nvPr/>
              </p:nvSpPr>
              <p:spPr bwMode="auto">
                <a:xfrm>
                  <a:off x="5324" y="2663"/>
                  <a:ext cx="4" cy="404"/>
                </a:xfrm>
                <a:prstGeom prst="rect">
                  <a:avLst/>
                </a:prstGeom>
                <a:solidFill>
                  <a:srgbClr val="D9D9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22" name="Rectangle 15562"/>
                <p:cNvSpPr>
                  <a:spLocks noChangeArrowheads="1"/>
                </p:cNvSpPr>
                <p:nvPr/>
              </p:nvSpPr>
              <p:spPr bwMode="auto">
                <a:xfrm>
                  <a:off x="5328" y="2663"/>
                  <a:ext cx="3" cy="404"/>
                </a:xfrm>
                <a:prstGeom prst="rect">
                  <a:avLst/>
                </a:prstGeom>
                <a:solidFill>
                  <a:srgbClr val="D7D7D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23" name="Rectangle 15563"/>
                <p:cNvSpPr>
                  <a:spLocks noChangeArrowheads="1"/>
                </p:cNvSpPr>
                <p:nvPr/>
              </p:nvSpPr>
              <p:spPr bwMode="auto">
                <a:xfrm>
                  <a:off x="5331" y="2663"/>
                  <a:ext cx="4" cy="404"/>
                </a:xfrm>
                <a:prstGeom prst="rect">
                  <a:avLst/>
                </a:prstGeom>
                <a:solidFill>
                  <a:srgbClr val="D5D5D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24" name="Rectangle 15564"/>
                <p:cNvSpPr>
                  <a:spLocks noChangeArrowheads="1"/>
                </p:cNvSpPr>
                <p:nvPr/>
              </p:nvSpPr>
              <p:spPr bwMode="auto">
                <a:xfrm>
                  <a:off x="5335" y="2663"/>
                  <a:ext cx="3" cy="404"/>
                </a:xfrm>
                <a:prstGeom prst="rect">
                  <a:avLst/>
                </a:prstGeom>
                <a:solidFill>
                  <a:srgbClr val="D3D3D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25" name="Rectangle 15565"/>
                <p:cNvSpPr>
                  <a:spLocks noChangeArrowheads="1"/>
                </p:cNvSpPr>
                <p:nvPr/>
              </p:nvSpPr>
              <p:spPr bwMode="auto">
                <a:xfrm>
                  <a:off x="5338" y="2663"/>
                  <a:ext cx="4" cy="404"/>
                </a:xfrm>
                <a:prstGeom prst="rect">
                  <a:avLst/>
                </a:prstGeom>
                <a:solidFill>
                  <a:srgbClr val="D1D1D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26" name="Rectangle 15566"/>
                <p:cNvSpPr>
                  <a:spLocks noChangeArrowheads="1"/>
                </p:cNvSpPr>
                <p:nvPr/>
              </p:nvSpPr>
              <p:spPr bwMode="auto">
                <a:xfrm>
                  <a:off x="5342" y="2663"/>
                  <a:ext cx="5" cy="40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27" name="Rectangle 15567"/>
                <p:cNvSpPr>
                  <a:spLocks noChangeArrowheads="1"/>
                </p:cNvSpPr>
                <p:nvPr/>
              </p:nvSpPr>
              <p:spPr bwMode="auto">
                <a:xfrm>
                  <a:off x="5347" y="2663"/>
                  <a:ext cx="6" cy="404"/>
                </a:xfrm>
                <a:prstGeom prst="rect">
                  <a:avLst/>
                </a:prstGeom>
                <a:solidFill>
                  <a:srgbClr val="CDCD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28" name="Rectangle 15568"/>
                <p:cNvSpPr>
                  <a:spLocks noChangeArrowheads="1"/>
                </p:cNvSpPr>
                <p:nvPr/>
              </p:nvSpPr>
              <p:spPr bwMode="auto">
                <a:xfrm>
                  <a:off x="5353" y="2663"/>
                  <a:ext cx="6" cy="404"/>
                </a:xfrm>
                <a:prstGeom prst="rect">
                  <a:avLst/>
                </a:prstGeom>
                <a:solidFill>
                  <a:srgbClr val="CBCB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29" name="Rectangle 15569"/>
                <p:cNvSpPr>
                  <a:spLocks noChangeArrowheads="1"/>
                </p:cNvSpPr>
                <p:nvPr/>
              </p:nvSpPr>
              <p:spPr bwMode="auto">
                <a:xfrm>
                  <a:off x="5359" y="2663"/>
                  <a:ext cx="9" cy="404"/>
                </a:xfrm>
                <a:prstGeom prst="rect">
                  <a:avLst/>
                </a:prstGeom>
                <a:solidFill>
                  <a:srgbClr val="C9C9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30" name="Rectangle 15570"/>
                <p:cNvSpPr>
                  <a:spLocks noChangeArrowheads="1"/>
                </p:cNvSpPr>
                <p:nvPr/>
              </p:nvSpPr>
              <p:spPr bwMode="auto">
                <a:xfrm>
                  <a:off x="5368" y="2663"/>
                  <a:ext cx="11" cy="404"/>
                </a:xfrm>
                <a:prstGeom prst="rect">
                  <a:avLst/>
                </a:prstGeom>
                <a:solidFill>
                  <a:srgbClr val="C7C7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31" name="Rectangle 15571"/>
                <p:cNvSpPr>
                  <a:spLocks noChangeArrowheads="1"/>
                </p:cNvSpPr>
                <p:nvPr/>
              </p:nvSpPr>
              <p:spPr bwMode="auto">
                <a:xfrm>
                  <a:off x="5379" y="2663"/>
                  <a:ext cx="5" cy="404"/>
                </a:xfrm>
                <a:prstGeom prst="rect">
                  <a:avLst/>
                </a:prstGeom>
                <a:solidFill>
                  <a:srgbClr val="C5C5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532" name="Freeform 15572"/>
                <p:cNvSpPr>
                  <a:spLocks/>
                </p:cNvSpPr>
                <p:nvPr/>
              </p:nvSpPr>
              <p:spPr bwMode="auto">
                <a:xfrm>
                  <a:off x="5073" y="2664"/>
                  <a:ext cx="311" cy="403"/>
                </a:xfrm>
                <a:custGeom>
                  <a:avLst/>
                  <a:gdLst/>
                  <a:ahLst/>
                  <a:cxnLst>
                    <a:cxn ang="0">
                      <a:pos x="166" y="0"/>
                    </a:cxn>
                    <a:cxn ang="0">
                      <a:pos x="0" y="166"/>
                    </a:cxn>
                    <a:cxn ang="0">
                      <a:pos x="0" y="2431"/>
                    </a:cxn>
                    <a:cxn ang="0">
                      <a:pos x="166" y="2596"/>
                    </a:cxn>
                    <a:cxn ang="0">
                      <a:pos x="1835" y="2596"/>
                    </a:cxn>
                    <a:cxn ang="0">
                      <a:pos x="2000" y="2431"/>
                    </a:cxn>
                    <a:cxn ang="0">
                      <a:pos x="2000" y="166"/>
                    </a:cxn>
                    <a:cxn ang="0">
                      <a:pos x="1835" y="0"/>
                    </a:cxn>
                    <a:cxn ang="0">
                      <a:pos x="166" y="0"/>
                    </a:cxn>
                  </a:cxnLst>
                  <a:rect l="0" t="0" r="r" b="b"/>
                  <a:pathLst>
                    <a:path w="2000" h="2596">
                      <a:moveTo>
                        <a:pt x="166" y="0"/>
                      </a:moveTo>
                      <a:cubicBezTo>
                        <a:pt x="74" y="0"/>
                        <a:pt x="0" y="74"/>
                        <a:pt x="0" y="166"/>
                      </a:cubicBezTo>
                      <a:lnTo>
                        <a:pt x="0" y="2431"/>
                      </a:lnTo>
                      <a:cubicBezTo>
                        <a:pt x="0" y="2522"/>
                        <a:pt x="74" y="2596"/>
                        <a:pt x="166" y="2596"/>
                      </a:cubicBezTo>
                      <a:lnTo>
                        <a:pt x="1835" y="2596"/>
                      </a:lnTo>
                      <a:cubicBezTo>
                        <a:pt x="1926" y="2596"/>
                        <a:pt x="2000" y="2522"/>
                        <a:pt x="2000" y="2431"/>
                      </a:cubicBezTo>
                      <a:lnTo>
                        <a:pt x="2000" y="166"/>
                      </a:lnTo>
                      <a:cubicBezTo>
                        <a:pt x="2000" y="74"/>
                        <a:pt x="1926" y="0"/>
                        <a:pt x="1835" y="0"/>
                      </a:cubicBezTo>
                      <a:lnTo>
                        <a:pt x="166" y="0"/>
                      </a:lnTo>
                      <a:close/>
                    </a:path>
                  </a:pathLst>
                </a:cu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5071" name="Freeform 15574"/>
              <p:cNvSpPr>
                <a:spLocks/>
              </p:cNvSpPr>
              <p:nvPr/>
            </p:nvSpPr>
            <p:spPr bwMode="auto">
              <a:xfrm>
                <a:off x="7764570" y="4083619"/>
                <a:ext cx="60325" cy="6350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40"/>
                  </a:cxn>
                  <a:cxn ang="0">
                    <a:pos x="9" y="39"/>
                  </a:cxn>
                  <a:cxn ang="0">
                    <a:pos x="19" y="11"/>
                  </a:cxn>
                  <a:cxn ang="0">
                    <a:pos x="38" y="0"/>
                  </a:cxn>
                  <a:cxn ang="0">
                    <a:pos x="0" y="6"/>
                  </a:cxn>
                </a:cxnLst>
                <a:rect l="0" t="0" r="r" b="b"/>
                <a:pathLst>
                  <a:path w="38" h="40">
                    <a:moveTo>
                      <a:pt x="0" y="6"/>
                    </a:moveTo>
                    <a:lnTo>
                      <a:pt x="0" y="40"/>
                    </a:lnTo>
                    <a:lnTo>
                      <a:pt x="9" y="39"/>
                    </a:lnTo>
                    <a:lnTo>
                      <a:pt x="19" y="11"/>
                    </a:lnTo>
                    <a:lnTo>
                      <a:pt x="38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72" name="Freeform 15575"/>
              <p:cNvSpPr>
                <a:spLocks/>
              </p:cNvSpPr>
              <p:nvPr/>
            </p:nvSpPr>
            <p:spPr bwMode="auto">
              <a:xfrm>
                <a:off x="7245460" y="4072507"/>
                <a:ext cx="33337" cy="333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" y="21"/>
                  </a:cxn>
                </a:cxnLst>
                <a:rect l="0" t="0" r="r" b="b"/>
                <a:pathLst>
                  <a:path w="21" h="21">
                    <a:moveTo>
                      <a:pt x="0" y="0"/>
                    </a:moveTo>
                    <a:cubicBezTo>
                      <a:pt x="11" y="0"/>
                      <a:pt x="21" y="9"/>
                      <a:pt x="21" y="21"/>
                    </a:cubicBezTo>
                  </a:path>
                </a:pathLst>
              </a:cu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73" name="Freeform 15576"/>
              <p:cNvSpPr>
                <a:spLocks/>
              </p:cNvSpPr>
              <p:nvPr/>
            </p:nvSpPr>
            <p:spPr bwMode="auto">
              <a:xfrm>
                <a:off x="7770920" y="4080444"/>
                <a:ext cx="68262" cy="76200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0" y="48"/>
                  </a:cxn>
                </a:cxnLst>
                <a:rect l="0" t="0" r="r" b="b"/>
                <a:pathLst>
                  <a:path w="43" h="48">
                    <a:moveTo>
                      <a:pt x="43" y="0"/>
                    </a:moveTo>
                    <a:cubicBezTo>
                      <a:pt x="22" y="4"/>
                      <a:pt x="5" y="23"/>
                      <a:pt x="0" y="48"/>
                    </a:cubicBezTo>
                  </a:path>
                </a:pathLst>
              </a:cu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5074" name="Group 15715"/>
              <p:cNvGrpSpPr>
                <a:grpSpLocks/>
              </p:cNvGrpSpPr>
              <p:nvPr/>
            </p:nvGrpSpPr>
            <p:grpSpPr bwMode="auto">
              <a:xfrm>
                <a:off x="7243441" y="4051869"/>
                <a:ext cx="604801" cy="50800"/>
                <a:chOff x="5051" y="2654"/>
                <a:chExt cx="381" cy="32"/>
              </a:xfrm>
            </p:grpSpPr>
            <p:sp>
              <p:nvSpPr>
                <p:cNvPr id="5335" name="Rectangle 15577"/>
                <p:cNvSpPr>
                  <a:spLocks noChangeArrowheads="1"/>
                </p:cNvSpPr>
                <p:nvPr/>
              </p:nvSpPr>
              <p:spPr bwMode="auto">
                <a:xfrm>
                  <a:off x="5051" y="2654"/>
                  <a:ext cx="5" cy="32"/>
                </a:xfrm>
                <a:prstGeom prst="rect">
                  <a:avLst/>
                </a:prstGeom>
                <a:solidFill>
                  <a:srgbClr val="76767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36" name="Rectangle 15578"/>
                <p:cNvSpPr>
                  <a:spLocks noChangeArrowheads="1"/>
                </p:cNvSpPr>
                <p:nvPr/>
              </p:nvSpPr>
              <p:spPr bwMode="auto">
                <a:xfrm>
                  <a:off x="5056" y="2654"/>
                  <a:ext cx="5" cy="32"/>
                </a:xfrm>
                <a:prstGeom prst="rect">
                  <a:avLst/>
                </a:prstGeom>
                <a:solidFill>
                  <a:srgbClr val="78787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37" name="Rectangle 15579"/>
                <p:cNvSpPr>
                  <a:spLocks noChangeArrowheads="1"/>
                </p:cNvSpPr>
                <p:nvPr/>
              </p:nvSpPr>
              <p:spPr bwMode="auto">
                <a:xfrm>
                  <a:off x="5061" y="2654"/>
                  <a:ext cx="4" cy="32"/>
                </a:xfrm>
                <a:prstGeom prst="rect">
                  <a:avLst/>
                </a:prstGeom>
                <a:solidFill>
                  <a:srgbClr val="7A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38" name="Rectangle 15580"/>
                <p:cNvSpPr>
                  <a:spLocks noChangeArrowheads="1"/>
                </p:cNvSpPr>
                <p:nvPr/>
              </p:nvSpPr>
              <p:spPr bwMode="auto">
                <a:xfrm>
                  <a:off x="5065" y="2654"/>
                  <a:ext cx="5" cy="32"/>
                </a:xfrm>
                <a:prstGeom prst="rect">
                  <a:avLst/>
                </a:prstGeom>
                <a:solidFill>
                  <a:srgbClr val="7C7C7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39" name="Rectangle 15581"/>
                <p:cNvSpPr>
                  <a:spLocks noChangeArrowheads="1"/>
                </p:cNvSpPr>
                <p:nvPr/>
              </p:nvSpPr>
              <p:spPr bwMode="auto">
                <a:xfrm>
                  <a:off x="5070" y="2654"/>
                  <a:ext cx="3" cy="32"/>
                </a:xfrm>
                <a:prstGeom prst="rect">
                  <a:avLst/>
                </a:prstGeom>
                <a:solidFill>
                  <a:srgbClr val="7E7E7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40" name="Rectangle 15582"/>
                <p:cNvSpPr>
                  <a:spLocks noChangeArrowheads="1"/>
                </p:cNvSpPr>
                <p:nvPr/>
              </p:nvSpPr>
              <p:spPr bwMode="auto">
                <a:xfrm>
                  <a:off x="5073" y="2654"/>
                  <a:ext cx="4" cy="32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41" name="Rectangle 15583"/>
                <p:cNvSpPr>
                  <a:spLocks noChangeArrowheads="1"/>
                </p:cNvSpPr>
                <p:nvPr/>
              </p:nvSpPr>
              <p:spPr bwMode="auto">
                <a:xfrm>
                  <a:off x="5077" y="2654"/>
                  <a:ext cx="3" cy="32"/>
                </a:xfrm>
                <a:prstGeom prst="rect">
                  <a:avLst/>
                </a:prstGeom>
                <a:solidFill>
                  <a:srgbClr val="828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42" name="Rectangle 15584"/>
                <p:cNvSpPr>
                  <a:spLocks noChangeArrowheads="1"/>
                </p:cNvSpPr>
                <p:nvPr/>
              </p:nvSpPr>
              <p:spPr bwMode="auto">
                <a:xfrm>
                  <a:off x="5080" y="2654"/>
                  <a:ext cx="3" cy="32"/>
                </a:xfrm>
                <a:prstGeom prst="rect">
                  <a:avLst/>
                </a:prstGeom>
                <a:solidFill>
                  <a:srgbClr val="8484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43" name="Rectangle 15585"/>
                <p:cNvSpPr>
                  <a:spLocks noChangeArrowheads="1"/>
                </p:cNvSpPr>
                <p:nvPr/>
              </p:nvSpPr>
              <p:spPr bwMode="auto">
                <a:xfrm>
                  <a:off x="5083" y="2654"/>
                  <a:ext cx="2" cy="32"/>
                </a:xfrm>
                <a:prstGeom prst="rect">
                  <a:avLst/>
                </a:prstGeom>
                <a:solidFill>
                  <a:srgbClr val="8686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44" name="Rectangle 15586"/>
                <p:cNvSpPr>
                  <a:spLocks noChangeArrowheads="1"/>
                </p:cNvSpPr>
                <p:nvPr/>
              </p:nvSpPr>
              <p:spPr bwMode="auto">
                <a:xfrm>
                  <a:off x="5085" y="2654"/>
                  <a:ext cx="3" cy="32"/>
                </a:xfrm>
                <a:prstGeom prst="rect">
                  <a:avLst/>
                </a:prstGeom>
                <a:solidFill>
                  <a:srgbClr val="8888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45" name="Rectangle 15587"/>
                <p:cNvSpPr>
                  <a:spLocks noChangeArrowheads="1"/>
                </p:cNvSpPr>
                <p:nvPr/>
              </p:nvSpPr>
              <p:spPr bwMode="auto">
                <a:xfrm>
                  <a:off x="5088" y="2654"/>
                  <a:ext cx="2" cy="32"/>
                </a:xfrm>
                <a:prstGeom prst="rect">
                  <a:avLst/>
                </a:prstGeom>
                <a:solidFill>
                  <a:srgbClr val="8A8A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46" name="Rectangle 15588"/>
                <p:cNvSpPr>
                  <a:spLocks noChangeArrowheads="1"/>
                </p:cNvSpPr>
                <p:nvPr/>
              </p:nvSpPr>
              <p:spPr bwMode="auto">
                <a:xfrm>
                  <a:off x="5090" y="2654"/>
                  <a:ext cx="2" cy="32"/>
                </a:xfrm>
                <a:prstGeom prst="rect">
                  <a:avLst/>
                </a:prstGeom>
                <a:solidFill>
                  <a:srgbClr val="8C8C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47" name="Rectangle 15589"/>
                <p:cNvSpPr>
                  <a:spLocks noChangeArrowheads="1"/>
                </p:cNvSpPr>
                <p:nvPr/>
              </p:nvSpPr>
              <p:spPr bwMode="auto">
                <a:xfrm>
                  <a:off x="5092" y="2654"/>
                  <a:ext cx="3" cy="32"/>
                </a:xfrm>
                <a:prstGeom prst="rect">
                  <a:avLst/>
                </a:prstGeom>
                <a:solidFill>
                  <a:srgbClr val="8E8E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48" name="Rectangle 15590"/>
                <p:cNvSpPr>
                  <a:spLocks noChangeArrowheads="1"/>
                </p:cNvSpPr>
                <p:nvPr/>
              </p:nvSpPr>
              <p:spPr bwMode="auto">
                <a:xfrm>
                  <a:off x="5095" y="2654"/>
                  <a:ext cx="2" cy="32"/>
                </a:xfrm>
                <a:prstGeom prst="rect">
                  <a:avLst/>
                </a:prstGeom>
                <a:solidFill>
                  <a:srgbClr val="9090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49" name="Rectangle 15591"/>
                <p:cNvSpPr>
                  <a:spLocks noChangeArrowheads="1"/>
                </p:cNvSpPr>
                <p:nvPr/>
              </p:nvSpPr>
              <p:spPr bwMode="auto">
                <a:xfrm>
                  <a:off x="5097" y="2654"/>
                  <a:ext cx="1" cy="32"/>
                </a:xfrm>
                <a:prstGeom prst="rect">
                  <a:avLst/>
                </a:prstGeom>
                <a:solidFill>
                  <a:srgbClr val="9292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50" name="Rectangle 15592"/>
                <p:cNvSpPr>
                  <a:spLocks noChangeArrowheads="1"/>
                </p:cNvSpPr>
                <p:nvPr/>
              </p:nvSpPr>
              <p:spPr bwMode="auto">
                <a:xfrm>
                  <a:off x="5098" y="2654"/>
                  <a:ext cx="3" cy="32"/>
                </a:xfrm>
                <a:prstGeom prst="rect">
                  <a:avLst/>
                </a:prstGeom>
                <a:solidFill>
                  <a:srgbClr val="94949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51" name="Rectangle 15593"/>
                <p:cNvSpPr>
                  <a:spLocks noChangeArrowheads="1"/>
                </p:cNvSpPr>
                <p:nvPr/>
              </p:nvSpPr>
              <p:spPr bwMode="auto">
                <a:xfrm>
                  <a:off x="5101" y="2654"/>
                  <a:ext cx="2" cy="32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52" name="Rectangle 15594"/>
                <p:cNvSpPr>
                  <a:spLocks noChangeArrowheads="1"/>
                </p:cNvSpPr>
                <p:nvPr/>
              </p:nvSpPr>
              <p:spPr bwMode="auto">
                <a:xfrm>
                  <a:off x="5103" y="2654"/>
                  <a:ext cx="1" cy="32"/>
                </a:xfrm>
                <a:prstGeom prst="rect">
                  <a:avLst/>
                </a:prstGeom>
                <a:solidFill>
                  <a:srgbClr val="9898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53" name="Rectangle 15595"/>
                <p:cNvSpPr>
                  <a:spLocks noChangeArrowheads="1"/>
                </p:cNvSpPr>
                <p:nvPr/>
              </p:nvSpPr>
              <p:spPr bwMode="auto">
                <a:xfrm>
                  <a:off x="5104" y="2654"/>
                  <a:ext cx="3" cy="32"/>
                </a:xfrm>
                <a:prstGeom prst="rect">
                  <a:avLst/>
                </a:prstGeom>
                <a:solidFill>
                  <a:srgbClr val="9A9A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54" name="Rectangle 15596"/>
                <p:cNvSpPr>
                  <a:spLocks noChangeArrowheads="1"/>
                </p:cNvSpPr>
                <p:nvPr/>
              </p:nvSpPr>
              <p:spPr bwMode="auto">
                <a:xfrm>
                  <a:off x="5107" y="2654"/>
                  <a:ext cx="1" cy="32"/>
                </a:xfrm>
                <a:prstGeom prst="rect">
                  <a:avLst/>
                </a:prstGeom>
                <a:solidFill>
                  <a:srgbClr val="9C9C9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55" name="Rectangle 15597"/>
                <p:cNvSpPr>
                  <a:spLocks noChangeArrowheads="1"/>
                </p:cNvSpPr>
                <p:nvPr/>
              </p:nvSpPr>
              <p:spPr bwMode="auto">
                <a:xfrm>
                  <a:off x="5108" y="2654"/>
                  <a:ext cx="2" cy="32"/>
                </a:xfrm>
                <a:prstGeom prst="rect">
                  <a:avLst/>
                </a:prstGeom>
                <a:solidFill>
                  <a:srgbClr val="9E9E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56" name="Rectangle 15598"/>
                <p:cNvSpPr>
                  <a:spLocks noChangeArrowheads="1"/>
                </p:cNvSpPr>
                <p:nvPr/>
              </p:nvSpPr>
              <p:spPr bwMode="auto">
                <a:xfrm>
                  <a:off x="5110" y="2654"/>
                  <a:ext cx="2" cy="32"/>
                </a:xfrm>
                <a:prstGeom prst="rect">
                  <a:avLst/>
                </a:prstGeom>
                <a:solidFill>
                  <a:srgbClr val="A0A0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57" name="Rectangle 15599"/>
                <p:cNvSpPr>
                  <a:spLocks noChangeArrowheads="1"/>
                </p:cNvSpPr>
                <p:nvPr/>
              </p:nvSpPr>
              <p:spPr bwMode="auto">
                <a:xfrm>
                  <a:off x="5112" y="2654"/>
                  <a:ext cx="2" cy="32"/>
                </a:xfrm>
                <a:prstGeom prst="rect">
                  <a:avLst/>
                </a:prstGeom>
                <a:solidFill>
                  <a:srgbClr val="A2A2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58" name="Rectangle 15600"/>
                <p:cNvSpPr>
                  <a:spLocks noChangeArrowheads="1"/>
                </p:cNvSpPr>
                <p:nvPr/>
              </p:nvSpPr>
              <p:spPr bwMode="auto">
                <a:xfrm>
                  <a:off x="5114" y="2654"/>
                  <a:ext cx="1" cy="32"/>
                </a:xfrm>
                <a:prstGeom prst="rect">
                  <a:avLst/>
                </a:prstGeom>
                <a:solidFill>
                  <a:srgbClr val="A4A4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59" name="Rectangle 15601"/>
                <p:cNvSpPr>
                  <a:spLocks noChangeArrowheads="1"/>
                </p:cNvSpPr>
                <p:nvPr/>
              </p:nvSpPr>
              <p:spPr bwMode="auto">
                <a:xfrm>
                  <a:off x="5115" y="2654"/>
                  <a:ext cx="2" cy="32"/>
                </a:xfrm>
                <a:prstGeom prst="rect">
                  <a:avLst/>
                </a:prstGeom>
                <a:solidFill>
                  <a:srgbClr val="A6A6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60" name="Rectangle 15602"/>
                <p:cNvSpPr>
                  <a:spLocks noChangeArrowheads="1"/>
                </p:cNvSpPr>
                <p:nvPr/>
              </p:nvSpPr>
              <p:spPr bwMode="auto">
                <a:xfrm>
                  <a:off x="5117" y="2654"/>
                  <a:ext cx="2" cy="32"/>
                </a:xfrm>
                <a:prstGeom prst="rect">
                  <a:avLst/>
                </a:prstGeom>
                <a:solidFill>
                  <a:srgbClr val="A8A8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61" name="Rectangle 15603"/>
                <p:cNvSpPr>
                  <a:spLocks noChangeArrowheads="1"/>
                </p:cNvSpPr>
                <p:nvPr/>
              </p:nvSpPr>
              <p:spPr bwMode="auto">
                <a:xfrm>
                  <a:off x="5119" y="2654"/>
                  <a:ext cx="2" cy="32"/>
                </a:xfrm>
                <a:prstGeom prst="rect">
                  <a:avLst/>
                </a:prstGeom>
                <a:solidFill>
                  <a:srgbClr val="AAAAA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62" name="Rectangle 15604"/>
                <p:cNvSpPr>
                  <a:spLocks noChangeArrowheads="1"/>
                </p:cNvSpPr>
                <p:nvPr/>
              </p:nvSpPr>
              <p:spPr bwMode="auto">
                <a:xfrm>
                  <a:off x="5121" y="2654"/>
                  <a:ext cx="2" cy="32"/>
                </a:xfrm>
                <a:prstGeom prst="rect">
                  <a:avLst/>
                </a:prstGeom>
                <a:solidFill>
                  <a:srgbClr val="ACAC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63" name="Rectangle 15605"/>
                <p:cNvSpPr>
                  <a:spLocks noChangeArrowheads="1"/>
                </p:cNvSpPr>
                <p:nvPr/>
              </p:nvSpPr>
              <p:spPr bwMode="auto">
                <a:xfrm>
                  <a:off x="5123" y="2654"/>
                  <a:ext cx="2" cy="32"/>
                </a:xfrm>
                <a:prstGeom prst="rect">
                  <a:avLst/>
                </a:prstGeom>
                <a:solidFill>
                  <a:srgbClr val="AEAEA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64" name="Rectangle 15606"/>
                <p:cNvSpPr>
                  <a:spLocks noChangeArrowheads="1"/>
                </p:cNvSpPr>
                <p:nvPr/>
              </p:nvSpPr>
              <p:spPr bwMode="auto">
                <a:xfrm>
                  <a:off x="5125" y="2654"/>
                  <a:ext cx="1" cy="32"/>
                </a:xfrm>
                <a:prstGeom prst="rect">
                  <a:avLst/>
                </a:prstGeom>
                <a:solidFill>
                  <a:srgbClr val="B0B0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65" name="Rectangle 15607"/>
                <p:cNvSpPr>
                  <a:spLocks noChangeArrowheads="1"/>
                </p:cNvSpPr>
                <p:nvPr/>
              </p:nvSpPr>
              <p:spPr bwMode="auto">
                <a:xfrm>
                  <a:off x="5126" y="2654"/>
                  <a:ext cx="2" cy="3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66" name="Rectangle 15608"/>
                <p:cNvSpPr>
                  <a:spLocks noChangeArrowheads="1"/>
                </p:cNvSpPr>
                <p:nvPr/>
              </p:nvSpPr>
              <p:spPr bwMode="auto">
                <a:xfrm>
                  <a:off x="5128" y="2654"/>
                  <a:ext cx="2" cy="32"/>
                </a:xfrm>
                <a:prstGeom prst="rect">
                  <a:avLst/>
                </a:prstGeom>
                <a:solidFill>
                  <a:srgbClr val="B4B4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67" name="Rectangle 15609"/>
                <p:cNvSpPr>
                  <a:spLocks noChangeArrowheads="1"/>
                </p:cNvSpPr>
                <p:nvPr/>
              </p:nvSpPr>
              <p:spPr bwMode="auto">
                <a:xfrm>
                  <a:off x="5130" y="2654"/>
                  <a:ext cx="1" cy="32"/>
                </a:xfrm>
                <a:prstGeom prst="rect">
                  <a:avLst/>
                </a:prstGeom>
                <a:solidFill>
                  <a:srgbClr val="B6B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68" name="Rectangle 15610"/>
                <p:cNvSpPr>
                  <a:spLocks noChangeArrowheads="1"/>
                </p:cNvSpPr>
                <p:nvPr/>
              </p:nvSpPr>
              <p:spPr bwMode="auto">
                <a:xfrm>
                  <a:off x="5131" y="2654"/>
                  <a:ext cx="2" cy="32"/>
                </a:xfrm>
                <a:prstGeom prst="rect">
                  <a:avLst/>
                </a:prstGeom>
                <a:solidFill>
                  <a:srgbClr val="B8B8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69" name="Rectangle 15611"/>
                <p:cNvSpPr>
                  <a:spLocks noChangeArrowheads="1"/>
                </p:cNvSpPr>
                <p:nvPr/>
              </p:nvSpPr>
              <p:spPr bwMode="auto">
                <a:xfrm>
                  <a:off x="5133" y="2654"/>
                  <a:ext cx="2" cy="32"/>
                </a:xfrm>
                <a:prstGeom prst="rect">
                  <a:avLst/>
                </a:prstGeom>
                <a:solidFill>
                  <a:srgbClr val="BABA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70" name="Rectangle 15612"/>
                <p:cNvSpPr>
                  <a:spLocks noChangeArrowheads="1"/>
                </p:cNvSpPr>
                <p:nvPr/>
              </p:nvSpPr>
              <p:spPr bwMode="auto">
                <a:xfrm>
                  <a:off x="5135" y="2654"/>
                  <a:ext cx="1" cy="32"/>
                </a:xfrm>
                <a:prstGeom prst="rect">
                  <a:avLst/>
                </a:prstGeom>
                <a:solidFill>
                  <a:srgbClr val="BCBC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71" name="Rectangle 15613"/>
                <p:cNvSpPr>
                  <a:spLocks noChangeArrowheads="1"/>
                </p:cNvSpPr>
                <p:nvPr/>
              </p:nvSpPr>
              <p:spPr bwMode="auto">
                <a:xfrm>
                  <a:off x="5136" y="2654"/>
                  <a:ext cx="2" cy="32"/>
                </a:xfrm>
                <a:prstGeom prst="rect">
                  <a:avLst/>
                </a:prstGeom>
                <a:solidFill>
                  <a:srgbClr val="BEB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72" name="Rectangle 15614"/>
                <p:cNvSpPr>
                  <a:spLocks noChangeArrowheads="1"/>
                </p:cNvSpPr>
                <p:nvPr/>
              </p:nvSpPr>
              <p:spPr bwMode="auto">
                <a:xfrm>
                  <a:off x="5138" y="2654"/>
                  <a:ext cx="2" cy="3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73" name="Rectangle 15615"/>
                <p:cNvSpPr>
                  <a:spLocks noChangeArrowheads="1"/>
                </p:cNvSpPr>
                <p:nvPr/>
              </p:nvSpPr>
              <p:spPr bwMode="auto">
                <a:xfrm>
                  <a:off x="5140" y="2654"/>
                  <a:ext cx="1" cy="32"/>
                </a:xfrm>
                <a:prstGeom prst="rect">
                  <a:avLst/>
                </a:prstGeom>
                <a:solidFill>
                  <a:srgbClr val="C2C2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74" name="Rectangle 15616"/>
                <p:cNvSpPr>
                  <a:spLocks noChangeArrowheads="1"/>
                </p:cNvSpPr>
                <p:nvPr/>
              </p:nvSpPr>
              <p:spPr bwMode="auto">
                <a:xfrm>
                  <a:off x="5141" y="2654"/>
                  <a:ext cx="2" cy="32"/>
                </a:xfrm>
                <a:prstGeom prst="rect">
                  <a:avLst/>
                </a:prstGeom>
                <a:solidFill>
                  <a:srgbClr val="C4C4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75" name="Rectangle 15617"/>
                <p:cNvSpPr>
                  <a:spLocks noChangeArrowheads="1"/>
                </p:cNvSpPr>
                <p:nvPr/>
              </p:nvSpPr>
              <p:spPr bwMode="auto">
                <a:xfrm>
                  <a:off x="5143" y="2654"/>
                  <a:ext cx="2" cy="32"/>
                </a:xfrm>
                <a:prstGeom prst="rect">
                  <a:avLst/>
                </a:prstGeom>
                <a:solidFill>
                  <a:srgbClr val="C6C6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76" name="Rectangle 15618"/>
                <p:cNvSpPr>
                  <a:spLocks noChangeArrowheads="1"/>
                </p:cNvSpPr>
                <p:nvPr/>
              </p:nvSpPr>
              <p:spPr bwMode="auto">
                <a:xfrm>
                  <a:off x="5145" y="2654"/>
                  <a:ext cx="2" cy="32"/>
                </a:xfrm>
                <a:prstGeom prst="rect">
                  <a:avLst/>
                </a:prstGeom>
                <a:solidFill>
                  <a:srgbClr val="C8C8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77" name="Rectangle 15619"/>
                <p:cNvSpPr>
                  <a:spLocks noChangeArrowheads="1"/>
                </p:cNvSpPr>
                <p:nvPr/>
              </p:nvSpPr>
              <p:spPr bwMode="auto">
                <a:xfrm>
                  <a:off x="5147" y="2654"/>
                  <a:ext cx="2" cy="32"/>
                </a:xfrm>
                <a:prstGeom prst="rect">
                  <a:avLst/>
                </a:prstGeom>
                <a:solidFill>
                  <a:srgbClr val="CACA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78" name="Rectangle 15620"/>
                <p:cNvSpPr>
                  <a:spLocks noChangeArrowheads="1"/>
                </p:cNvSpPr>
                <p:nvPr/>
              </p:nvSpPr>
              <p:spPr bwMode="auto">
                <a:xfrm>
                  <a:off x="5149" y="2654"/>
                  <a:ext cx="1" cy="32"/>
                </a:xfrm>
                <a:prstGeom prst="rect">
                  <a:avLst/>
                </a:prstGeom>
                <a:solidFill>
                  <a:srgbClr val="CC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79" name="Rectangle 15621"/>
                <p:cNvSpPr>
                  <a:spLocks noChangeArrowheads="1"/>
                </p:cNvSpPr>
                <p:nvPr/>
              </p:nvSpPr>
              <p:spPr bwMode="auto">
                <a:xfrm>
                  <a:off x="5150" y="2654"/>
                  <a:ext cx="3" cy="32"/>
                </a:xfrm>
                <a:prstGeom prst="rect">
                  <a:avLst/>
                </a:prstGeom>
                <a:solidFill>
                  <a:srgbClr val="CECEC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80" name="Rectangle 15622"/>
                <p:cNvSpPr>
                  <a:spLocks noChangeArrowheads="1"/>
                </p:cNvSpPr>
                <p:nvPr/>
              </p:nvSpPr>
              <p:spPr bwMode="auto">
                <a:xfrm>
                  <a:off x="5153" y="2654"/>
                  <a:ext cx="2" cy="32"/>
                </a:xfrm>
                <a:prstGeom prst="rect">
                  <a:avLst/>
                </a:prstGeom>
                <a:solidFill>
                  <a:srgbClr val="D0D0D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81" name="Rectangle 15623"/>
                <p:cNvSpPr>
                  <a:spLocks noChangeArrowheads="1"/>
                </p:cNvSpPr>
                <p:nvPr/>
              </p:nvSpPr>
              <p:spPr bwMode="auto">
                <a:xfrm>
                  <a:off x="5155" y="2654"/>
                  <a:ext cx="1" cy="32"/>
                </a:xfrm>
                <a:prstGeom prst="rect">
                  <a:avLst/>
                </a:prstGeom>
                <a:solidFill>
                  <a:srgbClr val="D2D2D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82" name="Rectangle 15624"/>
                <p:cNvSpPr>
                  <a:spLocks noChangeArrowheads="1"/>
                </p:cNvSpPr>
                <p:nvPr/>
              </p:nvSpPr>
              <p:spPr bwMode="auto">
                <a:xfrm>
                  <a:off x="5156" y="2654"/>
                  <a:ext cx="2" cy="32"/>
                </a:xfrm>
                <a:prstGeom prst="rect">
                  <a:avLst/>
                </a:prstGeom>
                <a:solidFill>
                  <a:srgbClr val="D4D4D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83" name="Rectangle 15625"/>
                <p:cNvSpPr>
                  <a:spLocks noChangeArrowheads="1"/>
                </p:cNvSpPr>
                <p:nvPr/>
              </p:nvSpPr>
              <p:spPr bwMode="auto">
                <a:xfrm>
                  <a:off x="5158" y="2654"/>
                  <a:ext cx="2" cy="32"/>
                </a:xfrm>
                <a:prstGeom prst="rect">
                  <a:avLst/>
                </a:prstGeom>
                <a:solidFill>
                  <a:srgbClr val="D6D6D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84" name="Rectangle 15626"/>
                <p:cNvSpPr>
                  <a:spLocks noChangeArrowheads="1"/>
                </p:cNvSpPr>
                <p:nvPr/>
              </p:nvSpPr>
              <p:spPr bwMode="auto">
                <a:xfrm>
                  <a:off x="5160" y="2654"/>
                  <a:ext cx="2" cy="32"/>
                </a:xfrm>
                <a:prstGeom prst="rect">
                  <a:avLst/>
                </a:prstGeom>
                <a:solidFill>
                  <a:srgbClr val="D8D8D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85" name="Rectangle 15627"/>
                <p:cNvSpPr>
                  <a:spLocks noChangeArrowheads="1"/>
                </p:cNvSpPr>
                <p:nvPr/>
              </p:nvSpPr>
              <p:spPr bwMode="auto">
                <a:xfrm>
                  <a:off x="5162" y="2654"/>
                  <a:ext cx="2" cy="32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86" name="Rectangle 15628"/>
                <p:cNvSpPr>
                  <a:spLocks noChangeArrowheads="1"/>
                </p:cNvSpPr>
                <p:nvPr/>
              </p:nvSpPr>
              <p:spPr bwMode="auto">
                <a:xfrm>
                  <a:off x="5164" y="2654"/>
                  <a:ext cx="2" cy="32"/>
                </a:xfrm>
                <a:prstGeom prst="rect">
                  <a:avLst/>
                </a:prstGeom>
                <a:solidFill>
                  <a:srgbClr val="DCDCD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87" name="Rectangle 15629"/>
                <p:cNvSpPr>
                  <a:spLocks noChangeArrowheads="1"/>
                </p:cNvSpPr>
                <p:nvPr/>
              </p:nvSpPr>
              <p:spPr bwMode="auto">
                <a:xfrm>
                  <a:off x="5166" y="2654"/>
                  <a:ext cx="3" cy="32"/>
                </a:xfrm>
                <a:prstGeom prst="rect">
                  <a:avLst/>
                </a:prstGeom>
                <a:solidFill>
                  <a:srgbClr val="DEDED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88" name="Rectangle 15630"/>
                <p:cNvSpPr>
                  <a:spLocks noChangeArrowheads="1"/>
                </p:cNvSpPr>
                <p:nvPr/>
              </p:nvSpPr>
              <p:spPr bwMode="auto">
                <a:xfrm>
                  <a:off x="5169" y="2654"/>
                  <a:ext cx="2" cy="32"/>
                </a:xfrm>
                <a:prstGeom prst="rect">
                  <a:avLst/>
                </a:prstGeom>
                <a:solidFill>
                  <a:srgbClr val="E0E0E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89" name="Rectangle 15631"/>
                <p:cNvSpPr>
                  <a:spLocks noChangeArrowheads="1"/>
                </p:cNvSpPr>
                <p:nvPr/>
              </p:nvSpPr>
              <p:spPr bwMode="auto">
                <a:xfrm>
                  <a:off x="5171" y="2654"/>
                  <a:ext cx="3" cy="32"/>
                </a:xfrm>
                <a:prstGeom prst="rect">
                  <a:avLst/>
                </a:prstGeom>
                <a:solidFill>
                  <a:srgbClr val="E2E2E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90" name="Rectangle 15632"/>
                <p:cNvSpPr>
                  <a:spLocks noChangeArrowheads="1"/>
                </p:cNvSpPr>
                <p:nvPr/>
              </p:nvSpPr>
              <p:spPr bwMode="auto">
                <a:xfrm>
                  <a:off x="5174" y="2654"/>
                  <a:ext cx="3" cy="32"/>
                </a:xfrm>
                <a:prstGeom prst="rect">
                  <a:avLst/>
                </a:prstGeom>
                <a:solidFill>
                  <a:srgbClr val="E4E4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91" name="Rectangle 15633"/>
                <p:cNvSpPr>
                  <a:spLocks noChangeArrowheads="1"/>
                </p:cNvSpPr>
                <p:nvPr/>
              </p:nvSpPr>
              <p:spPr bwMode="auto">
                <a:xfrm>
                  <a:off x="5177" y="2654"/>
                  <a:ext cx="2" cy="32"/>
                </a:xfrm>
                <a:prstGeom prst="rect">
                  <a:avLst/>
                </a:prstGeom>
                <a:solidFill>
                  <a:srgbClr val="E6E6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92" name="Rectangle 15634"/>
                <p:cNvSpPr>
                  <a:spLocks noChangeArrowheads="1"/>
                </p:cNvSpPr>
                <p:nvPr/>
              </p:nvSpPr>
              <p:spPr bwMode="auto">
                <a:xfrm>
                  <a:off x="5179" y="2654"/>
                  <a:ext cx="2" cy="32"/>
                </a:xfrm>
                <a:prstGeom prst="rect">
                  <a:avLst/>
                </a:prstGeom>
                <a:solidFill>
                  <a:srgbClr val="E8E8E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93" name="Rectangle 15635"/>
                <p:cNvSpPr>
                  <a:spLocks noChangeArrowheads="1"/>
                </p:cNvSpPr>
                <p:nvPr/>
              </p:nvSpPr>
              <p:spPr bwMode="auto">
                <a:xfrm>
                  <a:off x="5181" y="2654"/>
                  <a:ext cx="3" cy="32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94" name="Rectangle 15636"/>
                <p:cNvSpPr>
                  <a:spLocks noChangeArrowheads="1"/>
                </p:cNvSpPr>
                <p:nvPr/>
              </p:nvSpPr>
              <p:spPr bwMode="auto">
                <a:xfrm>
                  <a:off x="5184" y="2654"/>
                  <a:ext cx="3" cy="32"/>
                </a:xfrm>
                <a:prstGeom prst="rect">
                  <a:avLst/>
                </a:prstGeom>
                <a:solidFill>
                  <a:srgbClr val="ECEC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95" name="Rectangle 15637"/>
                <p:cNvSpPr>
                  <a:spLocks noChangeArrowheads="1"/>
                </p:cNvSpPr>
                <p:nvPr/>
              </p:nvSpPr>
              <p:spPr bwMode="auto">
                <a:xfrm>
                  <a:off x="5187" y="2654"/>
                  <a:ext cx="4" cy="32"/>
                </a:xfrm>
                <a:prstGeom prst="rect">
                  <a:avLst/>
                </a:prstGeom>
                <a:solidFill>
                  <a:srgbClr val="EEEE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96" name="Rectangle 15638"/>
                <p:cNvSpPr>
                  <a:spLocks noChangeArrowheads="1"/>
                </p:cNvSpPr>
                <p:nvPr/>
              </p:nvSpPr>
              <p:spPr bwMode="auto">
                <a:xfrm>
                  <a:off x="5191" y="2654"/>
                  <a:ext cx="3" cy="32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97" name="Rectangle 15639"/>
                <p:cNvSpPr>
                  <a:spLocks noChangeArrowheads="1"/>
                </p:cNvSpPr>
                <p:nvPr/>
              </p:nvSpPr>
              <p:spPr bwMode="auto">
                <a:xfrm>
                  <a:off x="5194" y="2654"/>
                  <a:ext cx="5" cy="32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98" name="Rectangle 15640"/>
                <p:cNvSpPr>
                  <a:spLocks noChangeArrowheads="1"/>
                </p:cNvSpPr>
                <p:nvPr/>
              </p:nvSpPr>
              <p:spPr bwMode="auto">
                <a:xfrm>
                  <a:off x="5199" y="2654"/>
                  <a:ext cx="4" cy="32"/>
                </a:xfrm>
                <a:prstGeom prst="rect">
                  <a:avLst/>
                </a:prstGeom>
                <a:solidFill>
                  <a:srgbClr val="F4F4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99" name="Rectangle 15641"/>
                <p:cNvSpPr>
                  <a:spLocks noChangeArrowheads="1"/>
                </p:cNvSpPr>
                <p:nvPr/>
              </p:nvSpPr>
              <p:spPr bwMode="auto">
                <a:xfrm>
                  <a:off x="5203" y="2654"/>
                  <a:ext cx="5" cy="32"/>
                </a:xfrm>
                <a:prstGeom prst="rect">
                  <a:avLst/>
                </a:prstGeom>
                <a:solidFill>
                  <a:srgbClr val="F6F6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00" name="Rectangle 15642"/>
                <p:cNvSpPr>
                  <a:spLocks noChangeArrowheads="1"/>
                </p:cNvSpPr>
                <p:nvPr/>
              </p:nvSpPr>
              <p:spPr bwMode="auto">
                <a:xfrm>
                  <a:off x="5208" y="2654"/>
                  <a:ext cx="6" cy="32"/>
                </a:xfrm>
                <a:prstGeom prst="rect">
                  <a:avLst/>
                </a:prstGeom>
                <a:solidFill>
                  <a:srgbClr val="F8F8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01" name="Rectangle 15643"/>
                <p:cNvSpPr>
                  <a:spLocks noChangeArrowheads="1"/>
                </p:cNvSpPr>
                <p:nvPr/>
              </p:nvSpPr>
              <p:spPr bwMode="auto">
                <a:xfrm>
                  <a:off x="5214" y="2654"/>
                  <a:ext cx="7" cy="32"/>
                </a:xfrm>
                <a:prstGeom prst="rect">
                  <a:avLst/>
                </a:prstGeom>
                <a:solidFill>
                  <a:srgbClr val="FAFA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02" name="Rectangle 15644"/>
                <p:cNvSpPr>
                  <a:spLocks noChangeArrowheads="1"/>
                </p:cNvSpPr>
                <p:nvPr/>
              </p:nvSpPr>
              <p:spPr bwMode="auto">
                <a:xfrm>
                  <a:off x="5221" y="2654"/>
                  <a:ext cx="9" cy="32"/>
                </a:xfrm>
                <a:prstGeom prst="rect">
                  <a:avLst/>
                </a:prstGeom>
                <a:solidFill>
                  <a:srgbClr val="FC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03" name="Rectangle 15645"/>
                <p:cNvSpPr>
                  <a:spLocks noChangeArrowheads="1"/>
                </p:cNvSpPr>
                <p:nvPr/>
              </p:nvSpPr>
              <p:spPr bwMode="auto">
                <a:xfrm>
                  <a:off x="5230" y="2654"/>
                  <a:ext cx="27" cy="32"/>
                </a:xfrm>
                <a:prstGeom prst="rect">
                  <a:avLst/>
                </a:prstGeom>
                <a:solidFill>
                  <a:srgbClr val="FE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04" name="Rectangle 15646"/>
                <p:cNvSpPr>
                  <a:spLocks noChangeArrowheads="1"/>
                </p:cNvSpPr>
                <p:nvPr/>
              </p:nvSpPr>
              <p:spPr bwMode="auto">
                <a:xfrm>
                  <a:off x="5257" y="2654"/>
                  <a:ext cx="9" cy="32"/>
                </a:xfrm>
                <a:prstGeom prst="rect">
                  <a:avLst/>
                </a:prstGeom>
                <a:solidFill>
                  <a:srgbClr val="FC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05" name="Rectangle 15647"/>
                <p:cNvSpPr>
                  <a:spLocks noChangeArrowheads="1"/>
                </p:cNvSpPr>
                <p:nvPr/>
              </p:nvSpPr>
              <p:spPr bwMode="auto">
                <a:xfrm>
                  <a:off x="5266" y="2654"/>
                  <a:ext cx="6" cy="32"/>
                </a:xfrm>
                <a:prstGeom prst="rect">
                  <a:avLst/>
                </a:prstGeom>
                <a:solidFill>
                  <a:srgbClr val="FAFA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06" name="Rectangle 15648"/>
                <p:cNvSpPr>
                  <a:spLocks noChangeArrowheads="1"/>
                </p:cNvSpPr>
                <p:nvPr/>
              </p:nvSpPr>
              <p:spPr bwMode="auto">
                <a:xfrm>
                  <a:off x="5272" y="2654"/>
                  <a:ext cx="6" cy="32"/>
                </a:xfrm>
                <a:prstGeom prst="rect">
                  <a:avLst/>
                </a:prstGeom>
                <a:solidFill>
                  <a:srgbClr val="F8F8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07" name="Rectangle 15649"/>
                <p:cNvSpPr>
                  <a:spLocks noChangeArrowheads="1"/>
                </p:cNvSpPr>
                <p:nvPr/>
              </p:nvSpPr>
              <p:spPr bwMode="auto">
                <a:xfrm>
                  <a:off x="5278" y="2654"/>
                  <a:ext cx="4" cy="32"/>
                </a:xfrm>
                <a:prstGeom prst="rect">
                  <a:avLst/>
                </a:prstGeom>
                <a:solidFill>
                  <a:srgbClr val="F6F6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08" name="Rectangle 15650"/>
                <p:cNvSpPr>
                  <a:spLocks noChangeArrowheads="1"/>
                </p:cNvSpPr>
                <p:nvPr/>
              </p:nvSpPr>
              <p:spPr bwMode="auto">
                <a:xfrm>
                  <a:off x="5282" y="2654"/>
                  <a:ext cx="5" cy="32"/>
                </a:xfrm>
                <a:prstGeom prst="rect">
                  <a:avLst/>
                </a:prstGeom>
                <a:solidFill>
                  <a:srgbClr val="F4F4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09" name="Rectangle 15651"/>
                <p:cNvSpPr>
                  <a:spLocks noChangeArrowheads="1"/>
                </p:cNvSpPr>
                <p:nvPr/>
              </p:nvSpPr>
              <p:spPr bwMode="auto">
                <a:xfrm>
                  <a:off x="5287" y="2654"/>
                  <a:ext cx="3" cy="32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10" name="Rectangle 15652"/>
                <p:cNvSpPr>
                  <a:spLocks noChangeArrowheads="1"/>
                </p:cNvSpPr>
                <p:nvPr/>
              </p:nvSpPr>
              <p:spPr bwMode="auto">
                <a:xfrm>
                  <a:off x="5290" y="2654"/>
                  <a:ext cx="3" cy="32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11" name="Rectangle 15653"/>
                <p:cNvSpPr>
                  <a:spLocks noChangeArrowheads="1"/>
                </p:cNvSpPr>
                <p:nvPr/>
              </p:nvSpPr>
              <p:spPr bwMode="auto">
                <a:xfrm>
                  <a:off x="5293" y="2654"/>
                  <a:ext cx="4" cy="32"/>
                </a:xfrm>
                <a:prstGeom prst="rect">
                  <a:avLst/>
                </a:prstGeom>
                <a:solidFill>
                  <a:srgbClr val="EEEE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12" name="Rectangle 15654"/>
                <p:cNvSpPr>
                  <a:spLocks noChangeArrowheads="1"/>
                </p:cNvSpPr>
                <p:nvPr/>
              </p:nvSpPr>
              <p:spPr bwMode="auto">
                <a:xfrm>
                  <a:off x="5297" y="2654"/>
                  <a:ext cx="3" cy="32"/>
                </a:xfrm>
                <a:prstGeom prst="rect">
                  <a:avLst/>
                </a:prstGeom>
                <a:solidFill>
                  <a:srgbClr val="ECEC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13" name="Rectangle 15655"/>
                <p:cNvSpPr>
                  <a:spLocks noChangeArrowheads="1"/>
                </p:cNvSpPr>
                <p:nvPr/>
              </p:nvSpPr>
              <p:spPr bwMode="auto">
                <a:xfrm>
                  <a:off x="5300" y="2654"/>
                  <a:ext cx="3" cy="32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14" name="Rectangle 15656"/>
                <p:cNvSpPr>
                  <a:spLocks noChangeArrowheads="1"/>
                </p:cNvSpPr>
                <p:nvPr/>
              </p:nvSpPr>
              <p:spPr bwMode="auto">
                <a:xfrm>
                  <a:off x="5303" y="2654"/>
                  <a:ext cx="2" cy="32"/>
                </a:xfrm>
                <a:prstGeom prst="rect">
                  <a:avLst/>
                </a:prstGeom>
                <a:solidFill>
                  <a:srgbClr val="E8E8E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15" name="Rectangle 15657"/>
                <p:cNvSpPr>
                  <a:spLocks noChangeArrowheads="1"/>
                </p:cNvSpPr>
                <p:nvPr/>
              </p:nvSpPr>
              <p:spPr bwMode="auto">
                <a:xfrm>
                  <a:off x="5305" y="2654"/>
                  <a:ext cx="2" cy="32"/>
                </a:xfrm>
                <a:prstGeom prst="rect">
                  <a:avLst/>
                </a:prstGeom>
                <a:solidFill>
                  <a:srgbClr val="E6E6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16" name="Rectangle 15658"/>
                <p:cNvSpPr>
                  <a:spLocks noChangeArrowheads="1"/>
                </p:cNvSpPr>
                <p:nvPr/>
              </p:nvSpPr>
              <p:spPr bwMode="auto">
                <a:xfrm>
                  <a:off x="5307" y="2654"/>
                  <a:ext cx="3" cy="32"/>
                </a:xfrm>
                <a:prstGeom prst="rect">
                  <a:avLst/>
                </a:prstGeom>
                <a:solidFill>
                  <a:srgbClr val="E4E4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17" name="Rectangle 15659"/>
                <p:cNvSpPr>
                  <a:spLocks noChangeArrowheads="1"/>
                </p:cNvSpPr>
                <p:nvPr/>
              </p:nvSpPr>
              <p:spPr bwMode="auto">
                <a:xfrm>
                  <a:off x="5310" y="2654"/>
                  <a:ext cx="3" cy="32"/>
                </a:xfrm>
                <a:prstGeom prst="rect">
                  <a:avLst/>
                </a:prstGeom>
                <a:solidFill>
                  <a:srgbClr val="E2E2E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18" name="Rectangle 15660"/>
                <p:cNvSpPr>
                  <a:spLocks noChangeArrowheads="1"/>
                </p:cNvSpPr>
                <p:nvPr/>
              </p:nvSpPr>
              <p:spPr bwMode="auto">
                <a:xfrm>
                  <a:off x="5313" y="2654"/>
                  <a:ext cx="2" cy="32"/>
                </a:xfrm>
                <a:prstGeom prst="rect">
                  <a:avLst/>
                </a:prstGeom>
                <a:solidFill>
                  <a:srgbClr val="E0E0E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19" name="Rectangle 15661"/>
                <p:cNvSpPr>
                  <a:spLocks noChangeArrowheads="1"/>
                </p:cNvSpPr>
                <p:nvPr/>
              </p:nvSpPr>
              <p:spPr bwMode="auto">
                <a:xfrm>
                  <a:off x="5315" y="2654"/>
                  <a:ext cx="3" cy="32"/>
                </a:xfrm>
                <a:prstGeom prst="rect">
                  <a:avLst/>
                </a:prstGeom>
                <a:solidFill>
                  <a:srgbClr val="DEDED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20" name="Rectangle 15662"/>
                <p:cNvSpPr>
                  <a:spLocks noChangeArrowheads="1"/>
                </p:cNvSpPr>
                <p:nvPr/>
              </p:nvSpPr>
              <p:spPr bwMode="auto">
                <a:xfrm>
                  <a:off x="5318" y="2654"/>
                  <a:ext cx="1" cy="32"/>
                </a:xfrm>
                <a:prstGeom prst="rect">
                  <a:avLst/>
                </a:prstGeom>
                <a:solidFill>
                  <a:srgbClr val="DCDCD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21" name="Rectangle 15663"/>
                <p:cNvSpPr>
                  <a:spLocks noChangeArrowheads="1"/>
                </p:cNvSpPr>
                <p:nvPr/>
              </p:nvSpPr>
              <p:spPr bwMode="auto">
                <a:xfrm>
                  <a:off x="5319" y="2654"/>
                  <a:ext cx="2" cy="32"/>
                </a:xfrm>
                <a:prstGeom prst="rect">
                  <a:avLst/>
                </a:prstGeom>
                <a:solidFill>
                  <a:srgbClr val="DADAD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22" name="Rectangle 15664"/>
                <p:cNvSpPr>
                  <a:spLocks noChangeArrowheads="1"/>
                </p:cNvSpPr>
                <p:nvPr/>
              </p:nvSpPr>
              <p:spPr bwMode="auto">
                <a:xfrm>
                  <a:off x="5321" y="2654"/>
                  <a:ext cx="2" cy="32"/>
                </a:xfrm>
                <a:prstGeom prst="rect">
                  <a:avLst/>
                </a:prstGeom>
                <a:solidFill>
                  <a:srgbClr val="D8D8D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23" name="Rectangle 15665"/>
                <p:cNvSpPr>
                  <a:spLocks noChangeArrowheads="1"/>
                </p:cNvSpPr>
                <p:nvPr/>
              </p:nvSpPr>
              <p:spPr bwMode="auto">
                <a:xfrm>
                  <a:off x="5323" y="2654"/>
                  <a:ext cx="2" cy="32"/>
                </a:xfrm>
                <a:prstGeom prst="rect">
                  <a:avLst/>
                </a:prstGeom>
                <a:solidFill>
                  <a:srgbClr val="D6D6D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24" name="Rectangle 15666"/>
                <p:cNvSpPr>
                  <a:spLocks noChangeArrowheads="1"/>
                </p:cNvSpPr>
                <p:nvPr/>
              </p:nvSpPr>
              <p:spPr bwMode="auto">
                <a:xfrm>
                  <a:off x="5325" y="2654"/>
                  <a:ext cx="2" cy="32"/>
                </a:xfrm>
                <a:prstGeom prst="rect">
                  <a:avLst/>
                </a:prstGeom>
                <a:solidFill>
                  <a:srgbClr val="D4D4D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25" name="Rectangle 15667"/>
                <p:cNvSpPr>
                  <a:spLocks noChangeArrowheads="1"/>
                </p:cNvSpPr>
                <p:nvPr/>
              </p:nvSpPr>
              <p:spPr bwMode="auto">
                <a:xfrm>
                  <a:off x="5327" y="2654"/>
                  <a:ext cx="3" cy="32"/>
                </a:xfrm>
                <a:prstGeom prst="rect">
                  <a:avLst/>
                </a:prstGeom>
                <a:solidFill>
                  <a:srgbClr val="D2D2D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26" name="Rectangle 15668"/>
                <p:cNvSpPr>
                  <a:spLocks noChangeArrowheads="1"/>
                </p:cNvSpPr>
                <p:nvPr/>
              </p:nvSpPr>
              <p:spPr bwMode="auto">
                <a:xfrm>
                  <a:off x="5330" y="2654"/>
                  <a:ext cx="1" cy="32"/>
                </a:xfrm>
                <a:prstGeom prst="rect">
                  <a:avLst/>
                </a:prstGeom>
                <a:solidFill>
                  <a:srgbClr val="D0D0D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27" name="Rectangle 15669"/>
                <p:cNvSpPr>
                  <a:spLocks noChangeArrowheads="1"/>
                </p:cNvSpPr>
                <p:nvPr/>
              </p:nvSpPr>
              <p:spPr bwMode="auto">
                <a:xfrm>
                  <a:off x="5331" y="2654"/>
                  <a:ext cx="2" cy="32"/>
                </a:xfrm>
                <a:prstGeom prst="rect">
                  <a:avLst/>
                </a:prstGeom>
                <a:solidFill>
                  <a:srgbClr val="CECEC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28" name="Rectangle 15670"/>
                <p:cNvSpPr>
                  <a:spLocks noChangeArrowheads="1"/>
                </p:cNvSpPr>
                <p:nvPr/>
              </p:nvSpPr>
              <p:spPr bwMode="auto">
                <a:xfrm>
                  <a:off x="5333" y="2654"/>
                  <a:ext cx="2" cy="32"/>
                </a:xfrm>
                <a:prstGeom prst="rect">
                  <a:avLst/>
                </a:prstGeom>
                <a:solidFill>
                  <a:srgbClr val="CC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29" name="Rectangle 15671"/>
                <p:cNvSpPr>
                  <a:spLocks noChangeArrowheads="1"/>
                </p:cNvSpPr>
                <p:nvPr/>
              </p:nvSpPr>
              <p:spPr bwMode="auto">
                <a:xfrm>
                  <a:off x="5335" y="2654"/>
                  <a:ext cx="1" cy="32"/>
                </a:xfrm>
                <a:prstGeom prst="rect">
                  <a:avLst/>
                </a:prstGeom>
                <a:solidFill>
                  <a:srgbClr val="CACA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30" name="Rectangle 15672"/>
                <p:cNvSpPr>
                  <a:spLocks noChangeArrowheads="1"/>
                </p:cNvSpPr>
                <p:nvPr/>
              </p:nvSpPr>
              <p:spPr bwMode="auto">
                <a:xfrm>
                  <a:off x="5336" y="2654"/>
                  <a:ext cx="2" cy="32"/>
                </a:xfrm>
                <a:prstGeom prst="rect">
                  <a:avLst/>
                </a:prstGeom>
                <a:solidFill>
                  <a:srgbClr val="C8C8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31" name="Rectangle 15673"/>
                <p:cNvSpPr>
                  <a:spLocks noChangeArrowheads="1"/>
                </p:cNvSpPr>
                <p:nvPr/>
              </p:nvSpPr>
              <p:spPr bwMode="auto">
                <a:xfrm>
                  <a:off x="5338" y="2654"/>
                  <a:ext cx="2" cy="32"/>
                </a:xfrm>
                <a:prstGeom prst="rect">
                  <a:avLst/>
                </a:prstGeom>
                <a:solidFill>
                  <a:srgbClr val="C6C6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32" name="Rectangle 15674"/>
                <p:cNvSpPr>
                  <a:spLocks noChangeArrowheads="1"/>
                </p:cNvSpPr>
                <p:nvPr/>
              </p:nvSpPr>
              <p:spPr bwMode="auto">
                <a:xfrm>
                  <a:off x="5340" y="2654"/>
                  <a:ext cx="2" cy="32"/>
                </a:xfrm>
                <a:prstGeom prst="rect">
                  <a:avLst/>
                </a:prstGeom>
                <a:solidFill>
                  <a:srgbClr val="C4C4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33" name="Rectangle 15675"/>
                <p:cNvSpPr>
                  <a:spLocks noChangeArrowheads="1"/>
                </p:cNvSpPr>
                <p:nvPr/>
              </p:nvSpPr>
              <p:spPr bwMode="auto">
                <a:xfrm>
                  <a:off x="5342" y="2654"/>
                  <a:ext cx="1" cy="32"/>
                </a:xfrm>
                <a:prstGeom prst="rect">
                  <a:avLst/>
                </a:prstGeom>
                <a:solidFill>
                  <a:srgbClr val="C2C2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34" name="Rectangle 15676"/>
                <p:cNvSpPr>
                  <a:spLocks noChangeArrowheads="1"/>
                </p:cNvSpPr>
                <p:nvPr/>
              </p:nvSpPr>
              <p:spPr bwMode="auto">
                <a:xfrm>
                  <a:off x="5343" y="2654"/>
                  <a:ext cx="3" cy="32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35" name="Rectangle 15677"/>
                <p:cNvSpPr>
                  <a:spLocks noChangeArrowheads="1"/>
                </p:cNvSpPr>
                <p:nvPr/>
              </p:nvSpPr>
              <p:spPr bwMode="auto">
                <a:xfrm>
                  <a:off x="5346" y="2654"/>
                  <a:ext cx="1" cy="32"/>
                </a:xfrm>
                <a:prstGeom prst="rect">
                  <a:avLst/>
                </a:prstGeom>
                <a:solidFill>
                  <a:srgbClr val="BEB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36" name="Rectangle 15678"/>
                <p:cNvSpPr>
                  <a:spLocks noChangeArrowheads="1"/>
                </p:cNvSpPr>
                <p:nvPr/>
              </p:nvSpPr>
              <p:spPr bwMode="auto">
                <a:xfrm>
                  <a:off x="5347" y="2654"/>
                  <a:ext cx="2" cy="32"/>
                </a:xfrm>
                <a:prstGeom prst="rect">
                  <a:avLst/>
                </a:prstGeom>
                <a:solidFill>
                  <a:srgbClr val="BCBC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37" name="Rectangle 15679"/>
                <p:cNvSpPr>
                  <a:spLocks noChangeArrowheads="1"/>
                </p:cNvSpPr>
                <p:nvPr/>
              </p:nvSpPr>
              <p:spPr bwMode="auto">
                <a:xfrm>
                  <a:off x="5349" y="2654"/>
                  <a:ext cx="2" cy="32"/>
                </a:xfrm>
                <a:prstGeom prst="rect">
                  <a:avLst/>
                </a:prstGeom>
                <a:solidFill>
                  <a:srgbClr val="BABA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38" name="Rectangle 15680"/>
                <p:cNvSpPr>
                  <a:spLocks noChangeArrowheads="1"/>
                </p:cNvSpPr>
                <p:nvPr/>
              </p:nvSpPr>
              <p:spPr bwMode="auto">
                <a:xfrm>
                  <a:off x="5351" y="2654"/>
                  <a:ext cx="2" cy="32"/>
                </a:xfrm>
                <a:prstGeom prst="rect">
                  <a:avLst/>
                </a:prstGeom>
                <a:solidFill>
                  <a:srgbClr val="B8B8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39" name="Rectangle 15681"/>
                <p:cNvSpPr>
                  <a:spLocks noChangeArrowheads="1"/>
                </p:cNvSpPr>
                <p:nvPr/>
              </p:nvSpPr>
              <p:spPr bwMode="auto">
                <a:xfrm>
                  <a:off x="5353" y="2654"/>
                  <a:ext cx="1" cy="32"/>
                </a:xfrm>
                <a:prstGeom prst="rect">
                  <a:avLst/>
                </a:prstGeom>
                <a:solidFill>
                  <a:srgbClr val="B6B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40" name="Rectangle 15682"/>
                <p:cNvSpPr>
                  <a:spLocks noChangeArrowheads="1"/>
                </p:cNvSpPr>
                <p:nvPr/>
              </p:nvSpPr>
              <p:spPr bwMode="auto">
                <a:xfrm>
                  <a:off x="5354" y="2654"/>
                  <a:ext cx="2" cy="32"/>
                </a:xfrm>
                <a:prstGeom prst="rect">
                  <a:avLst/>
                </a:prstGeom>
                <a:solidFill>
                  <a:srgbClr val="B4B4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41" name="Rectangle 15683"/>
                <p:cNvSpPr>
                  <a:spLocks noChangeArrowheads="1"/>
                </p:cNvSpPr>
                <p:nvPr/>
              </p:nvSpPr>
              <p:spPr bwMode="auto">
                <a:xfrm>
                  <a:off x="5356" y="2654"/>
                  <a:ext cx="2" cy="32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42" name="Rectangle 15684"/>
                <p:cNvSpPr>
                  <a:spLocks noChangeArrowheads="1"/>
                </p:cNvSpPr>
                <p:nvPr/>
              </p:nvSpPr>
              <p:spPr bwMode="auto">
                <a:xfrm>
                  <a:off x="5358" y="2654"/>
                  <a:ext cx="1" cy="32"/>
                </a:xfrm>
                <a:prstGeom prst="rect">
                  <a:avLst/>
                </a:prstGeom>
                <a:solidFill>
                  <a:srgbClr val="B0B0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43" name="Rectangle 15685"/>
                <p:cNvSpPr>
                  <a:spLocks noChangeArrowheads="1"/>
                </p:cNvSpPr>
                <p:nvPr/>
              </p:nvSpPr>
              <p:spPr bwMode="auto">
                <a:xfrm>
                  <a:off x="5359" y="2654"/>
                  <a:ext cx="2" cy="32"/>
                </a:xfrm>
                <a:prstGeom prst="rect">
                  <a:avLst/>
                </a:prstGeom>
                <a:solidFill>
                  <a:srgbClr val="AEAEA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44" name="Rectangle 15686"/>
                <p:cNvSpPr>
                  <a:spLocks noChangeArrowheads="1"/>
                </p:cNvSpPr>
                <p:nvPr/>
              </p:nvSpPr>
              <p:spPr bwMode="auto">
                <a:xfrm>
                  <a:off x="5361" y="2654"/>
                  <a:ext cx="2" cy="32"/>
                </a:xfrm>
                <a:prstGeom prst="rect">
                  <a:avLst/>
                </a:prstGeom>
                <a:solidFill>
                  <a:srgbClr val="ACAC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45" name="Rectangle 15687"/>
                <p:cNvSpPr>
                  <a:spLocks noChangeArrowheads="1"/>
                </p:cNvSpPr>
                <p:nvPr/>
              </p:nvSpPr>
              <p:spPr bwMode="auto">
                <a:xfrm>
                  <a:off x="5363" y="2654"/>
                  <a:ext cx="1" cy="32"/>
                </a:xfrm>
                <a:prstGeom prst="rect">
                  <a:avLst/>
                </a:prstGeom>
                <a:solidFill>
                  <a:srgbClr val="AAAAA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46" name="Rectangle 15688"/>
                <p:cNvSpPr>
                  <a:spLocks noChangeArrowheads="1"/>
                </p:cNvSpPr>
                <p:nvPr/>
              </p:nvSpPr>
              <p:spPr bwMode="auto">
                <a:xfrm>
                  <a:off x="5364" y="2654"/>
                  <a:ext cx="2" cy="32"/>
                </a:xfrm>
                <a:prstGeom prst="rect">
                  <a:avLst/>
                </a:prstGeom>
                <a:solidFill>
                  <a:srgbClr val="A8A8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47" name="Rectangle 15689"/>
                <p:cNvSpPr>
                  <a:spLocks noChangeArrowheads="1"/>
                </p:cNvSpPr>
                <p:nvPr/>
              </p:nvSpPr>
              <p:spPr bwMode="auto">
                <a:xfrm>
                  <a:off x="5366" y="2654"/>
                  <a:ext cx="2" cy="32"/>
                </a:xfrm>
                <a:prstGeom prst="rect">
                  <a:avLst/>
                </a:prstGeom>
                <a:solidFill>
                  <a:srgbClr val="A6A6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48" name="Rectangle 15690"/>
                <p:cNvSpPr>
                  <a:spLocks noChangeArrowheads="1"/>
                </p:cNvSpPr>
                <p:nvPr/>
              </p:nvSpPr>
              <p:spPr bwMode="auto">
                <a:xfrm>
                  <a:off x="5368" y="2654"/>
                  <a:ext cx="2" cy="32"/>
                </a:xfrm>
                <a:prstGeom prst="rect">
                  <a:avLst/>
                </a:prstGeom>
                <a:solidFill>
                  <a:srgbClr val="A4A4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49" name="Rectangle 15691"/>
                <p:cNvSpPr>
                  <a:spLocks noChangeArrowheads="1"/>
                </p:cNvSpPr>
                <p:nvPr/>
              </p:nvSpPr>
              <p:spPr bwMode="auto">
                <a:xfrm>
                  <a:off x="5370" y="2654"/>
                  <a:ext cx="2" cy="32"/>
                </a:xfrm>
                <a:prstGeom prst="rect">
                  <a:avLst/>
                </a:prstGeom>
                <a:solidFill>
                  <a:srgbClr val="A2A2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50" name="Rectangle 15692"/>
                <p:cNvSpPr>
                  <a:spLocks noChangeArrowheads="1"/>
                </p:cNvSpPr>
                <p:nvPr/>
              </p:nvSpPr>
              <p:spPr bwMode="auto">
                <a:xfrm>
                  <a:off x="5372" y="2654"/>
                  <a:ext cx="1" cy="32"/>
                </a:xfrm>
                <a:prstGeom prst="rect">
                  <a:avLst/>
                </a:prstGeom>
                <a:solidFill>
                  <a:srgbClr val="A0A0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51" name="Rectangle 15693"/>
                <p:cNvSpPr>
                  <a:spLocks noChangeArrowheads="1"/>
                </p:cNvSpPr>
                <p:nvPr/>
              </p:nvSpPr>
              <p:spPr bwMode="auto">
                <a:xfrm>
                  <a:off x="5373" y="2654"/>
                  <a:ext cx="2" cy="32"/>
                </a:xfrm>
                <a:prstGeom prst="rect">
                  <a:avLst/>
                </a:prstGeom>
                <a:solidFill>
                  <a:srgbClr val="9E9E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52" name="Rectangle 15694"/>
                <p:cNvSpPr>
                  <a:spLocks noChangeArrowheads="1"/>
                </p:cNvSpPr>
                <p:nvPr/>
              </p:nvSpPr>
              <p:spPr bwMode="auto">
                <a:xfrm>
                  <a:off x="5375" y="2654"/>
                  <a:ext cx="2" cy="32"/>
                </a:xfrm>
                <a:prstGeom prst="rect">
                  <a:avLst/>
                </a:prstGeom>
                <a:solidFill>
                  <a:srgbClr val="9C9C9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53" name="Rectangle 15695"/>
                <p:cNvSpPr>
                  <a:spLocks noChangeArrowheads="1"/>
                </p:cNvSpPr>
                <p:nvPr/>
              </p:nvSpPr>
              <p:spPr bwMode="auto">
                <a:xfrm>
                  <a:off x="5377" y="2654"/>
                  <a:ext cx="2" cy="32"/>
                </a:xfrm>
                <a:prstGeom prst="rect">
                  <a:avLst/>
                </a:prstGeom>
                <a:solidFill>
                  <a:srgbClr val="9A9A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54" name="Rectangle 15696"/>
                <p:cNvSpPr>
                  <a:spLocks noChangeArrowheads="1"/>
                </p:cNvSpPr>
                <p:nvPr/>
              </p:nvSpPr>
              <p:spPr bwMode="auto">
                <a:xfrm>
                  <a:off x="5379" y="2654"/>
                  <a:ext cx="2" cy="32"/>
                </a:xfrm>
                <a:prstGeom prst="rect">
                  <a:avLst/>
                </a:prstGeom>
                <a:solidFill>
                  <a:srgbClr val="9898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55" name="Rectangle 15697"/>
                <p:cNvSpPr>
                  <a:spLocks noChangeArrowheads="1"/>
                </p:cNvSpPr>
                <p:nvPr/>
              </p:nvSpPr>
              <p:spPr bwMode="auto">
                <a:xfrm>
                  <a:off x="5381" y="2654"/>
                  <a:ext cx="2" cy="32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56" name="Rectangle 15698"/>
                <p:cNvSpPr>
                  <a:spLocks noChangeArrowheads="1"/>
                </p:cNvSpPr>
                <p:nvPr/>
              </p:nvSpPr>
              <p:spPr bwMode="auto">
                <a:xfrm>
                  <a:off x="5383" y="2654"/>
                  <a:ext cx="2" cy="32"/>
                </a:xfrm>
                <a:prstGeom prst="rect">
                  <a:avLst/>
                </a:prstGeom>
                <a:solidFill>
                  <a:srgbClr val="94949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57" name="Rectangle 15699"/>
                <p:cNvSpPr>
                  <a:spLocks noChangeArrowheads="1"/>
                </p:cNvSpPr>
                <p:nvPr/>
              </p:nvSpPr>
              <p:spPr bwMode="auto">
                <a:xfrm>
                  <a:off x="5385" y="2654"/>
                  <a:ext cx="3" cy="32"/>
                </a:xfrm>
                <a:prstGeom prst="rect">
                  <a:avLst/>
                </a:prstGeom>
                <a:solidFill>
                  <a:srgbClr val="9292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58" name="Rectangle 15700"/>
                <p:cNvSpPr>
                  <a:spLocks noChangeArrowheads="1"/>
                </p:cNvSpPr>
                <p:nvPr/>
              </p:nvSpPr>
              <p:spPr bwMode="auto">
                <a:xfrm>
                  <a:off x="5388" y="2654"/>
                  <a:ext cx="1" cy="32"/>
                </a:xfrm>
                <a:prstGeom prst="rect">
                  <a:avLst/>
                </a:prstGeom>
                <a:solidFill>
                  <a:srgbClr val="9090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59" name="Rectangle 15701"/>
                <p:cNvSpPr>
                  <a:spLocks noChangeArrowheads="1"/>
                </p:cNvSpPr>
                <p:nvPr/>
              </p:nvSpPr>
              <p:spPr bwMode="auto">
                <a:xfrm>
                  <a:off x="5389" y="2654"/>
                  <a:ext cx="3" cy="32"/>
                </a:xfrm>
                <a:prstGeom prst="rect">
                  <a:avLst/>
                </a:prstGeom>
                <a:solidFill>
                  <a:srgbClr val="8E8E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60" name="Rectangle 15702"/>
                <p:cNvSpPr>
                  <a:spLocks noChangeArrowheads="1"/>
                </p:cNvSpPr>
                <p:nvPr/>
              </p:nvSpPr>
              <p:spPr bwMode="auto">
                <a:xfrm>
                  <a:off x="5392" y="2654"/>
                  <a:ext cx="2" cy="32"/>
                </a:xfrm>
                <a:prstGeom prst="rect">
                  <a:avLst/>
                </a:prstGeom>
                <a:solidFill>
                  <a:srgbClr val="8C8C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61" name="Rectangle 15703"/>
                <p:cNvSpPr>
                  <a:spLocks noChangeArrowheads="1"/>
                </p:cNvSpPr>
                <p:nvPr/>
              </p:nvSpPr>
              <p:spPr bwMode="auto">
                <a:xfrm>
                  <a:off x="5394" y="2654"/>
                  <a:ext cx="2" cy="32"/>
                </a:xfrm>
                <a:prstGeom prst="rect">
                  <a:avLst/>
                </a:prstGeom>
                <a:solidFill>
                  <a:srgbClr val="8A8A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62" name="Rectangle 15704"/>
                <p:cNvSpPr>
                  <a:spLocks noChangeArrowheads="1"/>
                </p:cNvSpPr>
                <p:nvPr/>
              </p:nvSpPr>
              <p:spPr bwMode="auto">
                <a:xfrm>
                  <a:off x="5396" y="2654"/>
                  <a:ext cx="3" cy="32"/>
                </a:xfrm>
                <a:prstGeom prst="rect">
                  <a:avLst/>
                </a:prstGeom>
                <a:solidFill>
                  <a:srgbClr val="8888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63" name="Rectangle 15705"/>
                <p:cNvSpPr>
                  <a:spLocks noChangeArrowheads="1"/>
                </p:cNvSpPr>
                <p:nvPr/>
              </p:nvSpPr>
              <p:spPr bwMode="auto">
                <a:xfrm>
                  <a:off x="5399" y="2654"/>
                  <a:ext cx="2" cy="32"/>
                </a:xfrm>
                <a:prstGeom prst="rect">
                  <a:avLst/>
                </a:prstGeom>
                <a:solidFill>
                  <a:srgbClr val="8686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64" name="Rectangle 15706"/>
                <p:cNvSpPr>
                  <a:spLocks noChangeArrowheads="1"/>
                </p:cNvSpPr>
                <p:nvPr/>
              </p:nvSpPr>
              <p:spPr bwMode="auto">
                <a:xfrm>
                  <a:off x="5401" y="2654"/>
                  <a:ext cx="3" cy="32"/>
                </a:xfrm>
                <a:prstGeom prst="rect">
                  <a:avLst/>
                </a:prstGeom>
                <a:solidFill>
                  <a:srgbClr val="8484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65" name="Rectangle 15707"/>
                <p:cNvSpPr>
                  <a:spLocks noChangeArrowheads="1"/>
                </p:cNvSpPr>
                <p:nvPr/>
              </p:nvSpPr>
              <p:spPr bwMode="auto">
                <a:xfrm>
                  <a:off x="5404" y="2654"/>
                  <a:ext cx="3" cy="32"/>
                </a:xfrm>
                <a:prstGeom prst="rect">
                  <a:avLst/>
                </a:prstGeom>
                <a:solidFill>
                  <a:srgbClr val="828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66" name="Rectangle 15708"/>
                <p:cNvSpPr>
                  <a:spLocks noChangeArrowheads="1"/>
                </p:cNvSpPr>
                <p:nvPr/>
              </p:nvSpPr>
              <p:spPr bwMode="auto">
                <a:xfrm>
                  <a:off x="5407" y="2654"/>
                  <a:ext cx="4" cy="32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67" name="Rectangle 15709"/>
                <p:cNvSpPr>
                  <a:spLocks noChangeArrowheads="1"/>
                </p:cNvSpPr>
                <p:nvPr/>
              </p:nvSpPr>
              <p:spPr bwMode="auto">
                <a:xfrm>
                  <a:off x="5411" y="2654"/>
                  <a:ext cx="3" cy="32"/>
                </a:xfrm>
                <a:prstGeom prst="rect">
                  <a:avLst/>
                </a:prstGeom>
                <a:solidFill>
                  <a:srgbClr val="7E7E7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68" name="Rectangle 15710"/>
                <p:cNvSpPr>
                  <a:spLocks noChangeArrowheads="1"/>
                </p:cNvSpPr>
                <p:nvPr/>
              </p:nvSpPr>
              <p:spPr bwMode="auto">
                <a:xfrm>
                  <a:off x="5414" y="2654"/>
                  <a:ext cx="5" cy="32"/>
                </a:xfrm>
                <a:prstGeom prst="rect">
                  <a:avLst/>
                </a:prstGeom>
                <a:solidFill>
                  <a:srgbClr val="7C7C7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69" name="Rectangle 15711"/>
                <p:cNvSpPr>
                  <a:spLocks noChangeArrowheads="1"/>
                </p:cNvSpPr>
                <p:nvPr/>
              </p:nvSpPr>
              <p:spPr bwMode="auto">
                <a:xfrm>
                  <a:off x="5419" y="2654"/>
                  <a:ext cx="4" cy="32"/>
                </a:xfrm>
                <a:prstGeom prst="rect">
                  <a:avLst/>
                </a:prstGeom>
                <a:solidFill>
                  <a:srgbClr val="7A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70" name="Rectangle 15712"/>
                <p:cNvSpPr>
                  <a:spLocks noChangeArrowheads="1"/>
                </p:cNvSpPr>
                <p:nvPr/>
              </p:nvSpPr>
              <p:spPr bwMode="auto">
                <a:xfrm>
                  <a:off x="5423" y="2654"/>
                  <a:ext cx="6" cy="32"/>
                </a:xfrm>
                <a:prstGeom prst="rect">
                  <a:avLst/>
                </a:prstGeom>
                <a:solidFill>
                  <a:srgbClr val="78787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71" name="Rectangle 15713"/>
                <p:cNvSpPr>
                  <a:spLocks noChangeArrowheads="1"/>
                </p:cNvSpPr>
                <p:nvPr/>
              </p:nvSpPr>
              <p:spPr bwMode="auto">
                <a:xfrm>
                  <a:off x="5429" y="2654"/>
                  <a:ext cx="3" cy="32"/>
                </a:xfrm>
                <a:prstGeom prst="rect">
                  <a:avLst/>
                </a:prstGeom>
                <a:solidFill>
                  <a:srgbClr val="76767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472" name="Oval 15714"/>
                <p:cNvSpPr>
                  <a:spLocks noChangeArrowheads="1"/>
                </p:cNvSpPr>
                <p:nvPr/>
              </p:nvSpPr>
              <p:spPr bwMode="auto">
                <a:xfrm>
                  <a:off x="5051" y="2654"/>
                  <a:ext cx="380" cy="31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75" name="Group 15852"/>
              <p:cNvGrpSpPr>
                <a:grpSpLocks/>
              </p:cNvGrpSpPr>
              <p:nvPr/>
            </p:nvGrpSpPr>
            <p:grpSpPr bwMode="auto">
              <a:xfrm>
                <a:off x="7295603" y="4678933"/>
                <a:ext cx="458838" cy="41275"/>
                <a:chOff x="5083" y="3049"/>
                <a:chExt cx="289" cy="26"/>
              </a:xfrm>
            </p:grpSpPr>
            <p:sp>
              <p:nvSpPr>
                <p:cNvPr id="5199" name="Rectangle 15716"/>
                <p:cNvSpPr>
                  <a:spLocks noChangeArrowheads="1"/>
                </p:cNvSpPr>
                <p:nvPr/>
              </p:nvSpPr>
              <p:spPr bwMode="auto">
                <a:xfrm>
                  <a:off x="5083" y="3049"/>
                  <a:ext cx="4" cy="26"/>
                </a:xfrm>
                <a:prstGeom prst="rect">
                  <a:avLst/>
                </a:prstGeom>
                <a:solidFill>
                  <a:srgbClr val="76767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00" name="Rectangle 15717"/>
                <p:cNvSpPr>
                  <a:spLocks noChangeArrowheads="1"/>
                </p:cNvSpPr>
                <p:nvPr/>
              </p:nvSpPr>
              <p:spPr bwMode="auto">
                <a:xfrm>
                  <a:off x="5087" y="3049"/>
                  <a:ext cx="3" cy="26"/>
                </a:xfrm>
                <a:prstGeom prst="rect">
                  <a:avLst/>
                </a:prstGeom>
                <a:solidFill>
                  <a:srgbClr val="78787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01" name="Rectangle 15718"/>
                <p:cNvSpPr>
                  <a:spLocks noChangeArrowheads="1"/>
                </p:cNvSpPr>
                <p:nvPr/>
              </p:nvSpPr>
              <p:spPr bwMode="auto">
                <a:xfrm>
                  <a:off x="5090" y="3049"/>
                  <a:ext cx="3" cy="26"/>
                </a:xfrm>
                <a:prstGeom prst="rect">
                  <a:avLst/>
                </a:prstGeom>
                <a:solidFill>
                  <a:srgbClr val="7A7A7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02" name="Rectangle 15719"/>
                <p:cNvSpPr>
                  <a:spLocks noChangeArrowheads="1"/>
                </p:cNvSpPr>
                <p:nvPr/>
              </p:nvSpPr>
              <p:spPr bwMode="auto">
                <a:xfrm>
                  <a:off x="5093" y="3049"/>
                  <a:ext cx="4" cy="26"/>
                </a:xfrm>
                <a:prstGeom prst="rect">
                  <a:avLst/>
                </a:prstGeom>
                <a:solidFill>
                  <a:srgbClr val="7C7C7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03" name="Rectangle 15720"/>
                <p:cNvSpPr>
                  <a:spLocks noChangeArrowheads="1"/>
                </p:cNvSpPr>
                <p:nvPr/>
              </p:nvSpPr>
              <p:spPr bwMode="auto">
                <a:xfrm>
                  <a:off x="5097" y="3049"/>
                  <a:ext cx="2" cy="26"/>
                </a:xfrm>
                <a:prstGeom prst="rect">
                  <a:avLst/>
                </a:prstGeom>
                <a:solidFill>
                  <a:srgbClr val="7E7E7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04" name="Rectangle 15721"/>
                <p:cNvSpPr>
                  <a:spLocks noChangeArrowheads="1"/>
                </p:cNvSpPr>
                <p:nvPr/>
              </p:nvSpPr>
              <p:spPr bwMode="auto">
                <a:xfrm>
                  <a:off x="5099" y="3049"/>
                  <a:ext cx="4" cy="2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05" name="Rectangle 15722"/>
                <p:cNvSpPr>
                  <a:spLocks noChangeArrowheads="1"/>
                </p:cNvSpPr>
                <p:nvPr/>
              </p:nvSpPr>
              <p:spPr bwMode="auto">
                <a:xfrm>
                  <a:off x="5103" y="3049"/>
                  <a:ext cx="2" cy="26"/>
                </a:xfrm>
                <a:prstGeom prst="rect">
                  <a:avLst/>
                </a:prstGeom>
                <a:solidFill>
                  <a:srgbClr val="828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06" name="Rectangle 15723"/>
                <p:cNvSpPr>
                  <a:spLocks noChangeArrowheads="1"/>
                </p:cNvSpPr>
                <p:nvPr/>
              </p:nvSpPr>
              <p:spPr bwMode="auto">
                <a:xfrm>
                  <a:off x="5105" y="3049"/>
                  <a:ext cx="2" cy="26"/>
                </a:xfrm>
                <a:prstGeom prst="rect">
                  <a:avLst/>
                </a:prstGeom>
                <a:solidFill>
                  <a:srgbClr val="8484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07" name="Rectangle 15724"/>
                <p:cNvSpPr>
                  <a:spLocks noChangeArrowheads="1"/>
                </p:cNvSpPr>
                <p:nvPr/>
              </p:nvSpPr>
              <p:spPr bwMode="auto">
                <a:xfrm>
                  <a:off x="5107" y="3049"/>
                  <a:ext cx="3" cy="26"/>
                </a:xfrm>
                <a:prstGeom prst="rect">
                  <a:avLst/>
                </a:prstGeom>
                <a:solidFill>
                  <a:srgbClr val="8787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08" name="Rectangle 15725"/>
                <p:cNvSpPr>
                  <a:spLocks noChangeArrowheads="1"/>
                </p:cNvSpPr>
                <p:nvPr/>
              </p:nvSpPr>
              <p:spPr bwMode="auto">
                <a:xfrm>
                  <a:off x="5110" y="3049"/>
                  <a:ext cx="2" cy="26"/>
                </a:xfrm>
                <a:prstGeom prst="rect">
                  <a:avLst/>
                </a:prstGeom>
                <a:solidFill>
                  <a:srgbClr val="89898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09" name="Rectangle 15726"/>
                <p:cNvSpPr>
                  <a:spLocks noChangeArrowheads="1"/>
                </p:cNvSpPr>
                <p:nvPr/>
              </p:nvSpPr>
              <p:spPr bwMode="auto">
                <a:xfrm>
                  <a:off x="5112" y="3049"/>
                  <a:ext cx="1" cy="26"/>
                </a:xfrm>
                <a:prstGeom prst="rect">
                  <a:avLst/>
                </a:prstGeom>
                <a:solidFill>
                  <a:srgbClr val="8B8B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10" name="Rectangle 15727"/>
                <p:cNvSpPr>
                  <a:spLocks noChangeArrowheads="1"/>
                </p:cNvSpPr>
                <p:nvPr/>
              </p:nvSpPr>
              <p:spPr bwMode="auto">
                <a:xfrm>
                  <a:off x="5113" y="3049"/>
                  <a:ext cx="2" cy="26"/>
                </a:xfrm>
                <a:prstGeom prst="rect">
                  <a:avLst/>
                </a:prstGeom>
                <a:solidFill>
                  <a:srgbClr val="8D8D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11" name="Rectangle 15728"/>
                <p:cNvSpPr>
                  <a:spLocks noChangeArrowheads="1"/>
                </p:cNvSpPr>
                <p:nvPr/>
              </p:nvSpPr>
              <p:spPr bwMode="auto">
                <a:xfrm>
                  <a:off x="5115" y="3049"/>
                  <a:ext cx="1" cy="26"/>
                </a:xfrm>
                <a:prstGeom prst="rect">
                  <a:avLst/>
                </a:prstGeom>
                <a:solidFill>
                  <a:srgbClr val="8F8F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12" name="Rectangle 15729"/>
                <p:cNvSpPr>
                  <a:spLocks noChangeArrowheads="1"/>
                </p:cNvSpPr>
                <p:nvPr/>
              </p:nvSpPr>
              <p:spPr bwMode="auto">
                <a:xfrm>
                  <a:off x="5116" y="3049"/>
                  <a:ext cx="2" cy="26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13" name="Rectangle 15730"/>
                <p:cNvSpPr>
                  <a:spLocks noChangeArrowheads="1"/>
                </p:cNvSpPr>
                <p:nvPr/>
              </p:nvSpPr>
              <p:spPr bwMode="auto">
                <a:xfrm>
                  <a:off x="5118" y="3049"/>
                  <a:ext cx="3" cy="26"/>
                </a:xfrm>
                <a:prstGeom prst="rect">
                  <a:avLst/>
                </a:prstGeom>
                <a:solidFill>
                  <a:srgbClr val="94949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14" name="Rectangle 15731"/>
                <p:cNvSpPr>
                  <a:spLocks noChangeArrowheads="1"/>
                </p:cNvSpPr>
                <p:nvPr/>
              </p:nvSpPr>
              <p:spPr bwMode="auto">
                <a:xfrm>
                  <a:off x="5121" y="3049"/>
                  <a:ext cx="1" cy="26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15" name="Rectangle 15732"/>
                <p:cNvSpPr>
                  <a:spLocks noChangeArrowheads="1"/>
                </p:cNvSpPr>
                <p:nvPr/>
              </p:nvSpPr>
              <p:spPr bwMode="auto">
                <a:xfrm>
                  <a:off x="5122" y="3049"/>
                  <a:ext cx="1" cy="26"/>
                </a:xfrm>
                <a:prstGeom prst="rect">
                  <a:avLst/>
                </a:prstGeom>
                <a:solidFill>
                  <a:srgbClr val="9898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16" name="Rectangle 15733"/>
                <p:cNvSpPr>
                  <a:spLocks noChangeArrowheads="1"/>
                </p:cNvSpPr>
                <p:nvPr/>
              </p:nvSpPr>
              <p:spPr bwMode="auto">
                <a:xfrm>
                  <a:off x="5123" y="3049"/>
                  <a:ext cx="2" cy="26"/>
                </a:xfrm>
                <a:prstGeom prst="rect">
                  <a:avLst/>
                </a:prstGeom>
                <a:solidFill>
                  <a:srgbClr val="9A9A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17" name="Rectangle 15734"/>
                <p:cNvSpPr>
                  <a:spLocks noChangeArrowheads="1"/>
                </p:cNvSpPr>
                <p:nvPr/>
              </p:nvSpPr>
              <p:spPr bwMode="auto">
                <a:xfrm>
                  <a:off x="5125" y="3049"/>
                  <a:ext cx="1" cy="26"/>
                </a:xfrm>
                <a:prstGeom prst="rect">
                  <a:avLst/>
                </a:prstGeom>
                <a:solidFill>
                  <a:srgbClr val="9C9C9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18" name="Rectangle 15735"/>
                <p:cNvSpPr>
                  <a:spLocks noChangeArrowheads="1"/>
                </p:cNvSpPr>
                <p:nvPr/>
              </p:nvSpPr>
              <p:spPr bwMode="auto">
                <a:xfrm>
                  <a:off x="5126" y="3049"/>
                  <a:ext cx="2" cy="26"/>
                </a:xfrm>
                <a:prstGeom prst="rect">
                  <a:avLst/>
                </a:prstGeom>
                <a:solidFill>
                  <a:srgbClr val="9E9E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19" name="Rectangle 15736"/>
                <p:cNvSpPr>
                  <a:spLocks noChangeArrowheads="1"/>
                </p:cNvSpPr>
                <p:nvPr/>
              </p:nvSpPr>
              <p:spPr bwMode="auto">
                <a:xfrm>
                  <a:off x="5128" y="3049"/>
                  <a:ext cx="1" cy="26"/>
                </a:xfrm>
                <a:prstGeom prst="rect">
                  <a:avLst/>
                </a:prstGeom>
                <a:solidFill>
                  <a:srgbClr val="A0A0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20" name="Rectangle 15737"/>
                <p:cNvSpPr>
                  <a:spLocks noChangeArrowheads="1"/>
                </p:cNvSpPr>
                <p:nvPr/>
              </p:nvSpPr>
              <p:spPr bwMode="auto">
                <a:xfrm>
                  <a:off x="5129" y="3049"/>
                  <a:ext cx="1" cy="26"/>
                </a:xfrm>
                <a:prstGeom prst="rect">
                  <a:avLst/>
                </a:prstGeom>
                <a:solidFill>
                  <a:srgbClr val="A2A2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21" name="Rectangle 15738"/>
                <p:cNvSpPr>
                  <a:spLocks noChangeArrowheads="1"/>
                </p:cNvSpPr>
                <p:nvPr/>
              </p:nvSpPr>
              <p:spPr bwMode="auto">
                <a:xfrm>
                  <a:off x="5130" y="3049"/>
                  <a:ext cx="1" cy="26"/>
                </a:xfrm>
                <a:prstGeom prst="rect">
                  <a:avLst/>
                </a:prstGeom>
                <a:solidFill>
                  <a:srgbClr val="A4A4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22" name="Rectangle 15739"/>
                <p:cNvSpPr>
                  <a:spLocks noChangeArrowheads="1"/>
                </p:cNvSpPr>
                <p:nvPr/>
              </p:nvSpPr>
              <p:spPr bwMode="auto">
                <a:xfrm>
                  <a:off x="5131" y="3049"/>
                  <a:ext cx="2" cy="26"/>
                </a:xfrm>
                <a:prstGeom prst="rect">
                  <a:avLst/>
                </a:prstGeom>
                <a:solidFill>
                  <a:srgbClr val="A6A6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23" name="Rectangle 15740"/>
                <p:cNvSpPr>
                  <a:spLocks noChangeArrowheads="1"/>
                </p:cNvSpPr>
                <p:nvPr/>
              </p:nvSpPr>
              <p:spPr bwMode="auto">
                <a:xfrm>
                  <a:off x="5133" y="3049"/>
                  <a:ext cx="2" cy="26"/>
                </a:xfrm>
                <a:prstGeom prst="rect">
                  <a:avLst/>
                </a:prstGeom>
                <a:solidFill>
                  <a:srgbClr val="A8A8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24" name="Rectangle 15741"/>
                <p:cNvSpPr>
                  <a:spLocks noChangeArrowheads="1"/>
                </p:cNvSpPr>
                <p:nvPr/>
              </p:nvSpPr>
              <p:spPr bwMode="auto">
                <a:xfrm>
                  <a:off x="5135" y="3049"/>
                  <a:ext cx="1" cy="26"/>
                </a:xfrm>
                <a:prstGeom prst="rect">
                  <a:avLst/>
                </a:prstGeom>
                <a:solidFill>
                  <a:srgbClr val="AAAAA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25" name="Rectangle 15742"/>
                <p:cNvSpPr>
                  <a:spLocks noChangeArrowheads="1"/>
                </p:cNvSpPr>
                <p:nvPr/>
              </p:nvSpPr>
              <p:spPr bwMode="auto">
                <a:xfrm>
                  <a:off x="5136" y="3049"/>
                  <a:ext cx="1" cy="26"/>
                </a:xfrm>
                <a:prstGeom prst="rect">
                  <a:avLst/>
                </a:prstGeom>
                <a:solidFill>
                  <a:srgbClr val="ACAC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26" name="Rectangle 15743"/>
                <p:cNvSpPr>
                  <a:spLocks noChangeArrowheads="1"/>
                </p:cNvSpPr>
                <p:nvPr/>
              </p:nvSpPr>
              <p:spPr bwMode="auto">
                <a:xfrm>
                  <a:off x="5137" y="3049"/>
                  <a:ext cx="1" cy="26"/>
                </a:xfrm>
                <a:prstGeom prst="rect">
                  <a:avLst/>
                </a:prstGeom>
                <a:solidFill>
                  <a:srgbClr val="AEAEA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27" name="Rectangle 15744"/>
                <p:cNvSpPr>
                  <a:spLocks noChangeArrowheads="1"/>
                </p:cNvSpPr>
                <p:nvPr/>
              </p:nvSpPr>
              <p:spPr bwMode="auto">
                <a:xfrm>
                  <a:off x="5138" y="3049"/>
                  <a:ext cx="2" cy="26"/>
                </a:xfrm>
                <a:prstGeom prst="rect">
                  <a:avLst/>
                </a:prstGeom>
                <a:solidFill>
                  <a:srgbClr val="B0B0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28" name="Rectangle 15745"/>
                <p:cNvSpPr>
                  <a:spLocks noChangeArrowheads="1"/>
                </p:cNvSpPr>
                <p:nvPr/>
              </p:nvSpPr>
              <p:spPr bwMode="auto">
                <a:xfrm>
                  <a:off x="5140" y="3049"/>
                  <a:ext cx="1" cy="26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29" name="Rectangle 15746"/>
                <p:cNvSpPr>
                  <a:spLocks noChangeArrowheads="1"/>
                </p:cNvSpPr>
                <p:nvPr/>
              </p:nvSpPr>
              <p:spPr bwMode="auto">
                <a:xfrm>
                  <a:off x="5141" y="3049"/>
                  <a:ext cx="1" cy="26"/>
                </a:xfrm>
                <a:prstGeom prst="rect">
                  <a:avLst/>
                </a:prstGeom>
                <a:solidFill>
                  <a:srgbClr val="B4B4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30" name="Rectangle 15747"/>
                <p:cNvSpPr>
                  <a:spLocks noChangeArrowheads="1"/>
                </p:cNvSpPr>
                <p:nvPr/>
              </p:nvSpPr>
              <p:spPr bwMode="auto">
                <a:xfrm>
                  <a:off x="5142" y="3049"/>
                  <a:ext cx="1" cy="26"/>
                </a:xfrm>
                <a:prstGeom prst="rect">
                  <a:avLst/>
                </a:prstGeom>
                <a:solidFill>
                  <a:srgbClr val="B6B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31" name="Rectangle 15748"/>
                <p:cNvSpPr>
                  <a:spLocks noChangeArrowheads="1"/>
                </p:cNvSpPr>
                <p:nvPr/>
              </p:nvSpPr>
              <p:spPr bwMode="auto">
                <a:xfrm>
                  <a:off x="5143" y="3049"/>
                  <a:ext cx="2" cy="26"/>
                </a:xfrm>
                <a:prstGeom prst="rect">
                  <a:avLst/>
                </a:prstGeom>
                <a:solidFill>
                  <a:srgbClr val="B8B8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32" name="Rectangle 15749"/>
                <p:cNvSpPr>
                  <a:spLocks noChangeArrowheads="1"/>
                </p:cNvSpPr>
                <p:nvPr/>
              </p:nvSpPr>
              <p:spPr bwMode="auto">
                <a:xfrm>
                  <a:off x="5145" y="3049"/>
                  <a:ext cx="1" cy="26"/>
                </a:xfrm>
                <a:prstGeom prst="rect">
                  <a:avLst/>
                </a:prstGeom>
                <a:solidFill>
                  <a:srgbClr val="BABA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33" name="Rectangle 15750"/>
                <p:cNvSpPr>
                  <a:spLocks noChangeArrowheads="1"/>
                </p:cNvSpPr>
                <p:nvPr/>
              </p:nvSpPr>
              <p:spPr bwMode="auto">
                <a:xfrm>
                  <a:off x="5146" y="3049"/>
                  <a:ext cx="2" cy="26"/>
                </a:xfrm>
                <a:prstGeom prst="rect">
                  <a:avLst/>
                </a:prstGeom>
                <a:solidFill>
                  <a:srgbClr val="BCBC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34" name="Rectangle 15751"/>
                <p:cNvSpPr>
                  <a:spLocks noChangeArrowheads="1"/>
                </p:cNvSpPr>
                <p:nvPr/>
              </p:nvSpPr>
              <p:spPr bwMode="auto">
                <a:xfrm>
                  <a:off x="5148" y="3049"/>
                  <a:ext cx="2" cy="26"/>
                </a:xfrm>
                <a:prstGeom prst="rect">
                  <a:avLst/>
                </a:prstGeom>
                <a:solidFill>
                  <a:srgbClr val="BFBF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35" name="Rectangle 15752"/>
                <p:cNvSpPr>
                  <a:spLocks noChangeArrowheads="1"/>
                </p:cNvSpPr>
                <p:nvPr/>
              </p:nvSpPr>
              <p:spPr bwMode="auto">
                <a:xfrm>
                  <a:off x="5150" y="3049"/>
                  <a:ext cx="1" cy="26"/>
                </a:xfrm>
                <a:prstGeom prst="rect">
                  <a:avLst/>
                </a:prstGeom>
                <a:solidFill>
                  <a:srgbClr val="C1C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36" name="Rectangle 15753"/>
                <p:cNvSpPr>
                  <a:spLocks noChangeArrowheads="1"/>
                </p:cNvSpPr>
                <p:nvPr/>
              </p:nvSpPr>
              <p:spPr bwMode="auto">
                <a:xfrm>
                  <a:off x="5151" y="3049"/>
                  <a:ext cx="1" cy="26"/>
                </a:xfrm>
                <a:prstGeom prst="rect">
                  <a:avLst/>
                </a:prstGeom>
                <a:solidFill>
                  <a:srgbClr val="C3C3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37" name="Rectangle 15754"/>
                <p:cNvSpPr>
                  <a:spLocks noChangeArrowheads="1"/>
                </p:cNvSpPr>
                <p:nvPr/>
              </p:nvSpPr>
              <p:spPr bwMode="auto">
                <a:xfrm>
                  <a:off x="5152" y="3049"/>
                  <a:ext cx="1" cy="26"/>
                </a:xfrm>
                <a:prstGeom prst="rect">
                  <a:avLst/>
                </a:prstGeom>
                <a:solidFill>
                  <a:srgbClr val="C5C5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38" name="Rectangle 15755"/>
                <p:cNvSpPr>
                  <a:spLocks noChangeArrowheads="1"/>
                </p:cNvSpPr>
                <p:nvPr/>
              </p:nvSpPr>
              <p:spPr bwMode="auto">
                <a:xfrm>
                  <a:off x="5153" y="3049"/>
                  <a:ext cx="2" cy="26"/>
                </a:xfrm>
                <a:prstGeom prst="rect">
                  <a:avLst/>
                </a:prstGeom>
                <a:solidFill>
                  <a:srgbClr val="C7C7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39" name="Rectangle 15756"/>
                <p:cNvSpPr>
                  <a:spLocks noChangeArrowheads="1"/>
                </p:cNvSpPr>
                <p:nvPr/>
              </p:nvSpPr>
              <p:spPr bwMode="auto">
                <a:xfrm>
                  <a:off x="5155" y="3049"/>
                  <a:ext cx="1" cy="26"/>
                </a:xfrm>
                <a:prstGeom prst="rect">
                  <a:avLst/>
                </a:prstGeom>
                <a:solidFill>
                  <a:srgbClr val="C9C9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40" name="Rectangle 15757"/>
                <p:cNvSpPr>
                  <a:spLocks noChangeArrowheads="1"/>
                </p:cNvSpPr>
                <p:nvPr/>
              </p:nvSpPr>
              <p:spPr bwMode="auto">
                <a:xfrm>
                  <a:off x="5156" y="3049"/>
                  <a:ext cx="2" cy="26"/>
                </a:xfrm>
                <a:prstGeom prst="rect">
                  <a:avLst/>
                </a:prstGeom>
                <a:solidFill>
                  <a:srgbClr val="CBCB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41" name="Rectangle 15758"/>
                <p:cNvSpPr>
                  <a:spLocks noChangeArrowheads="1"/>
                </p:cNvSpPr>
                <p:nvPr/>
              </p:nvSpPr>
              <p:spPr bwMode="auto">
                <a:xfrm>
                  <a:off x="5158" y="3049"/>
                  <a:ext cx="1" cy="26"/>
                </a:xfrm>
                <a:prstGeom prst="rect">
                  <a:avLst/>
                </a:prstGeom>
                <a:solidFill>
                  <a:srgbClr val="CDCD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42" name="Rectangle 15759"/>
                <p:cNvSpPr>
                  <a:spLocks noChangeArrowheads="1"/>
                </p:cNvSpPr>
                <p:nvPr/>
              </p:nvSpPr>
              <p:spPr bwMode="auto">
                <a:xfrm>
                  <a:off x="5159" y="3049"/>
                  <a:ext cx="1" cy="26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43" name="Rectangle 15760"/>
                <p:cNvSpPr>
                  <a:spLocks noChangeArrowheads="1"/>
                </p:cNvSpPr>
                <p:nvPr/>
              </p:nvSpPr>
              <p:spPr bwMode="auto">
                <a:xfrm>
                  <a:off x="5160" y="3049"/>
                  <a:ext cx="2" cy="26"/>
                </a:xfrm>
                <a:prstGeom prst="rect">
                  <a:avLst/>
                </a:prstGeom>
                <a:solidFill>
                  <a:srgbClr val="D1D1D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44" name="Rectangle 15761"/>
                <p:cNvSpPr>
                  <a:spLocks noChangeArrowheads="1"/>
                </p:cNvSpPr>
                <p:nvPr/>
              </p:nvSpPr>
              <p:spPr bwMode="auto">
                <a:xfrm>
                  <a:off x="5162" y="3049"/>
                  <a:ext cx="1" cy="26"/>
                </a:xfrm>
                <a:prstGeom prst="rect">
                  <a:avLst/>
                </a:prstGeom>
                <a:solidFill>
                  <a:srgbClr val="D3D3D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45" name="Rectangle 15762"/>
                <p:cNvSpPr>
                  <a:spLocks noChangeArrowheads="1"/>
                </p:cNvSpPr>
                <p:nvPr/>
              </p:nvSpPr>
              <p:spPr bwMode="auto">
                <a:xfrm>
                  <a:off x="5163" y="3049"/>
                  <a:ext cx="2" cy="26"/>
                </a:xfrm>
                <a:prstGeom prst="rect">
                  <a:avLst/>
                </a:prstGeom>
                <a:solidFill>
                  <a:srgbClr val="D5D5D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46" name="Rectangle 15763"/>
                <p:cNvSpPr>
                  <a:spLocks noChangeArrowheads="1"/>
                </p:cNvSpPr>
                <p:nvPr/>
              </p:nvSpPr>
              <p:spPr bwMode="auto">
                <a:xfrm>
                  <a:off x="5165" y="3049"/>
                  <a:ext cx="1" cy="26"/>
                </a:xfrm>
                <a:prstGeom prst="rect">
                  <a:avLst/>
                </a:prstGeom>
                <a:solidFill>
                  <a:srgbClr val="D7D7D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47" name="Rectangle 15764"/>
                <p:cNvSpPr>
                  <a:spLocks noChangeArrowheads="1"/>
                </p:cNvSpPr>
                <p:nvPr/>
              </p:nvSpPr>
              <p:spPr bwMode="auto">
                <a:xfrm>
                  <a:off x="5166" y="3049"/>
                  <a:ext cx="2" cy="26"/>
                </a:xfrm>
                <a:prstGeom prst="rect">
                  <a:avLst/>
                </a:prstGeom>
                <a:solidFill>
                  <a:srgbClr val="D9D9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48" name="Rectangle 15765"/>
                <p:cNvSpPr>
                  <a:spLocks noChangeArrowheads="1"/>
                </p:cNvSpPr>
                <p:nvPr/>
              </p:nvSpPr>
              <p:spPr bwMode="auto">
                <a:xfrm>
                  <a:off x="5168" y="3049"/>
                  <a:ext cx="1" cy="26"/>
                </a:xfrm>
                <a:prstGeom prst="rect">
                  <a:avLst/>
                </a:prstGeom>
                <a:solidFill>
                  <a:srgbClr val="DBDB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49" name="Rectangle 15766"/>
                <p:cNvSpPr>
                  <a:spLocks noChangeArrowheads="1"/>
                </p:cNvSpPr>
                <p:nvPr/>
              </p:nvSpPr>
              <p:spPr bwMode="auto">
                <a:xfrm>
                  <a:off x="5169" y="3049"/>
                  <a:ext cx="2" cy="26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50" name="Rectangle 15767"/>
                <p:cNvSpPr>
                  <a:spLocks noChangeArrowheads="1"/>
                </p:cNvSpPr>
                <p:nvPr/>
              </p:nvSpPr>
              <p:spPr bwMode="auto">
                <a:xfrm>
                  <a:off x="5171" y="3049"/>
                  <a:ext cx="2" cy="26"/>
                </a:xfrm>
                <a:prstGeom prst="rect">
                  <a:avLst/>
                </a:prstGeom>
                <a:solidFill>
                  <a:srgbClr val="DFDF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51" name="Rectangle 15768"/>
                <p:cNvSpPr>
                  <a:spLocks noChangeArrowheads="1"/>
                </p:cNvSpPr>
                <p:nvPr/>
              </p:nvSpPr>
              <p:spPr bwMode="auto">
                <a:xfrm>
                  <a:off x="5173" y="3049"/>
                  <a:ext cx="1" cy="26"/>
                </a:xfrm>
                <a:prstGeom prst="rect">
                  <a:avLst/>
                </a:prstGeom>
                <a:solidFill>
                  <a:srgbClr val="E1E1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52" name="Rectangle 15769"/>
                <p:cNvSpPr>
                  <a:spLocks noChangeArrowheads="1"/>
                </p:cNvSpPr>
                <p:nvPr/>
              </p:nvSpPr>
              <p:spPr bwMode="auto">
                <a:xfrm>
                  <a:off x="5174" y="3049"/>
                  <a:ext cx="3" cy="26"/>
                </a:xfrm>
                <a:prstGeom prst="rect">
                  <a:avLst/>
                </a:prstGeom>
                <a:solidFill>
                  <a:srgbClr val="E3E3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53" name="Rectangle 15770"/>
                <p:cNvSpPr>
                  <a:spLocks noChangeArrowheads="1"/>
                </p:cNvSpPr>
                <p:nvPr/>
              </p:nvSpPr>
              <p:spPr bwMode="auto">
                <a:xfrm>
                  <a:off x="5177" y="3049"/>
                  <a:ext cx="2" cy="26"/>
                </a:xfrm>
                <a:prstGeom prst="rect">
                  <a:avLst/>
                </a:prstGeom>
                <a:solidFill>
                  <a:srgbClr val="E5E5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54" name="Rectangle 15771"/>
                <p:cNvSpPr>
                  <a:spLocks noChangeArrowheads="1"/>
                </p:cNvSpPr>
                <p:nvPr/>
              </p:nvSpPr>
              <p:spPr bwMode="auto">
                <a:xfrm>
                  <a:off x="5179" y="3049"/>
                  <a:ext cx="1" cy="26"/>
                </a:xfrm>
                <a:prstGeom prst="rect">
                  <a:avLst/>
                </a:prstGeom>
                <a:solidFill>
                  <a:srgbClr val="E7E7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55" name="Rectangle 15772"/>
                <p:cNvSpPr>
                  <a:spLocks noChangeArrowheads="1"/>
                </p:cNvSpPr>
                <p:nvPr/>
              </p:nvSpPr>
              <p:spPr bwMode="auto">
                <a:xfrm>
                  <a:off x="5180" y="3049"/>
                  <a:ext cx="3" cy="26"/>
                </a:xfrm>
                <a:prstGeom prst="rect">
                  <a:avLst/>
                </a:prstGeom>
                <a:solidFill>
                  <a:srgbClr val="E9E9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56" name="Rectangle 15773"/>
                <p:cNvSpPr>
                  <a:spLocks noChangeArrowheads="1"/>
                </p:cNvSpPr>
                <p:nvPr/>
              </p:nvSpPr>
              <p:spPr bwMode="auto">
                <a:xfrm>
                  <a:off x="5183" y="3049"/>
                  <a:ext cx="2" cy="26"/>
                </a:xfrm>
                <a:prstGeom prst="rect">
                  <a:avLst/>
                </a:prstGeom>
                <a:solidFill>
                  <a:srgbClr val="EBEB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57" name="Rectangle 15774"/>
                <p:cNvSpPr>
                  <a:spLocks noChangeArrowheads="1"/>
                </p:cNvSpPr>
                <p:nvPr/>
              </p:nvSpPr>
              <p:spPr bwMode="auto">
                <a:xfrm>
                  <a:off x="5185" y="3049"/>
                  <a:ext cx="3" cy="26"/>
                </a:xfrm>
                <a:prstGeom prst="rect">
                  <a:avLst/>
                </a:prstGeom>
                <a:solidFill>
                  <a:srgbClr val="EDED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58" name="Rectangle 15775"/>
                <p:cNvSpPr>
                  <a:spLocks noChangeArrowheads="1"/>
                </p:cNvSpPr>
                <p:nvPr/>
              </p:nvSpPr>
              <p:spPr bwMode="auto">
                <a:xfrm>
                  <a:off x="5188" y="3049"/>
                  <a:ext cx="3" cy="26"/>
                </a:xfrm>
                <a:prstGeom prst="rect">
                  <a:avLst/>
                </a:prstGeom>
                <a:solidFill>
                  <a:srgbClr val="EFEF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59" name="Rectangle 15776"/>
                <p:cNvSpPr>
                  <a:spLocks noChangeArrowheads="1"/>
                </p:cNvSpPr>
                <p:nvPr/>
              </p:nvSpPr>
              <p:spPr bwMode="auto">
                <a:xfrm>
                  <a:off x="5191" y="3049"/>
                  <a:ext cx="2" cy="26"/>
                </a:xfrm>
                <a:prstGeom prst="rect">
                  <a:avLst/>
                </a:prstGeom>
                <a:solidFill>
                  <a:srgbClr val="F1F1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60" name="Rectangle 15777"/>
                <p:cNvSpPr>
                  <a:spLocks noChangeArrowheads="1"/>
                </p:cNvSpPr>
                <p:nvPr/>
              </p:nvSpPr>
              <p:spPr bwMode="auto">
                <a:xfrm>
                  <a:off x="5193" y="3049"/>
                  <a:ext cx="3" cy="26"/>
                </a:xfrm>
                <a:prstGeom prst="rect">
                  <a:avLst/>
                </a:prstGeom>
                <a:solidFill>
                  <a:srgbClr val="F3F3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61" name="Rectangle 15778"/>
                <p:cNvSpPr>
                  <a:spLocks noChangeArrowheads="1"/>
                </p:cNvSpPr>
                <p:nvPr/>
              </p:nvSpPr>
              <p:spPr bwMode="auto">
                <a:xfrm>
                  <a:off x="5196" y="3049"/>
                  <a:ext cx="3" cy="26"/>
                </a:xfrm>
                <a:prstGeom prst="rect">
                  <a:avLst/>
                </a:prstGeom>
                <a:solidFill>
                  <a:srgbClr val="F5F5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62" name="Rectangle 15779"/>
                <p:cNvSpPr>
                  <a:spLocks noChangeArrowheads="1"/>
                </p:cNvSpPr>
                <p:nvPr/>
              </p:nvSpPr>
              <p:spPr bwMode="auto">
                <a:xfrm>
                  <a:off x="5199" y="3049"/>
                  <a:ext cx="5" cy="26"/>
                </a:xfrm>
                <a:prstGeom prst="rect">
                  <a:avLst/>
                </a:prstGeom>
                <a:solidFill>
                  <a:srgbClr val="F7F7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63" name="Rectangle 15780"/>
                <p:cNvSpPr>
                  <a:spLocks noChangeArrowheads="1"/>
                </p:cNvSpPr>
                <p:nvPr/>
              </p:nvSpPr>
              <p:spPr bwMode="auto">
                <a:xfrm>
                  <a:off x="5204" y="3049"/>
                  <a:ext cx="5" cy="26"/>
                </a:xfrm>
                <a:prstGeom prst="rect">
                  <a:avLst/>
                </a:prstGeom>
                <a:solidFill>
                  <a:srgbClr val="F9F9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64" name="Rectangle 15781"/>
                <p:cNvSpPr>
                  <a:spLocks noChangeArrowheads="1"/>
                </p:cNvSpPr>
                <p:nvPr/>
              </p:nvSpPr>
              <p:spPr bwMode="auto">
                <a:xfrm>
                  <a:off x="5209" y="3049"/>
                  <a:ext cx="6" cy="26"/>
                </a:xfrm>
                <a:prstGeom prst="rect">
                  <a:avLst/>
                </a:prstGeom>
                <a:solidFill>
                  <a:srgbClr val="FBFB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65" name="Rectangle 15782"/>
                <p:cNvSpPr>
                  <a:spLocks noChangeArrowheads="1"/>
                </p:cNvSpPr>
                <p:nvPr/>
              </p:nvSpPr>
              <p:spPr bwMode="auto">
                <a:xfrm>
                  <a:off x="5215" y="3049"/>
                  <a:ext cx="9" cy="26"/>
                </a:xfrm>
                <a:prstGeom prst="rect">
                  <a:avLst/>
                </a:prstGeom>
                <a:solidFill>
                  <a:srgbClr val="FD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66" name="Rectangle 15783"/>
                <p:cNvSpPr>
                  <a:spLocks noChangeArrowheads="1"/>
                </p:cNvSpPr>
                <p:nvPr/>
              </p:nvSpPr>
              <p:spPr bwMode="auto">
                <a:xfrm>
                  <a:off x="5224" y="3049"/>
                  <a:ext cx="12" cy="2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67" name="Rectangle 15784"/>
                <p:cNvSpPr>
                  <a:spLocks noChangeArrowheads="1"/>
                </p:cNvSpPr>
                <p:nvPr/>
              </p:nvSpPr>
              <p:spPr bwMode="auto">
                <a:xfrm>
                  <a:off x="5236" y="3049"/>
                  <a:ext cx="6" cy="26"/>
                </a:xfrm>
                <a:prstGeom prst="rect">
                  <a:avLst/>
                </a:prstGeom>
                <a:solidFill>
                  <a:srgbClr val="FD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68" name="Rectangle 15785"/>
                <p:cNvSpPr>
                  <a:spLocks noChangeArrowheads="1"/>
                </p:cNvSpPr>
                <p:nvPr/>
              </p:nvSpPr>
              <p:spPr bwMode="auto">
                <a:xfrm>
                  <a:off x="5242" y="3049"/>
                  <a:ext cx="6" cy="26"/>
                </a:xfrm>
                <a:prstGeom prst="rect">
                  <a:avLst/>
                </a:prstGeom>
                <a:solidFill>
                  <a:srgbClr val="FBFB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69" name="Rectangle 15786"/>
                <p:cNvSpPr>
                  <a:spLocks noChangeArrowheads="1"/>
                </p:cNvSpPr>
                <p:nvPr/>
              </p:nvSpPr>
              <p:spPr bwMode="auto">
                <a:xfrm>
                  <a:off x="5248" y="3049"/>
                  <a:ext cx="4" cy="26"/>
                </a:xfrm>
                <a:prstGeom prst="rect">
                  <a:avLst/>
                </a:prstGeom>
                <a:solidFill>
                  <a:srgbClr val="F9F9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70" name="Rectangle 15787"/>
                <p:cNvSpPr>
                  <a:spLocks noChangeArrowheads="1"/>
                </p:cNvSpPr>
                <p:nvPr/>
              </p:nvSpPr>
              <p:spPr bwMode="auto">
                <a:xfrm>
                  <a:off x="5252" y="3049"/>
                  <a:ext cx="3" cy="26"/>
                </a:xfrm>
                <a:prstGeom prst="rect">
                  <a:avLst/>
                </a:prstGeom>
                <a:solidFill>
                  <a:srgbClr val="F7F7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71" name="Rectangle 15788"/>
                <p:cNvSpPr>
                  <a:spLocks noChangeArrowheads="1"/>
                </p:cNvSpPr>
                <p:nvPr/>
              </p:nvSpPr>
              <p:spPr bwMode="auto">
                <a:xfrm>
                  <a:off x="5255" y="3049"/>
                  <a:ext cx="4" cy="26"/>
                </a:xfrm>
                <a:prstGeom prst="rect">
                  <a:avLst/>
                </a:prstGeom>
                <a:solidFill>
                  <a:srgbClr val="F5F5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72" name="Rectangle 15789"/>
                <p:cNvSpPr>
                  <a:spLocks noChangeArrowheads="1"/>
                </p:cNvSpPr>
                <p:nvPr/>
              </p:nvSpPr>
              <p:spPr bwMode="auto">
                <a:xfrm>
                  <a:off x="5259" y="3049"/>
                  <a:ext cx="3" cy="26"/>
                </a:xfrm>
                <a:prstGeom prst="rect">
                  <a:avLst/>
                </a:prstGeom>
                <a:solidFill>
                  <a:srgbClr val="F3F3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73" name="Rectangle 15790"/>
                <p:cNvSpPr>
                  <a:spLocks noChangeArrowheads="1"/>
                </p:cNvSpPr>
                <p:nvPr/>
              </p:nvSpPr>
              <p:spPr bwMode="auto">
                <a:xfrm>
                  <a:off x="5262" y="3049"/>
                  <a:ext cx="3" cy="26"/>
                </a:xfrm>
                <a:prstGeom prst="rect">
                  <a:avLst/>
                </a:prstGeom>
                <a:solidFill>
                  <a:srgbClr val="F1F1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74" name="Rectangle 15791"/>
                <p:cNvSpPr>
                  <a:spLocks noChangeArrowheads="1"/>
                </p:cNvSpPr>
                <p:nvPr/>
              </p:nvSpPr>
              <p:spPr bwMode="auto">
                <a:xfrm>
                  <a:off x="5265" y="3049"/>
                  <a:ext cx="3" cy="26"/>
                </a:xfrm>
                <a:prstGeom prst="rect">
                  <a:avLst/>
                </a:prstGeom>
                <a:solidFill>
                  <a:srgbClr val="EFEF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75" name="Rectangle 15792"/>
                <p:cNvSpPr>
                  <a:spLocks noChangeArrowheads="1"/>
                </p:cNvSpPr>
                <p:nvPr/>
              </p:nvSpPr>
              <p:spPr bwMode="auto">
                <a:xfrm>
                  <a:off x="5268" y="3049"/>
                  <a:ext cx="2" cy="26"/>
                </a:xfrm>
                <a:prstGeom prst="rect">
                  <a:avLst/>
                </a:prstGeom>
                <a:solidFill>
                  <a:srgbClr val="EDED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76" name="Rectangle 15793"/>
                <p:cNvSpPr>
                  <a:spLocks noChangeArrowheads="1"/>
                </p:cNvSpPr>
                <p:nvPr/>
              </p:nvSpPr>
              <p:spPr bwMode="auto">
                <a:xfrm>
                  <a:off x="5270" y="3049"/>
                  <a:ext cx="3" cy="26"/>
                </a:xfrm>
                <a:prstGeom prst="rect">
                  <a:avLst/>
                </a:prstGeom>
                <a:solidFill>
                  <a:srgbClr val="EBEB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77" name="Rectangle 15794"/>
                <p:cNvSpPr>
                  <a:spLocks noChangeArrowheads="1"/>
                </p:cNvSpPr>
                <p:nvPr/>
              </p:nvSpPr>
              <p:spPr bwMode="auto">
                <a:xfrm>
                  <a:off x="5273" y="3049"/>
                  <a:ext cx="2" cy="26"/>
                </a:xfrm>
                <a:prstGeom prst="rect">
                  <a:avLst/>
                </a:prstGeom>
                <a:solidFill>
                  <a:srgbClr val="E9E9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78" name="Rectangle 15795"/>
                <p:cNvSpPr>
                  <a:spLocks noChangeArrowheads="1"/>
                </p:cNvSpPr>
                <p:nvPr/>
              </p:nvSpPr>
              <p:spPr bwMode="auto">
                <a:xfrm>
                  <a:off x="5275" y="3049"/>
                  <a:ext cx="1" cy="26"/>
                </a:xfrm>
                <a:prstGeom prst="rect">
                  <a:avLst/>
                </a:prstGeom>
                <a:solidFill>
                  <a:srgbClr val="E7E7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79" name="Rectangle 15796"/>
                <p:cNvSpPr>
                  <a:spLocks noChangeArrowheads="1"/>
                </p:cNvSpPr>
                <p:nvPr/>
              </p:nvSpPr>
              <p:spPr bwMode="auto">
                <a:xfrm>
                  <a:off x="5276" y="3049"/>
                  <a:ext cx="3" cy="26"/>
                </a:xfrm>
                <a:prstGeom prst="rect">
                  <a:avLst/>
                </a:prstGeom>
                <a:solidFill>
                  <a:srgbClr val="E5E5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80" name="Rectangle 15797"/>
                <p:cNvSpPr>
                  <a:spLocks noChangeArrowheads="1"/>
                </p:cNvSpPr>
                <p:nvPr/>
              </p:nvSpPr>
              <p:spPr bwMode="auto">
                <a:xfrm>
                  <a:off x="5279" y="3049"/>
                  <a:ext cx="1" cy="26"/>
                </a:xfrm>
                <a:prstGeom prst="rect">
                  <a:avLst/>
                </a:prstGeom>
                <a:solidFill>
                  <a:srgbClr val="E3E3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81" name="Rectangle 15798"/>
                <p:cNvSpPr>
                  <a:spLocks noChangeArrowheads="1"/>
                </p:cNvSpPr>
                <p:nvPr/>
              </p:nvSpPr>
              <p:spPr bwMode="auto">
                <a:xfrm>
                  <a:off x="5280" y="3049"/>
                  <a:ext cx="2" cy="26"/>
                </a:xfrm>
                <a:prstGeom prst="rect">
                  <a:avLst/>
                </a:prstGeom>
                <a:solidFill>
                  <a:srgbClr val="E1E1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82" name="Rectangle 15799"/>
                <p:cNvSpPr>
                  <a:spLocks noChangeArrowheads="1"/>
                </p:cNvSpPr>
                <p:nvPr/>
              </p:nvSpPr>
              <p:spPr bwMode="auto">
                <a:xfrm>
                  <a:off x="5282" y="3049"/>
                  <a:ext cx="2" cy="26"/>
                </a:xfrm>
                <a:prstGeom prst="rect">
                  <a:avLst/>
                </a:prstGeom>
                <a:solidFill>
                  <a:srgbClr val="DFDF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83" name="Rectangle 15800"/>
                <p:cNvSpPr>
                  <a:spLocks noChangeArrowheads="1"/>
                </p:cNvSpPr>
                <p:nvPr/>
              </p:nvSpPr>
              <p:spPr bwMode="auto">
                <a:xfrm>
                  <a:off x="5284" y="3049"/>
                  <a:ext cx="1" cy="26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84" name="Rectangle 15801"/>
                <p:cNvSpPr>
                  <a:spLocks noChangeArrowheads="1"/>
                </p:cNvSpPr>
                <p:nvPr/>
              </p:nvSpPr>
              <p:spPr bwMode="auto">
                <a:xfrm>
                  <a:off x="5285" y="3049"/>
                  <a:ext cx="2" cy="26"/>
                </a:xfrm>
                <a:prstGeom prst="rect">
                  <a:avLst/>
                </a:prstGeom>
                <a:solidFill>
                  <a:srgbClr val="DBDB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85" name="Rectangle 15802"/>
                <p:cNvSpPr>
                  <a:spLocks noChangeArrowheads="1"/>
                </p:cNvSpPr>
                <p:nvPr/>
              </p:nvSpPr>
              <p:spPr bwMode="auto">
                <a:xfrm>
                  <a:off x="5287" y="3049"/>
                  <a:ext cx="2" cy="26"/>
                </a:xfrm>
                <a:prstGeom prst="rect">
                  <a:avLst/>
                </a:prstGeom>
                <a:solidFill>
                  <a:srgbClr val="D8D8D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86" name="Rectangle 15803"/>
                <p:cNvSpPr>
                  <a:spLocks noChangeArrowheads="1"/>
                </p:cNvSpPr>
                <p:nvPr/>
              </p:nvSpPr>
              <p:spPr bwMode="auto">
                <a:xfrm>
                  <a:off x="5289" y="3049"/>
                  <a:ext cx="1" cy="26"/>
                </a:xfrm>
                <a:prstGeom prst="rect">
                  <a:avLst/>
                </a:prstGeom>
                <a:solidFill>
                  <a:srgbClr val="D6D6D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87" name="Rectangle 15804"/>
                <p:cNvSpPr>
                  <a:spLocks noChangeArrowheads="1"/>
                </p:cNvSpPr>
                <p:nvPr/>
              </p:nvSpPr>
              <p:spPr bwMode="auto">
                <a:xfrm>
                  <a:off x="5290" y="3049"/>
                  <a:ext cx="2" cy="26"/>
                </a:xfrm>
                <a:prstGeom prst="rect">
                  <a:avLst/>
                </a:prstGeom>
                <a:solidFill>
                  <a:srgbClr val="D4D4D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88" name="Rectangle 15805"/>
                <p:cNvSpPr>
                  <a:spLocks noChangeArrowheads="1"/>
                </p:cNvSpPr>
                <p:nvPr/>
              </p:nvSpPr>
              <p:spPr bwMode="auto">
                <a:xfrm>
                  <a:off x="5292" y="3049"/>
                  <a:ext cx="1" cy="26"/>
                </a:xfrm>
                <a:prstGeom prst="rect">
                  <a:avLst/>
                </a:prstGeom>
                <a:solidFill>
                  <a:srgbClr val="D2D2D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89" name="Rectangle 15806"/>
                <p:cNvSpPr>
                  <a:spLocks noChangeArrowheads="1"/>
                </p:cNvSpPr>
                <p:nvPr/>
              </p:nvSpPr>
              <p:spPr bwMode="auto">
                <a:xfrm>
                  <a:off x="5293" y="3049"/>
                  <a:ext cx="2" cy="26"/>
                </a:xfrm>
                <a:prstGeom prst="rect">
                  <a:avLst/>
                </a:prstGeom>
                <a:solidFill>
                  <a:srgbClr val="D0D0D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90" name="Rectangle 15807"/>
                <p:cNvSpPr>
                  <a:spLocks noChangeArrowheads="1"/>
                </p:cNvSpPr>
                <p:nvPr/>
              </p:nvSpPr>
              <p:spPr bwMode="auto">
                <a:xfrm>
                  <a:off x="5295" y="3049"/>
                  <a:ext cx="2" cy="26"/>
                </a:xfrm>
                <a:prstGeom prst="rect">
                  <a:avLst/>
                </a:prstGeom>
                <a:solidFill>
                  <a:srgbClr val="CECEC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91" name="Rectangle 15808"/>
                <p:cNvSpPr>
                  <a:spLocks noChangeArrowheads="1"/>
                </p:cNvSpPr>
                <p:nvPr/>
              </p:nvSpPr>
              <p:spPr bwMode="auto">
                <a:xfrm>
                  <a:off x="5297" y="3049"/>
                  <a:ext cx="1" cy="26"/>
                </a:xfrm>
                <a:prstGeom prst="rect">
                  <a:avLst/>
                </a:prstGeom>
                <a:solidFill>
                  <a:srgbClr val="CCCC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92" name="Rectangle 15809"/>
                <p:cNvSpPr>
                  <a:spLocks noChangeArrowheads="1"/>
                </p:cNvSpPr>
                <p:nvPr/>
              </p:nvSpPr>
              <p:spPr bwMode="auto">
                <a:xfrm>
                  <a:off x="5298" y="3049"/>
                  <a:ext cx="1" cy="26"/>
                </a:xfrm>
                <a:prstGeom prst="rect">
                  <a:avLst/>
                </a:prstGeom>
                <a:solidFill>
                  <a:srgbClr val="CACA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93" name="Rectangle 15810"/>
                <p:cNvSpPr>
                  <a:spLocks noChangeArrowheads="1"/>
                </p:cNvSpPr>
                <p:nvPr/>
              </p:nvSpPr>
              <p:spPr bwMode="auto">
                <a:xfrm>
                  <a:off x="5299" y="3049"/>
                  <a:ext cx="2" cy="26"/>
                </a:xfrm>
                <a:prstGeom prst="rect">
                  <a:avLst/>
                </a:prstGeom>
                <a:solidFill>
                  <a:srgbClr val="C8C8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94" name="Rectangle 15811"/>
                <p:cNvSpPr>
                  <a:spLocks noChangeArrowheads="1"/>
                </p:cNvSpPr>
                <p:nvPr/>
              </p:nvSpPr>
              <p:spPr bwMode="auto">
                <a:xfrm>
                  <a:off x="5301" y="3049"/>
                  <a:ext cx="1" cy="26"/>
                </a:xfrm>
                <a:prstGeom prst="rect">
                  <a:avLst/>
                </a:prstGeom>
                <a:solidFill>
                  <a:srgbClr val="C6C6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95" name="Rectangle 15812"/>
                <p:cNvSpPr>
                  <a:spLocks noChangeArrowheads="1"/>
                </p:cNvSpPr>
                <p:nvPr/>
              </p:nvSpPr>
              <p:spPr bwMode="auto">
                <a:xfrm>
                  <a:off x="5302" y="3049"/>
                  <a:ext cx="1" cy="26"/>
                </a:xfrm>
                <a:prstGeom prst="rect">
                  <a:avLst/>
                </a:prstGeom>
                <a:solidFill>
                  <a:srgbClr val="C4C4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96" name="Rectangle 15813"/>
                <p:cNvSpPr>
                  <a:spLocks noChangeArrowheads="1"/>
                </p:cNvSpPr>
                <p:nvPr/>
              </p:nvSpPr>
              <p:spPr bwMode="auto">
                <a:xfrm>
                  <a:off x="5303" y="3049"/>
                  <a:ext cx="2" cy="26"/>
                </a:xfrm>
                <a:prstGeom prst="rect">
                  <a:avLst/>
                </a:prstGeom>
                <a:solidFill>
                  <a:srgbClr val="C2C2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97" name="Rectangle 15814"/>
                <p:cNvSpPr>
                  <a:spLocks noChangeArrowheads="1"/>
                </p:cNvSpPr>
                <p:nvPr/>
              </p:nvSpPr>
              <p:spPr bwMode="auto">
                <a:xfrm>
                  <a:off x="5305" y="3049"/>
                  <a:ext cx="1" cy="26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98" name="Rectangle 15815"/>
                <p:cNvSpPr>
                  <a:spLocks noChangeArrowheads="1"/>
                </p:cNvSpPr>
                <p:nvPr/>
              </p:nvSpPr>
              <p:spPr bwMode="auto">
                <a:xfrm>
                  <a:off x="5306" y="3049"/>
                  <a:ext cx="1" cy="26"/>
                </a:xfrm>
                <a:prstGeom prst="rect">
                  <a:avLst/>
                </a:prstGeom>
                <a:solidFill>
                  <a:srgbClr val="BEB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299" name="Rectangle 15816"/>
                <p:cNvSpPr>
                  <a:spLocks noChangeArrowheads="1"/>
                </p:cNvSpPr>
                <p:nvPr/>
              </p:nvSpPr>
              <p:spPr bwMode="auto">
                <a:xfrm>
                  <a:off x="5307" y="3049"/>
                  <a:ext cx="1" cy="26"/>
                </a:xfrm>
                <a:prstGeom prst="rect">
                  <a:avLst/>
                </a:prstGeom>
                <a:solidFill>
                  <a:srgbClr val="BCBC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00" name="Rectangle 15817"/>
                <p:cNvSpPr>
                  <a:spLocks noChangeArrowheads="1"/>
                </p:cNvSpPr>
                <p:nvPr/>
              </p:nvSpPr>
              <p:spPr bwMode="auto">
                <a:xfrm>
                  <a:off x="5308" y="3049"/>
                  <a:ext cx="2" cy="26"/>
                </a:xfrm>
                <a:prstGeom prst="rect">
                  <a:avLst/>
                </a:prstGeom>
                <a:solidFill>
                  <a:srgbClr val="BABA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01" name="Rectangle 15818"/>
                <p:cNvSpPr>
                  <a:spLocks noChangeArrowheads="1"/>
                </p:cNvSpPr>
                <p:nvPr/>
              </p:nvSpPr>
              <p:spPr bwMode="auto">
                <a:xfrm>
                  <a:off x="5310" y="3049"/>
                  <a:ext cx="1" cy="26"/>
                </a:xfrm>
                <a:prstGeom prst="rect">
                  <a:avLst/>
                </a:prstGeom>
                <a:solidFill>
                  <a:srgbClr val="B8B8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02" name="Rectangle 15819"/>
                <p:cNvSpPr>
                  <a:spLocks noChangeArrowheads="1"/>
                </p:cNvSpPr>
                <p:nvPr/>
              </p:nvSpPr>
              <p:spPr bwMode="auto">
                <a:xfrm>
                  <a:off x="5311" y="3049"/>
                  <a:ext cx="1" cy="26"/>
                </a:xfrm>
                <a:prstGeom prst="rect">
                  <a:avLst/>
                </a:prstGeom>
                <a:solidFill>
                  <a:srgbClr val="B6B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03" name="Rectangle 15820"/>
                <p:cNvSpPr>
                  <a:spLocks noChangeArrowheads="1"/>
                </p:cNvSpPr>
                <p:nvPr/>
              </p:nvSpPr>
              <p:spPr bwMode="auto">
                <a:xfrm>
                  <a:off x="5312" y="3049"/>
                  <a:ext cx="2" cy="26"/>
                </a:xfrm>
                <a:prstGeom prst="rect">
                  <a:avLst/>
                </a:prstGeom>
                <a:solidFill>
                  <a:srgbClr val="B4B4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04" name="Rectangle 15821"/>
                <p:cNvSpPr>
                  <a:spLocks noChangeArrowheads="1"/>
                </p:cNvSpPr>
                <p:nvPr/>
              </p:nvSpPr>
              <p:spPr bwMode="auto">
                <a:xfrm>
                  <a:off x="5314" y="3049"/>
                  <a:ext cx="1" cy="26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05" name="Rectangle 15822"/>
                <p:cNvSpPr>
                  <a:spLocks noChangeArrowheads="1"/>
                </p:cNvSpPr>
                <p:nvPr/>
              </p:nvSpPr>
              <p:spPr bwMode="auto">
                <a:xfrm>
                  <a:off x="5315" y="3049"/>
                  <a:ext cx="2" cy="26"/>
                </a:xfrm>
                <a:prstGeom prst="rect">
                  <a:avLst/>
                </a:prstGeom>
                <a:solidFill>
                  <a:srgbClr val="B0B0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06" name="Rectangle 15823"/>
                <p:cNvSpPr>
                  <a:spLocks noChangeArrowheads="1"/>
                </p:cNvSpPr>
                <p:nvPr/>
              </p:nvSpPr>
              <p:spPr bwMode="auto">
                <a:xfrm>
                  <a:off x="5317" y="3049"/>
                  <a:ext cx="1" cy="26"/>
                </a:xfrm>
                <a:prstGeom prst="rect">
                  <a:avLst/>
                </a:prstGeom>
                <a:solidFill>
                  <a:srgbClr val="ADAD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07" name="Rectangle 15824"/>
                <p:cNvSpPr>
                  <a:spLocks noChangeArrowheads="1"/>
                </p:cNvSpPr>
                <p:nvPr/>
              </p:nvSpPr>
              <p:spPr bwMode="auto">
                <a:xfrm>
                  <a:off x="5318" y="3049"/>
                  <a:ext cx="2" cy="26"/>
                </a:xfrm>
                <a:prstGeom prst="rect">
                  <a:avLst/>
                </a:prstGeom>
                <a:solidFill>
                  <a:srgbClr val="ABAB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08" name="Rectangle 15825"/>
                <p:cNvSpPr>
                  <a:spLocks noChangeArrowheads="1"/>
                </p:cNvSpPr>
                <p:nvPr/>
              </p:nvSpPr>
              <p:spPr bwMode="auto">
                <a:xfrm>
                  <a:off x="5320" y="3049"/>
                  <a:ext cx="1" cy="26"/>
                </a:xfrm>
                <a:prstGeom prst="rect">
                  <a:avLst/>
                </a:prstGeom>
                <a:solidFill>
                  <a:srgbClr val="A9A9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09" name="Rectangle 15826"/>
                <p:cNvSpPr>
                  <a:spLocks noChangeArrowheads="1"/>
                </p:cNvSpPr>
                <p:nvPr/>
              </p:nvSpPr>
              <p:spPr bwMode="auto">
                <a:xfrm>
                  <a:off x="5321" y="3049"/>
                  <a:ext cx="1" cy="26"/>
                </a:xfrm>
                <a:prstGeom prst="rect">
                  <a:avLst/>
                </a:prstGeom>
                <a:solidFill>
                  <a:srgbClr val="A7A7A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10" name="Rectangle 15827"/>
                <p:cNvSpPr>
                  <a:spLocks noChangeArrowheads="1"/>
                </p:cNvSpPr>
                <p:nvPr/>
              </p:nvSpPr>
              <p:spPr bwMode="auto">
                <a:xfrm>
                  <a:off x="5322" y="3049"/>
                  <a:ext cx="1" cy="26"/>
                </a:xfrm>
                <a:prstGeom prst="rect">
                  <a:avLst/>
                </a:prstGeom>
                <a:solidFill>
                  <a:srgbClr val="A5A5A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11" name="Rectangle 15828"/>
                <p:cNvSpPr>
                  <a:spLocks noChangeArrowheads="1"/>
                </p:cNvSpPr>
                <p:nvPr/>
              </p:nvSpPr>
              <p:spPr bwMode="auto">
                <a:xfrm>
                  <a:off x="5323" y="3049"/>
                  <a:ext cx="2" cy="26"/>
                </a:xfrm>
                <a:prstGeom prst="rect">
                  <a:avLst/>
                </a:prstGeom>
                <a:solidFill>
                  <a:srgbClr val="A3A3A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12" name="Rectangle 15829"/>
                <p:cNvSpPr>
                  <a:spLocks noChangeArrowheads="1"/>
                </p:cNvSpPr>
                <p:nvPr/>
              </p:nvSpPr>
              <p:spPr bwMode="auto">
                <a:xfrm>
                  <a:off x="5325" y="3049"/>
                  <a:ext cx="1" cy="26"/>
                </a:xfrm>
                <a:prstGeom prst="rect">
                  <a:avLst/>
                </a:prstGeom>
                <a:solidFill>
                  <a:srgbClr val="A1A1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13" name="Rectangle 15830"/>
                <p:cNvSpPr>
                  <a:spLocks noChangeArrowheads="1"/>
                </p:cNvSpPr>
                <p:nvPr/>
              </p:nvSpPr>
              <p:spPr bwMode="auto">
                <a:xfrm>
                  <a:off x="5326" y="3049"/>
                  <a:ext cx="2" cy="26"/>
                </a:xfrm>
                <a:prstGeom prst="rect">
                  <a:avLst/>
                </a:prstGeom>
                <a:solidFill>
                  <a:srgbClr val="9F9F9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14" name="Rectangle 15831"/>
                <p:cNvSpPr>
                  <a:spLocks noChangeArrowheads="1"/>
                </p:cNvSpPr>
                <p:nvPr/>
              </p:nvSpPr>
              <p:spPr bwMode="auto">
                <a:xfrm>
                  <a:off x="5328" y="3049"/>
                  <a:ext cx="1" cy="26"/>
                </a:xfrm>
                <a:prstGeom prst="rect">
                  <a:avLst/>
                </a:prstGeom>
                <a:solidFill>
                  <a:srgbClr val="9D9D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15" name="Rectangle 15832"/>
                <p:cNvSpPr>
                  <a:spLocks noChangeArrowheads="1"/>
                </p:cNvSpPr>
                <p:nvPr/>
              </p:nvSpPr>
              <p:spPr bwMode="auto">
                <a:xfrm>
                  <a:off x="5329" y="3049"/>
                  <a:ext cx="2" cy="26"/>
                </a:xfrm>
                <a:prstGeom prst="rect">
                  <a:avLst/>
                </a:prstGeom>
                <a:solidFill>
                  <a:srgbClr val="9B9B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16" name="Rectangle 15833"/>
                <p:cNvSpPr>
                  <a:spLocks noChangeArrowheads="1"/>
                </p:cNvSpPr>
                <p:nvPr/>
              </p:nvSpPr>
              <p:spPr bwMode="auto">
                <a:xfrm>
                  <a:off x="5331" y="3049"/>
                  <a:ext cx="1" cy="26"/>
                </a:xfrm>
                <a:prstGeom prst="rect">
                  <a:avLst/>
                </a:prstGeom>
                <a:solidFill>
                  <a:srgbClr val="9999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17" name="Rectangle 15834"/>
                <p:cNvSpPr>
                  <a:spLocks noChangeArrowheads="1"/>
                </p:cNvSpPr>
                <p:nvPr/>
              </p:nvSpPr>
              <p:spPr bwMode="auto">
                <a:xfrm>
                  <a:off x="5332" y="3049"/>
                  <a:ext cx="1" cy="26"/>
                </a:xfrm>
                <a:prstGeom prst="rect">
                  <a:avLst/>
                </a:prstGeom>
                <a:solidFill>
                  <a:srgbClr val="97979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18" name="Rectangle 15835"/>
                <p:cNvSpPr>
                  <a:spLocks noChangeArrowheads="1"/>
                </p:cNvSpPr>
                <p:nvPr/>
              </p:nvSpPr>
              <p:spPr bwMode="auto">
                <a:xfrm>
                  <a:off x="5333" y="3049"/>
                  <a:ext cx="2" cy="26"/>
                </a:xfrm>
                <a:prstGeom prst="rect">
                  <a:avLst/>
                </a:prstGeom>
                <a:solidFill>
                  <a:srgbClr val="95959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19" name="Rectangle 15836"/>
                <p:cNvSpPr>
                  <a:spLocks noChangeArrowheads="1"/>
                </p:cNvSpPr>
                <p:nvPr/>
              </p:nvSpPr>
              <p:spPr bwMode="auto">
                <a:xfrm>
                  <a:off x="5335" y="3049"/>
                  <a:ext cx="2" cy="26"/>
                </a:xfrm>
                <a:prstGeom prst="rect">
                  <a:avLst/>
                </a:prstGeom>
                <a:solidFill>
                  <a:srgbClr val="9393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20" name="Rectangle 15837"/>
                <p:cNvSpPr>
                  <a:spLocks noChangeArrowheads="1"/>
                </p:cNvSpPr>
                <p:nvPr/>
              </p:nvSpPr>
              <p:spPr bwMode="auto">
                <a:xfrm>
                  <a:off x="5337" y="3049"/>
                  <a:ext cx="1" cy="26"/>
                </a:xfrm>
                <a:prstGeom prst="rect">
                  <a:avLst/>
                </a:prstGeom>
                <a:solidFill>
                  <a:srgbClr val="9191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21" name="Rectangle 15838"/>
                <p:cNvSpPr>
                  <a:spLocks noChangeArrowheads="1"/>
                </p:cNvSpPr>
                <p:nvPr/>
              </p:nvSpPr>
              <p:spPr bwMode="auto">
                <a:xfrm>
                  <a:off x="5338" y="3049"/>
                  <a:ext cx="2" cy="26"/>
                </a:xfrm>
                <a:prstGeom prst="rect">
                  <a:avLst/>
                </a:prstGeom>
                <a:solidFill>
                  <a:srgbClr val="8F8F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22" name="Rectangle 15839"/>
                <p:cNvSpPr>
                  <a:spLocks noChangeArrowheads="1"/>
                </p:cNvSpPr>
                <p:nvPr/>
              </p:nvSpPr>
              <p:spPr bwMode="auto">
                <a:xfrm>
                  <a:off x="5340" y="3049"/>
                  <a:ext cx="1" cy="26"/>
                </a:xfrm>
                <a:prstGeom prst="rect">
                  <a:avLst/>
                </a:prstGeom>
                <a:solidFill>
                  <a:srgbClr val="8D8D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23" name="Rectangle 15840"/>
                <p:cNvSpPr>
                  <a:spLocks noChangeArrowheads="1"/>
                </p:cNvSpPr>
                <p:nvPr/>
              </p:nvSpPr>
              <p:spPr bwMode="auto">
                <a:xfrm>
                  <a:off x="5341" y="3049"/>
                  <a:ext cx="2" cy="26"/>
                </a:xfrm>
                <a:prstGeom prst="rect">
                  <a:avLst/>
                </a:prstGeom>
                <a:solidFill>
                  <a:srgbClr val="8B8B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24" name="Rectangle 15841"/>
                <p:cNvSpPr>
                  <a:spLocks noChangeArrowheads="1"/>
                </p:cNvSpPr>
                <p:nvPr/>
              </p:nvSpPr>
              <p:spPr bwMode="auto">
                <a:xfrm>
                  <a:off x="5343" y="3049"/>
                  <a:ext cx="3" cy="26"/>
                </a:xfrm>
                <a:prstGeom prst="rect">
                  <a:avLst/>
                </a:prstGeom>
                <a:solidFill>
                  <a:srgbClr val="89898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25" name="Rectangle 15842"/>
                <p:cNvSpPr>
                  <a:spLocks noChangeArrowheads="1"/>
                </p:cNvSpPr>
                <p:nvPr/>
              </p:nvSpPr>
              <p:spPr bwMode="auto">
                <a:xfrm>
                  <a:off x="5346" y="3049"/>
                  <a:ext cx="1" cy="26"/>
                </a:xfrm>
                <a:prstGeom prst="rect">
                  <a:avLst/>
                </a:prstGeom>
                <a:solidFill>
                  <a:srgbClr val="8787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26" name="Rectangle 15843"/>
                <p:cNvSpPr>
                  <a:spLocks noChangeArrowheads="1"/>
                </p:cNvSpPr>
                <p:nvPr/>
              </p:nvSpPr>
              <p:spPr bwMode="auto">
                <a:xfrm>
                  <a:off x="5347" y="3049"/>
                  <a:ext cx="2" cy="26"/>
                </a:xfrm>
                <a:prstGeom prst="rect">
                  <a:avLst/>
                </a:prstGeom>
                <a:solidFill>
                  <a:srgbClr val="85858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27" name="Rectangle 15844"/>
                <p:cNvSpPr>
                  <a:spLocks noChangeArrowheads="1"/>
                </p:cNvSpPr>
                <p:nvPr/>
              </p:nvSpPr>
              <p:spPr bwMode="auto">
                <a:xfrm>
                  <a:off x="5349" y="3049"/>
                  <a:ext cx="2" cy="26"/>
                </a:xfrm>
                <a:prstGeom prst="rect">
                  <a:avLst/>
                </a:prstGeom>
                <a:solidFill>
                  <a:srgbClr val="8383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28" name="Rectangle 15845"/>
                <p:cNvSpPr>
                  <a:spLocks noChangeArrowheads="1"/>
                </p:cNvSpPr>
                <p:nvPr/>
              </p:nvSpPr>
              <p:spPr bwMode="auto">
                <a:xfrm>
                  <a:off x="5351" y="3049"/>
                  <a:ext cx="4" cy="26"/>
                </a:xfrm>
                <a:prstGeom prst="rect">
                  <a:avLst/>
                </a:prstGeom>
                <a:solidFill>
                  <a:srgbClr val="8181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29" name="Rectangle 15846"/>
                <p:cNvSpPr>
                  <a:spLocks noChangeArrowheads="1"/>
                </p:cNvSpPr>
                <p:nvPr/>
              </p:nvSpPr>
              <p:spPr bwMode="auto">
                <a:xfrm>
                  <a:off x="5355" y="3049"/>
                  <a:ext cx="2" cy="26"/>
                </a:xfrm>
                <a:prstGeom prst="rect">
                  <a:avLst/>
                </a:prstGeom>
                <a:solidFill>
                  <a:srgbClr val="7F7F7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30" name="Rectangle 15847"/>
                <p:cNvSpPr>
                  <a:spLocks noChangeArrowheads="1"/>
                </p:cNvSpPr>
                <p:nvPr/>
              </p:nvSpPr>
              <p:spPr bwMode="auto">
                <a:xfrm>
                  <a:off x="5357" y="3049"/>
                  <a:ext cx="3" cy="26"/>
                </a:xfrm>
                <a:prstGeom prst="rect">
                  <a:avLst/>
                </a:prstGeom>
                <a:solidFill>
                  <a:srgbClr val="7D7D7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31" name="Rectangle 15848"/>
                <p:cNvSpPr>
                  <a:spLocks noChangeArrowheads="1"/>
                </p:cNvSpPr>
                <p:nvPr/>
              </p:nvSpPr>
              <p:spPr bwMode="auto">
                <a:xfrm>
                  <a:off x="5360" y="3049"/>
                  <a:ext cx="4" cy="26"/>
                </a:xfrm>
                <a:prstGeom prst="rect">
                  <a:avLst/>
                </a:prstGeom>
                <a:solidFill>
                  <a:srgbClr val="7B7B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32" name="Rectangle 15849"/>
                <p:cNvSpPr>
                  <a:spLocks noChangeArrowheads="1"/>
                </p:cNvSpPr>
                <p:nvPr/>
              </p:nvSpPr>
              <p:spPr bwMode="auto">
                <a:xfrm>
                  <a:off x="5364" y="3049"/>
                  <a:ext cx="3" cy="26"/>
                </a:xfrm>
                <a:prstGeom prst="rect">
                  <a:avLst/>
                </a:prstGeom>
                <a:solidFill>
                  <a:srgbClr val="7979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33" name="Rectangle 15850"/>
                <p:cNvSpPr>
                  <a:spLocks noChangeArrowheads="1"/>
                </p:cNvSpPr>
                <p:nvPr/>
              </p:nvSpPr>
              <p:spPr bwMode="auto">
                <a:xfrm>
                  <a:off x="5367" y="3049"/>
                  <a:ext cx="5" cy="26"/>
                </a:xfrm>
                <a:prstGeom prst="rect">
                  <a:avLst/>
                </a:prstGeom>
                <a:solidFill>
                  <a:srgbClr val="76767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334" name="Oval 15851"/>
                <p:cNvSpPr>
                  <a:spLocks noChangeArrowheads="1"/>
                </p:cNvSpPr>
                <p:nvPr/>
              </p:nvSpPr>
              <p:spPr bwMode="auto">
                <a:xfrm>
                  <a:off x="5083" y="3050"/>
                  <a:ext cx="288" cy="24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5076" name="Rectangle 15855"/>
              <p:cNvSpPr>
                <a:spLocks noChangeArrowheads="1"/>
              </p:cNvSpPr>
              <p:nvPr/>
            </p:nvSpPr>
            <p:spPr bwMode="auto">
              <a:xfrm>
                <a:off x="7286136" y="4277295"/>
                <a:ext cx="488947" cy="439738"/>
              </a:xfrm>
              <a:prstGeom prst="roundRect">
                <a:avLst>
                  <a:gd name="adj" fmla="val 15359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77" name="Oval 15857"/>
              <p:cNvSpPr>
                <a:spLocks noChangeArrowheads="1"/>
              </p:cNvSpPr>
              <p:nvPr/>
            </p:nvSpPr>
            <p:spPr bwMode="auto">
              <a:xfrm>
                <a:off x="7278798" y="4278882"/>
                <a:ext cx="493710" cy="39688"/>
              </a:xfrm>
              <a:prstGeom prst="ellips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5078" name="Group 15860"/>
              <p:cNvGrpSpPr>
                <a:grpSpLocks/>
              </p:cNvGrpSpPr>
              <p:nvPr/>
            </p:nvGrpSpPr>
            <p:grpSpPr bwMode="auto">
              <a:xfrm>
                <a:off x="7304198" y="4664645"/>
                <a:ext cx="46037" cy="46038"/>
                <a:chOff x="5089" y="3040"/>
                <a:chExt cx="29" cy="29"/>
              </a:xfrm>
            </p:grpSpPr>
            <p:sp>
              <p:nvSpPr>
                <p:cNvPr id="5197" name="Oval 15858"/>
                <p:cNvSpPr>
                  <a:spLocks noChangeArrowheads="1"/>
                </p:cNvSpPr>
                <p:nvPr/>
              </p:nvSpPr>
              <p:spPr bwMode="auto">
                <a:xfrm>
                  <a:off x="5089" y="3040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98" name="Oval 15859"/>
                <p:cNvSpPr>
                  <a:spLocks noChangeArrowheads="1"/>
                </p:cNvSpPr>
                <p:nvPr/>
              </p:nvSpPr>
              <p:spPr bwMode="auto">
                <a:xfrm>
                  <a:off x="5089" y="3040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79" name="Group 15863"/>
              <p:cNvGrpSpPr>
                <a:grpSpLocks/>
              </p:cNvGrpSpPr>
              <p:nvPr/>
            </p:nvGrpSpPr>
            <p:grpSpPr bwMode="auto">
              <a:xfrm>
                <a:off x="7351822" y="4664645"/>
                <a:ext cx="46037" cy="46038"/>
                <a:chOff x="5119" y="3040"/>
                <a:chExt cx="29" cy="29"/>
              </a:xfrm>
            </p:grpSpPr>
            <p:sp>
              <p:nvSpPr>
                <p:cNvPr id="5195" name="Oval 15861"/>
                <p:cNvSpPr>
                  <a:spLocks noChangeArrowheads="1"/>
                </p:cNvSpPr>
                <p:nvPr/>
              </p:nvSpPr>
              <p:spPr bwMode="auto">
                <a:xfrm>
                  <a:off x="5119" y="3040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96" name="Oval 15862"/>
                <p:cNvSpPr>
                  <a:spLocks noChangeArrowheads="1"/>
                </p:cNvSpPr>
                <p:nvPr/>
              </p:nvSpPr>
              <p:spPr bwMode="auto">
                <a:xfrm>
                  <a:off x="5119" y="3040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80" name="Group 15866"/>
              <p:cNvGrpSpPr>
                <a:grpSpLocks/>
              </p:cNvGrpSpPr>
              <p:nvPr/>
            </p:nvGrpSpPr>
            <p:grpSpPr bwMode="auto">
              <a:xfrm>
                <a:off x="7401035" y="4664645"/>
                <a:ext cx="46037" cy="46038"/>
                <a:chOff x="5150" y="3040"/>
                <a:chExt cx="29" cy="29"/>
              </a:xfrm>
            </p:grpSpPr>
            <p:sp>
              <p:nvSpPr>
                <p:cNvPr id="5193" name="Oval 15864"/>
                <p:cNvSpPr>
                  <a:spLocks noChangeArrowheads="1"/>
                </p:cNvSpPr>
                <p:nvPr/>
              </p:nvSpPr>
              <p:spPr bwMode="auto">
                <a:xfrm>
                  <a:off x="5150" y="3040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94" name="Oval 15865"/>
                <p:cNvSpPr>
                  <a:spLocks noChangeArrowheads="1"/>
                </p:cNvSpPr>
                <p:nvPr/>
              </p:nvSpPr>
              <p:spPr bwMode="auto">
                <a:xfrm>
                  <a:off x="5150" y="3040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81" name="Group 15869"/>
              <p:cNvGrpSpPr>
                <a:grpSpLocks/>
              </p:cNvGrpSpPr>
              <p:nvPr/>
            </p:nvGrpSpPr>
            <p:grpSpPr bwMode="auto">
              <a:xfrm>
                <a:off x="7450247" y="4664645"/>
                <a:ext cx="46037" cy="46038"/>
                <a:chOff x="5181" y="3040"/>
                <a:chExt cx="29" cy="29"/>
              </a:xfrm>
            </p:grpSpPr>
            <p:sp>
              <p:nvSpPr>
                <p:cNvPr id="5191" name="Oval 15867"/>
                <p:cNvSpPr>
                  <a:spLocks noChangeArrowheads="1"/>
                </p:cNvSpPr>
                <p:nvPr/>
              </p:nvSpPr>
              <p:spPr bwMode="auto">
                <a:xfrm>
                  <a:off x="5181" y="3040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92" name="Oval 15868"/>
                <p:cNvSpPr>
                  <a:spLocks noChangeArrowheads="1"/>
                </p:cNvSpPr>
                <p:nvPr/>
              </p:nvSpPr>
              <p:spPr bwMode="auto">
                <a:xfrm>
                  <a:off x="5181" y="3040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82" name="Group 15872"/>
              <p:cNvGrpSpPr>
                <a:grpSpLocks/>
              </p:cNvGrpSpPr>
              <p:nvPr/>
            </p:nvGrpSpPr>
            <p:grpSpPr bwMode="auto">
              <a:xfrm>
                <a:off x="7323248" y="4623370"/>
                <a:ext cx="46037" cy="46038"/>
                <a:chOff x="5101" y="3014"/>
                <a:chExt cx="29" cy="29"/>
              </a:xfrm>
            </p:grpSpPr>
            <p:sp>
              <p:nvSpPr>
                <p:cNvPr id="5189" name="Oval 15870"/>
                <p:cNvSpPr>
                  <a:spLocks noChangeArrowheads="1"/>
                </p:cNvSpPr>
                <p:nvPr/>
              </p:nvSpPr>
              <p:spPr bwMode="auto">
                <a:xfrm>
                  <a:off x="5101" y="3014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90" name="Oval 15871"/>
                <p:cNvSpPr>
                  <a:spLocks noChangeArrowheads="1"/>
                </p:cNvSpPr>
                <p:nvPr/>
              </p:nvSpPr>
              <p:spPr bwMode="auto">
                <a:xfrm>
                  <a:off x="5101" y="3014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83" name="Group 15875"/>
              <p:cNvGrpSpPr>
                <a:grpSpLocks/>
              </p:cNvGrpSpPr>
              <p:nvPr/>
            </p:nvGrpSpPr>
            <p:grpSpPr bwMode="auto">
              <a:xfrm>
                <a:off x="7370872" y="4623370"/>
                <a:ext cx="46037" cy="46038"/>
                <a:chOff x="5131" y="3014"/>
                <a:chExt cx="29" cy="29"/>
              </a:xfrm>
            </p:grpSpPr>
            <p:sp>
              <p:nvSpPr>
                <p:cNvPr id="5187" name="Oval 15873"/>
                <p:cNvSpPr>
                  <a:spLocks noChangeArrowheads="1"/>
                </p:cNvSpPr>
                <p:nvPr/>
              </p:nvSpPr>
              <p:spPr bwMode="auto">
                <a:xfrm>
                  <a:off x="5131" y="3014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88" name="Oval 15874"/>
                <p:cNvSpPr>
                  <a:spLocks noChangeArrowheads="1"/>
                </p:cNvSpPr>
                <p:nvPr/>
              </p:nvSpPr>
              <p:spPr bwMode="auto">
                <a:xfrm>
                  <a:off x="5131" y="3014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84" name="Group 15878"/>
              <p:cNvGrpSpPr>
                <a:grpSpLocks/>
              </p:cNvGrpSpPr>
              <p:nvPr/>
            </p:nvGrpSpPr>
            <p:grpSpPr bwMode="auto">
              <a:xfrm>
                <a:off x="7420084" y="4623370"/>
                <a:ext cx="46037" cy="46038"/>
                <a:chOff x="5162" y="3014"/>
                <a:chExt cx="29" cy="29"/>
              </a:xfrm>
            </p:grpSpPr>
            <p:sp>
              <p:nvSpPr>
                <p:cNvPr id="5185" name="Oval 15876"/>
                <p:cNvSpPr>
                  <a:spLocks noChangeArrowheads="1"/>
                </p:cNvSpPr>
                <p:nvPr/>
              </p:nvSpPr>
              <p:spPr bwMode="auto">
                <a:xfrm>
                  <a:off x="5162" y="3014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86" name="Oval 15877"/>
                <p:cNvSpPr>
                  <a:spLocks noChangeArrowheads="1"/>
                </p:cNvSpPr>
                <p:nvPr/>
              </p:nvSpPr>
              <p:spPr bwMode="auto">
                <a:xfrm>
                  <a:off x="5162" y="3014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85" name="Group 15881"/>
              <p:cNvGrpSpPr>
                <a:grpSpLocks/>
              </p:cNvGrpSpPr>
              <p:nvPr/>
            </p:nvGrpSpPr>
            <p:grpSpPr bwMode="auto">
              <a:xfrm>
                <a:off x="7469297" y="4623370"/>
                <a:ext cx="47625" cy="46038"/>
                <a:chOff x="5193" y="3014"/>
                <a:chExt cx="30" cy="29"/>
              </a:xfrm>
            </p:grpSpPr>
            <p:sp>
              <p:nvSpPr>
                <p:cNvPr id="5183" name="Oval 15879"/>
                <p:cNvSpPr>
                  <a:spLocks noChangeArrowheads="1"/>
                </p:cNvSpPr>
                <p:nvPr/>
              </p:nvSpPr>
              <p:spPr bwMode="auto">
                <a:xfrm>
                  <a:off x="5193" y="3014"/>
                  <a:ext cx="30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84" name="Oval 15880"/>
                <p:cNvSpPr>
                  <a:spLocks noChangeArrowheads="1"/>
                </p:cNvSpPr>
                <p:nvPr/>
              </p:nvSpPr>
              <p:spPr bwMode="auto">
                <a:xfrm>
                  <a:off x="5193" y="3014"/>
                  <a:ext cx="30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86" name="Group 15884"/>
              <p:cNvGrpSpPr>
                <a:grpSpLocks/>
              </p:cNvGrpSpPr>
              <p:nvPr/>
            </p:nvGrpSpPr>
            <p:grpSpPr bwMode="auto">
              <a:xfrm>
                <a:off x="7296260" y="4582095"/>
                <a:ext cx="46037" cy="46038"/>
                <a:chOff x="5084" y="2988"/>
                <a:chExt cx="29" cy="29"/>
              </a:xfrm>
            </p:grpSpPr>
            <p:sp>
              <p:nvSpPr>
                <p:cNvPr id="5181" name="Oval 15882"/>
                <p:cNvSpPr>
                  <a:spLocks noChangeArrowheads="1"/>
                </p:cNvSpPr>
                <p:nvPr/>
              </p:nvSpPr>
              <p:spPr bwMode="auto">
                <a:xfrm>
                  <a:off x="5084" y="2988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82" name="Oval 15883"/>
                <p:cNvSpPr>
                  <a:spLocks noChangeArrowheads="1"/>
                </p:cNvSpPr>
                <p:nvPr/>
              </p:nvSpPr>
              <p:spPr bwMode="auto">
                <a:xfrm>
                  <a:off x="5084" y="2988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87" name="Group 15887"/>
              <p:cNvGrpSpPr>
                <a:grpSpLocks/>
              </p:cNvGrpSpPr>
              <p:nvPr/>
            </p:nvGrpSpPr>
            <p:grpSpPr bwMode="auto">
              <a:xfrm>
                <a:off x="7345472" y="4582095"/>
                <a:ext cx="46037" cy="46038"/>
                <a:chOff x="5115" y="2988"/>
                <a:chExt cx="29" cy="29"/>
              </a:xfrm>
            </p:grpSpPr>
            <p:sp>
              <p:nvSpPr>
                <p:cNvPr id="5179" name="Oval 15885"/>
                <p:cNvSpPr>
                  <a:spLocks noChangeArrowheads="1"/>
                </p:cNvSpPr>
                <p:nvPr/>
              </p:nvSpPr>
              <p:spPr bwMode="auto">
                <a:xfrm>
                  <a:off x="5115" y="2988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80" name="Oval 15886"/>
                <p:cNvSpPr>
                  <a:spLocks noChangeArrowheads="1"/>
                </p:cNvSpPr>
                <p:nvPr/>
              </p:nvSpPr>
              <p:spPr bwMode="auto">
                <a:xfrm>
                  <a:off x="5115" y="2988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88" name="Group 15890"/>
              <p:cNvGrpSpPr>
                <a:grpSpLocks/>
              </p:cNvGrpSpPr>
              <p:nvPr/>
            </p:nvGrpSpPr>
            <p:grpSpPr bwMode="auto">
              <a:xfrm>
                <a:off x="7393097" y="4582095"/>
                <a:ext cx="46037" cy="46038"/>
                <a:chOff x="5145" y="2988"/>
                <a:chExt cx="29" cy="29"/>
              </a:xfrm>
            </p:grpSpPr>
            <p:sp>
              <p:nvSpPr>
                <p:cNvPr id="5177" name="Oval 15888"/>
                <p:cNvSpPr>
                  <a:spLocks noChangeArrowheads="1"/>
                </p:cNvSpPr>
                <p:nvPr/>
              </p:nvSpPr>
              <p:spPr bwMode="auto">
                <a:xfrm>
                  <a:off x="5145" y="2988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78" name="Oval 15889"/>
                <p:cNvSpPr>
                  <a:spLocks noChangeArrowheads="1"/>
                </p:cNvSpPr>
                <p:nvPr/>
              </p:nvSpPr>
              <p:spPr bwMode="auto">
                <a:xfrm>
                  <a:off x="5145" y="2988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89" name="Group 15893"/>
              <p:cNvGrpSpPr>
                <a:grpSpLocks/>
              </p:cNvGrpSpPr>
              <p:nvPr/>
            </p:nvGrpSpPr>
            <p:grpSpPr bwMode="auto">
              <a:xfrm>
                <a:off x="7442309" y="4582095"/>
                <a:ext cx="46037" cy="46038"/>
                <a:chOff x="5176" y="2988"/>
                <a:chExt cx="29" cy="29"/>
              </a:xfrm>
            </p:grpSpPr>
            <p:sp>
              <p:nvSpPr>
                <p:cNvPr id="5175" name="Oval 15891"/>
                <p:cNvSpPr>
                  <a:spLocks noChangeArrowheads="1"/>
                </p:cNvSpPr>
                <p:nvPr/>
              </p:nvSpPr>
              <p:spPr bwMode="auto">
                <a:xfrm>
                  <a:off x="5176" y="2988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76" name="Oval 15892"/>
                <p:cNvSpPr>
                  <a:spLocks noChangeArrowheads="1"/>
                </p:cNvSpPr>
                <p:nvPr/>
              </p:nvSpPr>
              <p:spPr bwMode="auto">
                <a:xfrm>
                  <a:off x="5176" y="2988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90" name="Group 15896"/>
              <p:cNvGrpSpPr>
                <a:grpSpLocks/>
              </p:cNvGrpSpPr>
              <p:nvPr/>
            </p:nvGrpSpPr>
            <p:grpSpPr bwMode="auto">
              <a:xfrm>
                <a:off x="7491522" y="4582095"/>
                <a:ext cx="46037" cy="46038"/>
                <a:chOff x="5207" y="2988"/>
                <a:chExt cx="29" cy="29"/>
              </a:xfrm>
            </p:grpSpPr>
            <p:sp>
              <p:nvSpPr>
                <p:cNvPr id="5173" name="Oval 15894"/>
                <p:cNvSpPr>
                  <a:spLocks noChangeArrowheads="1"/>
                </p:cNvSpPr>
                <p:nvPr/>
              </p:nvSpPr>
              <p:spPr bwMode="auto">
                <a:xfrm>
                  <a:off x="5207" y="2988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74" name="Oval 15895"/>
                <p:cNvSpPr>
                  <a:spLocks noChangeArrowheads="1"/>
                </p:cNvSpPr>
                <p:nvPr/>
              </p:nvSpPr>
              <p:spPr bwMode="auto">
                <a:xfrm>
                  <a:off x="5207" y="2988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91" name="Group 15899"/>
              <p:cNvGrpSpPr>
                <a:grpSpLocks/>
              </p:cNvGrpSpPr>
              <p:nvPr/>
            </p:nvGrpSpPr>
            <p:grpSpPr bwMode="auto">
              <a:xfrm>
                <a:off x="7320073" y="4539233"/>
                <a:ext cx="47625" cy="46038"/>
                <a:chOff x="5099" y="2961"/>
                <a:chExt cx="30" cy="29"/>
              </a:xfrm>
            </p:grpSpPr>
            <p:sp>
              <p:nvSpPr>
                <p:cNvPr id="5171" name="Oval 15897"/>
                <p:cNvSpPr>
                  <a:spLocks noChangeArrowheads="1"/>
                </p:cNvSpPr>
                <p:nvPr/>
              </p:nvSpPr>
              <p:spPr bwMode="auto">
                <a:xfrm>
                  <a:off x="5099" y="2961"/>
                  <a:ext cx="30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72" name="Oval 15898"/>
                <p:cNvSpPr>
                  <a:spLocks noChangeArrowheads="1"/>
                </p:cNvSpPr>
                <p:nvPr/>
              </p:nvSpPr>
              <p:spPr bwMode="auto">
                <a:xfrm>
                  <a:off x="5099" y="2961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92" name="Group 15902"/>
              <p:cNvGrpSpPr>
                <a:grpSpLocks/>
              </p:cNvGrpSpPr>
              <p:nvPr/>
            </p:nvGrpSpPr>
            <p:grpSpPr bwMode="auto">
              <a:xfrm>
                <a:off x="7369285" y="4539233"/>
                <a:ext cx="47625" cy="46038"/>
                <a:chOff x="5130" y="2961"/>
                <a:chExt cx="30" cy="29"/>
              </a:xfrm>
            </p:grpSpPr>
            <p:sp>
              <p:nvSpPr>
                <p:cNvPr id="5169" name="Oval 15900"/>
                <p:cNvSpPr>
                  <a:spLocks noChangeArrowheads="1"/>
                </p:cNvSpPr>
                <p:nvPr/>
              </p:nvSpPr>
              <p:spPr bwMode="auto">
                <a:xfrm>
                  <a:off x="5130" y="2961"/>
                  <a:ext cx="30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70" name="Oval 15901"/>
                <p:cNvSpPr>
                  <a:spLocks noChangeArrowheads="1"/>
                </p:cNvSpPr>
                <p:nvPr/>
              </p:nvSpPr>
              <p:spPr bwMode="auto">
                <a:xfrm>
                  <a:off x="5130" y="2961"/>
                  <a:ext cx="30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93" name="Group 15905"/>
              <p:cNvGrpSpPr>
                <a:grpSpLocks/>
              </p:cNvGrpSpPr>
              <p:nvPr/>
            </p:nvGrpSpPr>
            <p:grpSpPr bwMode="auto">
              <a:xfrm>
                <a:off x="7416909" y="4539233"/>
                <a:ext cx="46037" cy="46038"/>
                <a:chOff x="5160" y="2961"/>
                <a:chExt cx="29" cy="29"/>
              </a:xfrm>
            </p:grpSpPr>
            <p:sp>
              <p:nvSpPr>
                <p:cNvPr id="5167" name="Oval 15903"/>
                <p:cNvSpPr>
                  <a:spLocks noChangeArrowheads="1"/>
                </p:cNvSpPr>
                <p:nvPr/>
              </p:nvSpPr>
              <p:spPr bwMode="auto">
                <a:xfrm>
                  <a:off x="5160" y="2961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68" name="Oval 15904"/>
                <p:cNvSpPr>
                  <a:spLocks noChangeArrowheads="1"/>
                </p:cNvSpPr>
                <p:nvPr/>
              </p:nvSpPr>
              <p:spPr bwMode="auto">
                <a:xfrm>
                  <a:off x="5160" y="2961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94" name="Group 15908"/>
              <p:cNvGrpSpPr>
                <a:grpSpLocks/>
              </p:cNvGrpSpPr>
              <p:nvPr/>
            </p:nvGrpSpPr>
            <p:grpSpPr bwMode="auto">
              <a:xfrm>
                <a:off x="7466122" y="4539233"/>
                <a:ext cx="47625" cy="46038"/>
                <a:chOff x="5191" y="2961"/>
                <a:chExt cx="30" cy="29"/>
              </a:xfrm>
            </p:grpSpPr>
            <p:sp>
              <p:nvSpPr>
                <p:cNvPr id="5165" name="Oval 15906"/>
                <p:cNvSpPr>
                  <a:spLocks noChangeArrowheads="1"/>
                </p:cNvSpPr>
                <p:nvPr/>
              </p:nvSpPr>
              <p:spPr bwMode="auto">
                <a:xfrm>
                  <a:off x="5191" y="2961"/>
                  <a:ext cx="30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66" name="Oval 15907"/>
                <p:cNvSpPr>
                  <a:spLocks noChangeArrowheads="1"/>
                </p:cNvSpPr>
                <p:nvPr/>
              </p:nvSpPr>
              <p:spPr bwMode="auto">
                <a:xfrm>
                  <a:off x="5191" y="2961"/>
                  <a:ext cx="30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95" name="Group 15911"/>
              <p:cNvGrpSpPr>
                <a:grpSpLocks/>
              </p:cNvGrpSpPr>
              <p:nvPr/>
            </p:nvGrpSpPr>
            <p:grpSpPr bwMode="auto">
              <a:xfrm>
                <a:off x="7516921" y="4539233"/>
                <a:ext cx="46037" cy="46038"/>
                <a:chOff x="5223" y="2961"/>
                <a:chExt cx="29" cy="29"/>
              </a:xfrm>
            </p:grpSpPr>
            <p:sp>
              <p:nvSpPr>
                <p:cNvPr id="5163" name="Oval 15909"/>
                <p:cNvSpPr>
                  <a:spLocks noChangeArrowheads="1"/>
                </p:cNvSpPr>
                <p:nvPr/>
              </p:nvSpPr>
              <p:spPr bwMode="auto">
                <a:xfrm>
                  <a:off x="5223" y="2961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64" name="Oval 15910"/>
                <p:cNvSpPr>
                  <a:spLocks noChangeArrowheads="1"/>
                </p:cNvSpPr>
                <p:nvPr/>
              </p:nvSpPr>
              <p:spPr bwMode="auto">
                <a:xfrm>
                  <a:off x="5223" y="2961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96" name="Group 15914"/>
              <p:cNvGrpSpPr>
                <a:grpSpLocks/>
              </p:cNvGrpSpPr>
              <p:nvPr/>
            </p:nvGrpSpPr>
            <p:grpSpPr bwMode="auto">
              <a:xfrm>
                <a:off x="7499459" y="4667820"/>
                <a:ext cx="46037" cy="46038"/>
                <a:chOff x="5212" y="3042"/>
                <a:chExt cx="29" cy="29"/>
              </a:xfrm>
            </p:grpSpPr>
            <p:sp>
              <p:nvSpPr>
                <p:cNvPr id="5161" name="Oval 15912"/>
                <p:cNvSpPr>
                  <a:spLocks noChangeArrowheads="1"/>
                </p:cNvSpPr>
                <p:nvPr/>
              </p:nvSpPr>
              <p:spPr bwMode="auto">
                <a:xfrm>
                  <a:off x="5212" y="3042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62" name="Oval 15913"/>
                <p:cNvSpPr>
                  <a:spLocks noChangeArrowheads="1"/>
                </p:cNvSpPr>
                <p:nvPr/>
              </p:nvSpPr>
              <p:spPr bwMode="auto">
                <a:xfrm>
                  <a:off x="5212" y="3042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97" name="Group 15917"/>
              <p:cNvGrpSpPr>
                <a:grpSpLocks/>
              </p:cNvGrpSpPr>
              <p:nvPr/>
            </p:nvGrpSpPr>
            <p:grpSpPr bwMode="auto">
              <a:xfrm>
                <a:off x="7548671" y="4667820"/>
                <a:ext cx="47625" cy="46038"/>
                <a:chOff x="5243" y="3042"/>
                <a:chExt cx="30" cy="29"/>
              </a:xfrm>
            </p:grpSpPr>
            <p:sp>
              <p:nvSpPr>
                <p:cNvPr id="5159" name="Oval 15915"/>
                <p:cNvSpPr>
                  <a:spLocks noChangeArrowheads="1"/>
                </p:cNvSpPr>
                <p:nvPr/>
              </p:nvSpPr>
              <p:spPr bwMode="auto">
                <a:xfrm>
                  <a:off x="5243" y="3042"/>
                  <a:ext cx="30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60" name="Oval 15916"/>
                <p:cNvSpPr>
                  <a:spLocks noChangeArrowheads="1"/>
                </p:cNvSpPr>
                <p:nvPr/>
              </p:nvSpPr>
              <p:spPr bwMode="auto">
                <a:xfrm>
                  <a:off x="5243" y="3042"/>
                  <a:ext cx="30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98" name="Group 15920"/>
              <p:cNvGrpSpPr>
                <a:grpSpLocks/>
              </p:cNvGrpSpPr>
              <p:nvPr/>
            </p:nvGrpSpPr>
            <p:grpSpPr bwMode="auto">
              <a:xfrm>
                <a:off x="7596296" y="4667820"/>
                <a:ext cx="46037" cy="46038"/>
                <a:chOff x="5273" y="3042"/>
                <a:chExt cx="29" cy="29"/>
              </a:xfrm>
            </p:grpSpPr>
            <p:sp>
              <p:nvSpPr>
                <p:cNvPr id="5157" name="Oval 15918"/>
                <p:cNvSpPr>
                  <a:spLocks noChangeArrowheads="1"/>
                </p:cNvSpPr>
                <p:nvPr/>
              </p:nvSpPr>
              <p:spPr bwMode="auto">
                <a:xfrm>
                  <a:off x="5273" y="3042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58" name="Oval 15919"/>
                <p:cNvSpPr>
                  <a:spLocks noChangeArrowheads="1"/>
                </p:cNvSpPr>
                <p:nvPr/>
              </p:nvSpPr>
              <p:spPr bwMode="auto">
                <a:xfrm>
                  <a:off x="5273" y="3042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099" name="Group 15923"/>
              <p:cNvGrpSpPr>
                <a:grpSpLocks/>
              </p:cNvGrpSpPr>
              <p:nvPr/>
            </p:nvGrpSpPr>
            <p:grpSpPr bwMode="auto">
              <a:xfrm>
                <a:off x="7645508" y="4667820"/>
                <a:ext cx="47625" cy="46038"/>
                <a:chOff x="5304" y="3042"/>
                <a:chExt cx="30" cy="29"/>
              </a:xfrm>
            </p:grpSpPr>
            <p:sp>
              <p:nvSpPr>
                <p:cNvPr id="5155" name="Oval 15921"/>
                <p:cNvSpPr>
                  <a:spLocks noChangeArrowheads="1"/>
                </p:cNvSpPr>
                <p:nvPr/>
              </p:nvSpPr>
              <p:spPr bwMode="auto">
                <a:xfrm>
                  <a:off x="5304" y="3042"/>
                  <a:ext cx="30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56" name="Oval 15922"/>
                <p:cNvSpPr>
                  <a:spLocks noChangeArrowheads="1"/>
                </p:cNvSpPr>
                <p:nvPr/>
              </p:nvSpPr>
              <p:spPr bwMode="auto">
                <a:xfrm>
                  <a:off x="5304" y="3042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00" name="Group 15926"/>
              <p:cNvGrpSpPr>
                <a:grpSpLocks/>
              </p:cNvGrpSpPr>
              <p:nvPr/>
            </p:nvGrpSpPr>
            <p:grpSpPr bwMode="auto">
              <a:xfrm>
                <a:off x="7696308" y="4667820"/>
                <a:ext cx="46037" cy="46038"/>
                <a:chOff x="5336" y="3042"/>
                <a:chExt cx="29" cy="29"/>
              </a:xfrm>
            </p:grpSpPr>
            <p:sp>
              <p:nvSpPr>
                <p:cNvPr id="5153" name="Oval 15924"/>
                <p:cNvSpPr>
                  <a:spLocks noChangeArrowheads="1"/>
                </p:cNvSpPr>
                <p:nvPr/>
              </p:nvSpPr>
              <p:spPr bwMode="auto">
                <a:xfrm>
                  <a:off x="5336" y="3042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54" name="Oval 15925"/>
                <p:cNvSpPr>
                  <a:spLocks noChangeArrowheads="1"/>
                </p:cNvSpPr>
                <p:nvPr/>
              </p:nvSpPr>
              <p:spPr bwMode="auto">
                <a:xfrm>
                  <a:off x="5336" y="3042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01" name="Group 15929"/>
              <p:cNvGrpSpPr>
                <a:grpSpLocks/>
              </p:cNvGrpSpPr>
              <p:nvPr/>
            </p:nvGrpSpPr>
            <p:grpSpPr bwMode="auto">
              <a:xfrm>
                <a:off x="7518509" y="4626545"/>
                <a:ext cx="47625" cy="47625"/>
                <a:chOff x="5224" y="3016"/>
                <a:chExt cx="30" cy="30"/>
              </a:xfrm>
            </p:grpSpPr>
            <p:sp>
              <p:nvSpPr>
                <p:cNvPr id="5151" name="Oval 15927"/>
                <p:cNvSpPr>
                  <a:spLocks noChangeArrowheads="1"/>
                </p:cNvSpPr>
                <p:nvPr/>
              </p:nvSpPr>
              <p:spPr bwMode="auto">
                <a:xfrm>
                  <a:off x="5224" y="3016"/>
                  <a:ext cx="30" cy="30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52" name="Oval 15928"/>
                <p:cNvSpPr>
                  <a:spLocks noChangeArrowheads="1"/>
                </p:cNvSpPr>
                <p:nvPr/>
              </p:nvSpPr>
              <p:spPr bwMode="auto">
                <a:xfrm>
                  <a:off x="5224" y="3016"/>
                  <a:ext cx="30" cy="30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02" name="Group 15932"/>
              <p:cNvGrpSpPr>
                <a:grpSpLocks/>
              </p:cNvGrpSpPr>
              <p:nvPr/>
            </p:nvGrpSpPr>
            <p:grpSpPr bwMode="auto">
              <a:xfrm>
                <a:off x="7569309" y="4626545"/>
                <a:ext cx="46037" cy="47625"/>
                <a:chOff x="5256" y="3016"/>
                <a:chExt cx="29" cy="30"/>
              </a:xfrm>
            </p:grpSpPr>
            <p:sp>
              <p:nvSpPr>
                <p:cNvPr id="5149" name="Oval 15930"/>
                <p:cNvSpPr>
                  <a:spLocks noChangeArrowheads="1"/>
                </p:cNvSpPr>
                <p:nvPr/>
              </p:nvSpPr>
              <p:spPr bwMode="auto">
                <a:xfrm>
                  <a:off x="5256" y="3016"/>
                  <a:ext cx="29" cy="30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50" name="Oval 15931"/>
                <p:cNvSpPr>
                  <a:spLocks noChangeArrowheads="1"/>
                </p:cNvSpPr>
                <p:nvPr/>
              </p:nvSpPr>
              <p:spPr bwMode="auto">
                <a:xfrm>
                  <a:off x="5256" y="3016"/>
                  <a:ext cx="29" cy="30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03" name="Group 15935"/>
              <p:cNvGrpSpPr>
                <a:grpSpLocks/>
              </p:cNvGrpSpPr>
              <p:nvPr/>
            </p:nvGrpSpPr>
            <p:grpSpPr bwMode="auto">
              <a:xfrm>
                <a:off x="7616933" y="4626545"/>
                <a:ext cx="46037" cy="47625"/>
                <a:chOff x="5286" y="3016"/>
                <a:chExt cx="29" cy="30"/>
              </a:xfrm>
            </p:grpSpPr>
            <p:sp>
              <p:nvSpPr>
                <p:cNvPr id="5147" name="Oval 15933"/>
                <p:cNvSpPr>
                  <a:spLocks noChangeArrowheads="1"/>
                </p:cNvSpPr>
                <p:nvPr/>
              </p:nvSpPr>
              <p:spPr bwMode="auto">
                <a:xfrm>
                  <a:off x="5286" y="3016"/>
                  <a:ext cx="29" cy="30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48" name="Oval 15934"/>
                <p:cNvSpPr>
                  <a:spLocks noChangeArrowheads="1"/>
                </p:cNvSpPr>
                <p:nvPr/>
              </p:nvSpPr>
              <p:spPr bwMode="auto">
                <a:xfrm>
                  <a:off x="5286" y="3016"/>
                  <a:ext cx="29" cy="30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04" name="Group 15938"/>
              <p:cNvGrpSpPr>
                <a:grpSpLocks/>
              </p:cNvGrpSpPr>
              <p:nvPr/>
            </p:nvGrpSpPr>
            <p:grpSpPr bwMode="auto">
              <a:xfrm>
                <a:off x="7666146" y="4626545"/>
                <a:ext cx="46037" cy="47625"/>
                <a:chOff x="5317" y="3016"/>
                <a:chExt cx="29" cy="30"/>
              </a:xfrm>
            </p:grpSpPr>
            <p:sp>
              <p:nvSpPr>
                <p:cNvPr id="5145" name="Oval 15936"/>
                <p:cNvSpPr>
                  <a:spLocks noChangeArrowheads="1"/>
                </p:cNvSpPr>
                <p:nvPr/>
              </p:nvSpPr>
              <p:spPr bwMode="auto">
                <a:xfrm>
                  <a:off x="5317" y="3016"/>
                  <a:ext cx="29" cy="30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46" name="Oval 15937"/>
                <p:cNvSpPr>
                  <a:spLocks noChangeArrowheads="1"/>
                </p:cNvSpPr>
                <p:nvPr/>
              </p:nvSpPr>
              <p:spPr bwMode="auto">
                <a:xfrm>
                  <a:off x="5317" y="3016"/>
                  <a:ext cx="29" cy="30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05" name="Group 15941"/>
              <p:cNvGrpSpPr>
                <a:grpSpLocks/>
              </p:cNvGrpSpPr>
              <p:nvPr/>
            </p:nvGrpSpPr>
            <p:grpSpPr bwMode="auto">
              <a:xfrm>
                <a:off x="7715358" y="4626545"/>
                <a:ext cx="46037" cy="47625"/>
                <a:chOff x="5348" y="3016"/>
                <a:chExt cx="29" cy="30"/>
              </a:xfrm>
            </p:grpSpPr>
            <p:sp>
              <p:nvSpPr>
                <p:cNvPr id="5143" name="Oval 15939"/>
                <p:cNvSpPr>
                  <a:spLocks noChangeArrowheads="1"/>
                </p:cNvSpPr>
                <p:nvPr/>
              </p:nvSpPr>
              <p:spPr bwMode="auto">
                <a:xfrm>
                  <a:off x="5348" y="3016"/>
                  <a:ext cx="29" cy="30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44" name="Oval 15940"/>
                <p:cNvSpPr>
                  <a:spLocks noChangeArrowheads="1"/>
                </p:cNvSpPr>
                <p:nvPr/>
              </p:nvSpPr>
              <p:spPr bwMode="auto">
                <a:xfrm>
                  <a:off x="5348" y="3016"/>
                  <a:ext cx="29" cy="30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06" name="Group 15944"/>
              <p:cNvGrpSpPr>
                <a:grpSpLocks/>
              </p:cNvGrpSpPr>
              <p:nvPr/>
            </p:nvGrpSpPr>
            <p:grpSpPr bwMode="auto">
              <a:xfrm>
                <a:off x="7540734" y="4586858"/>
                <a:ext cx="46037" cy="46038"/>
                <a:chOff x="5238" y="2991"/>
                <a:chExt cx="29" cy="29"/>
              </a:xfrm>
            </p:grpSpPr>
            <p:sp>
              <p:nvSpPr>
                <p:cNvPr id="5141" name="Oval 15942"/>
                <p:cNvSpPr>
                  <a:spLocks noChangeArrowheads="1"/>
                </p:cNvSpPr>
                <p:nvPr/>
              </p:nvSpPr>
              <p:spPr bwMode="auto">
                <a:xfrm>
                  <a:off x="5238" y="2991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42" name="Oval 15943"/>
                <p:cNvSpPr>
                  <a:spLocks noChangeArrowheads="1"/>
                </p:cNvSpPr>
                <p:nvPr/>
              </p:nvSpPr>
              <p:spPr bwMode="auto">
                <a:xfrm>
                  <a:off x="5238" y="2991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07" name="Group 15947"/>
              <p:cNvGrpSpPr>
                <a:grpSpLocks/>
              </p:cNvGrpSpPr>
              <p:nvPr/>
            </p:nvGrpSpPr>
            <p:grpSpPr bwMode="auto">
              <a:xfrm>
                <a:off x="7589946" y="4586858"/>
                <a:ext cx="46037" cy="46038"/>
                <a:chOff x="5269" y="2991"/>
                <a:chExt cx="29" cy="29"/>
              </a:xfrm>
            </p:grpSpPr>
            <p:sp>
              <p:nvSpPr>
                <p:cNvPr id="5139" name="Oval 15945"/>
                <p:cNvSpPr>
                  <a:spLocks noChangeArrowheads="1"/>
                </p:cNvSpPr>
                <p:nvPr/>
              </p:nvSpPr>
              <p:spPr bwMode="auto">
                <a:xfrm>
                  <a:off x="5269" y="2991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40" name="Oval 15946"/>
                <p:cNvSpPr>
                  <a:spLocks noChangeArrowheads="1"/>
                </p:cNvSpPr>
                <p:nvPr/>
              </p:nvSpPr>
              <p:spPr bwMode="auto">
                <a:xfrm>
                  <a:off x="5269" y="2991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08" name="Group 15950"/>
              <p:cNvGrpSpPr>
                <a:grpSpLocks/>
              </p:cNvGrpSpPr>
              <p:nvPr/>
            </p:nvGrpSpPr>
            <p:grpSpPr bwMode="auto">
              <a:xfrm>
                <a:off x="7637571" y="4586858"/>
                <a:ext cx="46037" cy="46038"/>
                <a:chOff x="5299" y="2991"/>
                <a:chExt cx="29" cy="29"/>
              </a:xfrm>
            </p:grpSpPr>
            <p:sp>
              <p:nvSpPr>
                <p:cNvPr id="5137" name="Oval 15948"/>
                <p:cNvSpPr>
                  <a:spLocks noChangeArrowheads="1"/>
                </p:cNvSpPr>
                <p:nvPr/>
              </p:nvSpPr>
              <p:spPr bwMode="auto">
                <a:xfrm>
                  <a:off x="5299" y="2991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38" name="Oval 15949"/>
                <p:cNvSpPr>
                  <a:spLocks noChangeArrowheads="1"/>
                </p:cNvSpPr>
                <p:nvPr/>
              </p:nvSpPr>
              <p:spPr bwMode="auto">
                <a:xfrm>
                  <a:off x="5299" y="2991"/>
                  <a:ext cx="29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09" name="Group 15953"/>
              <p:cNvGrpSpPr>
                <a:grpSpLocks/>
              </p:cNvGrpSpPr>
              <p:nvPr/>
            </p:nvGrpSpPr>
            <p:grpSpPr bwMode="auto">
              <a:xfrm>
                <a:off x="7686783" y="4586858"/>
                <a:ext cx="47625" cy="46038"/>
                <a:chOff x="5330" y="2991"/>
                <a:chExt cx="30" cy="29"/>
              </a:xfrm>
            </p:grpSpPr>
            <p:sp>
              <p:nvSpPr>
                <p:cNvPr id="5135" name="Oval 15951"/>
                <p:cNvSpPr>
                  <a:spLocks noChangeArrowheads="1"/>
                </p:cNvSpPr>
                <p:nvPr/>
              </p:nvSpPr>
              <p:spPr bwMode="auto">
                <a:xfrm>
                  <a:off x="5330" y="2991"/>
                  <a:ext cx="30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36" name="Oval 15952"/>
                <p:cNvSpPr>
                  <a:spLocks noChangeArrowheads="1"/>
                </p:cNvSpPr>
                <p:nvPr/>
              </p:nvSpPr>
              <p:spPr bwMode="auto">
                <a:xfrm>
                  <a:off x="5330" y="2991"/>
                  <a:ext cx="30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10" name="Group 15956"/>
              <p:cNvGrpSpPr>
                <a:grpSpLocks/>
              </p:cNvGrpSpPr>
              <p:nvPr/>
            </p:nvGrpSpPr>
            <p:grpSpPr bwMode="auto">
              <a:xfrm>
                <a:off x="7566134" y="4542408"/>
                <a:ext cx="46037" cy="47625"/>
                <a:chOff x="5254" y="2963"/>
                <a:chExt cx="29" cy="30"/>
              </a:xfrm>
            </p:grpSpPr>
            <p:sp>
              <p:nvSpPr>
                <p:cNvPr id="5133" name="Oval 15954"/>
                <p:cNvSpPr>
                  <a:spLocks noChangeArrowheads="1"/>
                </p:cNvSpPr>
                <p:nvPr/>
              </p:nvSpPr>
              <p:spPr bwMode="auto">
                <a:xfrm>
                  <a:off x="5254" y="2963"/>
                  <a:ext cx="29" cy="30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34" name="Oval 15955"/>
                <p:cNvSpPr>
                  <a:spLocks noChangeArrowheads="1"/>
                </p:cNvSpPr>
                <p:nvPr/>
              </p:nvSpPr>
              <p:spPr bwMode="auto">
                <a:xfrm>
                  <a:off x="5254" y="2963"/>
                  <a:ext cx="29" cy="30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11" name="Group 15959"/>
              <p:cNvGrpSpPr>
                <a:grpSpLocks/>
              </p:cNvGrpSpPr>
              <p:nvPr/>
            </p:nvGrpSpPr>
            <p:grpSpPr bwMode="auto">
              <a:xfrm>
                <a:off x="7615346" y="4542408"/>
                <a:ext cx="46037" cy="47625"/>
                <a:chOff x="5285" y="2963"/>
                <a:chExt cx="29" cy="30"/>
              </a:xfrm>
            </p:grpSpPr>
            <p:sp>
              <p:nvSpPr>
                <p:cNvPr id="5131" name="Oval 15957"/>
                <p:cNvSpPr>
                  <a:spLocks noChangeArrowheads="1"/>
                </p:cNvSpPr>
                <p:nvPr/>
              </p:nvSpPr>
              <p:spPr bwMode="auto">
                <a:xfrm>
                  <a:off x="5285" y="2963"/>
                  <a:ext cx="29" cy="30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32" name="Freeform 15958"/>
                <p:cNvSpPr>
                  <a:spLocks/>
                </p:cNvSpPr>
                <p:nvPr/>
              </p:nvSpPr>
              <p:spPr bwMode="auto">
                <a:xfrm>
                  <a:off x="5285" y="2963"/>
                  <a:ext cx="29" cy="30"/>
                </a:xfrm>
                <a:custGeom>
                  <a:avLst/>
                  <a:gdLst/>
                  <a:ahLst/>
                  <a:cxnLst>
                    <a:cxn ang="0">
                      <a:pos x="15" y="0"/>
                    </a:cxn>
                    <a:cxn ang="0">
                      <a:pos x="0" y="15"/>
                    </a:cxn>
                    <a:cxn ang="0">
                      <a:pos x="15" y="30"/>
                    </a:cxn>
                    <a:cxn ang="0">
                      <a:pos x="29" y="15"/>
                    </a:cxn>
                    <a:cxn ang="0">
                      <a:pos x="15" y="0"/>
                    </a:cxn>
                  </a:cxnLst>
                  <a:rect l="0" t="0" r="r" b="b"/>
                  <a:pathLst>
                    <a:path w="29" h="30">
                      <a:moveTo>
                        <a:pt x="15" y="0"/>
                      </a:moveTo>
                      <a:cubicBezTo>
                        <a:pt x="6" y="0"/>
                        <a:pt x="0" y="7"/>
                        <a:pt x="0" y="15"/>
                      </a:cubicBezTo>
                      <a:cubicBezTo>
                        <a:pt x="0" y="23"/>
                        <a:pt x="6" y="30"/>
                        <a:pt x="15" y="30"/>
                      </a:cubicBezTo>
                      <a:cubicBezTo>
                        <a:pt x="22" y="30"/>
                        <a:pt x="29" y="23"/>
                        <a:pt x="29" y="15"/>
                      </a:cubicBezTo>
                      <a:cubicBezTo>
                        <a:pt x="29" y="7"/>
                        <a:pt x="22" y="0"/>
                        <a:pt x="15" y="0"/>
                      </a:cubicBezTo>
                    </a:path>
                  </a:pathLst>
                </a:cu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12" name="Group 15962"/>
              <p:cNvGrpSpPr>
                <a:grpSpLocks/>
              </p:cNvGrpSpPr>
              <p:nvPr/>
            </p:nvGrpSpPr>
            <p:grpSpPr bwMode="auto">
              <a:xfrm>
                <a:off x="7662971" y="4542408"/>
                <a:ext cx="46037" cy="47625"/>
                <a:chOff x="5315" y="2963"/>
                <a:chExt cx="29" cy="30"/>
              </a:xfrm>
            </p:grpSpPr>
            <p:sp>
              <p:nvSpPr>
                <p:cNvPr id="5129" name="Oval 15960"/>
                <p:cNvSpPr>
                  <a:spLocks noChangeArrowheads="1"/>
                </p:cNvSpPr>
                <p:nvPr/>
              </p:nvSpPr>
              <p:spPr bwMode="auto">
                <a:xfrm>
                  <a:off x="5315" y="2963"/>
                  <a:ext cx="29" cy="30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30" name="Oval 15961"/>
                <p:cNvSpPr>
                  <a:spLocks noChangeArrowheads="1"/>
                </p:cNvSpPr>
                <p:nvPr/>
              </p:nvSpPr>
              <p:spPr bwMode="auto">
                <a:xfrm>
                  <a:off x="5315" y="2963"/>
                  <a:ext cx="29" cy="30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13" name="Group 15965"/>
              <p:cNvGrpSpPr>
                <a:grpSpLocks/>
              </p:cNvGrpSpPr>
              <p:nvPr/>
            </p:nvGrpSpPr>
            <p:grpSpPr bwMode="auto">
              <a:xfrm>
                <a:off x="7712183" y="4542408"/>
                <a:ext cx="46037" cy="47625"/>
                <a:chOff x="5346" y="2963"/>
                <a:chExt cx="29" cy="30"/>
              </a:xfrm>
            </p:grpSpPr>
            <p:sp>
              <p:nvSpPr>
                <p:cNvPr id="5127" name="Oval 15963"/>
                <p:cNvSpPr>
                  <a:spLocks noChangeArrowheads="1"/>
                </p:cNvSpPr>
                <p:nvPr/>
              </p:nvSpPr>
              <p:spPr bwMode="auto">
                <a:xfrm>
                  <a:off x="5346" y="2963"/>
                  <a:ext cx="29" cy="30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28" name="Oval 15964"/>
                <p:cNvSpPr>
                  <a:spLocks noChangeArrowheads="1"/>
                </p:cNvSpPr>
                <p:nvPr/>
              </p:nvSpPr>
              <p:spPr bwMode="auto">
                <a:xfrm>
                  <a:off x="5346" y="2963"/>
                  <a:ext cx="29" cy="30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14" name="Group 15968"/>
              <p:cNvGrpSpPr>
                <a:grpSpLocks/>
              </p:cNvGrpSpPr>
              <p:nvPr/>
            </p:nvGrpSpPr>
            <p:grpSpPr bwMode="auto">
              <a:xfrm>
                <a:off x="7280385" y="4623370"/>
                <a:ext cx="46037" cy="46038"/>
                <a:chOff x="5074" y="3014"/>
                <a:chExt cx="29" cy="29"/>
              </a:xfrm>
            </p:grpSpPr>
            <p:sp>
              <p:nvSpPr>
                <p:cNvPr id="5125" name="Oval 15966"/>
                <p:cNvSpPr>
                  <a:spLocks noChangeArrowheads="1"/>
                </p:cNvSpPr>
                <p:nvPr/>
              </p:nvSpPr>
              <p:spPr bwMode="auto">
                <a:xfrm>
                  <a:off x="5074" y="3014"/>
                  <a:ext cx="29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26" name="Freeform 15967"/>
                <p:cNvSpPr>
                  <a:spLocks/>
                </p:cNvSpPr>
                <p:nvPr/>
              </p:nvSpPr>
              <p:spPr bwMode="auto">
                <a:xfrm>
                  <a:off x="5074" y="3014"/>
                  <a:ext cx="29" cy="29"/>
                </a:xfrm>
                <a:custGeom>
                  <a:avLst/>
                  <a:gdLst/>
                  <a:ahLst/>
                  <a:cxnLst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4" y="29"/>
                    </a:cxn>
                    <a:cxn ang="0">
                      <a:pos x="29" y="14"/>
                    </a:cxn>
                    <a:cxn ang="0">
                      <a:pos x="14" y="0"/>
                    </a:cxn>
                  </a:cxnLst>
                  <a:rect l="0" t="0" r="r" b="b"/>
                  <a:pathLst>
                    <a:path w="29" h="29">
                      <a:moveTo>
                        <a:pt x="14" y="0"/>
                      </a:moveTo>
                      <a:cubicBezTo>
                        <a:pt x="7" y="0"/>
                        <a:pt x="0" y="6"/>
                        <a:pt x="0" y="14"/>
                      </a:cubicBezTo>
                      <a:cubicBezTo>
                        <a:pt x="0" y="22"/>
                        <a:pt x="7" y="29"/>
                        <a:pt x="14" y="29"/>
                      </a:cubicBezTo>
                      <a:cubicBezTo>
                        <a:pt x="23" y="29"/>
                        <a:pt x="29" y="22"/>
                        <a:pt x="29" y="14"/>
                      </a:cubicBezTo>
                      <a:cubicBezTo>
                        <a:pt x="29" y="6"/>
                        <a:pt x="23" y="0"/>
                        <a:pt x="14" y="0"/>
                      </a:cubicBezTo>
                    </a:path>
                  </a:pathLst>
                </a:cu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15" name="Group 15971"/>
              <p:cNvGrpSpPr>
                <a:grpSpLocks/>
              </p:cNvGrpSpPr>
              <p:nvPr/>
            </p:nvGrpSpPr>
            <p:grpSpPr bwMode="auto">
              <a:xfrm>
                <a:off x="7728058" y="4583683"/>
                <a:ext cx="47625" cy="46038"/>
                <a:chOff x="5356" y="2989"/>
                <a:chExt cx="30" cy="29"/>
              </a:xfrm>
            </p:grpSpPr>
            <p:sp>
              <p:nvSpPr>
                <p:cNvPr id="5123" name="Oval 15969"/>
                <p:cNvSpPr>
                  <a:spLocks noChangeArrowheads="1"/>
                </p:cNvSpPr>
                <p:nvPr/>
              </p:nvSpPr>
              <p:spPr bwMode="auto">
                <a:xfrm>
                  <a:off x="5356" y="2989"/>
                  <a:ext cx="30" cy="29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24" name="Oval 15970"/>
                <p:cNvSpPr>
                  <a:spLocks noChangeArrowheads="1"/>
                </p:cNvSpPr>
                <p:nvPr/>
              </p:nvSpPr>
              <p:spPr bwMode="auto">
                <a:xfrm>
                  <a:off x="5356" y="2989"/>
                  <a:ext cx="30" cy="29"/>
                </a:xfrm>
                <a:prstGeom prst="ellipse">
                  <a:avLst/>
                </a:pr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16" name="Group 15974"/>
              <p:cNvGrpSpPr>
                <a:grpSpLocks/>
              </p:cNvGrpSpPr>
              <p:nvPr/>
            </p:nvGrpSpPr>
            <p:grpSpPr bwMode="auto">
              <a:xfrm>
                <a:off x="7578834" y="3818506"/>
                <a:ext cx="122237" cy="361951"/>
                <a:chOff x="5262" y="2507"/>
                <a:chExt cx="77" cy="228"/>
              </a:xfrm>
            </p:grpSpPr>
            <p:sp>
              <p:nvSpPr>
                <p:cNvPr id="5121" name="Freeform 15972"/>
                <p:cNvSpPr>
                  <a:spLocks/>
                </p:cNvSpPr>
                <p:nvPr/>
              </p:nvSpPr>
              <p:spPr bwMode="auto">
                <a:xfrm>
                  <a:off x="5262" y="2507"/>
                  <a:ext cx="77" cy="228"/>
                </a:xfrm>
                <a:custGeom>
                  <a:avLst/>
                  <a:gdLst/>
                  <a:ahLst/>
                  <a:cxnLst>
                    <a:cxn ang="0">
                      <a:pos x="221" y="1394"/>
                    </a:cxn>
                    <a:cxn ang="0">
                      <a:pos x="14" y="742"/>
                    </a:cxn>
                    <a:cxn ang="0">
                      <a:pos x="304" y="307"/>
                    </a:cxn>
                    <a:cxn ang="0">
                      <a:pos x="235" y="12"/>
                    </a:cxn>
                    <a:cxn ang="0">
                      <a:pos x="484" y="385"/>
                    </a:cxn>
                    <a:cxn ang="0">
                      <a:pos x="304" y="773"/>
                    </a:cxn>
                    <a:cxn ang="0">
                      <a:pos x="152" y="1177"/>
                    </a:cxn>
                    <a:cxn ang="0">
                      <a:pos x="221" y="1394"/>
                    </a:cxn>
                  </a:cxnLst>
                  <a:rect l="0" t="0" r="r" b="b"/>
                  <a:pathLst>
                    <a:path w="496" h="1467">
                      <a:moveTo>
                        <a:pt x="221" y="1394"/>
                      </a:moveTo>
                      <a:cubicBezTo>
                        <a:pt x="198" y="1322"/>
                        <a:pt x="0" y="923"/>
                        <a:pt x="14" y="742"/>
                      </a:cubicBezTo>
                      <a:cubicBezTo>
                        <a:pt x="27" y="561"/>
                        <a:pt x="267" y="428"/>
                        <a:pt x="304" y="307"/>
                      </a:cubicBezTo>
                      <a:cubicBezTo>
                        <a:pt x="341" y="186"/>
                        <a:pt x="205" y="0"/>
                        <a:pt x="235" y="12"/>
                      </a:cubicBezTo>
                      <a:cubicBezTo>
                        <a:pt x="264" y="25"/>
                        <a:pt x="472" y="259"/>
                        <a:pt x="484" y="385"/>
                      </a:cubicBezTo>
                      <a:cubicBezTo>
                        <a:pt x="496" y="511"/>
                        <a:pt x="359" y="642"/>
                        <a:pt x="304" y="773"/>
                      </a:cubicBezTo>
                      <a:cubicBezTo>
                        <a:pt x="249" y="905"/>
                        <a:pt x="166" y="1082"/>
                        <a:pt x="152" y="1177"/>
                      </a:cubicBezTo>
                      <a:cubicBezTo>
                        <a:pt x="138" y="1272"/>
                        <a:pt x="244" y="1467"/>
                        <a:pt x="221" y="1394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22" name="Freeform 15973"/>
                <p:cNvSpPr>
                  <a:spLocks/>
                </p:cNvSpPr>
                <p:nvPr/>
              </p:nvSpPr>
              <p:spPr bwMode="auto">
                <a:xfrm>
                  <a:off x="5262" y="2507"/>
                  <a:ext cx="77" cy="228"/>
                </a:xfrm>
                <a:custGeom>
                  <a:avLst/>
                  <a:gdLst/>
                  <a:ahLst/>
                  <a:cxnLst>
                    <a:cxn ang="0">
                      <a:pos x="34" y="217"/>
                    </a:cxn>
                    <a:cxn ang="0">
                      <a:pos x="2" y="115"/>
                    </a:cxn>
                    <a:cxn ang="0">
                      <a:pos x="47" y="48"/>
                    </a:cxn>
                    <a:cxn ang="0">
                      <a:pos x="36" y="2"/>
                    </a:cxn>
                    <a:cxn ang="0">
                      <a:pos x="75" y="60"/>
                    </a:cxn>
                    <a:cxn ang="0">
                      <a:pos x="47" y="120"/>
                    </a:cxn>
                    <a:cxn ang="0">
                      <a:pos x="23" y="183"/>
                    </a:cxn>
                    <a:cxn ang="0">
                      <a:pos x="34" y="217"/>
                    </a:cxn>
                  </a:cxnLst>
                  <a:rect l="0" t="0" r="r" b="b"/>
                  <a:pathLst>
                    <a:path w="77" h="228">
                      <a:moveTo>
                        <a:pt x="34" y="217"/>
                      </a:moveTo>
                      <a:cubicBezTo>
                        <a:pt x="30" y="205"/>
                        <a:pt x="0" y="144"/>
                        <a:pt x="2" y="115"/>
                      </a:cubicBezTo>
                      <a:cubicBezTo>
                        <a:pt x="4" y="87"/>
                        <a:pt x="41" y="67"/>
                        <a:pt x="47" y="48"/>
                      </a:cubicBezTo>
                      <a:cubicBezTo>
                        <a:pt x="53" y="29"/>
                        <a:pt x="31" y="0"/>
                        <a:pt x="36" y="2"/>
                      </a:cubicBezTo>
                      <a:cubicBezTo>
                        <a:pt x="41" y="4"/>
                        <a:pt x="73" y="40"/>
                        <a:pt x="75" y="60"/>
                      </a:cubicBezTo>
                      <a:cubicBezTo>
                        <a:pt x="77" y="80"/>
                        <a:pt x="55" y="100"/>
                        <a:pt x="47" y="120"/>
                      </a:cubicBezTo>
                      <a:cubicBezTo>
                        <a:pt x="38" y="141"/>
                        <a:pt x="25" y="168"/>
                        <a:pt x="23" y="183"/>
                      </a:cubicBezTo>
                      <a:cubicBezTo>
                        <a:pt x="21" y="198"/>
                        <a:pt x="38" y="228"/>
                        <a:pt x="34" y="217"/>
                      </a:cubicBezTo>
                    </a:path>
                  </a:pathLst>
                </a:cu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5117" name="Group 15977"/>
              <p:cNvGrpSpPr>
                <a:grpSpLocks/>
              </p:cNvGrpSpPr>
              <p:nvPr/>
            </p:nvGrpSpPr>
            <p:grpSpPr bwMode="auto">
              <a:xfrm>
                <a:off x="7437547" y="3818506"/>
                <a:ext cx="122237" cy="361951"/>
                <a:chOff x="5173" y="2507"/>
                <a:chExt cx="77" cy="228"/>
              </a:xfrm>
            </p:grpSpPr>
            <p:sp>
              <p:nvSpPr>
                <p:cNvPr id="5119" name="Freeform 15975"/>
                <p:cNvSpPr>
                  <a:spLocks/>
                </p:cNvSpPr>
                <p:nvPr/>
              </p:nvSpPr>
              <p:spPr bwMode="auto">
                <a:xfrm>
                  <a:off x="5173" y="2507"/>
                  <a:ext cx="77" cy="228"/>
                </a:xfrm>
                <a:custGeom>
                  <a:avLst/>
                  <a:gdLst/>
                  <a:ahLst/>
                  <a:cxnLst>
                    <a:cxn ang="0">
                      <a:pos x="221" y="1394"/>
                    </a:cxn>
                    <a:cxn ang="0">
                      <a:pos x="14" y="742"/>
                    </a:cxn>
                    <a:cxn ang="0">
                      <a:pos x="304" y="307"/>
                    </a:cxn>
                    <a:cxn ang="0">
                      <a:pos x="235" y="12"/>
                    </a:cxn>
                    <a:cxn ang="0">
                      <a:pos x="484" y="385"/>
                    </a:cxn>
                    <a:cxn ang="0">
                      <a:pos x="304" y="773"/>
                    </a:cxn>
                    <a:cxn ang="0">
                      <a:pos x="152" y="1177"/>
                    </a:cxn>
                    <a:cxn ang="0">
                      <a:pos x="221" y="1394"/>
                    </a:cxn>
                  </a:cxnLst>
                  <a:rect l="0" t="0" r="r" b="b"/>
                  <a:pathLst>
                    <a:path w="496" h="1467">
                      <a:moveTo>
                        <a:pt x="221" y="1394"/>
                      </a:moveTo>
                      <a:cubicBezTo>
                        <a:pt x="198" y="1322"/>
                        <a:pt x="0" y="923"/>
                        <a:pt x="14" y="742"/>
                      </a:cubicBezTo>
                      <a:cubicBezTo>
                        <a:pt x="28" y="561"/>
                        <a:pt x="267" y="428"/>
                        <a:pt x="304" y="307"/>
                      </a:cubicBezTo>
                      <a:cubicBezTo>
                        <a:pt x="341" y="186"/>
                        <a:pt x="206" y="0"/>
                        <a:pt x="235" y="12"/>
                      </a:cubicBezTo>
                      <a:cubicBezTo>
                        <a:pt x="265" y="25"/>
                        <a:pt x="472" y="259"/>
                        <a:pt x="484" y="385"/>
                      </a:cubicBezTo>
                      <a:cubicBezTo>
                        <a:pt x="496" y="511"/>
                        <a:pt x="360" y="642"/>
                        <a:pt x="304" y="773"/>
                      </a:cubicBezTo>
                      <a:cubicBezTo>
                        <a:pt x="249" y="905"/>
                        <a:pt x="166" y="1082"/>
                        <a:pt x="152" y="1177"/>
                      </a:cubicBezTo>
                      <a:cubicBezTo>
                        <a:pt x="138" y="1272"/>
                        <a:pt x="244" y="1467"/>
                        <a:pt x="221" y="1394"/>
                      </a:cubicBezTo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120" name="Freeform 15976"/>
                <p:cNvSpPr>
                  <a:spLocks/>
                </p:cNvSpPr>
                <p:nvPr/>
              </p:nvSpPr>
              <p:spPr bwMode="auto">
                <a:xfrm>
                  <a:off x="5173" y="2507"/>
                  <a:ext cx="77" cy="228"/>
                </a:xfrm>
                <a:custGeom>
                  <a:avLst/>
                  <a:gdLst/>
                  <a:ahLst/>
                  <a:cxnLst>
                    <a:cxn ang="0">
                      <a:pos x="35" y="217"/>
                    </a:cxn>
                    <a:cxn ang="0">
                      <a:pos x="2" y="115"/>
                    </a:cxn>
                    <a:cxn ang="0">
                      <a:pos x="48" y="48"/>
                    </a:cxn>
                    <a:cxn ang="0">
                      <a:pos x="37" y="2"/>
                    </a:cxn>
                    <a:cxn ang="0">
                      <a:pos x="76" y="60"/>
                    </a:cxn>
                    <a:cxn ang="0">
                      <a:pos x="48" y="120"/>
                    </a:cxn>
                    <a:cxn ang="0">
                      <a:pos x="24" y="183"/>
                    </a:cxn>
                    <a:cxn ang="0">
                      <a:pos x="35" y="217"/>
                    </a:cxn>
                  </a:cxnLst>
                  <a:rect l="0" t="0" r="r" b="b"/>
                  <a:pathLst>
                    <a:path w="77" h="228">
                      <a:moveTo>
                        <a:pt x="35" y="217"/>
                      </a:moveTo>
                      <a:cubicBezTo>
                        <a:pt x="31" y="205"/>
                        <a:pt x="0" y="144"/>
                        <a:pt x="2" y="115"/>
                      </a:cubicBezTo>
                      <a:cubicBezTo>
                        <a:pt x="5" y="87"/>
                        <a:pt x="42" y="67"/>
                        <a:pt x="48" y="48"/>
                      </a:cubicBezTo>
                      <a:cubicBezTo>
                        <a:pt x="53" y="29"/>
                        <a:pt x="32" y="0"/>
                        <a:pt x="37" y="2"/>
                      </a:cubicBezTo>
                      <a:cubicBezTo>
                        <a:pt x="41" y="4"/>
                        <a:pt x="74" y="40"/>
                        <a:pt x="76" y="60"/>
                      </a:cubicBezTo>
                      <a:cubicBezTo>
                        <a:pt x="77" y="80"/>
                        <a:pt x="56" y="100"/>
                        <a:pt x="48" y="120"/>
                      </a:cubicBezTo>
                      <a:cubicBezTo>
                        <a:pt x="39" y="141"/>
                        <a:pt x="26" y="168"/>
                        <a:pt x="24" y="183"/>
                      </a:cubicBezTo>
                      <a:cubicBezTo>
                        <a:pt x="22" y="198"/>
                        <a:pt x="38" y="228"/>
                        <a:pt x="35" y="217"/>
                      </a:cubicBezTo>
                    </a:path>
                  </a:pathLst>
                </a:custGeom>
                <a:noFill/>
                <a:ln w="4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5118" name="Rectangle 20887"/>
              <p:cNvSpPr>
                <a:spLocks noChangeArrowheads="1"/>
              </p:cNvSpPr>
              <p:nvPr/>
            </p:nvSpPr>
            <p:spPr bwMode="auto">
              <a:xfrm>
                <a:off x="7858456" y="4351837"/>
                <a:ext cx="581891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i="1" dirty="0" smtClean="0">
                    <a:solidFill>
                      <a:srgbClr val="000000"/>
                    </a:solidFill>
                    <a:cs typeface="Arial" pitchFamily="34" charset="0"/>
                  </a:rPr>
                  <a:t>Precursor</a:t>
                </a:r>
              </a:p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i="1" dirty="0" smtClean="0">
                    <a:solidFill>
                      <a:srgbClr val="000000"/>
                    </a:solidFill>
                    <a:cs typeface="Arial" pitchFamily="34" charset="0"/>
                  </a:rPr>
                  <a:t>infiltration </a:t>
                </a:r>
                <a:endParaRPr lang="en-US" sz="2000" dirty="0" smtClean="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75" name="Group 5867"/>
            <p:cNvGrpSpPr/>
            <p:nvPr/>
          </p:nvGrpSpPr>
          <p:grpSpPr>
            <a:xfrm>
              <a:off x="2938709" y="978071"/>
              <a:ext cx="5693823" cy="2736700"/>
              <a:chOff x="2938709" y="978071"/>
              <a:chExt cx="5693823" cy="2736700"/>
            </a:xfrm>
          </p:grpSpPr>
          <p:sp>
            <p:nvSpPr>
              <p:cNvPr id="276" name="Rectangle 14079"/>
              <p:cNvSpPr>
                <a:spLocks noChangeArrowheads="1"/>
              </p:cNvSpPr>
              <p:nvPr/>
            </p:nvSpPr>
            <p:spPr bwMode="auto">
              <a:xfrm>
                <a:off x="7818207" y="2779511"/>
                <a:ext cx="814325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smtClean="0">
                    <a:solidFill>
                      <a:srgbClr val="000000"/>
                    </a:solidFill>
                    <a:cs typeface="Arial" pitchFamily="34" charset="0"/>
                  </a:rPr>
                  <a:t>Sedimentation</a:t>
                </a:r>
              </a:p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smtClean="0">
                    <a:solidFill>
                      <a:srgbClr val="000000"/>
                    </a:solidFill>
                    <a:cs typeface="Arial" pitchFamily="34" charset="0"/>
                  </a:rPr>
                  <a:t>of  PS beads </a:t>
                </a:r>
                <a:endParaRPr lang="en-US" dirty="0" smtClean="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77" name="Rectangle 16231"/>
              <p:cNvSpPr>
                <a:spLocks noChangeArrowheads="1"/>
              </p:cNvSpPr>
              <p:nvPr/>
            </p:nvSpPr>
            <p:spPr bwMode="auto">
              <a:xfrm>
                <a:off x="6616934" y="3265585"/>
                <a:ext cx="820738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smtClean="0">
                    <a:solidFill>
                      <a:srgbClr val="000000"/>
                    </a:solidFill>
                    <a:cs typeface="Arial" pitchFamily="34" charset="0"/>
                  </a:rPr>
                  <a:t>Evaporation of</a:t>
                </a:r>
              </a:p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smtClean="0">
                    <a:solidFill>
                      <a:srgbClr val="000000"/>
                    </a:solidFill>
                    <a:cs typeface="Arial" pitchFamily="34" charset="0"/>
                  </a:rPr>
                  <a:t>supernatant</a:t>
                </a:r>
                <a:endParaRPr lang="en-US" sz="2000" dirty="0" smtClean="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grpSp>
            <p:nvGrpSpPr>
              <p:cNvPr id="278" name="Group 13937"/>
              <p:cNvGrpSpPr/>
              <p:nvPr/>
            </p:nvGrpSpPr>
            <p:grpSpPr>
              <a:xfrm>
                <a:off x="7287881" y="2480235"/>
                <a:ext cx="566703" cy="655638"/>
                <a:chOff x="8062431" y="2641600"/>
                <a:chExt cx="566703" cy="655638"/>
              </a:xfrm>
            </p:grpSpPr>
            <p:grpSp>
              <p:nvGrpSpPr>
                <p:cNvPr id="4230" name="Group 14141"/>
                <p:cNvGrpSpPr>
                  <a:grpSpLocks/>
                </p:cNvGrpSpPr>
                <p:nvPr/>
              </p:nvGrpSpPr>
              <p:grpSpPr bwMode="auto">
                <a:xfrm>
                  <a:off x="8095011" y="2655888"/>
                  <a:ext cx="463570" cy="630238"/>
                  <a:chOff x="5099" y="1673"/>
                  <a:chExt cx="292" cy="397"/>
                </a:xfrm>
              </p:grpSpPr>
              <p:sp>
                <p:nvSpPr>
                  <p:cNvPr id="5002" name="Rectangle 14081"/>
                  <p:cNvSpPr>
                    <a:spLocks noChangeArrowheads="1"/>
                  </p:cNvSpPr>
                  <p:nvPr/>
                </p:nvSpPr>
                <p:spPr bwMode="auto">
                  <a:xfrm>
                    <a:off x="5099" y="1673"/>
                    <a:ext cx="10" cy="397"/>
                  </a:xfrm>
                  <a:prstGeom prst="rect">
                    <a:avLst/>
                  </a:prstGeom>
                  <a:solidFill>
                    <a:srgbClr val="C5C5C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03" name="Rectangle 14082"/>
                  <p:cNvSpPr>
                    <a:spLocks noChangeArrowheads="1"/>
                  </p:cNvSpPr>
                  <p:nvPr/>
                </p:nvSpPr>
                <p:spPr bwMode="auto">
                  <a:xfrm>
                    <a:off x="5109" y="1673"/>
                    <a:ext cx="10" cy="397"/>
                  </a:xfrm>
                  <a:prstGeom prst="rect">
                    <a:avLst/>
                  </a:prstGeom>
                  <a:solidFill>
                    <a:srgbClr val="C7C7C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04" name="Rectangle 14083"/>
                  <p:cNvSpPr>
                    <a:spLocks noChangeArrowheads="1"/>
                  </p:cNvSpPr>
                  <p:nvPr/>
                </p:nvSpPr>
                <p:spPr bwMode="auto">
                  <a:xfrm>
                    <a:off x="5119" y="1673"/>
                    <a:ext cx="7" cy="397"/>
                  </a:xfrm>
                  <a:prstGeom prst="rect">
                    <a:avLst/>
                  </a:prstGeom>
                  <a:solidFill>
                    <a:srgbClr val="C9C9C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05" name="Rectangle 14084"/>
                  <p:cNvSpPr>
                    <a:spLocks noChangeArrowheads="1"/>
                  </p:cNvSpPr>
                  <p:nvPr/>
                </p:nvSpPr>
                <p:spPr bwMode="auto">
                  <a:xfrm>
                    <a:off x="5126" y="1673"/>
                    <a:ext cx="4" cy="397"/>
                  </a:xfrm>
                  <a:prstGeom prst="rect">
                    <a:avLst/>
                  </a:prstGeom>
                  <a:solidFill>
                    <a:srgbClr val="CBCBC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06" name="Rectangle 14085"/>
                  <p:cNvSpPr>
                    <a:spLocks noChangeArrowheads="1"/>
                  </p:cNvSpPr>
                  <p:nvPr/>
                </p:nvSpPr>
                <p:spPr bwMode="auto">
                  <a:xfrm>
                    <a:off x="5130" y="1673"/>
                    <a:ext cx="6" cy="397"/>
                  </a:xfrm>
                  <a:prstGeom prst="rect">
                    <a:avLst/>
                  </a:prstGeom>
                  <a:solidFill>
                    <a:srgbClr val="CDCDC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07" name="Rectangle 14086"/>
                  <p:cNvSpPr>
                    <a:spLocks noChangeArrowheads="1"/>
                  </p:cNvSpPr>
                  <p:nvPr/>
                </p:nvSpPr>
                <p:spPr bwMode="auto">
                  <a:xfrm>
                    <a:off x="5136" y="1673"/>
                    <a:ext cx="3" cy="397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08" name="Rectangle 14087"/>
                  <p:cNvSpPr>
                    <a:spLocks noChangeArrowheads="1"/>
                  </p:cNvSpPr>
                  <p:nvPr/>
                </p:nvSpPr>
                <p:spPr bwMode="auto">
                  <a:xfrm>
                    <a:off x="5139" y="1673"/>
                    <a:ext cx="5" cy="397"/>
                  </a:xfrm>
                  <a:prstGeom prst="rect">
                    <a:avLst/>
                  </a:prstGeom>
                  <a:solidFill>
                    <a:srgbClr val="D1D1D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09" name="Rectangle 14088"/>
                  <p:cNvSpPr>
                    <a:spLocks noChangeArrowheads="1"/>
                  </p:cNvSpPr>
                  <p:nvPr/>
                </p:nvSpPr>
                <p:spPr bwMode="auto">
                  <a:xfrm>
                    <a:off x="5144" y="1673"/>
                    <a:ext cx="3" cy="397"/>
                  </a:xfrm>
                  <a:prstGeom prst="rect">
                    <a:avLst/>
                  </a:prstGeom>
                  <a:solidFill>
                    <a:srgbClr val="D3D3D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10" name="Rectangle 14089"/>
                  <p:cNvSpPr>
                    <a:spLocks noChangeArrowheads="1"/>
                  </p:cNvSpPr>
                  <p:nvPr/>
                </p:nvSpPr>
                <p:spPr bwMode="auto">
                  <a:xfrm>
                    <a:off x="5147" y="1673"/>
                    <a:ext cx="3" cy="397"/>
                  </a:xfrm>
                  <a:prstGeom prst="rect">
                    <a:avLst/>
                  </a:prstGeom>
                  <a:solidFill>
                    <a:srgbClr val="D5D5D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11" name="Rectangle 14090"/>
                  <p:cNvSpPr>
                    <a:spLocks noChangeArrowheads="1"/>
                  </p:cNvSpPr>
                  <p:nvPr/>
                </p:nvSpPr>
                <p:spPr bwMode="auto">
                  <a:xfrm>
                    <a:off x="5150" y="1673"/>
                    <a:ext cx="4" cy="397"/>
                  </a:xfrm>
                  <a:prstGeom prst="rect">
                    <a:avLst/>
                  </a:prstGeom>
                  <a:solidFill>
                    <a:srgbClr val="D7D7D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12" name="Rectangle 14091"/>
                  <p:cNvSpPr>
                    <a:spLocks noChangeArrowheads="1"/>
                  </p:cNvSpPr>
                  <p:nvPr/>
                </p:nvSpPr>
                <p:spPr bwMode="auto">
                  <a:xfrm>
                    <a:off x="5154" y="1673"/>
                    <a:ext cx="3" cy="397"/>
                  </a:xfrm>
                  <a:prstGeom prst="rect">
                    <a:avLst/>
                  </a:prstGeom>
                  <a:solidFill>
                    <a:srgbClr val="D9D9D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13" name="Rectangle 14092"/>
                  <p:cNvSpPr>
                    <a:spLocks noChangeArrowheads="1"/>
                  </p:cNvSpPr>
                  <p:nvPr/>
                </p:nvSpPr>
                <p:spPr bwMode="auto">
                  <a:xfrm>
                    <a:off x="5157" y="1673"/>
                    <a:ext cx="3" cy="397"/>
                  </a:xfrm>
                  <a:prstGeom prst="rect">
                    <a:avLst/>
                  </a:prstGeom>
                  <a:solidFill>
                    <a:srgbClr val="DBDBD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14" name="Rectangle 14093"/>
                  <p:cNvSpPr>
                    <a:spLocks noChangeArrowheads="1"/>
                  </p:cNvSpPr>
                  <p:nvPr/>
                </p:nvSpPr>
                <p:spPr bwMode="auto">
                  <a:xfrm>
                    <a:off x="5160" y="1673"/>
                    <a:ext cx="3" cy="397"/>
                  </a:xfrm>
                  <a:prstGeom prst="rect">
                    <a:avLst/>
                  </a:prstGeom>
                  <a:solidFill>
                    <a:srgbClr val="DDDD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15" name="Rectangle 14094"/>
                  <p:cNvSpPr>
                    <a:spLocks noChangeArrowheads="1"/>
                  </p:cNvSpPr>
                  <p:nvPr/>
                </p:nvSpPr>
                <p:spPr bwMode="auto">
                  <a:xfrm>
                    <a:off x="5163" y="1673"/>
                    <a:ext cx="2" cy="397"/>
                  </a:xfrm>
                  <a:prstGeom prst="rect">
                    <a:avLst/>
                  </a:prstGeom>
                  <a:solidFill>
                    <a:srgbClr val="DFDFD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16" name="Rectangle 14095"/>
                  <p:cNvSpPr>
                    <a:spLocks noChangeArrowheads="1"/>
                  </p:cNvSpPr>
                  <p:nvPr/>
                </p:nvSpPr>
                <p:spPr bwMode="auto">
                  <a:xfrm>
                    <a:off x="5165" y="1673"/>
                    <a:ext cx="4" cy="397"/>
                  </a:xfrm>
                  <a:prstGeom prst="rect">
                    <a:avLst/>
                  </a:prstGeom>
                  <a:solidFill>
                    <a:srgbClr val="E1E1E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17" name="Rectangle 14096"/>
                  <p:cNvSpPr>
                    <a:spLocks noChangeArrowheads="1"/>
                  </p:cNvSpPr>
                  <p:nvPr/>
                </p:nvSpPr>
                <p:spPr bwMode="auto">
                  <a:xfrm>
                    <a:off x="5169" y="1673"/>
                    <a:ext cx="3" cy="397"/>
                  </a:xfrm>
                  <a:prstGeom prst="rect">
                    <a:avLst/>
                  </a:prstGeom>
                  <a:solidFill>
                    <a:srgbClr val="E3E3E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18" name="Rectangle 14097"/>
                  <p:cNvSpPr>
                    <a:spLocks noChangeArrowheads="1"/>
                  </p:cNvSpPr>
                  <p:nvPr/>
                </p:nvSpPr>
                <p:spPr bwMode="auto">
                  <a:xfrm>
                    <a:off x="5172" y="1673"/>
                    <a:ext cx="4" cy="397"/>
                  </a:xfrm>
                  <a:prstGeom prst="rect">
                    <a:avLst/>
                  </a:prstGeom>
                  <a:solidFill>
                    <a:srgbClr val="E5E5E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19" name="Rectangle 14098"/>
                  <p:cNvSpPr>
                    <a:spLocks noChangeArrowheads="1"/>
                  </p:cNvSpPr>
                  <p:nvPr/>
                </p:nvSpPr>
                <p:spPr bwMode="auto">
                  <a:xfrm>
                    <a:off x="5176" y="1673"/>
                    <a:ext cx="2" cy="397"/>
                  </a:xfrm>
                  <a:prstGeom prst="rect">
                    <a:avLst/>
                  </a:prstGeom>
                  <a:solidFill>
                    <a:srgbClr val="E7E7E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0" name="Rectangle 14099"/>
                  <p:cNvSpPr>
                    <a:spLocks noChangeArrowheads="1"/>
                  </p:cNvSpPr>
                  <p:nvPr/>
                </p:nvSpPr>
                <p:spPr bwMode="auto">
                  <a:xfrm>
                    <a:off x="5178" y="1673"/>
                    <a:ext cx="3" cy="397"/>
                  </a:xfrm>
                  <a:prstGeom prst="rect">
                    <a:avLst/>
                  </a:prstGeom>
                  <a:solidFill>
                    <a:srgbClr val="E9E9E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1" name="Rectangle 14100"/>
                  <p:cNvSpPr>
                    <a:spLocks noChangeArrowheads="1"/>
                  </p:cNvSpPr>
                  <p:nvPr/>
                </p:nvSpPr>
                <p:spPr bwMode="auto">
                  <a:xfrm>
                    <a:off x="5181" y="1673"/>
                    <a:ext cx="4" cy="397"/>
                  </a:xfrm>
                  <a:prstGeom prst="rect">
                    <a:avLst/>
                  </a:prstGeom>
                  <a:solidFill>
                    <a:srgbClr val="EBEBE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2" name="Rectangle 14101"/>
                  <p:cNvSpPr>
                    <a:spLocks noChangeArrowheads="1"/>
                  </p:cNvSpPr>
                  <p:nvPr/>
                </p:nvSpPr>
                <p:spPr bwMode="auto">
                  <a:xfrm>
                    <a:off x="5185" y="1673"/>
                    <a:ext cx="3" cy="397"/>
                  </a:xfrm>
                  <a:prstGeom prst="rect">
                    <a:avLst/>
                  </a:prstGeom>
                  <a:solidFill>
                    <a:srgbClr val="EDEDE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3" name="Rectangle 14102"/>
                  <p:cNvSpPr>
                    <a:spLocks noChangeArrowheads="1"/>
                  </p:cNvSpPr>
                  <p:nvPr/>
                </p:nvSpPr>
                <p:spPr bwMode="auto">
                  <a:xfrm>
                    <a:off x="5188" y="1673"/>
                    <a:ext cx="4" cy="397"/>
                  </a:xfrm>
                  <a:prstGeom prst="rect">
                    <a:avLst/>
                  </a:prstGeom>
                  <a:solidFill>
                    <a:srgbClr val="EFEFE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4" name="Rectangle 14103"/>
                  <p:cNvSpPr>
                    <a:spLocks noChangeArrowheads="1"/>
                  </p:cNvSpPr>
                  <p:nvPr/>
                </p:nvSpPr>
                <p:spPr bwMode="auto">
                  <a:xfrm>
                    <a:off x="5192" y="1673"/>
                    <a:ext cx="4" cy="397"/>
                  </a:xfrm>
                  <a:prstGeom prst="rect">
                    <a:avLst/>
                  </a:prstGeom>
                  <a:solidFill>
                    <a:srgbClr val="F1F1F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5" name="Rectangle 14104"/>
                  <p:cNvSpPr>
                    <a:spLocks noChangeArrowheads="1"/>
                  </p:cNvSpPr>
                  <p:nvPr/>
                </p:nvSpPr>
                <p:spPr bwMode="auto">
                  <a:xfrm>
                    <a:off x="5196" y="1673"/>
                    <a:ext cx="3" cy="397"/>
                  </a:xfrm>
                  <a:prstGeom prst="rect">
                    <a:avLst/>
                  </a:prstGeom>
                  <a:solidFill>
                    <a:srgbClr val="F3F3F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6" name="Rectangle 14105"/>
                  <p:cNvSpPr>
                    <a:spLocks noChangeArrowheads="1"/>
                  </p:cNvSpPr>
                  <p:nvPr/>
                </p:nvSpPr>
                <p:spPr bwMode="auto">
                  <a:xfrm>
                    <a:off x="5199" y="1673"/>
                    <a:ext cx="6" cy="397"/>
                  </a:xfrm>
                  <a:prstGeom prst="rect">
                    <a:avLst/>
                  </a:prstGeom>
                  <a:solidFill>
                    <a:srgbClr val="F5F5F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7" name="Rectangle 14106"/>
                  <p:cNvSpPr>
                    <a:spLocks noChangeArrowheads="1"/>
                  </p:cNvSpPr>
                  <p:nvPr/>
                </p:nvSpPr>
                <p:spPr bwMode="auto">
                  <a:xfrm>
                    <a:off x="5205" y="1673"/>
                    <a:ext cx="5" cy="397"/>
                  </a:xfrm>
                  <a:prstGeom prst="rect">
                    <a:avLst/>
                  </a:prstGeom>
                  <a:solidFill>
                    <a:srgbClr val="F7F7F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8" name="Rectangle 14107"/>
                  <p:cNvSpPr>
                    <a:spLocks noChangeArrowheads="1"/>
                  </p:cNvSpPr>
                  <p:nvPr/>
                </p:nvSpPr>
                <p:spPr bwMode="auto">
                  <a:xfrm>
                    <a:off x="5210" y="1673"/>
                    <a:ext cx="7" cy="397"/>
                  </a:xfrm>
                  <a:prstGeom prst="rect">
                    <a:avLst/>
                  </a:prstGeom>
                  <a:solidFill>
                    <a:srgbClr val="F9F9F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29" name="Rectangle 14108"/>
                  <p:cNvSpPr>
                    <a:spLocks noChangeArrowheads="1"/>
                  </p:cNvSpPr>
                  <p:nvPr/>
                </p:nvSpPr>
                <p:spPr bwMode="auto">
                  <a:xfrm>
                    <a:off x="5217" y="1673"/>
                    <a:ext cx="9" cy="397"/>
                  </a:xfrm>
                  <a:prstGeom prst="rect">
                    <a:avLst/>
                  </a:prstGeom>
                  <a:solidFill>
                    <a:srgbClr val="FBFBF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30" name="Rectangle 14109"/>
                  <p:cNvSpPr>
                    <a:spLocks noChangeArrowheads="1"/>
                  </p:cNvSpPr>
                  <p:nvPr/>
                </p:nvSpPr>
                <p:spPr bwMode="auto">
                  <a:xfrm>
                    <a:off x="5226" y="1673"/>
                    <a:ext cx="13" cy="397"/>
                  </a:xfrm>
                  <a:prstGeom prst="rect">
                    <a:avLst/>
                  </a:prstGeom>
                  <a:solidFill>
                    <a:srgbClr val="FDFDF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31" name="Rectangle 14110"/>
                  <p:cNvSpPr>
                    <a:spLocks noChangeArrowheads="1"/>
                  </p:cNvSpPr>
                  <p:nvPr/>
                </p:nvSpPr>
                <p:spPr bwMode="auto">
                  <a:xfrm>
                    <a:off x="5239" y="1673"/>
                    <a:ext cx="18" cy="39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32" name="Rectangle 14111"/>
                  <p:cNvSpPr>
                    <a:spLocks noChangeArrowheads="1"/>
                  </p:cNvSpPr>
                  <p:nvPr/>
                </p:nvSpPr>
                <p:spPr bwMode="auto">
                  <a:xfrm>
                    <a:off x="5257" y="1673"/>
                    <a:ext cx="11" cy="397"/>
                  </a:xfrm>
                  <a:prstGeom prst="rect">
                    <a:avLst/>
                  </a:prstGeom>
                  <a:solidFill>
                    <a:srgbClr val="FDFDF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33" name="Rectangle 14112"/>
                  <p:cNvSpPr>
                    <a:spLocks noChangeArrowheads="1"/>
                  </p:cNvSpPr>
                  <p:nvPr/>
                </p:nvSpPr>
                <p:spPr bwMode="auto">
                  <a:xfrm>
                    <a:off x="5268" y="1673"/>
                    <a:ext cx="8" cy="397"/>
                  </a:xfrm>
                  <a:prstGeom prst="rect">
                    <a:avLst/>
                  </a:prstGeom>
                  <a:solidFill>
                    <a:srgbClr val="FBFBF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34" name="Rectangle 14113"/>
                  <p:cNvSpPr>
                    <a:spLocks noChangeArrowheads="1"/>
                  </p:cNvSpPr>
                  <p:nvPr/>
                </p:nvSpPr>
                <p:spPr bwMode="auto">
                  <a:xfrm>
                    <a:off x="5276" y="1673"/>
                    <a:ext cx="6" cy="397"/>
                  </a:xfrm>
                  <a:prstGeom prst="rect">
                    <a:avLst/>
                  </a:prstGeom>
                  <a:solidFill>
                    <a:srgbClr val="F9F9F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35" name="Rectangle 14114"/>
                  <p:cNvSpPr>
                    <a:spLocks noChangeArrowheads="1"/>
                  </p:cNvSpPr>
                  <p:nvPr/>
                </p:nvSpPr>
                <p:spPr bwMode="auto">
                  <a:xfrm>
                    <a:off x="5282" y="1673"/>
                    <a:ext cx="4" cy="397"/>
                  </a:xfrm>
                  <a:prstGeom prst="rect">
                    <a:avLst/>
                  </a:prstGeom>
                  <a:solidFill>
                    <a:srgbClr val="F7F7F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36" name="Rectangle 14115"/>
                  <p:cNvSpPr>
                    <a:spLocks noChangeArrowheads="1"/>
                  </p:cNvSpPr>
                  <p:nvPr/>
                </p:nvSpPr>
                <p:spPr bwMode="auto">
                  <a:xfrm>
                    <a:off x="5286" y="1673"/>
                    <a:ext cx="5" cy="397"/>
                  </a:xfrm>
                  <a:prstGeom prst="rect">
                    <a:avLst/>
                  </a:prstGeom>
                  <a:solidFill>
                    <a:srgbClr val="F5F5F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37" name="Rectangle 14116"/>
                  <p:cNvSpPr>
                    <a:spLocks noChangeArrowheads="1"/>
                  </p:cNvSpPr>
                  <p:nvPr/>
                </p:nvSpPr>
                <p:spPr bwMode="auto">
                  <a:xfrm>
                    <a:off x="5291" y="1673"/>
                    <a:ext cx="4" cy="397"/>
                  </a:xfrm>
                  <a:prstGeom prst="rect">
                    <a:avLst/>
                  </a:prstGeom>
                  <a:solidFill>
                    <a:srgbClr val="F3F3F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38" name="Rectangle 14117"/>
                  <p:cNvSpPr>
                    <a:spLocks noChangeArrowheads="1"/>
                  </p:cNvSpPr>
                  <p:nvPr/>
                </p:nvSpPr>
                <p:spPr bwMode="auto">
                  <a:xfrm>
                    <a:off x="5295" y="1673"/>
                    <a:ext cx="4" cy="397"/>
                  </a:xfrm>
                  <a:prstGeom prst="rect">
                    <a:avLst/>
                  </a:prstGeom>
                  <a:solidFill>
                    <a:srgbClr val="F1F1F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39" name="Rectangle 14118"/>
                  <p:cNvSpPr>
                    <a:spLocks noChangeArrowheads="1"/>
                  </p:cNvSpPr>
                  <p:nvPr/>
                </p:nvSpPr>
                <p:spPr bwMode="auto">
                  <a:xfrm>
                    <a:off x="5299" y="1673"/>
                    <a:ext cx="4" cy="397"/>
                  </a:xfrm>
                  <a:prstGeom prst="rect">
                    <a:avLst/>
                  </a:prstGeom>
                  <a:solidFill>
                    <a:srgbClr val="EFEFE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40" name="Rectangle 14119"/>
                  <p:cNvSpPr>
                    <a:spLocks noChangeArrowheads="1"/>
                  </p:cNvSpPr>
                  <p:nvPr/>
                </p:nvSpPr>
                <p:spPr bwMode="auto">
                  <a:xfrm>
                    <a:off x="5303" y="1673"/>
                    <a:ext cx="2" cy="397"/>
                  </a:xfrm>
                  <a:prstGeom prst="rect">
                    <a:avLst/>
                  </a:prstGeom>
                  <a:solidFill>
                    <a:srgbClr val="EDEDE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41" name="Rectangle 14120"/>
                  <p:cNvSpPr>
                    <a:spLocks noChangeArrowheads="1"/>
                  </p:cNvSpPr>
                  <p:nvPr/>
                </p:nvSpPr>
                <p:spPr bwMode="auto">
                  <a:xfrm>
                    <a:off x="5305" y="1673"/>
                    <a:ext cx="4" cy="397"/>
                  </a:xfrm>
                  <a:prstGeom prst="rect">
                    <a:avLst/>
                  </a:prstGeom>
                  <a:solidFill>
                    <a:srgbClr val="EBEBE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42" name="Rectangle 14121"/>
                  <p:cNvSpPr>
                    <a:spLocks noChangeArrowheads="1"/>
                  </p:cNvSpPr>
                  <p:nvPr/>
                </p:nvSpPr>
                <p:spPr bwMode="auto">
                  <a:xfrm>
                    <a:off x="5309" y="1673"/>
                    <a:ext cx="4" cy="397"/>
                  </a:xfrm>
                  <a:prstGeom prst="rect">
                    <a:avLst/>
                  </a:prstGeom>
                  <a:solidFill>
                    <a:srgbClr val="E9E9E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43" name="Rectangle 14122"/>
                  <p:cNvSpPr>
                    <a:spLocks noChangeArrowheads="1"/>
                  </p:cNvSpPr>
                  <p:nvPr/>
                </p:nvSpPr>
                <p:spPr bwMode="auto">
                  <a:xfrm>
                    <a:off x="5313" y="1673"/>
                    <a:ext cx="3" cy="397"/>
                  </a:xfrm>
                  <a:prstGeom prst="rect">
                    <a:avLst/>
                  </a:prstGeom>
                  <a:solidFill>
                    <a:srgbClr val="E7E7E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44" name="Rectangle 14123"/>
                  <p:cNvSpPr>
                    <a:spLocks noChangeArrowheads="1"/>
                  </p:cNvSpPr>
                  <p:nvPr/>
                </p:nvSpPr>
                <p:spPr bwMode="auto">
                  <a:xfrm>
                    <a:off x="5316" y="1673"/>
                    <a:ext cx="3" cy="397"/>
                  </a:xfrm>
                  <a:prstGeom prst="rect">
                    <a:avLst/>
                  </a:prstGeom>
                  <a:solidFill>
                    <a:srgbClr val="E5E5E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45" name="Rectangle 14124"/>
                  <p:cNvSpPr>
                    <a:spLocks noChangeArrowheads="1"/>
                  </p:cNvSpPr>
                  <p:nvPr/>
                </p:nvSpPr>
                <p:spPr bwMode="auto">
                  <a:xfrm>
                    <a:off x="5319" y="1673"/>
                    <a:ext cx="3" cy="397"/>
                  </a:xfrm>
                  <a:prstGeom prst="rect">
                    <a:avLst/>
                  </a:prstGeom>
                  <a:solidFill>
                    <a:srgbClr val="E3E3E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46" name="Rectangle 14125"/>
                  <p:cNvSpPr>
                    <a:spLocks noChangeArrowheads="1"/>
                  </p:cNvSpPr>
                  <p:nvPr/>
                </p:nvSpPr>
                <p:spPr bwMode="auto">
                  <a:xfrm>
                    <a:off x="5322" y="1673"/>
                    <a:ext cx="3" cy="397"/>
                  </a:xfrm>
                  <a:prstGeom prst="rect">
                    <a:avLst/>
                  </a:prstGeom>
                  <a:solidFill>
                    <a:srgbClr val="E1E1E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47" name="Rectangle 14126"/>
                  <p:cNvSpPr>
                    <a:spLocks noChangeArrowheads="1"/>
                  </p:cNvSpPr>
                  <p:nvPr/>
                </p:nvSpPr>
                <p:spPr bwMode="auto">
                  <a:xfrm>
                    <a:off x="5325" y="1673"/>
                    <a:ext cx="2" cy="397"/>
                  </a:xfrm>
                  <a:prstGeom prst="rect">
                    <a:avLst/>
                  </a:prstGeom>
                  <a:solidFill>
                    <a:srgbClr val="DFDFD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48" name="Rectangle 14127"/>
                  <p:cNvSpPr>
                    <a:spLocks noChangeArrowheads="1"/>
                  </p:cNvSpPr>
                  <p:nvPr/>
                </p:nvSpPr>
                <p:spPr bwMode="auto">
                  <a:xfrm>
                    <a:off x="5327" y="1673"/>
                    <a:ext cx="4" cy="397"/>
                  </a:xfrm>
                  <a:prstGeom prst="rect">
                    <a:avLst/>
                  </a:prstGeom>
                  <a:solidFill>
                    <a:srgbClr val="DDDD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49" name="Rectangle 14128"/>
                  <p:cNvSpPr>
                    <a:spLocks noChangeArrowheads="1"/>
                  </p:cNvSpPr>
                  <p:nvPr/>
                </p:nvSpPr>
                <p:spPr bwMode="auto">
                  <a:xfrm>
                    <a:off x="5331" y="1673"/>
                    <a:ext cx="3" cy="397"/>
                  </a:xfrm>
                  <a:prstGeom prst="rect">
                    <a:avLst/>
                  </a:prstGeom>
                  <a:solidFill>
                    <a:srgbClr val="DBDBD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50" name="Rectangle 14129"/>
                  <p:cNvSpPr>
                    <a:spLocks noChangeArrowheads="1"/>
                  </p:cNvSpPr>
                  <p:nvPr/>
                </p:nvSpPr>
                <p:spPr bwMode="auto">
                  <a:xfrm>
                    <a:off x="5334" y="1673"/>
                    <a:ext cx="3" cy="397"/>
                  </a:xfrm>
                  <a:prstGeom prst="rect">
                    <a:avLst/>
                  </a:prstGeom>
                  <a:solidFill>
                    <a:srgbClr val="D9D9D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51" name="Rectangle 14130"/>
                  <p:cNvSpPr>
                    <a:spLocks noChangeArrowheads="1"/>
                  </p:cNvSpPr>
                  <p:nvPr/>
                </p:nvSpPr>
                <p:spPr bwMode="auto">
                  <a:xfrm>
                    <a:off x="5337" y="1673"/>
                    <a:ext cx="4" cy="397"/>
                  </a:xfrm>
                  <a:prstGeom prst="rect">
                    <a:avLst/>
                  </a:prstGeom>
                  <a:solidFill>
                    <a:srgbClr val="D7D7D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52" name="Rectangle 14131"/>
                  <p:cNvSpPr>
                    <a:spLocks noChangeArrowheads="1"/>
                  </p:cNvSpPr>
                  <p:nvPr/>
                </p:nvSpPr>
                <p:spPr bwMode="auto">
                  <a:xfrm>
                    <a:off x="5341" y="1673"/>
                    <a:ext cx="3" cy="397"/>
                  </a:xfrm>
                  <a:prstGeom prst="rect">
                    <a:avLst/>
                  </a:prstGeom>
                  <a:solidFill>
                    <a:srgbClr val="D5D5D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53" name="Rectangle 14132"/>
                  <p:cNvSpPr>
                    <a:spLocks noChangeArrowheads="1"/>
                  </p:cNvSpPr>
                  <p:nvPr/>
                </p:nvSpPr>
                <p:spPr bwMode="auto">
                  <a:xfrm>
                    <a:off x="5344" y="1673"/>
                    <a:ext cx="3" cy="397"/>
                  </a:xfrm>
                  <a:prstGeom prst="rect">
                    <a:avLst/>
                  </a:prstGeom>
                  <a:solidFill>
                    <a:srgbClr val="D3D3D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54" name="Rectangle 14133"/>
                  <p:cNvSpPr>
                    <a:spLocks noChangeArrowheads="1"/>
                  </p:cNvSpPr>
                  <p:nvPr/>
                </p:nvSpPr>
                <p:spPr bwMode="auto">
                  <a:xfrm>
                    <a:off x="5347" y="1673"/>
                    <a:ext cx="4" cy="397"/>
                  </a:xfrm>
                  <a:prstGeom prst="rect">
                    <a:avLst/>
                  </a:prstGeom>
                  <a:solidFill>
                    <a:srgbClr val="D1D1D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55" name="Rectangle 14134"/>
                  <p:cNvSpPr>
                    <a:spLocks noChangeArrowheads="1"/>
                  </p:cNvSpPr>
                  <p:nvPr/>
                </p:nvSpPr>
                <p:spPr bwMode="auto">
                  <a:xfrm>
                    <a:off x="5351" y="1673"/>
                    <a:ext cx="4" cy="397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56" name="Rectangle 14135"/>
                  <p:cNvSpPr>
                    <a:spLocks noChangeArrowheads="1"/>
                  </p:cNvSpPr>
                  <p:nvPr/>
                </p:nvSpPr>
                <p:spPr bwMode="auto">
                  <a:xfrm>
                    <a:off x="5355" y="1673"/>
                    <a:ext cx="7" cy="397"/>
                  </a:xfrm>
                  <a:prstGeom prst="rect">
                    <a:avLst/>
                  </a:prstGeom>
                  <a:solidFill>
                    <a:srgbClr val="CDCDC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57" name="Rectangle 14136"/>
                  <p:cNvSpPr>
                    <a:spLocks noChangeArrowheads="1"/>
                  </p:cNvSpPr>
                  <p:nvPr/>
                </p:nvSpPr>
                <p:spPr bwMode="auto">
                  <a:xfrm>
                    <a:off x="5362" y="1673"/>
                    <a:ext cx="5" cy="397"/>
                  </a:xfrm>
                  <a:prstGeom prst="rect">
                    <a:avLst/>
                  </a:prstGeom>
                  <a:solidFill>
                    <a:srgbClr val="CBCBCB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58" name="Rectangle 14137"/>
                  <p:cNvSpPr>
                    <a:spLocks noChangeArrowheads="1"/>
                  </p:cNvSpPr>
                  <p:nvPr/>
                </p:nvSpPr>
                <p:spPr bwMode="auto">
                  <a:xfrm>
                    <a:off x="5367" y="1673"/>
                    <a:ext cx="8" cy="397"/>
                  </a:xfrm>
                  <a:prstGeom prst="rect">
                    <a:avLst/>
                  </a:prstGeom>
                  <a:solidFill>
                    <a:srgbClr val="C9C9C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59" name="Rectangle 14138"/>
                  <p:cNvSpPr>
                    <a:spLocks noChangeArrowheads="1"/>
                  </p:cNvSpPr>
                  <p:nvPr/>
                </p:nvSpPr>
                <p:spPr bwMode="auto">
                  <a:xfrm>
                    <a:off x="5375" y="1673"/>
                    <a:ext cx="10" cy="397"/>
                  </a:xfrm>
                  <a:prstGeom prst="rect">
                    <a:avLst/>
                  </a:prstGeom>
                  <a:solidFill>
                    <a:srgbClr val="C7C7C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60" name="Rectangle 14139"/>
                  <p:cNvSpPr>
                    <a:spLocks noChangeArrowheads="1"/>
                  </p:cNvSpPr>
                  <p:nvPr/>
                </p:nvSpPr>
                <p:spPr bwMode="auto">
                  <a:xfrm>
                    <a:off x="5385" y="1673"/>
                    <a:ext cx="6" cy="397"/>
                  </a:xfrm>
                  <a:prstGeom prst="rect">
                    <a:avLst/>
                  </a:prstGeom>
                  <a:solidFill>
                    <a:srgbClr val="C5C5C5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61" name="Freeform 14140"/>
                  <p:cNvSpPr>
                    <a:spLocks/>
                  </p:cNvSpPr>
                  <p:nvPr/>
                </p:nvSpPr>
                <p:spPr bwMode="auto">
                  <a:xfrm>
                    <a:off x="5099" y="1673"/>
                    <a:ext cx="291" cy="396"/>
                  </a:xfrm>
                  <a:custGeom>
                    <a:avLst/>
                    <a:gdLst/>
                    <a:ahLst/>
                    <a:cxnLst>
                      <a:cxn ang="0">
                        <a:pos x="381" y="0"/>
                      </a:cxn>
                      <a:cxn ang="0">
                        <a:pos x="0" y="381"/>
                      </a:cxn>
                      <a:cxn ang="0">
                        <a:pos x="0" y="5893"/>
                      </a:cxn>
                      <a:cxn ang="0">
                        <a:pos x="381" y="6275"/>
                      </a:cxn>
                      <a:cxn ang="0">
                        <a:pos x="4235" y="6275"/>
                      </a:cxn>
                      <a:cxn ang="0">
                        <a:pos x="4616" y="5893"/>
                      </a:cxn>
                      <a:cxn ang="0">
                        <a:pos x="4616" y="381"/>
                      </a:cxn>
                      <a:cxn ang="0">
                        <a:pos x="4235" y="0"/>
                      </a:cxn>
                      <a:cxn ang="0">
                        <a:pos x="381" y="0"/>
                      </a:cxn>
                    </a:cxnLst>
                    <a:rect l="0" t="0" r="r" b="b"/>
                    <a:pathLst>
                      <a:path w="4616" h="6275">
                        <a:moveTo>
                          <a:pt x="381" y="0"/>
                        </a:moveTo>
                        <a:cubicBezTo>
                          <a:pt x="171" y="0"/>
                          <a:pt x="0" y="171"/>
                          <a:pt x="0" y="381"/>
                        </a:cubicBezTo>
                        <a:lnTo>
                          <a:pt x="0" y="5893"/>
                        </a:lnTo>
                        <a:cubicBezTo>
                          <a:pt x="0" y="6104"/>
                          <a:pt x="171" y="6275"/>
                          <a:pt x="381" y="6275"/>
                        </a:cubicBezTo>
                        <a:lnTo>
                          <a:pt x="4235" y="6275"/>
                        </a:lnTo>
                        <a:cubicBezTo>
                          <a:pt x="4446" y="6275"/>
                          <a:pt x="4616" y="6104"/>
                          <a:pt x="4616" y="5893"/>
                        </a:cubicBezTo>
                        <a:lnTo>
                          <a:pt x="4616" y="381"/>
                        </a:lnTo>
                        <a:cubicBezTo>
                          <a:pt x="4616" y="171"/>
                          <a:pt x="4446" y="0"/>
                          <a:pt x="4235" y="0"/>
                        </a:cubicBezTo>
                        <a:lnTo>
                          <a:pt x="381" y="0"/>
                        </a:lnTo>
                        <a:close/>
                      </a:path>
                    </a:pathLst>
                  </a:cu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sp>
              <p:nvSpPr>
                <p:cNvPr id="4231" name="Freeform 14142"/>
                <p:cNvSpPr>
                  <a:spLocks/>
                </p:cNvSpPr>
                <p:nvPr/>
              </p:nvSpPr>
              <p:spPr bwMode="auto">
                <a:xfrm>
                  <a:off x="8550275" y="2671763"/>
                  <a:ext cx="55562" cy="61913"/>
                </a:xfrm>
                <a:custGeom>
                  <a:avLst/>
                  <a:gdLst/>
                  <a:ahLst/>
                  <a:cxnLst>
                    <a:cxn ang="0">
                      <a:pos x="0" y="7"/>
                    </a:cxn>
                    <a:cxn ang="0">
                      <a:pos x="0" y="39"/>
                    </a:cxn>
                    <a:cxn ang="0">
                      <a:pos x="8" y="39"/>
                    </a:cxn>
                    <a:cxn ang="0">
                      <a:pos x="18" y="11"/>
                    </a:cxn>
                    <a:cxn ang="0">
                      <a:pos x="35" y="0"/>
                    </a:cxn>
                    <a:cxn ang="0">
                      <a:pos x="0" y="7"/>
                    </a:cxn>
                  </a:cxnLst>
                  <a:rect l="0" t="0" r="r" b="b"/>
                  <a:pathLst>
                    <a:path w="35" h="39">
                      <a:moveTo>
                        <a:pt x="0" y="7"/>
                      </a:moveTo>
                      <a:lnTo>
                        <a:pt x="0" y="39"/>
                      </a:lnTo>
                      <a:lnTo>
                        <a:pt x="8" y="39"/>
                      </a:lnTo>
                      <a:lnTo>
                        <a:pt x="18" y="11"/>
                      </a:lnTo>
                      <a:lnTo>
                        <a:pt x="35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4232" name="Freeform 14143"/>
                <p:cNvSpPr>
                  <a:spLocks/>
                </p:cNvSpPr>
                <p:nvPr/>
              </p:nvSpPr>
              <p:spPr bwMode="auto">
                <a:xfrm>
                  <a:off x="8062913" y="2662238"/>
                  <a:ext cx="31750" cy="317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0" y="20"/>
                    </a:cxn>
                  </a:cxnLst>
                  <a:rect l="0" t="0" r="r" b="b"/>
                  <a:pathLst>
                    <a:path w="20" h="20">
                      <a:moveTo>
                        <a:pt x="0" y="0"/>
                      </a:moveTo>
                      <a:cubicBezTo>
                        <a:pt x="11" y="0"/>
                        <a:pt x="20" y="9"/>
                        <a:pt x="20" y="20"/>
                      </a:cubicBezTo>
                    </a:path>
                  </a:pathLst>
                </a:custGeom>
                <a:noFill/>
                <a:ln w="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4233" name="Freeform 14144"/>
                <p:cNvSpPr>
                  <a:spLocks/>
                </p:cNvSpPr>
                <p:nvPr/>
              </p:nvSpPr>
              <p:spPr bwMode="auto">
                <a:xfrm>
                  <a:off x="8555038" y="2668588"/>
                  <a:ext cx="65087" cy="74613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0" y="47"/>
                    </a:cxn>
                  </a:cxnLst>
                  <a:rect l="0" t="0" r="r" b="b"/>
                  <a:pathLst>
                    <a:path w="41" h="47">
                      <a:moveTo>
                        <a:pt x="41" y="0"/>
                      </a:moveTo>
                      <a:cubicBezTo>
                        <a:pt x="21" y="4"/>
                        <a:pt x="5" y="23"/>
                        <a:pt x="0" y="47"/>
                      </a:cubicBezTo>
                    </a:path>
                  </a:pathLst>
                </a:custGeom>
                <a:noFill/>
                <a:ln w="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grpSp>
              <p:nvGrpSpPr>
                <p:cNvPr id="4234" name="Group 14283"/>
                <p:cNvGrpSpPr>
                  <a:grpSpLocks/>
                </p:cNvGrpSpPr>
                <p:nvPr/>
              </p:nvGrpSpPr>
              <p:grpSpPr bwMode="auto">
                <a:xfrm>
                  <a:off x="8062431" y="2641600"/>
                  <a:ext cx="566703" cy="49213"/>
                  <a:chOff x="5079" y="1664"/>
                  <a:chExt cx="357" cy="31"/>
                </a:xfrm>
              </p:grpSpPr>
              <p:sp>
                <p:nvSpPr>
                  <p:cNvPr id="4864" name="Rectangle 14145"/>
                  <p:cNvSpPr>
                    <a:spLocks noChangeArrowheads="1"/>
                  </p:cNvSpPr>
                  <p:nvPr/>
                </p:nvSpPr>
                <p:spPr bwMode="auto">
                  <a:xfrm>
                    <a:off x="5079" y="1664"/>
                    <a:ext cx="5" cy="31"/>
                  </a:xfrm>
                  <a:prstGeom prst="rect">
                    <a:avLst/>
                  </a:prstGeom>
                  <a:solidFill>
                    <a:srgbClr val="76767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65" name="Rectangle 14146"/>
                  <p:cNvSpPr>
                    <a:spLocks noChangeArrowheads="1"/>
                  </p:cNvSpPr>
                  <p:nvPr/>
                </p:nvSpPr>
                <p:spPr bwMode="auto">
                  <a:xfrm>
                    <a:off x="5084" y="1664"/>
                    <a:ext cx="4" cy="31"/>
                  </a:xfrm>
                  <a:prstGeom prst="rect">
                    <a:avLst/>
                  </a:prstGeom>
                  <a:solidFill>
                    <a:srgbClr val="78787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66" name="Rectangle 14147"/>
                  <p:cNvSpPr>
                    <a:spLocks noChangeArrowheads="1"/>
                  </p:cNvSpPr>
                  <p:nvPr/>
                </p:nvSpPr>
                <p:spPr bwMode="auto">
                  <a:xfrm>
                    <a:off x="5088" y="1664"/>
                    <a:ext cx="4" cy="31"/>
                  </a:xfrm>
                  <a:prstGeom prst="rect">
                    <a:avLst/>
                  </a:prstGeom>
                  <a:solidFill>
                    <a:srgbClr val="7A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67" name="Rectangle 14148"/>
                  <p:cNvSpPr>
                    <a:spLocks noChangeArrowheads="1"/>
                  </p:cNvSpPr>
                  <p:nvPr/>
                </p:nvSpPr>
                <p:spPr bwMode="auto">
                  <a:xfrm>
                    <a:off x="5092" y="1664"/>
                    <a:ext cx="4" cy="31"/>
                  </a:xfrm>
                  <a:prstGeom prst="rect">
                    <a:avLst/>
                  </a:prstGeom>
                  <a:solidFill>
                    <a:srgbClr val="7C7C7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68" name="Rectangle 14149"/>
                  <p:cNvSpPr>
                    <a:spLocks noChangeArrowheads="1"/>
                  </p:cNvSpPr>
                  <p:nvPr/>
                </p:nvSpPr>
                <p:spPr bwMode="auto">
                  <a:xfrm>
                    <a:off x="5096" y="1664"/>
                    <a:ext cx="3" cy="31"/>
                  </a:xfrm>
                  <a:prstGeom prst="rect">
                    <a:avLst/>
                  </a:prstGeom>
                  <a:solidFill>
                    <a:srgbClr val="7E7E7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69" name="Rectangle 14150"/>
                  <p:cNvSpPr>
                    <a:spLocks noChangeArrowheads="1"/>
                  </p:cNvSpPr>
                  <p:nvPr/>
                </p:nvSpPr>
                <p:spPr bwMode="auto">
                  <a:xfrm>
                    <a:off x="5099" y="1664"/>
                    <a:ext cx="4" cy="31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70" name="Rectangle 14151"/>
                  <p:cNvSpPr>
                    <a:spLocks noChangeArrowheads="1"/>
                  </p:cNvSpPr>
                  <p:nvPr/>
                </p:nvSpPr>
                <p:spPr bwMode="auto">
                  <a:xfrm>
                    <a:off x="5103" y="1664"/>
                    <a:ext cx="3" cy="31"/>
                  </a:xfrm>
                  <a:prstGeom prst="rect">
                    <a:avLst/>
                  </a:prstGeom>
                  <a:solidFill>
                    <a:srgbClr val="82828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71" name="Rectangle 14152"/>
                  <p:cNvSpPr>
                    <a:spLocks noChangeArrowheads="1"/>
                  </p:cNvSpPr>
                  <p:nvPr/>
                </p:nvSpPr>
                <p:spPr bwMode="auto">
                  <a:xfrm>
                    <a:off x="5106" y="1664"/>
                    <a:ext cx="2" cy="31"/>
                  </a:xfrm>
                  <a:prstGeom prst="rect">
                    <a:avLst/>
                  </a:prstGeom>
                  <a:solidFill>
                    <a:srgbClr val="84848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72" name="Rectangle 14153"/>
                  <p:cNvSpPr>
                    <a:spLocks noChangeArrowheads="1"/>
                  </p:cNvSpPr>
                  <p:nvPr/>
                </p:nvSpPr>
                <p:spPr bwMode="auto">
                  <a:xfrm>
                    <a:off x="5108" y="1664"/>
                    <a:ext cx="2" cy="31"/>
                  </a:xfrm>
                  <a:prstGeom prst="rect">
                    <a:avLst/>
                  </a:prstGeom>
                  <a:solidFill>
                    <a:srgbClr val="86868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73" name="Rectangle 14154"/>
                  <p:cNvSpPr>
                    <a:spLocks noChangeArrowheads="1"/>
                  </p:cNvSpPr>
                  <p:nvPr/>
                </p:nvSpPr>
                <p:spPr bwMode="auto">
                  <a:xfrm>
                    <a:off x="5110" y="1664"/>
                    <a:ext cx="3" cy="31"/>
                  </a:xfrm>
                  <a:prstGeom prst="rect">
                    <a:avLst/>
                  </a:prstGeom>
                  <a:solidFill>
                    <a:srgbClr val="88888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74" name="Rectangle 14155"/>
                  <p:cNvSpPr>
                    <a:spLocks noChangeArrowheads="1"/>
                  </p:cNvSpPr>
                  <p:nvPr/>
                </p:nvSpPr>
                <p:spPr bwMode="auto">
                  <a:xfrm>
                    <a:off x="5113" y="1664"/>
                    <a:ext cx="2" cy="31"/>
                  </a:xfrm>
                  <a:prstGeom prst="rect">
                    <a:avLst/>
                  </a:prstGeom>
                  <a:solidFill>
                    <a:srgbClr val="8A8A8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75" name="Rectangle 14156"/>
                  <p:cNvSpPr>
                    <a:spLocks noChangeArrowheads="1"/>
                  </p:cNvSpPr>
                  <p:nvPr/>
                </p:nvSpPr>
                <p:spPr bwMode="auto">
                  <a:xfrm>
                    <a:off x="5115" y="1664"/>
                    <a:ext cx="2" cy="31"/>
                  </a:xfrm>
                  <a:prstGeom prst="rect">
                    <a:avLst/>
                  </a:prstGeom>
                  <a:solidFill>
                    <a:srgbClr val="8C8C8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76" name="Rectangle 14157"/>
                  <p:cNvSpPr>
                    <a:spLocks noChangeArrowheads="1"/>
                  </p:cNvSpPr>
                  <p:nvPr/>
                </p:nvSpPr>
                <p:spPr bwMode="auto">
                  <a:xfrm>
                    <a:off x="5117" y="1664"/>
                    <a:ext cx="3" cy="31"/>
                  </a:xfrm>
                  <a:prstGeom prst="rect">
                    <a:avLst/>
                  </a:prstGeom>
                  <a:solidFill>
                    <a:srgbClr val="8E8E8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77" name="Rectangle 14158"/>
                  <p:cNvSpPr>
                    <a:spLocks noChangeArrowheads="1"/>
                  </p:cNvSpPr>
                  <p:nvPr/>
                </p:nvSpPr>
                <p:spPr bwMode="auto">
                  <a:xfrm>
                    <a:off x="5120" y="1664"/>
                    <a:ext cx="1" cy="31"/>
                  </a:xfrm>
                  <a:prstGeom prst="rect">
                    <a:avLst/>
                  </a:prstGeom>
                  <a:solidFill>
                    <a:srgbClr val="90909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78" name="Rectangle 14159"/>
                  <p:cNvSpPr>
                    <a:spLocks noChangeArrowheads="1"/>
                  </p:cNvSpPr>
                  <p:nvPr/>
                </p:nvSpPr>
                <p:spPr bwMode="auto">
                  <a:xfrm>
                    <a:off x="5121" y="1664"/>
                    <a:ext cx="2" cy="31"/>
                  </a:xfrm>
                  <a:prstGeom prst="rect">
                    <a:avLst/>
                  </a:prstGeom>
                  <a:solidFill>
                    <a:srgbClr val="92929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79" name="Rectangle 14160"/>
                  <p:cNvSpPr>
                    <a:spLocks noChangeArrowheads="1"/>
                  </p:cNvSpPr>
                  <p:nvPr/>
                </p:nvSpPr>
                <p:spPr bwMode="auto">
                  <a:xfrm>
                    <a:off x="5123" y="1664"/>
                    <a:ext cx="3" cy="31"/>
                  </a:xfrm>
                  <a:prstGeom prst="rect">
                    <a:avLst/>
                  </a:prstGeom>
                  <a:solidFill>
                    <a:srgbClr val="94949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80" name="Rectangle 14161"/>
                  <p:cNvSpPr>
                    <a:spLocks noChangeArrowheads="1"/>
                  </p:cNvSpPr>
                  <p:nvPr/>
                </p:nvSpPr>
                <p:spPr bwMode="auto">
                  <a:xfrm>
                    <a:off x="5126" y="1664"/>
                    <a:ext cx="1" cy="31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81" name="Rectangle 14162"/>
                  <p:cNvSpPr>
                    <a:spLocks noChangeArrowheads="1"/>
                  </p:cNvSpPr>
                  <p:nvPr/>
                </p:nvSpPr>
                <p:spPr bwMode="auto">
                  <a:xfrm>
                    <a:off x="5127" y="1664"/>
                    <a:ext cx="2" cy="31"/>
                  </a:xfrm>
                  <a:prstGeom prst="rect">
                    <a:avLst/>
                  </a:prstGeom>
                  <a:solidFill>
                    <a:srgbClr val="98989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82" name="Rectangle 14163"/>
                  <p:cNvSpPr>
                    <a:spLocks noChangeArrowheads="1"/>
                  </p:cNvSpPr>
                  <p:nvPr/>
                </p:nvSpPr>
                <p:spPr bwMode="auto">
                  <a:xfrm>
                    <a:off x="5129" y="1664"/>
                    <a:ext cx="2" cy="31"/>
                  </a:xfrm>
                  <a:prstGeom prst="rect">
                    <a:avLst/>
                  </a:prstGeom>
                  <a:solidFill>
                    <a:srgbClr val="9A9A9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83" name="Rectangle 14164"/>
                  <p:cNvSpPr>
                    <a:spLocks noChangeArrowheads="1"/>
                  </p:cNvSpPr>
                  <p:nvPr/>
                </p:nvSpPr>
                <p:spPr bwMode="auto">
                  <a:xfrm>
                    <a:off x="5131" y="1664"/>
                    <a:ext cx="1" cy="31"/>
                  </a:xfrm>
                  <a:prstGeom prst="rect">
                    <a:avLst/>
                  </a:prstGeom>
                  <a:solidFill>
                    <a:srgbClr val="9C9C9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84" name="Rectangle 14165"/>
                  <p:cNvSpPr>
                    <a:spLocks noChangeArrowheads="1"/>
                  </p:cNvSpPr>
                  <p:nvPr/>
                </p:nvSpPr>
                <p:spPr bwMode="auto">
                  <a:xfrm>
                    <a:off x="5132" y="1664"/>
                    <a:ext cx="2" cy="31"/>
                  </a:xfrm>
                  <a:prstGeom prst="rect">
                    <a:avLst/>
                  </a:prstGeom>
                  <a:solidFill>
                    <a:srgbClr val="9E9E9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85" name="Rectangle 14166"/>
                  <p:cNvSpPr>
                    <a:spLocks noChangeArrowheads="1"/>
                  </p:cNvSpPr>
                  <p:nvPr/>
                </p:nvSpPr>
                <p:spPr bwMode="auto">
                  <a:xfrm>
                    <a:off x="5134" y="1664"/>
                    <a:ext cx="2" cy="31"/>
                  </a:xfrm>
                  <a:prstGeom prst="rect">
                    <a:avLst/>
                  </a:prstGeom>
                  <a:solidFill>
                    <a:srgbClr val="A0A0A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86" name="Rectangle 14167"/>
                  <p:cNvSpPr>
                    <a:spLocks noChangeArrowheads="1"/>
                  </p:cNvSpPr>
                  <p:nvPr/>
                </p:nvSpPr>
                <p:spPr bwMode="auto">
                  <a:xfrm>
                    <a:off x="5136" y="1664"/>
                    <a:ext cx="2" cy="31"/>
                  </a:xfrm>
                  <a:prstGeom prst="rect">
                    <a:avLst/>
                  </a:prstGeom>
                  <a:solidFill>
                    <a:srgbClr val="A2A2A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87" name="Rectangle 14168"/>
                  <p:cNvSpPr>
                    <a:spLocks noChangeArrowheads="1"/>
                  </p:cNvSpPr>
                  <p:nvPr/>
                </p:nvSpPr>
                <p:spPr bwMode="auto">
                  <a:xfrm>
                    <a:off x="5138" y="1664"/>
                    <a:ext cx="1" cy="31"/>
                  </a:xfrm>
                  <a:prstGeom prst="rect">
                    <a:avLst/>
                  </a:prstGeom>
                  <a:solidFill>
                    <a:srgbClr val="A4A4A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88" name="Rectangle 14169"/>
                  <p:cNvSpPr>
                    <a:spLocks noChangeArrowheads="1"/>
                  </p:cNvSpPr>
                  <p:nvPr/>
                </p:nvSpPr>
                <p:spPr bwMode="auto">
                  <a:xfrm>
                    <a:off x="5139" y="1664"/>
                    <a:ext cx="2" cy="31"/>
                  </a:xfrm>
                  <a:prstGeom prst="rect">
                    <a:avLst/>
                  </a:prstGeom>
                  <a:solidFill>
                    <a:srgbClr val="A6A6A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89" name="Rectangle 14170"/>
                  <p:cNvSpPr>
                    <a:spLocks noChangeArrowheads="1"/>
                  </p:cNvSpPr>
                  <p:nvPr/>
                </p:nvSpPr>
                <p:spPr bwMode="auto">
                  <a:xfrm>
                    <a:off x="5141" y="1664"/>
                    <a:ext cx="1" cy="31"/>
                  </a:xfrm>
                  <a:prstGeom prst="rect">
                    <a:avLst/>
                  </a:prstGeom>
                  <a:solidFill>
                    <a:srgbClr val="A8A8A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90" name="Rectangle 14171"/>
                  <p:cNvSpPr>
                    <a:spLocks noChangeArrowheads="1"/>
                  </p:cNvSpPr>
                  <p:nvPr/>
                </p:nvSpPr>
                <p:spPr bwMode="auto">
                  <a:xfrm>
                    <a:off x="5142" y="1664"/>
                    <a:ext cx="2" cy="31"/>
                  </a:xfrm>
                  <a:prstGeom prst="rect">
                    <a:avLst/>
                  </a:prstGeom>
                  <a:solidFill>
                    <a:srgbClr val="AAAAA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91" name="Rectangle 14172"/>
                  <p:cNvSpPr>
                    <a:spLocks noChangeArrowheads="1"/>
                  </p:cNvSpPr>
                  <p:nvPr/>
                </p:nvSpPr>
                <p:spPr bwMode="auto">
                  <a:xfrm>
                    <a:off x="5144" y="1664"/>
                    <a:ext cx="2" cy="31"/>
                  </a:xfrm>
                  <a:prstGeom prst="rect">
                    <a:avLst/>
                  </a:prstGeom>
                  <a:solidFill>
                    <a:srgbClr val="ACACA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92" name="Rectangle 14173"/>
                  <p:cNvSpPr>
                    <a:spLocks noChangeArrowheads="1"/>
                  </p:cNvSpPr>
                  <p:nvPr/>
                </p:nvSpPr>
                <p:spPr bwMode="auto">
                  <a:xfrm>
                    <a:off x="5146" y="1664"/>
                    <a:ext cx="1" cy="31"/>
                  </a:xfrm>
                  <a:prstGeom prst="rect">
                    <a:avLst/>
                  </a:prstGeom>
                  <a:solidFill>
                    <a:srgbClr val="AEAEA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93" name="Rectangle 14174"/>
                  <p:cNvSpPr>
                    <a:spLocks noChangeArrowheads="1"/>
                  </p:cNvSpPr>
                  <p:nvPr/>
                </p:nvSpPr>
                <p:spPr bwMode="auto">
                  <a:xfrm>
                    <a:off x="5147" y="1664"/>
                    <a:ext cx="2" cy="31"/>
                  </a:xfrm>
                  <a:prstGeom prst="rect">
                    <a:avLst/>
                  </a:prstGeom>
                  <a:solidFill>
                    <a:srgbClr val="B0B0B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94" name="Rectangle 14175"/>
                  <p:cNvSpPr>
                    <a:spLocks noChangeArrowheads="1"/>
                  </p:cNvSpPr>
                  <p:nvPr/>
                </p:nvSpPr>
                <p:spPr bwMode="auto">
                  <a:xfrm>
                    <a:off x="5149" y="1664"/>
                    <a:ext cx="1" cy="31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95" name="Rectangle 14176"/>
                  <p:cNvSpPr>
                    <a:spLocks noChangeArrowheads="1"/>
                  </p:cNvSpPr>
                  <p:nvPr/>
                </p:nvSpPr>
                <p:spPr bwMode="auto">
                  <a:xfrm>
                    <a:off x="5150" y="1664"/>
                    <a:ext cx="2" cy="31"/>
                  </a:xfrm>
                  <a:prstGeom prst="rect">
                    <a:avLst/>
                  </a:prstGeom>
                  <a:solidFill>
                    <a:srgbClr val="B4B4B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96" name="Rectangle 14177"/>
                  <p:cNvSpPr>
                    <a:spLocks noChangeArrowheads="1"/>
                  </p:cNvSpPr>
                  <p:nvPr/>
                </p:nvSpPr>
                <p:spPr bwMode="auto">
                  <a:xfrm>
                    <a:off x="5152" y="1664"/>
                    <a:ext cx="1" cy="31"/>
                  </a:xfrm>
                  <a:prstGeom prst="rect">
                    <a:avLst/>
                  </a:prstGeom>
                  <a:solidFill>
                    <a:srgbClr val="B6B6B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97" name="Rectangle 14178"/>
                  <p:cNvSpPr>
                    <a:spLocks noChangeArrowheads="1"/>
                  </p:cNvSpPr>
                  <p:nvPr/>
                </p:nvSpPr>
                <p:spPr bwMode="auto">
                  <a:xfrm>
                    <a:off x="5153" y="1664"/>
                    <a:ext cx="2" cy="31"/>
                  </a:xfrm>
                  <a:prstGeom prst="rect">
                    <a:avLst/>
                  </a:prstGeom>
                  <a:solidFill>
                    <a:srgbClr val="B8B8B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98" name="Rectangle 14179"/>
                  <p:cNvSpPr>
                    <a:spLocks noChangeArrowheads="1"/>
                  </p:cNvSpPr>
                  <p:nvPr/>
                </p:nvSpPr>
                <p:spPr bwMode="auto">
                  <a:xfrm>
                    <a:off x="5155" y="1664"/>
                    <a:ext cx="2" cy="31"/>
                  </a:xfrm>
                  <a:prstGeom prst="rect">
                    <a:avLst/>
                  </a:prstGeom>
                  <a:solidFill>
                    <a:srgbClr val="BABAB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99" name="Rectangle 14180"/>
                  <p:cNvSpPr>
                    <a:spLocks noChangeArrowheads="1"/>
                  </p:cNvSpPr>
                  <p:nvPr/>
                </p:nvSpPr>
                <p:spPr bwMode="auto">
                  <a:xfrm>
                    <a:off x="5157" y="1664"/>
                    <a:ext cx="1" cy="31"/>
                  </a:xfrm>
                  <a:prstGeom prst="rect">
                    <a:avLst/>
                  </a:prstGeom>
                  <a:solidFill>
                    <a:srgbClr val="BCBCB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00" name="Rectangle 14181"/>
                  <p:cNvSpPr>
                    <a:spLocks noChangeArrowheads="1"/>
                  </p:cNvSpPr>
                  <p:nvPr/>
                </p:nvSpPr>
                <p:spPr bwMode="auto">
                  <a:xfrm>
                    <a:off x="5158" y="1664"/>
                    <a:ext cx="2" cy="31"/>
                  </a:xfrm>
                  <a:prstGeom prst="rect">
                    <a:avLst/>
                  </a:prstGeom>
                  <a:solidFill>
                    <a:srgbClr val="BEBEB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01" name="Rectangle 14182"/>
                  <p:cNvSpPr>
                    <a:spLocks noChangeArrowheads="1"/>
                  </p:cNvSpPr>
                  <p:nvPr/>
                </p:nvSpPr>
                <p:spPr bwMode="auto">
                  <a:xfrm>
                    <a:off x="5160" y="1664"/>
                    <a:ext cx="2" cy="31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02" name="Rectangle 14183"/>
                  <p:cNvSpPr>
                    <a:spLocks noChangeArrowheads="1"/>
                  </p:cNvSpPr>
                  <p:nvPr/>
                </p:nvSpPr>
                <p:spPr bwMode="auto">
                  <a:xfrm>
                    <a:off x="5162" y="1664"/>
                    <a:ext cx="1" cy="31"/>
                  </a:xfrm>
                  <a:prstGeom prst="rect">
                    <a:avLst/>
                  </a:prstGeom>
                  <a:solidFill>
                    <a:srgbClr val="C2C2C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03" name="Rectangle 14184"/>
                  <p:cNvSpPr>
                    <a:spLocks noChangeArrowheads="1"/>
                  </p:cNvSpPr>
                  <p:nvPr/>
                </p:nvSpPr>
                <p:spPr bwMode="auto">
                  <a:xfrm>
                    <a:off x="5163" y="1664"/>
                    <a:ext cx="1" cy="31"/>
                  </a:xfrm>
                  <a:prstGeom prst="rect">
                    <a:avLst/>
                  </a:prstGeom>
                  <a:solidFill>
                    <a:srgbClr val="C4C4C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04" name="Rectangle 14185"/>
                  <p:cNvSpPr>
                    <a:spLocks noChangeArrowheads="1"/>
                  </p:cNvSpPr>
                  <p:nvPr/>
                </p:nvSpPr>
                <p:spPr bwMode="auto">
                  <a:xfrm>
                    <a:off x="5164" y="1664"/>
                    <a:ext cx="3" cy="31"/>
                  </a:xfrm>
                  <a:prstGeom prst="rect">
                    <a:avLst/>
                  </a:prstGeom>
                  <a:solidFill>
                    <a:srgbClr val="C6C6C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05" name="Rectangle 14186"/>
                  <p:cNvSpPr>
                    <a:spLocks noChangeArrowheads="1"/>
                  </p:cNvSpPr>
                  <p:nvPr/>
                </p:nvSpPr>
                <p:spPr bwMode="auto">
                  <a:xfrm>
                    <a:off x="5167" y="1664"/>
                    <a:ext cx="2" cy="31"/>
                  </a:xfrm>
                  <a:prstGeom prst="rect">
                    <a:avLst/>
                  </a:prstGeom>
                  <a:solidFill>
                    <a:srgbClr val="C8C8C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06" name="Rectangle 14187"/>
                  <p:cNvSpPr>
                    <a:spLocks noChangeArrowheads="1"/>
                  </p:cNvSpPr>
                  <p:nvPr/>
                </p:nvSpPr>
                <p:spPr bwMode="auto">
                  <a:xfrm>
                    <a:off x="5169" y="1664"/>
                    <a:ext cx="1" cy="31"/>
                  </a:xfrm>
                  <a:prstGeom prst="rect">
                    <a:avLst/>
                  </a:prstGeom>
                  <a:solidFill>
                    <a:srgbClr val="CACAC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07" name="Rectangle 14188"/>
                  <p:cNvSpPr>
                    <a:spLocks noChangeArrowheads="1"/>
                  </p:cNvSpPr>
                  <p:nvPr/>
                </p:nvSpPr>
                <p:spPr bwMode="auto">
                  <a:xfrm>
                    <a:off x="5170" y="1664"/>
                    <a:ext cx="2" cy="31"/>
                  </a:xfrm>
                  <a:prstGeom prst="rect">
                    <a:avLst/>
                  </a:prstGeom>
                  <a:solidFill>
                    <a:srgbClr val="CCCCC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08" name="Rectangle 14189"/>
                  <p:cNvSpPr>
                    <a:spLocks noChangeArrowheads="1"/>
                  </p:cNvSpPr>
                  <p:nvPr/>
                </p:nvSpPr>
                <p:spPr bwMode="auto">
                  <a:xfrm>
                    <a:off x="5172" y="1664"/>
                    <a:ext cx="2" cy="31"/>
                  </a:xfrm>
                  <a:prstGeom prst="rect">
                    <a:avLst/>
                  </a:prstGeom>
                  <a:solidFill>
                    <a:srgbClr val="CECEC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09" name="Rectangle 14190"/>
                  <p:cNvSpPr>
                    <a:spLocks noChangeArrowheads="1"/>
                  </p:cNvSpPr>
                  <p:nvPr/>
                </p:nvSpPr>
                <p:spPr bwMode="auto">
                  <a:xfrm>
                    <a:off x="5174" y="1664"/>
                    <a:ext cx="2" cy="31"/>
                  </a:xfrm>
                  <a:prstGeom prst="rect">
                    <a:avLst/>
                  </a:prstGeom>
                  <a:solidFill>
                    <a:srgbClr val="D0D0D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10" name="Rectangle 14191"/>
                  <p:cNvSpPr>
                    <a:spLocks noChangeArrowheads="1"/>
                  </p:cNvSpPr>
                  <p:nvPr/>
                </p:nvSpPr>
                <p:spPr bwMode="auto">
                  <a:xfrm>
                    <a:off x="5176" y="1664"/>
                    <a:ext cx="1" cy="31"/>
                  </a:xfrm>
                  <a:prstGeom prst="rect">
                    <a:avLst/>
                  </a:prstGeom>
                  <a:solidFill>
                    <a:srgbClr val="D2D2D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11" name="Rectangle 14192"/>
                  <p:cNvSpPr>
                    <a:spLocks noChangeArrowheads="1"/>
                  </p:cNvSpPr>
                  <p:nvPr/>
                </p:nvSpPr>
                <p:spPr bwMode="auto">
                  <a:xfrm>
                    <a:off x="5177" y="1664"/>
                    <a:ext cx="2" cy="31"/>
                  </a:xfrm>
                  <a:prstGeom prst="rect">
                    <a:avLst/>
                  </a:prstGeom>
                  <a:solidFill>
                    <a:srgbClr val="D4D4D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12" name="Rectangle 14193"/>
                  <p:cNvSpPr>
                    <a:spLocks noChangeArrowheads="1"/>
                  </p:cNvSpPr>
                  <p:nvPr/>
                </p:nvSpPr>
                <p:spPr bwMode="auto">
                  <a:xfrm>
                    <a:off x="5179" y="1664"/>
                    <a:ext cx="2" cy="31"/>
                  </a:xfrm>
                  <a:prstGeom prst="rect">
                    <a:avLst/>
                  </a:prstGeom>
                  <a:solidFill>
                    <a:srgbClr val="D6D6D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13" name="Rectangle 14194"/>
                  <p:cNvSpPr>
                    <a:spLocks noChangeArrowheads="1"/>
                  </p:cNvSpPr>
                  <p:nvPr/>
                </p:nvSpPr>
                <p:spPr bwMode="auto">
                  <a:xfrm>
                    <a:off x="5181" y="1664"/>
                    <a:ext cx="2" cy="31"/>
                  </a:xfrm>
                  <a:prstGeom prst="rect">
                    <a:avLst/>
                  </a:prstGeom>
                  <a:solidFill>
                    <a:srgbClr val="D8D8D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14" name="Rectangle 14195"/>
                  <p:cNvSpPr>
                    <a:spLocks noChangeArrowheads="1"/>
                  </p:cNvSpPr>
                  <p:nvPr/>
                </p:nvSpPr>
                <p:spPr bwMode="auto">
                  <a:xfrm>
                    <a:off x="5183" y="1664"/>
                    <a:ext cx="2" cy="31"/>
                  </a:xfrm>
                  <a:prstGeom prst="rect">
                    <a:avLst/>
                  </a:prstGeom>
                  <a:solidFill>
                    <a:srgbClr val="DADAD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15" name="Rectangle 14196"/>
                  <p:cNvSpPr>
                    <a:spLocks noChangeArrowheads="1"/>
                  </p:cNvSpPr>
                  <p:nvPr/>
                </p:nvSpPr>
                <p:spPr bwMode="auto">
                  <a:xfrm>
                    <a:off x="5185" y="1664"/>
                    <a:ext cx="2" cy="31"/>
                  </a:xfrm>
                  <a:prstGeom prst="rect">
                    <a:avLst/>
                  </a:prstGeom>
                  <a:solidFill>
                    <a:srgbClr val="DCDCD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16" name="Rectangle 14197"/>
                  <p:cNvSpPr>
                    <a:spLocks noChangeArrowheads="1"/>
                  </p:cNvSpPr>
                  <p:nvPr/>
                </p:nvSpPr>
                <p:spPr bwMode="auto">
                  <a:xfrm>
                    <a:off x="5187" y="1664"/>
                    <a:ext cx="2" cy="31"/>
                  </a:xfrm>
                  <a:prstGeom prst="rect">
                    <a:avLst/>
                  </a:prstGeom>
                  <a:solidFill>
                    <a:srgbClr val="DEDED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17" name="Rectangle 14198"/>
                  <p:cNvSpPr>
                    <a:spLocks noChangeArrowheads="1"/>
                  </p:cNvSpPr>
                  <p:nvPr/>
                </p:nvSpPr>
                <p:spPr bwMode="auto">
                  <a:xfrm>
                    <a:off x="5189" y="1664"/>
                    <a:ext cx="2" cy="31"/>
                  </a:xfrm>
                  <a:prstGeom prst="rect">
                    <a:avLst/>
                  </a:prstGeom>
                  <a:solidFill>
                    <a:srgbClr val="E0E0E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18" name="Rectangle 14199"/>
                  <p:cNvSpPr>
                    <a:spLocks noChangeArrowheads="1"/>
                  </p:cNvSpPr>
                  <p:nvPr/>
                </p:nvSpPr>
                <p:spPr bwMode="auto">
                  <a:xfrm>
                    <a:off x="5191" y="1664"/>
                    <a:ext cx="3" cy="31"/>
                  </a:xfrm>
                  <a:prstGeom prst="rect">
                    <a:avLst/>
                  </a:prstGeom>
                  <a:solidFill>
                    <a:srgbClr val="E2E2E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19" name="Rectangle 14200"/>
                  <p:cNvSpPr>
                    <a:spLocks noChangeArrowheads="1"/>
                  </p:cNvSpPr>
                  <p:nvPr/>
                </p:nvSpPr>
                <p:spPr bwMode="auto">
                  <a:xfrm>
                    <a:off x="5194" y="1664"/>
                    <a:ext cx="2" cy="31"/>
                  </a:xfrm>
                  <a:prstGeom prst="rect">
                    <a:avLst/>
                  </a:prstGeom>
                  <a:solidFill>
                    <a:srgbClr val="E4E4E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20" name="Rectangle 14201"/>
                  <p:cNvSpPr>
                    <a:spLocks noChangeArrowheads="1"/>
                  </p:cNvSpPr>
                  <p:nvPr/>
                </p:nvSpPr>
                <p:spPr bwMode="auto">
                  <a:xfrm>
                    <a:off x="5196" y="1664"/>
                    <a:ext cx="2" cy="31"/>
                  </a:xfrm>
                  <a:prstGeom prst="rect">
                    <a:avLst/>
                  </a:prstGeom>
                  <a:solidFill>
                    <a:srgbClr val="E6E6E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21" name="Rectangle 14202"/>
                  <p:cNvSpPr>
                    <a:spLocks noChangeArrowheads="1"/>
                  </p:cNvSpPr>
                  <p:nvPr/>
                </p:nvSpPr>
                <p:spPr bwMode="auto">
                  <a:xfrm>
                    <a:off x="5198" y="1664"/>
                    <a:ext cx="2" cy="31"/>
                  </a:xfrm>
                  <a:prstGeom prst="rect">
                    <a:avLst/>
                  </a:prstGeom>
                  <a:solidFill>
                    <a:srgbClr val="E8E8E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22" name="Rectangle 14203"/>
                  <p:cNvSpPr>
                    <a:spLocks noChangeArrowheads="1"/>
                  </p:cNvSpPr>
                  <p:nvPr/>
                </p:nvSpPr>
                <p:spPr bwMode="auto">
                  <a:xfrm>
                    <a:off x="5200" y="1664"/>
                    <a:ext cx="3" cy="31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23" name="Rectangle 14204"/>
                  <p:cNvSpPr>
                    <a:spLocks noChangeArrowheads="1"/>
                  </p:cNvSpPr>
                  <p:nvPr/>
                </p:nvSpPr>
                <p:spPr bwMode="auto">
                  <a:xfrm>
                    <a:off x="5203" y="1664"/>
                    <a:ext cx="3" cy="31"/>
                  </a:xfrm>
                  <a:prstGeom prst="rect">
                    <a:avLst/>
                  </a:prstGeom>
                  <a:solidFill>
                    <a:srgbClr val="ECECE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24" name="Rectangle 14205"/>
                  <p:cNvSpPr>
                    <a:spLocks noChangeArrowheads="1"/>
                  </p:cNvSpPr>
                  <p:nvPr/>
                </p:nvSpPr>
                <p:spPr bwMode="auto">
                  <a:xfrm>
                    <a:off x="5206" y="1664"/>
                    <a:ext cx="4" cy="31"/>
                  </a:xfrm>
                  <a:prstGeom prst="rect">
                    <a:avLst/>
                  </a:prstGeom>
                  <a:solidFill>
                    <a:srgbClr val="EEEE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25" name="Rectangle 14206"/>
                  <p:cNvSpPr>
                    <a:spLocks noChangeArrowheads="1"/>
                  </p:cNvSpPr>
                  <p:nvPr/>
                </p:nvSpPr>
                <p:spPr bwMode="auto">
                  <a:xfrm>
                    <a:off x="5210" y="1664"/>
                    <a:ext cx="3" cy="31"/>
                  </a:xfrm>
                  <a:prstGeom prst="rect">
                    <a:avLst/>
                  </a:prstGeom>
                  <a:solidFill>
                    <a:srgbClr val="F0F0F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26" name="Rectangle 14207"/>
                  <p:cNvSpPr>
                    <a:spLocks noChangeArrowheads="1"/>
                  </p:cNvSpPr>
                  <p:nvPr/>
                </p:nvSpPr>
                <p:spPr bwMode="auto">
                  <a:xfrm>
                    <a:off x="5213" y="1664"/>
                    <a:ext cx="4" cy="31"/>
                  </a:xfrm>
                  <a:prstGeom prst="rect">
                    <a:avLst/>
                  </a:prstGeom>
                  <a:solidFill>
                    <a:srgbClr val="F2F2F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27" name="Rectangle 14208"/>
                  <p:cNvSpPr>
                    <a:spLocks noChangeArrowheads="1"/>
                  </p:cNvSpPr>
                  <p:nvPr/>
                </p:nvSpPr>
                <p:spPr bwMode="auto">
                  <a:xfrm>
                    <a:off x="5217" y="1664"/>
                    <a:ext cx="5" cy="31"/>
                  </a:xfrm>
                  <a:prstGeom prst="rect">
                    <a:avLst/>
                  </a:prstGeom>
                  <a:solidFill>
                    <a:srgbClr val="F4F4F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28" name="Rectangle 14209"/>
                  <p:cNvSpPr>
                    <a:spLocks noChangeArrowheads="1"/>
                  </p:cNvSpPr>
                  <p:nvPr/>
                </p:nvSpPr>
                <p:spPr bwMode="auto">
                  <a:xfrm>
                    <a:off x="5222" y="1664"/>
                    <a:ext cx="4" cy="31"/>
                  </a:xfrm>
                  <a:prstGeom prst="rect">
                    <a:avLst/>
                  </a:prstGeom>
                  <a:solidFill>
                    <a:srgbClr val="F6F6F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29" name="Rectangle 14210"/>
                  <p:cNvSpPr>
                    <a:spLocks noChangeArrowheads="1"/>
                  </p:cNvSpPr>
                  <p:nvPr/>
                </p:nvSpPr>
                <p:spPr bwMode="auto">
                  <a:xfrm>
                    <a:off x="5226" y="1664"/>
                    <a:ext cx="5" cy="31"/>
                  </a:xfrm>
                  <a:prstGeom prst="rect">
                    <a:avLst/>
                  </a:prstGeom>
                  <a:solidFill>
                    <a:srgbClr val="F8F8F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30" name="Rectangle 14211"/>
                  <p:cNvSpPr>
                    <a:spLocks noChangeArrowheads="1"/>
                  </p:cNvSpPr>
                  <p:nvPr/>
                </p:nvSpPr>
                <p:spPr bwMode="auto">
                  <a:xfrm>
                    <a:off x="5231" y="1664"/>
                    <a:ext cx="7" cy="31"/>
                  </a:xfrm>
                  <a:prstGeom prst="rect">
                    <a:avLst/>
                  </a:prstGeom>
                  <a:solidFill>
                    <a:srgbClr val="FAFAF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31" name="Rectangle 14212"/>
                  <p:cNvSpPr>
                    <a:spLocks noChangeArrowheads="1"/>
                  </p:cNvSpPr>
                  <p:nvPr/>
                </p:nvSpPr>
                <p:spPr bwMode="auto">
                  <a:xfrm>
                    <a:off x="5238" y="1664"/>
                    <a:ext cx="8" cy="31"/>
                  </a:xfrm>
                  <a:prstGeom prst="rect">
                    <a:avLst/>
                  </a:prstGeom>
                  <a:solidFill>
                    <a:srgbClr val="FCFCF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32" name="Rectangle 14213"/>
                  <p:cNvSpPr>
                    <a:spLocks noChangeArrowheads="1"/>
                  </p:cNvSpPr>
                  <p:nvPr/>
                </p:nvSpPr>
                <p:spPr bwMode="auto">
                  <a:xfrm>
                    <a:off x="5246" y="1664"/>
                    <a:ext cx="26" cy="31"/>
                  </a:xfrm>
                  <a:prstGeom prst="rect">
                    <a:avLst/>
                  </a:prstGeom>
                  <a:solidFill>
                    <a:srgbClr val="FEFEF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33" name="Rectangle 14214"/>
                  <p:cNvSpPr>
                    <a:spLocks noChangeArrowheads="1"/>
                  </p:cNvSpPr>
                  <p:nvPr/>
                </p:nvSpPr>
                <p:spPr bwMode="auto">
                  <a:xfrm>
                    <a:off x="5272" y="1664"/>
                    <a:ext cx="8" cy="31"/>
                  </a:xfrm>
                  <a:prstGeom prst="rect">
                    <a:avLst/>
                  </a:prstGeom>
                  <a:solidFill>
                    <a:srgbClr val="FCFCF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34" name="Rectangle 14215"/>
                  <p:cNvSpPr>
                    <a:spLocks noChangeArrowheads="1"/>
                  </p:cNvSpPr>
                  <p:nvPr/>
                </p:nvSpPr>
                <p:spPr bwMode="auto">
                  <a:xfrm>
                    <a:off x="5280" y="1664"/>
                    <a:ext cx="5" cy="31"/>
                  </a:xfrm>
                  <a:prstGeom prst="rect">
                    <a:avLst/>
                  </a:prstGeom>
                  <a:solidFill>
                    <a:srgbClr val="FAFAF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35" name="Rectangle 14216"/>
                  <p:cNvSpPr>
                    <a:spLocks noChangeArrowheads="1"/>
                  </p:cNvSpPr>
                  <p:nvPr/>
                </p:nvSpPr>
                <p:spPr bwMode="auto">
                  <a:xfrm>
                    <a:off x="5285" y="1664"/>
                    <a:ext cx="6" cy="31"/>
                  </a:xfrm>
                  <a:prstGeom prst="rect">
                    <a:avLst/>
                  </a:prstGeom>
                  <a:solidFill>
                    <a:srgbClr val="F8F8F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36" name="Rectangle 14217"/>
                  <p:cNvSpPr>
                    <a:spLocks noChangeArrowheads="1"/>
                  </p:cNvSpPr>
                  <p:nvPr/>
                </p:nvSpPr>
                <p:spPr bwMode="auto">
                  <a:xfrm>
                    <a:off x="5291" y="1664"/>
                    <a:ext cx="4" cy="31"/>
                  </a:xfrm>
                  <a:prstGeom prst="rect">
                    <a:avLst/>
                  </a:prstGeom>
                  <a:solidFill>
                    <a:srgbClr val="F6F6F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37" name="Rectangle 14218"/>
                  <p:cNvSpPr>
                    <a:spLocks noChangeArrowheads="1"/>
                  </p:cNvSpPr>
                  <p:nvPr/>
                </p:nvSpPr>
                <p:spPr bwMode="auto">
                  <a:xfrm>
                    <a:off x="5295" y="1664"/>
                    <a:ext cx="4" cy="31"/>
                  </a:xfrm>
                  <a:prstGeom prst="rect">
                    <a:avLst/>
                  </a:prstGeom>
                  <a:solidFill>
                    <a:srgbClr val="F4F4F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38" name="Rectangle 14219"/>
                  <p:cNvSpPr>
                    <a:spLocks noChangeArrowheads="1"/>
                  </p:cNvSpPr>
                  <p:nvPr/>
                </p:nvSpPr>
                <p:spPr bwMode="auto">
                  <a:xfrm>
                    <a:off x="5299" y="1664"/>
                    <a:ext cx="3" cy="31"/>
                  </a:xfrm>
                  <a:prstGeom prst="rect">
                    <a:avLst/>
                  </a:prstGeom>
                  <a:solidFill>
                    <a:srgbClr val="F2F2F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39" name="Rectangle 14220"/>
                  <p:cNvSpPr>
                    <a:spLocks noChangeArrowheads="1"/>
                  </p:cNvSpPr>
                  <p:nvPr/>
                </p:nvSpPr>
                <p:spPr bwMode="auto">
                  <a:xfrm>
                    <a:off x="5302" y="1664"/>
                    <a:ext cx="3" cy="31"/>
                  </a:xfrm>
                  <a:prstGeom prst="rect">
                    <a:avLst/>
                  </a:prstGeom>
                  <a:solidFill>
                    <a:srgbClr val="F0F0F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40" name="Rectangle 14221"/>
                  <p:cNvSpPr>
                    <a:spLocks noChangeArrowheads="1"/>
                  </p:cNvSpPr>
                  <p:nvPr/>
                </p:nvSpPr>
                <p:spPr bwMode="auto">
                  <a:xfrm>
                    <a:off x="5305" y="1664"/>
                    <a:ext cx="4" cy="31"/>
                  </a:xfrm>
                  <a:prstGeom prst="rect">
                    <a:avLst/>
                  </a:prstGeom>
                  <a:solidFill>
                    <a:srgbClr val="EEEE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41" name="Rectangle 14222"/>
                  <p:cNvSpPr>
                    <a:spLocks noChangeArrowheads="1"/>
                  </p:cNvSpPr>
                  <p:nvPr/>
                </p:nvSpPr>
                <p:spPr bwMode="auto">
                  <a:xfrm>
                    <a:off x="5309" y="1664"/>
                    <a:ext cx="3" cy="31"/>
                  </a:xfrm>
                  <a:prstGeom prst="rect">
                    <a:avLst/>
                  </a:prstGeom>
                  <a:solidFill>
                    <a:srgbClr val="ECECE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42" name="Rectangle 14223"/>
                  <p:cNvSpPr>
                    <a:spLocks noChangeArrowheads="1"/>
                  </p:cNvSpPr>
                  <p:nvPr/>
                </p:nvSpPr>
                <p:spPr bwMode="auto">
                  <a:xfrm>
                    <a:off x="5312" y="1664"/>
                    <a:ext cx="3" cy="31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43" name="Rectangle 14224"/>
                  <p:cNvSpPr>
                    <a:spLocks noChangeArrowheads="1"/>
                  </p:cNvSpPr>
                  <p:nvPr/>
                </p:nvSpPr>
                <p:spPr bwMode="auto">
                  <a:xfrm>
                    <a:off x="5315" y="1664"/>
                    <a:ext cx="2" cy="31"/>
                  </a:xfrm>
                  <a:prstGeom prst="rect">
                    <a:avLst/>
                  </a:prstGeom>
                  <a:solidFill>
                    <a:srgbClr val="E8E8E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44" name="Rectangle 14225"/>
                  <p:cNvSpPr>
                    <a:spLocks noChangeArrowheads="1"/>
                  </p:cNvSpPr>
                  <p:nvPr/>
                </p:nvSpPr>
                <p:spPr bwMode="auto">
                  <a:xfrm>
                    <a:off x="5317" y="1664"/>
                    <a:ext cx="2" cy="31"/>
                  </a:xfrm>
                  <a:prstGeom prst="rect">
                    <a:avLst/>
                  </a:prstGeom>
                  <a:solidFill>
                    <a:srgbClr val="E6E6E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45" name="Rectangle 14226"/>
                  <p:cNvSpPr>
                    <a:spLocks noChangeArrowheads="1"/>
                  </p:cNvSpPr>
                  <p:nvPr/>
                </p:nvSpPr>
                <p:spPr bwMode="auto">
                  <a:xfrm>
                    <a:off x="5319" y="1664"/>
                    <a:ext cx="3" cy="31"/>
                  </a:xfrm>
                  <a:prstGeom prst="rect">
                    <a:avLst/>
                  </a:prstGeom>
                  <a:solidFill>
                    <a:srgbClr val="E4E4E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46" name="Rectangle 14227"/>
                  <p:cNvSpPr>
                    <a:spLocks noChangeArrowheads="1"/>
                  </p:cNvSpPr>
                  <p:nvPr/>
                </p:nvSpPr>
                <p:spPr bwMode="auto">
                  <a:xfrm>
                    <a:off x="5322" y="1664"/>
                    <a:ext cx="2" cy="31"/>
                  </a:xfrm>
                  <a:prstGeom prst="rect">
                    <a:avLst/>
                  </a:prstGeom>
                  <a:solidFill>
                    <a:srgbClr val="E2E2E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47" name="Rectangle 14228"/>
                  <p:cNvSpPr>
                    <a:spLocks noChangeArrowheads="1"/>
                  </p:cNvSpPr>
                  <p:nvPr/>
                </p:nvSpPr>
                <p:spPr bwMode="auto">
                  <a:xfrm>
                    <a:off x="5324" y="1664"/>
                    <a:ext cx="2" cy="31"/>
                  </a:xfrm>
                  <a:prstGeom prst="rect">
                    <a:avLst/>
                  </a:prstGeom>
                  <a:solidFill>
                    <a:srgbClr val="E0E0E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48" name="Rectangle 14229"/>
                  <p:cNvSpPr>
                    <a:spLocks noChangeArrowheads="1"/>
                  </p:cNvSpPr>
                  <p:nvPr/>
                </p:nvSpPr>
                <p:spPr bwMode="auto">
                  <a:xfrm>
                    <a:off x="5326" y="1664"/>
                    <a:ext cx="2" cy="31"/>
                  </a:xfrm>
                  <a:prstGeom prst="rect">
                    <a:avLst/>
                  </a:prstGeom>
                  <a:solidFill>
                    <a:srgbClr val="DEDED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49" name="Rectangle 14230"/>
                  <p:cNvSpPr>
                    <a:spLocks noChangeArrowheads="1"/>
                  </p:cNvSpPr>
                  <p:nvPr/>
                </p:nvSpPr>
                <p:spPr bwMode="auto">
                  <a:xfrm>
                    <a:off x="5328" y="1664"/>
                    <a:ext cx="2" cy="31"/>
                  </a:xfrm>
                  <a:prstGeom prst="rect">
                    <a:avLst/>
                  </a:prstGeom>
                  <a:solidFill>
                    <a:srgbClr val="DCDCD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50" name="Rectangle 14231"/>
                  <p:cNvSpPr>
                    <a:spLocks noChangeArrowheads="1"/>
                  </p:cNvSpPr>
                  <p:nvPr/>
                </p:nvSpPr>
                <p:spPr bwMode="auto">
                  <a:xfrm>
                    <a:off x="5330" y="1664"/>
                    <a:ext cx="2" cy="31"/>
                  </a:xfrm>
                  <a:prstGeom prst="rect">
                    <a:avLst/>
                  </a:prstGeom>
                  <a:solidFill>
                    <a:srgbClr val="DADAD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51" name="Rectangle 14232"/>
                  <p:cNvSpPr>
                    <a:spLocks noChangeArrowheads="1"/>
                  </p:cNvSpPr>
                  <p:nvPr/>
                </p:nvSpPr>
                <p:spPr bwMode="auto">
                  <a:xfrm>
                    <a:off x="5332" y="1664"/>
                    <a:ext cx="2" cy="31"/>
                  </a:xfrm>
                  <a:prstGeom prst="rect">
                    <a:avLst/>
                  </a:prstGeom>
                  <a:solidFill>
                    <a:srgbClr val="D8D8D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52" name="Rectangle 14233"/>
                  <p:cNvSpPr>
                    <a:spLocks noChangeArrowheads="1"/>
                  </p:cNvSpPr>
                  <p:nvPr/>
                </p:nvSpPr>
                <p:spPr bwMode="auto">
                  <a:xfrm>
                    <a:off x="5334" y="1664"/>
                    <a:ext cx="2" cy="31"/>
                  </a:xfrm>
                  <a:prstGeom prst="rect">
                    <a:avLst/>
                  </a:prstGeom>
                  <a:solidFill>
                    <a:srgbClr val="D6D6D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53" name="Rectangle 14234"/>
                  <p:cNvSpPr>
                    <a:spLocks noChangeArrowheads="1"/>
                  </p:cNvSpPr>
                  <p:nvPr/>
                </p:nvSpPr>
                <p:spPr bwMode="auto">
                  <a:xfrm>
                    <a:off x="5336" y="1664"/>
                    <a:ext cx="1" cy="31"/>
                  </a:xfrm>
                  <a:prstGeom prst="rect">
                    <a:avLst/>
                  </a:prstGeom>
                  <a:solidFill>
                    <a:srgbClr val="D4D4D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54" name="Rectangle 14235"/>
                  <p:cNvSpPr>
                    <a:spLocks noChangeArrowheads="1"/>
                  </p:cNvSpPr>
                  <p:nvPr/>
                </p:nvSpPr>
                <p:spPr bwMode="auto">
                  <a:xfrm>
                    <a:off x="5337" y="1664"/>
                    <a:ext cx="2" cy="31"/>
                  </a:xfrm>
                  <a:prstGeom prst="rect">
                    <a:avLst/>
                  </a:prstGeom>
                  <a:solidFill>
                    <a:srgbClr val="D2D2D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55" name="Rectangle 14236"/>
                  <p:cNvSpPr>
                    <a:spLocks noChangeArrowheads="1"/>
                  </p:cNvSpPr>
                  <p:nvPr/>
                </p:nvSpPr>
                <p:spPr bwMode="auto">
                  <a:xfrm>
                    <a:off x="5339" y="1664"/>
                    <a:ext cx="2" cy="31"/>
                  </a:xfrm>
                  <a:prstGeom prst="rect">
                    <a:avLst/>
                  </a:prstGeom>
                  <a:solidFill>
                    <a:srgbClr val="D0D0D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56" name="Rectangle 14237"/>
                  <p:cNvSpPr>
                    <a:spLocks noChangeArrowheads="1"/>
                  </p:cNvSpPr>
                  <p:nvPr/>
                </p:nvSpPr>
                <p:spPr bwMode="auto">
                  <a:xfrm>
                    <a:off x="5341" y="1664"/>
                    <a:ext cx="2" cy="31"/>
                  </a:xfrm>
                  <a:prstGeom prst="rect">
                    <a:avLst/>
                  </a:prstGeom>
                  <a:solidFill>
                    <a:srgbClr val="CECEC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57" name="Rectangle 14238"/>
                  <p:cNvSpPr>
                    <a:spLocks noChangeArrowheads="1"/>
                  </p:cNvSpPr>
                  <p:nvPr/>
                </p:nvSpPr>
                <p:spPr bwMode="auto">
                  <a:xfrm>
                    <a:off x="5343" y="1664"/>
                    <a:ext cx="1" cy="31"/>
                  </a:xfrm>
                  <a:prstGeom prst="rect">
                    <a:avLst/>
                  </a:prstGeom>
                  <a:solidFill>
                    <a:srgbClr val="CCCCC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58" name="Rectangle 14239"/>
                  <p:cNvSpPr>
                    <a:spLocks noChangeArrowheads="1"/>
                  </p:cNvSpPr>
                  <p:nvPr/>
                </p:nvSpPr>
                <p:spPr bwMode="auto">
                  <a:xfrm>
                    <a:off x="5344" y="1664"/>
                    <a:ext cx="2" cy="31"/>
                  </a:xfrm>
                  <a:prstGeom prst="rect">
                    <a:avLst/>
                  </a:prstGeom>
                  <a:solidFill>
                    <a:srgbClr val="CACAC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59" name="Rectangle 14240"/>
                  <p:cNvSpPr>
                    <a:spLocks noChangeArrowheads="1"/>
                  </p:cNvSpPr>
                  <p:nvPr/>
                </p:nvSpPr>
                <p:spPr bwMode="auto">
                  <a:xfrm>
                    <a:off x="5346" y="1664"/>
                    <a:ext cx="2" cy="31"/>
                  </a:xfrm>
                  <a:prstGeom prst="rect">
                    <a:avLst/>
                  </a:prstGeom>
                  <a:solidFill>
                    <a:srgbClr val="C8C8C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60" name="Rectangle 14241"/>
                  <p:cNvSpPr>
                    <a:spLocks noChangeArrowheads="1"/>
                  </p:cNvSpPr>
                  <p:nvPr/>
                </p:nvSpPr>
                <p:spPr bwMode="auto">
                  <a:xfrm>
                    <a:off x="5348" y="1664"/>
                    <a:ext cx="2" cy="31"/>
                  </a:xfrm>
                  <a:prstGeom prst="rect">
                    <a:avLst/>
                  </a:prstGeom>
                  <a:solidFill>
                    <a:srgbClr val="C6C6C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61" name="Rectangle 14242"/>
                  <p:cNvSpPr>
                    <a:spLocks noChangeArrowheads="1"/>
                  </p:cNvSpPr>
                  <p:nvPr/>
                </p:nvSpPr>
                <p:spPr bwMode="auto">
                  <a:xfrm>
                    <a:off x="5350" y="1664"/>
                    <a:ext cx="1" cy="31"/>
                  </a:xfrm>
                  <a:prstGeom prst="rect">
                    <a:avLst/>
                  </a:prstGeom>
                  <a:solidFill>
                    <a:srgbClr val="C4C4C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62" name="Rectangle 14243"/>
                  <p:cNvSpPr>
                    <a:spLocks noChangeArrowheads="1"/>
                  </p:cNvSpPr>
                  <p:nvPr/>
                </p:nvSpPr>
                <p:spPr bwMode="auto">
                  <a:xfrm>
                    <a:off x="5351" y="1664"/>
                    <a:ext cx="1" cy="31"/>
                  </a:xfrm>
                  <a:prstGeom prst="rect">
                    <a:avLst/>
                  </a:prstGeom>
                  <a:solidFill>
                    <a:srgbClr val="C2C2C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63" name="Rectangle 14244"/>
                  <p:cNvSpPr>
                    <a:spLocks noChangeArrowheads="1"/>
                  </p:cNvSpPr>
                  <p:nvPr/>
                </p:nvSpPr>
                <p:spPr bwMode="auto">
                  <a:xfrm>
                    <a:off x="5352" y="1664"/>
                    <a:ext cx="2" cy="31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64" name="Rectangle 14245"/>
                  <p:cNvSpPr>
                    <a:spLocks noChangeArrowheads="1"/>
                  </p:cNvSpPr>
                  <p:nvPr/>
                </p:nvSpPr>
                <p:spPr bwMode="auto">
                  <a:xfrm>
                    <a:off x="5354" y="1664"/>
                    <a:ext cx="2" cy="31"/>
                  </a:xfrm>
                  <a:prstGeom prst="rect">
                    <a:avLst/>
                  </a:prstGeom>
                  <a:solidFill>
                    <a:srgbClr val="BEBEB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65" name="Rectangle 14246"/>
                  <p:cNvSpPr>
                    <a:spLocks noChangeArrowheads="1"/>
                  </p:cNvSpPr>
                  <p:nvPr/>
                </p:nvSpPr>
                <p:spPr bwMode="auto">
                  <a:xfrm>
                    <a:off x="5356" y="1664"/>
                    <a:ext cx="2" cy="31"/>
                  </a:xfrm>
                  <a:prstGeom prst="rect">
                    <a:avLst/>
                  </a:prstGeom>
                  <a:solidFill>
                    <a:srgbClr val="BCBCB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66" name="Rectangle 14247"/>
                  <p:cNvSpPr>
                    <a:spLocks noChangeArrowheads="1"/>
                  </p:cNvSpPr>
                  <p:nvPr/>
                </p:nvSpPr>
                <p:spPr bwMode="auto">
                  <a:xfrm>
                    <a:off x="5358" y="1664"/>
                    <a:ext cx="1" cy="31"/>
                  </a:xfrm>
                  <a:prstGeom prst="rect">
                    <a:avLst/>
                  </a:prstGeom>
                  <a:solidFill>
                    <a:srgbClr val="BABAB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67" name="Rectangle 14248"/>
                  <p:cNvSpPr>
                    <a:spLocks noChangeArrowheads="1"/>
                  </p:cNvSpPr>
                  <p:nvPr/>
                </p:nvSpPr>
                <p:spPr bwMode="auto">
                  <a:xfrm>
                    <a:off x="5359" y="1664"/>
                    <a:ext cx="2" cy="31"/>
                  </a:xfrm>
                  <a:prstGeom prst="rect">
                    <a:avLst/>
                  </a:prstGeom>
                  <a:solidFill>
                    <a:srgbClr val="B8B8B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68" name="Rectangle 14249"/>
                  <p:cNvSpPr>
                    <a:spLocks noChangeArrowheads="1"/>
                  </p:cNvSpPr>
                  <p:nvPr/>
                </p:nvSpPr>
                <p:spPr bwMode="auto">
                  <a:xfrm>
                    <a:off x="5361" y="1664"/>
                    <a:ext cx="2" cy="31"/>
                  </a:xfrm>
                  <a:prstGeom prst="rect">
                    <a:avLst/>
                  </a:prstGeom>
                  <a:solidFill>
                    <a:srgbClr val="B6B6B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69" name="Rectangle 14250"/>
                  <p:cNvSpPr>
                    <a:spLocks noChangeArrowheads="1"/>
                  </p:cNvSpPr>
                  <p:nvPr/>
                </p:nvSpPr>
                <p:spPr bwMode="auto">
                  <a:xfrm>
                    <a:off x="5363" y="1664"/>
                    <a:ext cx="2" cy="31"/>
                  </a:xfrm>
                  <a:prstGeom prst="rect">
                    <a:avLst/>
                  </a:prstGeom>
                  <a:solidFill>
                    <a:srgbClr val="B4B4B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70" name="Rectangle 14251"/>
                  <p:cNvSpPr>
                    <a:spLocks noChangeArrowheads="1"/>
                  </p:cNvSpPr>
                  <p:nvPr/>
                </p:nvSpPr>
                <p:spPr bwMode="auto">
                  <a:xfrm>
                    <a:off x="5365" y="1664"/>
                    <a:ext cx="1" cy="31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71" name="Rectangle 14252"/>
                  <p:cNvSpPr>
                    <a:spLocks noChangeArrowheads="1"/>
                  </p:cNvSpPr>
                  <p:nvPr/>
                </p:nvSpPr>
                <p:spPr bwMode="auto">
                  <a:xfrm>
                    <a:off x="5366" y="1664"/>
                    <a:ext cx="1" cy="31"/>
                  </a:xfrm>
                  <a:prstGeom prst="rect">
                    <a:avLst/>
                  </a:prstGeom>
                  <a:solidFill>
                    <a:srgbClr val="B0B0B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72" name="Rectangle 14253"/>
                  <p:cNvSpPr>
                    <a:spLocks noChangeArrowheads="1"/>
                  </p:cNvSpPr>
                  <p:nvPr/>
                </p:nvSpPr>
                <p:spPr bwMode="auto">
                  <a:xfrm>
                    <a:off x="5367" y="1664"/>
                    <a:ext cx="2" cy="31"/>
                  </a:xfrm>
                  <a:prstGeom prst="rect">
                    <a:avLst/>
                  </a:prstGeom>
                  <a:solidFill>
                    <a:srgbClr val="AEAEA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73" name="Rectangle 14254"/>
                  <p:cNvSpPr>
                    <a:spLocks noChangeArrowheads="1"/>
                  </p:cNvSpPr>
                  <p:nvPr/>
                </p:nvSpPr>
                <p:spPr bwMode="auto">
                  <a:xfrm>
                    <a:off x="5369" y="1664"/>
                    <a:ext cx="2" cy="31"/>
                  </a:xfrm>
                  <a:prstGeom prst="rect">
                    <a:avLst/>
                  </a:prstGeom>
                  <a:solidFill>
                    <a:srgbClr val="ACACA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74" name="Rectangle 14255"/>
                  <p:cNvSpPr>
                    <a:spLocks noChangeArrowheads="1"/>
                  </p:cNvSpPr>
                  <p:nvPr/>
                </p:nvSpPr>
                <p:spPr bwMode="auto">
                  <a:xfrm>
                    <a:off x="5371" y="1664"/>
                    <a:ext cx="1" cy="31"/>
                  </a:xfrm>
                  <a:prstGeom prst="rect">
                    <a:avLst/>
                  </a:prstGeom>
                  <a:solidFill>
                    <a:srgbClr val="AAAAA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75" name="Rectangle 14256"/>
                  <p:cNvSpPr>
                    <a:spLocks noChangeArrowheads="1"/>
                  </p:cNvSpPr>
                  <p:nvPr/>
                </p:nvSpPr>
                <p:spPr bwMode="auto">
                  <a:xfrm>
                    <a:off x="5372" y="1664"/>
                    <a:ext cx="2" cy="31"/>
                  </a:xfrm>
                  <a:prstGeom prst="rect">
                    <a:avLst/>
                  </a:prstGeom>
                  <a:solidFill>
                    <a:srgbClr val="A8A8A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76" name="Rectangle 14257"/>
                  <p:cNvSpPr>
                    <a:spLocks noChangeArrowheads="1"/>
                  </p:cNvSpPr>
                  <p:nvPr/>
                </p:nvSpPr>
                <p:spPr bwMode="auto">
                  <a:xfrm>
                    <a:off x="5374" y="1664"/>
                    <a:ext cx="2" cy="31"/>
                  </a:xfrm>
                  <a:prstGeom prst="rect">
                    <a:avLst/>
                  </a:prstGeom>
                  <a:solidFill>
                    <a:srgbClr val="A6A6A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77" name="Rectangle 14258"/>
                  <p:cNvSpPr>
                    <a:spLocks noChangeArrowheads="1"/>
                  </p:cNvSpPr>
                  <p:nvPr/>
                </p:nvSpPr>
                <p:spPr bwMode="auto">
                  <a:xfrm>
                    <a:off x="5376" y="1664"/>
                    <a:ext cx="1" cy="31"/>
                  </a:xfrm>
                  <a:prstGeom prst="rect">
                    <a:avLst/>
                  </a:prstGeom>
                  <a:solidFill>
                    <a:srgbClr val="A4A4A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78" name="Rectangle 14259"/>
                  <p:cNvSpPr>
                    <a:spLocks noChangeArrowheads="1"/>
                  </p:cNvSpPr>
                  <p:nvPr/>
                </p:nvSpPr>
                <p:spPr bwMode="auto">
                  <a:xfrm>
                    <a:off x="5377" y="1664"/>
                    <a:ext cx="2" cy="31"/>
                  </a:xfrm>
                  <a:prstGeom prst="rect">
                    <a:avLst/>
                  </a:prstGeom>
                  <a:solidFill>
                    <a:srgbClr val="A2A2A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79" name="Rectangle 14260"/>
                  <p:cNvSpPr>
                    <a:spLocks noChangeArrowheads="1"/>
                  </p:cNvSpPr>
                  <p:nvPr/>
                </p:nvSpPr>
                <p:spPr bwMode="auto">
                  <a:xfrm>
                    <a:off x="5379" y="1664"/>
                    <a:ext cx="1" cy="31"/>
                  </a:xfrm>
                  <a:prstGeom prst="rect">
                    <a:avLst/>
                  </a:prstGeom>
                  <a:solidFill>
                    <a:srgbClr val="A0A0A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80" name="Rectangle 14261"/>
                  <p:cNvSpPr>
                    <a:spLocks noChangeArrowheads="1"/>
                  </p:cNvSpPr>
                  <p:nvPr/>
                </p:nvSpPr>
                <p:spPr bwMode="auto">
                  <a:xfrm>
                    <a:off x="5380" y="1664"/>
                    <a:ext cx="3" cy="31"/>
                  </a:xfrm>
                  <a:prstGeom prst="rect">
                    <a:avLst/>
                  </a:prstGeom>
                  <a:solidFill>
                    <a:srgbClr val="9E9E9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81" name="Rectangle 14262"/>
                  <p:cNvSpPr>
                    <a:spLocks noChangeArrowheads="1"/>
                  </p:cNvSpPr>
                  <p:nvPr/>
                </p:nvSpPr>
                <p:spPr bwMode="auto">
                  <a:xfrm>
                    <a:off x="5383" y="1664"/>
                    <a:ext cx="1" cy="31"/>
                  </a:xfrm>
                  <a:prstGeom prst="rect">
                    <a:avLst/>
                  </a:prstGeom>
                  <a:solidFill>
                    <a:srgbClr val="9C9C9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82" name="Rectangle 14263"/>
                  <p:cNvSpPr>
                    <a:spLocks noChangeArrowheads="1"/>
                  </p:cNvSpPr>
                  <p:nvPr/>
                </p:nvSpPr>
                <p:spPr bwMode="auto">
                  <a:xfrm>
                    <a:off x="5384" y="1664"/>
                    <a:ext cx="2" cy="31"/>
                  </a:xfrm>
                  <a:prstGeom prst="rect">
                    <a:avLst/>
                  </a:prstGeom>
                  <a:solidFill>
                    <a:srgbClr val="9A9A9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83" name="Rectangle 14264"/>
                  <p:cNvSpPr>
                    <a:spLocks noChangeArrowheads="1"/>
                  </p:cNvSpPr>
                  <p:nvPr/>
                </p:nvSpPr>
                <p:spPr bwMode="auto">
                  <a:xfrm>
                    <a:off x="5386" y="1664"/>
                    <a:ext cx="1" cy="31"/>
                  </a:xfrm>
                  <a:prstGeom prst="rect">
                    <a:avLst/>
                  </a:prstGeom>
                  <a:solidFill>
                    <a:srgbClr val="98989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84" name="Rectangle 14265"/>
                  <p:cNvSpPr>
                    <a:spLocks noChangeArrowheads="1"/>
                  </p:cNvSpPr>
                  <p:nvPr/>
                </p:nvSpPr>
                <p:spPr bwMode="auto">
                  <a:xfrm>
                    <a:off x="5387" y="1664"/>
                    <a:ext cx="3" cy="31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85" name="Rectangle 14266"/>
                  <p:cNvSpPr>
                    <a:spLocks noChangeArrowheads="1"/>
                  </p:cNvSpPr>
                  <p:nvPr/>
                </p:nvSpPr>
                <p:spPr bwMode="auto">
                  <a:xfrm>
                    <a:off x="5390" y="1664"/>
                    <a:ext cx="1" cy="31"/>
                  </a:xfrm>
                  <a:prstGeom prst="rect">
                    <a:avLst/>
                  </a:prstGeom>
                  <a:solidFill>
                    <a:srgbClr val="94949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86" name="Rectangle 14267"/>
                  <p:cNvSpPr>
                    <a:spLocks noChangeArrowheads="1"/>
                  </p:cNvSpPr>
                  <p:nvPr/>
                </p:nvSpPr>
                <p:spPr bwMode="auto">
                  <a:xfrm>
                    <a:off x="5391" y="1664"/>
                    <a:ext cx="3" cy="31"/>
                  </a:xfrm>
                  <a:prstGeom prst="rect">
                    <a:avLst/>
                  </a:prstGeom>
                  <a:solidFill>
                    <a:srgbClr val="92929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87" name="Rectangle 14268"/>
                  <p:cNvSpPr>
                    <a:spLocks noChangeArrowheads="1"/>
                  </p:cNvSpPr>
                  <p:nvPr/>
                </p:nvSpPr>
                <p:spPr bwMode="auto">
                  <a:xfrm>
                    <a:off x="5394" y="1664"/>
                    <a:ext cx="1" cy="31"/>
                  </a:xfrm>
                  <a:prstGeom prst="rect">
                    <a:avLst/>
                  </a:prstGeom>
                  <a:solidFill>
                    <a:srgbClr val="90909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88" name="Rectangle 14269"/>
                  <p:cNvSpPr>
                    <a:spLocks noChangeArrowheads="1"/>
                  </p:cNvSpPr>
                  <p:nvPr/>
                </p:nvSpPr>
                <p:spPr bwMode="auto">
                  <a:xfrm>
                    <a:off x="5395" y="1664"/>
                    <a:ext cx="3" cy="31"/>
                  </a:xfrm>
                  <a:prstGeom prst="rect">
                    <a:avLst/>
                  </a:prstGeom>
                  <a:solidFill>
                    <a:srgbClr val="8E8E8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89" name="Rectangle 14270"/>
                  <p:cNvSpPr>
                    <a:spLocks noChangeArrowheads="1"/>
                  </p:cNvSpPr>
                  <p:nvPr/>
                </p:nvSpPr>
                <p:spPr bwMode="auto">
                  <a:xfrm>
                    <a:off x="5398" y="1664"/>
                    <a:ext cx="1" cy="31"/>
                  </a:xfrm>
                  <a:prstGeom prst="rect">
                    <a:avLst/>
                  </a:prstGeom>
                  <a:solidFill>
                    <a:srgbClr val="8C8C8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90" name="Rectangle 14271"/>
                  <p:cNvSpPr>
                    <a:spLocks noChangeArrowheads="1"/>
                  </p:cNvSpPr>
                  <p:nvPr/>
                </p:nvSpPr>
                <p:spPr bwMode="auto">
                  <a:xfrm>
                    <a:off x="5399" y="1664"/>
                    <a:ext cx="3" cy="31"/>
                  </a:xfrm>
                  <a:prstGeom prst="rect">
                    <a:avLst/>
                  </a:prstGeom>
                  <a:solidFill>
                    <a:srgbClr val="8A8A8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91" name="Rectangle 14272"/>
                  <p:cNvSpPr>
                    <a:spLocks noChangeArrowheads="1"/>
                  </p:cNvSpPr>
                  <p:nvPr/>
                </p:nvSpPr>
                <p:spPr bwMode="auto">
                  <a:xfrm>
                    <a:off x="5402" y="1664"/>
                    <a:ext cx="3" cy="31"/>
                  </a:xfrm>
                  <a:prstGeom prst="rect">
                    <a:avLst/>
                  </a:prstGeom>
                  <a:solidFill>
                    <a:srgbClr val="88888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92" name="Rectangle 14273"/>
                  <p:cNvSpPr>
                    <a:spLocks noChangeArrowheads="1"/>
                  </p:cNvSpPr>
                  <p:nvPr/>
                </p:nvSpPr>
                <p:spPr bwMode="auto">
                  <a:xfrm>
                    <a:off x="5405" y="1664"/>
                    <a:ext cx="1" cy="31"/>
                  </a:xfrm>
                  <a:prstGeom prst="rect">
                    <a:avLst/>
                  </a:prstGeom>
                  <a:solidFill>
                    <a:srgbClr val="86868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93" name="Rectangle 14274"/>
                  <p:cNvSpPr>
                    <a:spLocks noChangeArrowheads="1"/>
                  </p:cNvSpPr>
                  <p:nvPr/>
                </p:nvSpPr>
                <p:spPr bwMode="auto">
                  <a:xfrm>
                    <a:off x="5406" y="1664"/>
                    <a:ext cx="4" cy="31"/>
                  </a:xfrm>
                  <a:prstGeom prst="rect">
                    <a:avLst/>
                  </a:prstGeom>
                  <a:solidFill>
                    <a:srgbClr val="84848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94" name="Rectangle 14275"/>
                  <p:cNvSpPr>
                    <a:spLocks noChangeArrowheads="1"/>
                  </p:cNvSpPr>
                  <p:nvPr/>
                </p:nvSpPr>
                <p:spPr bwMode="auto">
                  <a:xfrm>
                    <a:off x="5410" y="1664"/>
                    <a:ext cx="2" cy="31"/>
                  </a:xfrm>
                  <a:prstGeom prst="rect">
                    <a:avLst/>
                  </a:prstGeom>
                  <a:solidFill>
                    <a:srgbClr val="82828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95" name="Rectangle 14276"/>
                  <p:cNvSpPr>
                    <a:spLocks noChangeArrowheads="1"/>
                  </p:cNvSpPr>
                  <p:nvPr/>
                </p:nvSpPr>
                <p:spPr bwMode="auto">
                  <a:xfrm>
                    <a:off x="5412" y="1664"/>
                    <a:ext cx="4" cy="31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96" name="Rectangle 14277"/>
                  <p:cNvSpPr>
                    <a:spLocks noChangeArrowheads="1"/>
                  </p:cNvSpPr>
                  <p:nvPr/>
                </p:nvSpPr>
                <p:spPr bwMode="auto">
                  <a:xfrm>
                    <a:off x="5416" y="1664"/>
                    <a:ext cx="3" cy="31"/>
                  </a:xfrm>
                  <a:prstGeom prst="rect">
                    <a:avLst/>
                  </a:prstGeom>
                  <a:solidFill>
                    <a:srgbClr val="7E7E7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97" name="Rectangle 14278"/>
                  <p:cNvSpPr>
                    <a:spLocks noChangeArrowheads="1"/>
                  </p:cNvSpPr>
                  <p:nvPr/>
                </p:nvSpPr>
                <p:spPr bwMode="auto">
                  <a:xfrm>
                    <a:off x="5419" y="1664"/>
                    <a:ext cx="4" cy="31"/>
                  </a:xfrm>
                  <a:prstGeom prst="rect">
                    <a:avLst/>
                  </a:prstGeom>
                  <a:solidFill>
                    <a:srgbClr val="7C7C7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98" name="Rectangle 14279"/>
                  <p:cNvSpPr>
                    <a:spLocks noChangeArrowheads="1"/>
                  </p:cNvSpPr>
                  <p:nvPr/>
                </p:nvSpPr>
                <p:spPr bwMode="auto">
                  <a:xfrm>
                    <a:off x="5423" y="1664"/>
                    <a:ext cx="4" cy="31"/>
                  </a:xfrm>
                  <a:prstGeom prst="rect">
                    <a:avLst/>
                  </a:prstGeom>
                  <a:solidFill>
                    <a:srgbClr val="7A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99" name="Rectangle 14280"/>
                  <p:cNvSpPr>
                    <a:spLocks noChangeArrowheads="1"/>
                  </p:cNvSpPr>
                  <p:nvPr/>
                </p:nvSpPr>
                <p:spPr bwMode="auto">
                  <a:xfrm>
                    <a:off x="5427" y="1664"/>
                    <a:ext cx="6" cy="31"/>
                  </a:xfrm>
                  <a:prstGeom prst="rect">
                    <a:avLst/>
                  </a:prstGeom>
                  <a:solidFill>
                    <a:srgbClr val="78787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00" name="Rectangle 14281"/>
                  <p:cNvSpPr>
                    <a:spLocks noChangeArrowheads="1"/>
                  </p:cNvSpPr>
                  <p:nvPr/>
                </p:nvSpPr>
                <p:spPr bwMode="auto">
                  <a:xfrm>
                    <a:off x="5433" y="1664"/>
                    <a:ext cx="3" cy="31"/>
                  </a:xfrm>
                  <a:prstGeom prst="rect">
                    <a:avLst/>
                  </a:prstGeom>
                  <a:solidFill>
                    <a:srgbClr val="76767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001" name="Oval 14282"/>
                  <p:cNvSpPr>
                    <a:spLocks noChangeArrowheads="1"/>
                  </p:cNvSpPr>
                  <p:nvPr/>
                </p:nvSpPr>
                <p:spPr bwMode="auto">
                  <a:xfrm>
                    <a:off x="5079" y="1664"/>
                    <a:ext cx="356" cy="30"/>
                  </a:xfrm>
                  <a:prstGeom prst="ellipse">
                    <a:avLst/>
                  </a:pr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4235" name="Group 14422"/>
                <p:cNvGrpSpPr>
                  <a:grpSpLocks/>
                </p:cNvGrpSpPr>
                <p:nvPr/>
              </p:nvGrpSpPr>
              <p:grpSpPr bwMode="auto">
                <a:xfrm>
                  <a:off x="8109966" y="3259138"/>
                  <a:ext cx="430266" cy="38100"/>
                  <a:chOff x="5108" y="2053"/>
                  <a:chExt cx="271" cy="24"/>
                </a:xfrm>
              </p:grpSpPr>
              <p:sp>
                <p:nvSpPr>
                  <p:cNvPr id="4726" name="Rectangle 14284"/>
                  <p:cNvSpPr>
                    <a:spLocks noChangeArrowheads="1"/>
                  </p:cNvSpPr>
                  <p:nvPr/>
                </p:nvSpPr>
                <p:spPr bwMode="auto">
                  <a:xfrm>
                    <a:off x="5108" y="2053"/>
                    <a:ext cx="4" cy="24"/>
                  </a:xfrm>
                  <a:prstGeom prst="rect">
                    <a:avLst/>
                  </a:prstGeom>
                  <a:solidFill>
                    <a:srgbClr val="76767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27" name="Rectangle 14285"/>
                  <p:cNvSpPr>
                    <a:spLocks noChangeArrowheads="1"/>
                  </p:cNvSpPr>
                  <p:nvPr/>
                </p:nvSpPr>
                <p:spPr bwMode="auto">
                  <a:xfrm>
                    <a:off x="5112" y="2053"/>
                    <a:ext cx="3" cy="24"/>
                  </a:xfrm>
                  <a:prstGeom prst="rect">
                    <a:avLst/>
                  </a:prstGeom>
                  <a:solidFill>
                    <a:srgbClr val="78787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28" name="Rectangle 14286"/>
                  <p:cNvSpPr>
                    <a:spLocks noChangeArrowheads="1"/>
                  </p:cNvSpPr>
                  <p:nvPr/>
                </p:nvSpPr>
                <p:spPr bwMode="auto">
                  <a:xfrm>
                    <a:off x="5115" y="2053"/>
                    <a:ext cx="4" cy="24"/>
                  </a:xfrm>
                  <a:prstGeom prst="rect">
                    <a:avLst/>
                  </a:prstGeom>
                  <a:solidFill>
                    <a:srgbClr val="7A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29" name="Rectangle 14287"/>
                  <p:cNvSpPr>
                    <a:spLocks noChangeArrowheads="1"/>
                  </p:cNvSpPr>
                  <p:nvPr/>
                </p:nvSpPr>
                <p:spPr bwMode="auto">
                  <a:xfrm>
                    <a:off x="5119" y="2053"/>
                    <a:ext cx="3" cy="24"/>
                  </a:xfrm>
                  <a:prstGeom prst="rect">
                    <a:avLst/>
                  </a:prstGeom>
                  <a:solidFill>
                    <a:srgbClr val="7C7C7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30" name="Rectangle 14288"/>
                  <p:cNvSpPr>
                    <a:spLocks noChangeArrowheads="1"/>
                  </p:cNvSpPr>
                  <p:nvPr/>
                </p:nvSpPr>
                <p:spPr bwMode="auto">
                  <a:xfrm>
                    <a:off x="5122" y="2053"/>
                    <a:ext cx="2" cy="24"/>
                  </a:xfrm>
                  <a:prstGeom prst="rect">
                    <a:avLst/>
                  </a:prstGeom>
                  <a:solidFill>
                    <a:srgbClr val="7E7E7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31" name="Rectangle 14289"/>
                  <p:cNvSpPr>
                    <a:spLocks noChangeArrowheads="1"/>
                  </p:cNvSpPr>
                  <p:nvPr/>
                </p:nvSpPr>
                <p:spPr bwMode="auto">
                  <a:xfrm>
                    <a:off x="5124" y="2053"/>
                    <a:ext cx="3" cy="24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32" name="Rectangle 14290"/>
                  <p:cNvSpPr>
                    <a:spLocks noChangeArrowheads="1"/>
                  </p:cNvSpPr>
                  <p:nvPr/>
                </p:nvSpPr>
                <p:spPr bwMode="auto">
                  <a:xfrm>
                    <a:off x="5127" y="2053"/>
                    <a:ext cx="2" cy="24"/>
                  </a:xfrm>
                  <a:prstGeom prst="rect">
                    <a:avLst/>
                  </a:prstGeom>
                  <a:solidFill>
                    <a:srgbClr val="82828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33" name="Rectangle 14291"/>
                  <p:cNvSpPr>
                    <a:spLocks noChangeArrowheads="1"/>
                  </p:cNvSpPr>
                  <p:nvPr/>
                </p:nvSpPr>
                <p:spPr bwMode="auto">
                  <a:xfrm>
                    <a:off x="5129" y="2053"/>
                    <a:ext cx="2" cy="24"/>
                  </a:xfrm>
                  <a:prstGeom prst="rect">
                    <a:avLst/>
                  </a:prstGeom>
                  <a:solidFill>
                    <a:srgbClr val="84848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34" name="Rectangle 14292"/>
                  <p:cNvSpPr>
                    <a:spLocks noChangeArrowheads="1"/>
                  </p:cNvSpPr>
                  <p:nvPr/>
                </p:nvSpPr>
                <p:spPr bwMode="auto">
                  <a:xfrm>
                    <a:off x="5131" y="2053"/>
                    <a:ext cx="2" cy="24"/>
                  </a:xfrm>
                  <a:prstGeom prst="rect">
                    <a:avLst/>
                  </a:prstGeom>
                  <a:solidFill>
                    <a:srgbClr val="86868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35" name="Rectangle 14293"/>
                  <p:cNvSpPr>
                    <a:spLocks noChangeArrowheads="1"/>
                  </p:cNvSpPr>
                  <p:nvPr/>
                </p:nvSpPr>
                <p:spPr bwMode="auto">
                  <a:xfrm>
                    <a:off x="5133" y="2053"/>
                    <a:ext cx="2" cy="24"/>
                  </a:xfrm>
                  <a:prstGeom prst="rect">
                    <a:avLst/>
                  </a:prstGeom>
                  <a:solidFill>
                    <a:srgbClr val="88888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36" name="Rectangle 14294"/>
                  <p:cNvSpPr>
                    <a:spLocks noChangeArrowheads="1"/>
                  </p:cNvSpPr>
                  <p:nvPr/>
                </p:nvSpPr>
                <p:spPr bwMode="auto">
                  <a:xfrm>
                    <a:off x="5135" y="2053"/>
                    <a:ext cx="1" cy="24"/>
                  </a:xfrm>
                  <a:prstGeom prst="rect">
                    <a:avLst/>
                  </a:prstGeom>
                  <a:solidFill>
                    <a:srgbClr val="8A8A8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37" name="Rectangle 14295"/>
                  <p:cNvSpPr>
                    <a:spLocks noChangeArrowheads="1"/>
                  </p:cNvSpPr>
                  <p:nvPr/>
                </p:nvSpPr>
                <p:spPr bwMode="auto">
                  <a:xfrm>
                    <a:off x="5136" y="2053"/>
                    <a:ext cx="2" cy="24"/>
                  </a:xfrm>
                  <a:prstGeom prst="rect">
                    <a:avLst/>
                  </a:prstGeom>
                  <a:solidFill>
                    <a:srgbClr val="8C8C8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38" name="Rectangle 14296"/>
                  <p:cNvSpPr>
                    <a:spLocks noChangeArrowheads="1"/>
                  </p:cNvSpPr>
                  <p:nvPr/>
                </p:nvSpPr>
                <p:spPr bwMode="auto">
                  <a:xfrm>
                    <a:off x="5138" y="2053"/>
                    <a:ext cx="2" cy="24"/>
                  </a:xfrm>
                  <a:prstGeom prst="rect">
                    <a:avLst/>
                  </a:prstGeom>
                  <a:solidFill>
                    <a:srgbClr val="8E8E8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39" name="Rectangle 14297"/>
                  <p:cNvSpPr>
                    <a:spLocks noChangeArrowheads="1"/>
                  </p:cNvSpPr>
                  <p:nvPr/>
                </p:nvSpPr>
                <p:spPr bwMode="auto">
                  <a:xfrm>
                    <a:off x="5140" y="2053"/>
                    <a:ext cx="1" cy="24"/>
                  </a:xfrm>
                  <a:prstGeom prst="rect">
                    <a:avLst/>
                  </a:prstGeom>
                  <a:solidFill>
                    <a:srgbClr val="90909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40" name="Rectangle 14298"/>
                  <p:cNvSpPr>
                    <a:spLocks noChangeArrowheads="1"/>
                  </p:cNvSpPr>
                  <p:nvPr/>
                </p:nvSpPr>
                <p:spPr bwMode="auto">
                  <a:xfrm>
                    <a:off x="5141" y="2053"/>
                    <a:ext cx="1" cy="24"/>
                  </a:xfrm>
                  <a:prstGeom prst="rect">
                    <a:avLst/>
                  </a:prstGeom>
                  <a:solidFill>
                    <a:srgbClr val="92929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41" name="Rectangle 14299"/>
                  <p:cNvSpPr>
                    <a:spLocks noChangeArrowheads="1"/>
                  </p:cNvSpPr>
                  <p:nvPr/>
                </p:nvSpPr>
                <p:spPr bwMode="auto">
                  <a:xfrm>
                    <a:off x="5142" y="2053"/>
                    <a:ext cx="2" cy="24"/>
                  </a:xfrm>
                  <a:prstGeom prst="rect">
                    <a:avLst/>
                  </a:prstGeom>
                  <a:solidFill>
                    <a:srgbClr val="94949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42" name="Rectangle 14300"/>
                  <p:cNvSpPr>
                    <a:spLocks noChangeArrowheads="1"/>
                  </p:cNvSpPr>
                  <p:nvPr/>
                </p:nvSpPr>
                <p:spPr bwMode="auto">
                  <a:xfrm>
                    <a:off x="5144" y="2053"/>
                    <a:ext cx="1" cy="24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43" name="Rectangle 14301"/>
                  <p:cNvSpPr>
                    <a:spLocks noChangeArrowheads="1"/>
                  </p:cNvSpPr>
                  <p:nvPr/>
                </p:nvSpPr>
                <p:spPr bwMode="auto">
                  <a:xfrm>
                    <a:off x="5145" y="2053"/>
                    <a:ext cx="1" cy="24"/>
                  </a:xfrm>
                  <a:prstGeom prst="rect">
                    <a:avLst/>
                  </a:prstGeom>
                  <a:solidFill>
                    <a:srgbClr val="98989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44" name="Rectangle 14302"/>
                  <p:cNvSpPr>
                    <a:spLocks noChangeArrowheads="1"/>
                  </p:cNvSpPr>
                  <p:nvPr/>
                </p:nvSpPr>
                <p:spPr bwMode="auto">
                  <a:xfrm>
                    <a:off x="5146" y="2053"/>
                    <a:ext cx="2" cy="24"/>
                  </a:xfrm>
                  <a:prstGeom prst="rect">
                    <a:avLst/>
                  </a:prstGeom>
                  <a:solidFill>
                    <a:srgbClr val="9A9A9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45" name="Rectangle 14303"/>
                  <p:cNvSpPr>
                    <a:spLocks noChangeArrowheads="1"/>
                  </p:cNvSpPr>
                  <p:nvPr/>
                </p:nvSpPr>
                <p:spPr bwMode="auto">
                  <a:xfrm>
                    <a:off x="5148" y="2053"/>
                    <a:ext cx="1" cy="24"/>
                  </a:xfrm>
                  <a:prstGeom prst="rect">
                    <a:avLst/>
                  </a:prstGeom>
                  <a:solidFill>
                    <a:srgbClr val="9C9C9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46" name="Rectangle 14304"/>
                  <p:cNvSpPr>
                    <a:spLocks noChangeArrowheads="1"/>
                  </p:cNvSpPr>
                  <p:nvPr/>
                </p:nvSpPr>
                <p:spPr bwMode="auto">
                  <a:xfrm>
                    <a:off x="5149" y="2053"/>
                    <a:ext cx="2" cy="24"/>
                  </a:xfrm>
                  <a:prstGeom prst="rect">
                    <a:avLst/>
                  </a:prstGeom>
                  <a:solidFill>
                    <a:srgbClr val="9E9E9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47" name="Rectangle 14305"/>
                  <p:cNvSpPr>
                    <a:spLocks noChangeArrowheads="1"/>
                  </p:cNvSpPr>
                  <p:nvPr/>
                </p:nvSpPr>
                <p:spPr bwMode="auto">
                  <a:xfrm>
                    <a:off x="5151" y="2053"/>
                    <a:ext cx="1" cy="24"/>
                  </a:xfrm>
                  <a:prstGeom prst="rect">
                    <a:avLst/>
                  </a:prstGeom>
                  <a:solidFill>
                    <a:srgbClr val="A0A0A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48" name="Rectangle 14306"/>
                  <p:cNvSpPr>
                    <a:spLocks noChangeArrowheads="1"/>
                  </p:cNvSpPr>
                  <p:nvPr/>
                </p:nvSpPr>
                <p:spPr bwMode="auto">
                  <a:xfrm>
                    <a:off x="5152" y="2053"/>
                    <a:ext cx="1" cy="24"/>
                  </a:xfrm>
                  <a:prstGeom prst="rect">
                    <a:avLst/>
                  </a:prstGeom>
                  <a:solidFill>
                    <a:srgbClr val="A2A2A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49" name="Rectangle 14307"/>
                  <p:cNvSpPr>
                    <a:spLocks noChangeArrowheads="1"/>
                  </p:cNvSpPr>
                  <p:nvPr/>
                </p:nvSpPr>
                <p:spPr bwMode="auto">
                  <a:xfrm>
                    <a:off x="5153" y="2053"/>
                    <a:ext cx="1" cy="24"/>
                  </a:xfrm>
                  <a:prstGeom prst="rect">
                    <a:avLst/>
                  </a:prstGeom>
                  <a:solidFill>
                    <a:srgbClr val="A4A4A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50" name="Rectangle 14308"/>
                  <p:cNvSpPr>
                    <a:spLocks noChangeArrowheads="1"/>
                  </p:cNvSpPr>
                  <p:nvPr/>
                </p:nvSpPr>
                <p:spPr bwMode="auto">
                  <a:xfrm>
                    <a:off x="5154" y="2053"/>
                    <a:ext cx="1" cy="24"/>
                  </a:xfrm>
                  <a:prstGeom prst="rect">
                    <a:avLst/>
                  </a:prstGeom>
                  <a:solidFill>
                    <a:srgbClr val="A6A6A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51" name="Rectangle 14309"/>
                  <p:cNvSpPr>
                    <a:spLocks noChangeArrowheads="1"/>
                  </p:cNvSpPr>
                  <p:nvPr/>
                </p:nvSpPr>
                <p:spPr bwMode="auto">
                  <a:xfrm>
                    <a:off x="5155" y="2053"/>
                    <a:ext cx="2" cy="24"/>
                  </a:xfrm>
                  <a:prstGeom prst="rect">
                    <a:avLst/>
                  </a:prstGeom>
                  <a:solidFill>
                    <a:srgbClr val="A8A8A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52" name="Rectangle 14310"/>
                  <p:cNvSpPr>
                    <a:spLocks noChangeArrowheads="1"/>
                  </p:cNvSpPr>
                  <p:nvPr/>
                </p:nvSpPr>
                <p:spPr bwMode="auto">
                  <a:xfrm>
                    <a:off x="5157" y="2053"/>
                    <a:ext cx="1" cy="24"/>
                  </a:xfrm>
                  <a:prstGeom prst="rect">
                    <a:avLst/>
                  </a:prstGeom>
                  <a:solidFill>
                    <a:srgbClr val="AAAAA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53" name="Rectangle 14311"/>
                  <p:cNvSpPr>
                    <a:spLocks noChangeArrowheads="1"/>
                  </p:cNvSpPr>
                  <p:nvPr/>
                </p:nvSpPr>
                <p:spPr bwMode="auto">
                  <a:xfrm>
                    <a:off x="5158" y="2053"/>
                    <a:ext cx="1" cy="24"/>
                  </a:xfrm>
                  <a:prstGeom prst="rect">
                    <a:avLst/>
                  </a:prstGeom>
                  <a:solidFill>
                    <a:srgbClr val="ACACA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54" name="Rectangle 14312"/>
                  <p:cNvSpPr>
                    <a:spLocks noChangeArrowheads="1"/>
                  </p:cNvSpPr>
                  <p:nvPr/>
                </p:nvSpPr>
                <p:spPr bwMode="auto">
                  <a:xfrm>
                    <a:off x="5159" y="2053"/>
                    <a:ext cx="1" cy="24"/>
                  </a:xfrm>
                  <a:prstGeom prst="rect">
                    <a:avLst/>
                  </a:prstGeom>
                  <a:solidFill>
                    <a:srgbClr val="AEAEA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55" name="Rectangle 14313"/>
                  <p:cNvSpPr>
                    <a:spLocks noChangeArrowheads="1"/>
                  </p:cNvSpPr>
                  <p:nvPr/>
                </p:nvSpPr>
                <p:spPr bwMode="auto">
                  <a:xfrm>
                    <a:off x="5160" y="2053"/>
                    <a:ext cx="1" cy="24"/>
                  </a:xfrm>
                  <a:prstGeom prst="rect">
                    <a:avLst/>
                  </a:prstGeom>
                  <a:solidFill>
                    <a:srgbClr val="B0B0B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56" name="Rectangle 14314"/>
                  <p:cNvSpPr>
                    <a:spLocks noChangeArrowheads="1"/>
                  </p:cNvSpPr>
                  <p:nvPr/>
                </p:nvSpPr>
                <p:spPr bwMode="auto">
                  <a:xfrm>
                    <a:off x="5161" y="2053"/>
                    <a:ext cx="2" cy="24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57" name="Rectangle 14315"/>
                  <p:cNvSpPr>
                    <a:spLocks noChangeArrowheads="1"/>
                  </p:cNvSpPr>
                  <p:nvPr/>
                </p:nvSpPr>
                <p:spPr bwMode="auto">
                  <a:xfrm>
                    <a:off x="5163" y="2053"/>
                    <a:ext cx="1" cy="24"/>
                  </a:xfrm>
                  <a:prstGeom prst="rect">
                    <a:avLst/>
                  </a:prstGeom>
                  <a:solidFill>
                    <a:srgbClr val="B4B4B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58" name="Rectangle 14316"/>
                  <p:cNvSpPr>
                    <a:spLocks noChangeArrowheads="1"/>
                  </p:cNvSpPr>
                  <p:nvPr/>
                </p:nvSpPr>
                <p:spPr bwMode="auto">
                  <a:xfrm>
                    <a:off x="5164" y="2053"/>
                    <a:ext cx="1" cy="24"/>
                  </a:xfrm>
                  <a:prstGeom prst="rect">
                    <a:avLst/>
                  </a:prstGeom>
                  <a:solidFill>
                    <a:srgbClr val="B6B6B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59" name="Rectangle 14317"/>
                  <p:cNvSpPr>
                    <a:spLocks noChangeArrowheads="1"/>
                  </p:cNvSpPr>
                  <p:nvPr/>
                </p:nvSpPr>
                <p:spPr bwMode="auto">
                  <a:xfrm>
                    <a:off x="5165" y="2053"/>
                    <a:ext cx="2" cy="24"/>
                  </a:xfrm>
                  <a:prstGeom prst="rect">
                    <a:avLst/>
                  </a:prstGeom>
                  <a:solidFill>
                    <a:srgbClr val="B8B8B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60" name="Rectangle 14318"/>
                  <p:cNvSpPr>
                    <a:spLocks noChangeArrowheads="1"/>
                  </p:cNvSpPr>
                  <p:nvPr/>
                </p:nvSpPr>
                <p:spPr bwMode="auto">
                  <a:xfrm>
                    <a:off x="5167" y="2053"/>
                    <a:ext cx="1" cy="24"/>
                  </a:xfrm>
                  <a:prstGeom prst="rect">
                    <a:avLst/>
                  </a:prstGeom>
                  <a:solidFill>
                    <a:srgbClr val="BABAB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61" name="Rectangle 14319"/>
                  <p:cNvSpPr>
                    <a:spLocks noChangeArrowheads="1"/>
                  </p:cNvSpPr>
                  <p:nvPr/>
                </p:nvSpPr>
                <p:spPr bwMode="auto">
                  <a:xfrm>
                    <a:off x="5168" y="2053"/>
                    <a:ext cx="1" cy="24"/>
                  </a:xfrm>
                  <a:prstGeom prst="rect">
                    <a:avLst/>
                  </a:prstGeom>
                  <a:solidFill>
                    <a:srgbClr val="BCBCB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62" name="Rectangle 14320"/>
                  <p:cNvSpPr>
                    <a:spLocks noChangeArrowheads="1"/>
                  </p:cNvSpPr>
                  <p:nvPr/>
                </p:nvSpPr>
                <p:spPr bwMode="auto">
                  <a:xfrm>
                    <a:off x="5169" y="2053"/>
                    <a:ext cx="2" cy="24"/>
                  </a:xfrm>
                  <a:prstGeom prst="rect">
                    <a:avLst/>
                  </a:prstGeom>
                  <a:solidFill>
                    <a:srgbClr val="BEBEB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63" name="Rectangle 14321"/>
                  <p:cNvSpPr>
                    <a:spLocks noChangeArrowheads="1"/>
                  </p:cNvSpPr>
                  <p:nvPr/>
                </p:nvSpPr>
                <p:spPr bwMode="auto">
                  <a:xfrm>
                    <a:off x="5171" y="2053"/>
                    <a:ext cx="1" cy="24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64" name="Rectangle 14322"/>
                  <p:cNvSpPr>
                    <a:spLocks noChangeArrowheads="1"/>
                  </p:cNvSpPr>
                  <p:nvPr/>
                </p:nvSpPr>
                <p:spPr bwMode="auto">
                  <a:xfrm>
                    <a:off x="5172" y="2053"/>
                    <a:ext cx="1" cy="24"/>
                  </a:xfrm>
                  <a:prstGeom prst="rect">
                    <a:avLst/>
                  </a:prstGeom>
                  <a:solidFill>
                    <a:srgbClr val="C2C2C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65" name="Rectangle 14323"/>
                  <p:cNvSpPr>
                    <a:spLocks noChangeArrowheads="1"/>
                  </p:cNvSpPr>
                  <p:nvPr/>
                </p:nvSpPr>
                <p:spPr bwMode="auto">
                  <a:xfrm>
                    <a:off x="5173" y="2053"/>
                    <a:ext cx="1" cy="24"/>
                  </a:xfrm>
                  <a:prstGeom prst="rect">
                    <a:avLst/>
                  </a:prstGeom>
                  <a:solidFill>
                    <a:srgbClr val="C4C4C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66" name="Rectangle 14324"/>
                  <p:cNvSpPr>
                    <a:spLocks noChangeArrowheads="1"/>
                  </p:cNvSpPr>
                  <p:nvPr/>
                </p:nvSpPr>
                <p:spPr bwMode="auto">
                  <a:xfrm>
                    <a:off x="5174" y="2053"/>
                    <a:ext cx="1" cy="24"/>
                  </a:xfrm>
                  <a:prstGeom prst="rect">
                    <a:avLst/>
                  </a:prstGeom>
                  <a:solidFill>
                    <a:srgbClr val="C6C6C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67" name="Rectangle 14325"/>
                  <p:cNvSpPr>
                    <a:spLocks noChangeArrowheads="1"/>
                  </p:cNvSpPr>
                  <p:nvPr/>
                </p:nvSpPr>
                <p:spPr bwMode="auto">
                  <a:xfrm>
                    <a:off x="5175" y="2053"/>
                    <a:ext cx="2" cy="24"/>
                  </a:xfrm>
                  <a:prstGeom prst="rect">
                    <a:avLst/>
                  </a:prstGeom>
                  <a:solidFill>
                    <a:srgbClr val="C8C8C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68" name="Rectangle 14326"/>
                  <p:cNvSpPr>
                    <a:spLocks noChangeArrowheads="1"/>
                  </p:cNvSpPr>
                  <p:nvPr/>
                </p:nvSpPr>
                <p:spPr bwMode="auto">
                  <a:xfrm>
                    <a:off x="5177" y="2053"/>
                    <a:ext cx="1" cy="24"/>
                  </a:xfrm>
                  <a:prstGeom prst="rect">
                    <a:avLst/>
                  </a:prstGeom>
                  <a:solidFill>
                    <a:srgbClr val="CACAC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69" name="Rectangle 14327"/>
                  <p:cNvSpPr>
                    <a:spLocks noChangeArrowheads="1"/>
                  </p:cNvSpPr>
                  <p:nvPr/>
                </p:nvSpPr>
                <p:spPr bwMode="auto">
                  <a:xfrm>
                    <a:off x="5178" y="2053"/>
                    <a:ext cx="1" cy="24"/>
                  </a:xfrm>
                  <a:prstGeom prst="rect">
                    <a:avLst/>
                  </a:prstGeom>
                  <a:solidFill>
                    <a:srgbClr val="CCCCC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70" name="Rectangle 14328"/>
                  <p:cNvSpPr>
                    <a:spLocks noChangeArrowheads="1"/>
                  </p:cNvSpPr>
                  <p:nvPr/>
                </p:nvSpPr>
                <p:spPr bwMode="auto">
                  <a:xfrm>
                    <a:off x="5179" y="2053"/>
                    <a:ext cx="2" cy="24"/>
                  </a:xfrm>
                  <a:prstGeom prst="rect">
                    <a:avLst/>
                  </a:prstGeom>
                  <a:solidFill>
                    <a:srgbClr val="CECEC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71" name="Rectangle 14329"/>
                  <p:cNvSpPr>
                    <a:spLocks noChangeArrowheads="1"/>
                  </p:cNvSpPr>
                  <p:nvPr/>
                </p:nvSpPr>
                <p:spPr bwMode="auto">
                  <a:xfrm>
                    <a:off x="5181" y="2053"/>
                    <a:ext cx="1" cy="24"/>
                  </a:xfrm>
                  <a:prstGeom prst="rect">
                    <a:avLst/>
                  </a:prstGeom>
                  <a:solidFill>
                    <a:srgbClr val="D0D0D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72" name="Rectangle 14330"/>
                  <p:cNvSpPr>
                    <a:spLocks noChangeArrowheads="1"/>
                  </p:cNvSpPr>
                  <p:nvPr/>
                </p:nvSpPr>
                <p:spPr bwMode="auto">
                  <a:xfrm>
                    <a:off x="5182" y="2053"/>
                    <a:ext cx="1" cy="24"/>
                  </a:xfrm>
                  <a:prstGeom prst="rect">
                    <a:avLst/>
                  </a:prstGeom>
                  <a:solidFill>
                    <a:srgbClr val="D2D2D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73" name="Rectangle 14331"/>
                  <p:cNvSpPr>
                    <a:spLocks noChangeArrowheads="1"/>
                  </p:cNvSpPr>
                  <p:nvPr/>
                </p:nvSpPr>
                <p:spPr bwMode="auto">
                  <a:xfrm>
                    <a:off x="5183" y="2053"/>
                    <a:ext cx="2" cy="24"/>
                  </a:xfrm>
                  <a:prstGeom prst="rect">
                    <a:avLst/>
                  </a:prstGeom>
                  <a:solidFill>
                    <a:srgbClr val="D4D4D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74" name="Rectangle 14332"/>
                  <p:cNvSpPr>
                    <a:spLocks noChangeArrowheads="1"/>
                  </p:cNvSpPr>
                  <p:nvPr/>
                </p:nvSpPr>
                <p:spPr bwMode="auto">
                  <a:xfrm>
                    <a:off x="5185" y="2053"/>
                    <a:ext cx="1" cy="24"/>
                  </a:xfrm>
                  <a:prstGeom prst="rect">
                    <a:avLst/>
                  </a:prstGeom>
                  <a:solidFill>
                    <a:srgbClr val="D6D6D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75" name="Rectangle 14333"/>
                  <p:cNvSpPr>
                    <a:spLocks noChangeArrowheads="1"/>
                  </p:cNvSpPr>
                  <p:nvPr/>
                </p:nvSpPr>
                <p:spPr bwMode="auto">
                  <a:xfrm>
                    <a:off x="5186" y="2053"/>
                    <a:ext cx="1" cy="24"/>
                  </a:xfrm>
                  <a:prstGeom prst="rect">
                    <a:avLst/>
                  </a:prstGeom>
                  <a:solidFill>
                    <a:srgbClr val="D8D8D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76" name="Rectangle 14334"/>
                  <p:cNvSpPr>
                    <a:spLocks noChangeArrowheads="1"/>
                  </p:cNvSpPr>
                  <p:nvPr/>
                </p:nvSpPr>
                <p:spPr bwMode="auto">
                  <a:xfrm>
                    <a:off x="5187" y="2053"/>
                    <a:ext cx="2" cy="24"/>
                  </a:xfrm>
                  <a:prstGeom prst="rect">
                    <a:avLst/>
                  </a:prstGeom>
                  <a:solidFill>
                    <a:srgbClr val="DADAD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77" name="Rectangle 14335"/>
                  <p:cNvSpPr>
                    <a:spLocks noChangeArrowheads="1"/>
                  </p:cNvSpPr>
                  <p:nvPr/>
                </p:nvSpPr>
                <p:spPr bwMode="auto">
                  <a:xfrm>
                    <a:off x="5189" y="2053"/>
                    <a:ext cx="1" cy="24"/>
                  </a:xfrm>
                  <a:prstGeom prst="rect">
                    <a:avLst/>
                  </a:prstGeom>
                  <a:solidFill>
                    <a:srgbClr val="DCDCD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78" name="Rectangle 14336"/>
                  <p:cNvSpPr>
                    <a:spLocks noChangeArrowheads="1"/>
                  </p:cNvSpPr>
                  <p:nvPr/>
                </p:nvSpPr>
                <p:spPr bwMode="auto">
                  <a:xfrm>
                    <a:off x="5190" y="2053"/>
                    <a:ext cx="2" cy="24"/>
                  </a:xfrm>
                  <a:prstGeom prst="rect">
                    <a:avLst/>
                  </a:prstGeom>
                  <a:solidFill>
                    <a:srgbClr val="DEDED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79" name="Rectangle 14337"/>
                  <p:cNvSpPr>
                    <a:spLocks noChangeArrowheads="1"/>
                  </p:cNvSpPr>
                  <p:nvPr/>
                </p:nvSpPr>
                <p:spPr bwMode="auto">
                  <a:xfrm>
                    <a:off x="5192" y="2053"/>
                    <a:ext cx="1" cy="24"/>
                  </a:xfrm>
                  <a:prstGeom prst="rect">
                    <a:avLst/>
                  </a:prstGeom>
                  <a:solidFill>
                    <a:srgbClr val="E0E0E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80" name="Rectangle 14338"/>
                  <p:cNvSpPr>
                    <a:spLocks noChangeArrowheads="1"/>
                  </p:cNvSpPr>
                  <p:nvPr/>
                </p:nvSpPr>
                <p:spPr bwMode="auto">
                  <a:xfrm>
                    <a:off x="5193" y="2053"/>
                    <a:ext cx="3" cy="24"/>
                  </a:xfrm>
                  <a:prstGeom prst="rect">
                    <a:avLst/>
                  </a:prstGeom>
                  <a:solidFill>
                    <a:srgbClr val="E2E2E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81" name="Rectangle 14339"/>
                  <p:cNvSpPr>
                    <a:spLocks noChangeArrowheads="1"/>
                  </p:cNvSpPr>
                  <p:nvPr/>
                </p:nvSpPr>
                <p:spPr bwMode="auto">
                  <a:xfrm>
                    <a:off x="5196" y="2053"/>
                    <a:ext cx="2" cy="24"/>
                  </a:xfrm>
                  <a:prstGeom prst="rect">
                    <a:avLst/>
                  </a:prstGeom>
                  <a:solidFill>
                    <a:srgbClr val="E4E4E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82" name="Rectangle 14340"/>
                  <p:cNvSpPr>
                    <a:spLocks noChangeArrowheads="1"/>
                  </p:cNvSpPr>
                  <p:nvPr/>
                </p:nvSpPr>
                <p:spPr bwMode="auto">
                  <a:xfrm>
                    <a:off x="5198" y="2053"/>
                    <a:ext cx="1" cy="24"/>
                  </a:xfrm>
                  <a:prstGeom prst="rect">
                    <a:avLst/>
                  </a:prstGeom>
                  <a:solidFill>
                    <a:srgbClr val="E6E6E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83" name="Rectangle 14341"/>
                  <p:cNvSpPr>
                    <a:spLocks noChangeArrowheads="1"/>
                  </p:cNvSpPr>
                  <p:nvPr/>
                </p:nvSpPr>
                <p:spPr bwMode="auto">
                  <a:xfrm>
                    <a:off x="5199" y="2053"/>
                    <a:ext cx="2" cy="24"/>
                  </a:xfrm>
                  <a:prstGeom prst="rect">
                    <a:avLst/>
                  </a:prstGeom>
                  <a:solidFill>
                    <a:srgbClr val="E8E8E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84" name="Rectangle 14342"/>
                  <p:cNvSpPr>
                    <a:spLocks noChangeArrowheads="1"/>
                  </p:cNvSpPr>
                  <p:nvPr/>
                </p:nvSpPr>
                <p:spPr bwMode="auto">
                  <a:xfrm>
                    <a:off x="5201" y="2053"/>
                    <a:ext cx="2" cy="24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85" name="Rectangle 14343"/>
                  <p:cNvSpPr>
                    <a:spLocks noChangeArrowheads="1"/>
                  </p:cNvSpPr>
                  <p:nvPr/>
                </p:nvSpPr>
                <p:spPr bwMode="auto">
                  <a:xfrm>
                    <a:off x="5203" y="2053"/>
                    <a:ext cx="2" cy="24"/>
                  </a:xfrm>
                  <a:prstGeom prst="rect">
                    <a:avLst/>
                  </a:prstGeom>
                  <a:solidFill>
                    <a:srgbClr val="ECECE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86" name="Rectangle 14344"/>
                  <p:cNvSpPr>
                    <a:spLocks noChangeArrowheads="1"/>
                  </p:cNvSpPr>
                  <p:nvPr/>
                </p:nvSpPr>
                <p:spPr bwMode="auto">
                  <a:xfrm>
                    <a:off x="5205" y="2053"/>
                    <a:ext cx="3" cy="24"/>
                  </a:xfrm>
                  <a:prstGeom prst="rect">
                    <a:avLst/>
                  </a:prstGeom>
                  <a:solidFill>
                    <a:srgbClr val="EEEE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87" name="Rectangle 14345"/>
                  <p:cNvSpPr>
                    <a:spLocks noChangeArrowheads="1"/>
                  </p:cNvSpPr>
                  <p:nvPr/>
                </p:nvSpPr>
                <p:spPr bwMode="auto">
                  <a:xfrm>
                    <a:off x="5208" y="2053"/>
                    <a:ext cx="2" cy="24"/>
                  </a:xfrm>
                  <a:prstGeom prst="rect">
                    <a:avLst/>
                  </a:prstGeom>
                  <a:solidFill>
                    <a:srgbClr val="F0F0F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88" name="Rectangle 14346"/>
                  <p:cNvSpPr>
                    <a:spLocks noChangeArrowheads="1"/>
                  </p:cNvSpPr>
                  <p:nvPr/>
                </p:nvSpPr>
                <p:spPr bwMode="auto">
                  <a:xfrm>
                    <a:off x="5210" y="2053"/>
                    <a:ext cx="3" cy="24"/>
                  </a:xfrm>
                  <a:prstGeom prst="rect">
                    <a:avLst/>
                  </a:prstGeom>
                  <a:solidFill>
                    <a:srgbClr val="F2F2F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89" name="Rectangle 14347"/>
                  <p:cNvSpPr>
                    <a:spLocks noChangeArrowheads="1"/>
                  </p:cNvSpPr>
                  <p:nvPr/>
                </p:nvSpPr>
                <p:spPr bwMode="auto">
                  <a:xfrm>
                    <a:off x="5213" y="2053"/>
                    <a:ext cx="4" cy="24"/>
                  </a:xfrm>
                  <a:prstGeom prst="rect">
                    <a:avLst/>
                  </a:prstGeom>
                  <a:solidFill>
                    <a:srgbClr val="F4F4F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90" name="Rectangle 14348"/>
                  <p:cNvSpPr>
                    <a:spLocks noChangeArrowheads="1"/>
                  </p:cNvSpPr>
                  <p:nvPr/>
                </p:nvSpPr>
                <p:spPr bwMode="auto">
                  <a:xfrm>
                    <a:off x="5217" y="2053"/>
                    <a:ext cx="3" cy="24"/>
                  </a:xfrm>
                  <a:prstGeom prst="rect">
                    <a:avLst/>
                  </a:prstGeom>
                  <a:solidFill>
                    <a:srgbClr val="F6F6F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91" name="Rectangle 14349"/>
                  <p:cNvSpPr>
                    <a:spLocks noChangeArrowheads="1"/>
                  </p:cNvSpPr>
                  <p:nvPr/>
                </p:nvSpPr>
                <p:spPr bwMode="auto">
                  <a:xfrm>
                    <a:off x="5220" y="2053"/>
                    <a:ext cx="4" cy="24"/>
                  </a:xfrm>
                  <a:prstGeom prst="rect">
                    <a:avLst/>
                  </a:prstGeom>
                  <a:solidFill>
                    <a:srgbClr val="F8F8F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92" name="Rectangle 14350"/>
                  <p:cNvSpPr>
                    <a:spLocks noChangeArrowheads="1"/>
                  </p:cNvSpPr>
                  <p:nvPr/>
                </p:nvSpPr>
                <p:spPr bwMode="auto">
                  <a:xfrm>
                    <a:off x="5224" y="2053"/>
                    <a:ext cx="5" cy="24"/>
                  </a:xfrm>
                  <a:prstGeom prst="rect">
                    <a:avLst/>
                  </a:prstGeom>
                  <a:solidFill>
                    <a:srgbClr val="FAFAF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93" name="Rectangle 14351"/>
                  <p:cNvSpPr>
                    <a:spLocks noChangeArrowheads="1"/>
                  </p:cNvSpPr>
                  <p:nvPr/>
                </p:nvSpPr>
                <p:spPr bwMode="auto">
                  <a:xfrm>
                    <a:off x="5229" y="2053"/>
                    <a:ext cx="7" cy="24"/>
                  </a:xfrm>
                  <a:prstGeom prst="rect">
                    <a:avLst/>
                  </a:prstGeom>
                  <a:solidFill>
                    <a:srgbClr val="FCFCF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94" name="Rectangle 14352"/>
                  <p:cNvSpPr>
                    <a:spLocks noChangeArrowheads="1"/>
                  </p:cNvSpPr>
                  <p:nvPr/>
                </p:nvSpPr>
                <p:spPr bwMode="auto">
                  <a:xfrm>
                    <a:off x="5236" y="2053"/>
                    <a:ext cx="18" cy="24"/>
                  </a:xfrm>
                  <a:prstGeom prst="rect">
                    <a:avLst/>
                  </a:prstGeom>
                  <a:solidFill>
                    <a:srgbClr val="FEFEF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95" name="Rectangle 14353"/>
                  <p:cNvSpPr>
                    <a:spLocks noChangeArrowheads="1"/>
                  </p:cNvSpPr>
                  <p:nvPr/>
                </p:nvSpPr>
                <p:spPr bwMode="auto">
                  <a:xfrm>
                    <a:off x="5254" y="2053"/>
                    <a:ext cx="7" cy="24"/>
                  </a:xfrm>
                  <a:prstGeom prst="rect">
                    <a:avLst/>
                  </a:prstGeom>
                  <a:solidFill>
                    <a:srgbClr val="FCFCF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96" name="Rectangle 14354"/>
                  <p:cNvSpPr>
                    <a:spLocks noChangeArrowheads="1"/>
                  </p:cNvSpPr>
                  <p:nvPr/>
                </p:nvSpPr>
                <p:spPr bwMode="auto">
                  <a:xfrm>
                    <a:off x="5261" y="2053"/>
                    <a:ext cx="4" cy="24"/>
                  </a:xfrm>
                  <a:prstGeom prst="rect">
                    <a:avLst/>
                  </a:prstGeom>
                  <a:solidFill>
                    <a:srgbClr val="FAFAF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97" name="Rectangle 14355"/>
                  <p:cNvSpPr>
                    <a:spLocks noChangeArrowheads="1"/>
                  </p:cNvSpPr>
                  <p:nvPr/>
                </p:nvSpPr>
                <p:spPr bwMode="auto">
                  <a:xfrm>
                    <a:off x="5265" y="2053"/>
                    <a:ext cx="4" cy="24"/>
                  </a:xfrm>
                  <a:prstGeom prst="rect">
                    <a:avLst/>
                  </a:prstGeom>
                  <a:solidFill>
                    <a:srgbClr val="F8F8F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98" name="Rectangle 14356"/>
                  <p:cNvSpPr>
                    <a:spLocks noChangeArrowheads="1"/>
                  </p:cNvSpPr>
                  <p:nvPr/>
                </p:nvSpPr>
                <p:spPr bwMode="auto">
                  <a:xfrm>
                    <a:off x="5269" y="2053"/>
                    <a:ext cx="4" cy="24"/>
                  </a:xfrm>
                  <a:prstGeom prst="rect">
                    <a:avLst/>
                  </a:prstGeom>
                  <a:solidFill>
                    <a:srgbClr val="F6F6F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99" name="Rectangle 14357"/>
                  <p:cNvSpPr>
                    <a:spLocks noChangeArrowheads="1"/>
                  </p:cNvSpPr>
                  <p:nvPr/>
                </p:nvSpPr>
                <p:spPr bwMode="auto">
                  <a:xfrm>
                    <a:off x="5273" y="2053"/>
                    <a:ext cx="3" cy="24"/>
                  </a:xfrm>
                  <a:prstGeom prst="rect">
                    <a:avLst/>
                  </a:prstGeom>
                  <a:solidFill>
                    <a:srgbClr val="F4F4F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00" name="Rectangle 14358"/>
                  <p:cNvSpPr>
                    <a:spLocks noChangeArrowheads="1"/>
                  </p:cNvSpPr>
                  <p:nvPr/>
                </p:nvSpPr>
                <p:spPr bwMode="auto">
                  <a:xfrm>
                    <a:off x="5276" y="2053"/>
                    <a:ext cx="2" cy="24"/>
                  </a:xfrm>
                  <a:prstGeom prst="rect">
                    <a:avLst/>
                  </a:prstGeom>
                  <a:solidFill>
                    <a:srgbClr val="F2F2F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01" name="Rectangle 14359"/>
                  <p:cNvSpPr>
                    <a:spLocks noChangeArrowheads="1"/>
                  </p:cNvSpPr>
                  <p:nvPr/>
                </p:nvSpPr>
                <p:spPr bwMode="auto">
                  <a:xfrm>
                    <a:off x="5278" y="2053"/>
                    <a:ext cx="2" cy="24"/>
                  </a:xfrm>
                  <a:prstGeom prst="rect">
                    <a:avLst/>
                  </a:prstGeom>
                  <a:solidFill>
                    <a:srgbClr val="F0F0F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02" name="Rectangle 14360"/>
                  <p:cNvSpPr>
                    <a:spLocks noChangeArrowheads="1"/>
                  </p:cNvSpPr>
                  <p:nvPr/>
                </p:nvSpPr>
                <p:spPr bwMode="auto">
                  <a:xfrm>
                    <a:off x="5280" y="2053"/>
                    <a:ext cx="3" cy="24"/>
                  </a:xfrm>
                  <a:prstGeom prst="rect">
                    <a:avLst/>
                  </a:prstGeom>
                  <a:solidFill>
                    <a:srgbClr val="EEEE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03" name="Rectangle 14361"/>
                  <p:cNvSpPr>
                    <a:spLocks noChangeArrowheads="1"/>
                  </p:cNvSpPr>
                  <p:nvPr/>
                </p:nvSpPr>
                <p:spPr bwMode="auto">
                  <a:xfrm>
                    <a:off x="5283" y="2053"/>
                    <a:ext cx="2" cy="24"/>
                  </a:xfrm>
                  <a:prstGeom prst="rect">
                    <a:avLst/>
                  </a:prstGeom>
                  <a:solidFill>
                    <a:srgbClr val="ECECE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04" name="Rectangle 14362"/>
                  <p:cNvSpPr>
                    <a:spLocks noChangeArrowheads="1"/>
                  </p:cNvSpPr>
                  <p:nvPr/>
                </p:nvSpPr>
                <p:spPr bwMode="auto">
                  <a:xfrm>
                    <a:off x="5285" y="2053"/>
                    <a:ext cx="2" cy="24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05" name="Rectangle 14363"/>
                  <p:cNvSpPr>
                    <a:spLocks noChangeArrowheads="1"/>
                  </p:cNvSpPr>
                  <p:nvPr/>
                </p:nvSpPr>
                <p:spPr bwMode="auto">
                  <a:xfrm>
                    <a:off x="5287" y="2053"/>
                    <a:ext cx="1" cy="24"/>
                  </a:xfrm>
                  <a:prstGeom prst="rect">
                    <a:avLst/>
                  </a:prstGeom>
                  <a:solidFill>
                    <a:srgbClr val="E8E8E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06" name="Rectangle 14364"/>
                  <p:cNvSpPr>
                    <a:spLocks noChangeArrowheads="1"/>
                  </p:cNvSpPr>
                  <p:nvPr/>
                </p:nvSpPr>
                <p:spPr bwMode="auto">
                  <a:xfrm>
                    <a:off x="5288" y="2053"/>
                    <a:ext cx="2" cy="24"/>
                  </a:xfrm>
                  <a:prstGeom prst="rect">
                    <a:avLst/>
                  </a:prstGeom>
                  <a:solidFill>
                    <a:srgbClr val="E6E6E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07" name="Rectangle 14365"/>
                  <p:cNvSpPr>
                    <a:spLocks noChangeArrowheads="1"/>
                  </p:cNvSpPr>
                  <p:nvPr/>
                </p:nvSpPr>
                <p:spPr bwMode="auto">
                  <a:xfrm>
                    <a:off x="5290" y="2053"/>
                    <a:ext cx="2" cy="24"/>
                  </a:xfrm>
                  <a:prstGeom prst="rect">
                    <a:avLst/>
                  </a:prstGeom>
                  <a:solidFill>
                    <a:srgbClr val="E4E4E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08" name="Rectangle 14366"/>
                  <p:cNvSpPr>
                    <a:spLocks noChangeArrowheads="1"/>
                  </p:cNvSpPr>
                  <p:nvPr/>
                </p:nvSpPr>
                <p:spPr bwMode="auto">
                  <a:xfrm>
                    <a:off x="5292" y="2053"/>
                    <a:ext cx="2" cy="24"/>
                  </a:xfrm>
                  <a:prstGeom prst="rect">
                    <a:avLst/>
                  </a:prstGeom>
                  <a:solidFill>
                    <a:srgbClr val="E2E2E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09" name="Rectangle 14367"/>
                  <p:cNvSpPr>
                    <a:spLocks noChangeArrowheads="1"/>
                  </p:cNvSpPr>
                  <p:nvPr/>
                </p:nvSpPr>
                <p:spPr bwMode="auto">
                  <a:xfrm>
                    <a:off x="5294" y="2053"/>
                    <a:ext cx="2" cy="24"/>
                  </a:xfrm>
                  <a:prstGeom prst="rect">
                    <a:avLst/>
                  </a:prstGeom>
                  <a:solidFill>
                    <a:srgbClr val="E0E0E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10" name="Rectangle 14368"/>
                  <p:cNvSpPr>
                    <a:spLocks noChangeArrowheads="1"/>
                  </p:cNvSpPr>
                  <p:nvPr/>
                </p:nvSpPr>
                <p:spPr bwMode="auto">
                  <a:xfrm>
                    <a:off x="5296" y="2053"/>
                    <a:ext cx="1" cy="24"/>
                  </a:xfrm>
                  <a:prstGeom prst="rect">
                    <a:avLst/>
                  </a:prstGeom>
                  <a:solidFill>
                    <a:srgbClr val="DEDED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11" name="Rectangle 14369"/>
                  <p:cNvSpPr>
                    <a:spLocks noChangeArrowheads="1"/>
                  </p:cNvSpPr>
                  <p:nvPr/>
                </p:nvSpPr>
                <p:spPr bwMode="auto">
                  <a:xfrm>
                    <a:off x="5297" y="2053"/>
                    <a:ext cx="2" cy="24"/>
                  </a:xfrm>
                  <a:prstGeom prst="rect">
                    <a:avLst/>
                  </a:prstGeom>
                  <a:solidFill>
                    <a:srgbClr val="DCDCD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12" name="Rectangle 14370"/>
                  <p:cNvSpPr>
                    <a:spLocks noChangeArrowheads="1"/>
                  </p:cNvSpPr>
                  <p:nvPr/>
                </p:nvSpPr>
                <p:spPr bwMode="auto">
                  <a:xfrm>
                    <a:off x="5299" y="2053"/>
                    <a:ext cx="1" cy="24"/>
                  </a:xfrm>
                  <a:prstGeom prst="rect">
                    <a:avLst/>
                  </a:prstGeom>
                  <a:solidFill>
                    <a:srgbClr val="DADAD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13" name="Rectangle 14371"/>
                  <p:cNvSpPr>
                    <a:spLocks noChangeArrowheads="1"/>
                  </p:cNvSpPr>
                  <p:nvPr/>
                </p:nvSpPr>
                <p:spPr bwMode="auto">
                  <a:xfrm>
                    <a:off x="5300" y="2053"/>
                    <a:ext cx="1" cy="24"/>
                  </a:xfrm>
                  <a:prstGeom prst="rect">
                    <a:avLst/>
                  </a:prstGeom>
                  <a:solidFill>
                    <a:srgbClr val="D8D8D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14" name="Rectangle 14372"/>
                  <p:cNvSpPr>
                    <a:spLocks noChangeArrowheads="1"/>
                  </p:cNvSpPr>
                  <p:nvPr/>
                </p:nvSpPr>
                <p:spPr bwMode="auto">
                  <a:xfrm>
                    <a:off x="5301" y="2053"/>
                    <a:ext cx="2" cy="24"/>
                  </a:xfrm>
                  <a:prstGeom prst="rect">
                    <a:avLst/>
                  </a:prstGeom>
                  <a:solidFill>
                    <a:srgbClr val="D6D6D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15" name="Rectangle 14373"/>
                  <p:cNvSpPr>
                    <a:spLocks noChangeArrowheads="1"/>
                  </p:cNvSpPr>
                  <p:nvPr/>
                </p:nvSpPr>
                <p:spPr bwMode="auto">
                  <a:xfrm>
                    <a:off x="5303" y="2053"/>
                    <a:ext cx="1" cy="24"/>
                  </a:xfrm>
                  <a:prstGeom prst="rect">
                    <a:avLst/>
                  </a:prstGeom>
                  <a:solidFill>
                    <a:srgbClr val="D4D4D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16" name="Rectangle 14374"/>
                  <p:cNvSpPr>
                    <a:spLocks noChangeArrowheads="1"/>
                  </p:cNvSpPr>
                  <p:nvPr/>
                </p:nvSpPr>
                <p:spPr bwMode="auto">
                  <a:xfrm>
                    <a:off x="5304" y="2053"/>
                    <a:ext cx="2" cy="24"/>
                  </a:xfrm>
                  <a:prstGeom prst="rect">
                    <a:avLst/>
                  </a:prstGeom>
                  <a:solidFill>
                    <a:srgbClr val="D2D2D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17" name="Rectangle 14375"/>
                  <p:cNvSpPr>
                    <a:spLocks noChangeArrowheads="1"/>
                  </p:cNvSpPr>
                  <p:nvPr/>
                </p:nvSpPr>
                <p:spPr bwMode="auto">
                  <a:xfrm>
                    <a:off x="5306" y="2053"/>
                    <a:ext cx="1" cy="24"/>
                  </a:xfrm>
                  <a:prstGeom prst="rect">
                    <a:avLst/>
                  </a:prstGeom>
                  <a:solidFill>
                    <a:srgbClr val="D0D0D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18" name="Rectangle 14376"/>
                  <p:cNvSpPr>
                    <a:spLocks noChangeArrowheads="1"/>
                  </p:cNvSpPr>
                  <p:nvPr/>
                </p:nvSpPr>
                <p:spPr bwMode="auto">
                  <a:xfrm>
                    <a:off x="5307" y="2053"/>
                    <a:ext cx="1" cy="24"/>
                  </a:xfrm>
                  <a:prstGeom prst="rect">
                    <a:avLst/>
                  </a:prstGeom>
                  <a:solidFill>
                    <a:srgbClr val="CECEC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19" name="Rectangle 14377"/>
                  <p:cNvSpPr>
                    <a:spLocks noChangeArrowheads="1"/>
                  </p:cNvSpPr>
                  <p:nvPr/>
                </p:nvSpPr>
                <p:spPr bwMode="auto">
                  <a:xfrm>
                    <a:off x="5308" y="2053"/>
                    <a:ext cx="1" cy="24"/>
                  </a:xfrm>
                  <a:prstGeom prst="rect">
                    <a:avLst/>
                  </a:prstGeom>
                  <a:solidFill>
                    <a:srgbClr val="CCCCC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20" name="Rectangle 14378"/>
                  <p:cNvSpPr>
                    <a:spLocks noChangeArrowheads="1"/>
                  </p:cNvSpPr>
                  <p:nvPr/>
                </p:nvSpPr>
                <p:spPr bwMode="auto">
                  <a:xfrm>
                    <a:off x="5309" y="2053"/>
                    <a:ext cx="2" cy="24"/>
                  </a:xfrm>
                  <a:prstGeom prst="rect">
                    <a:avLst/>
                  </a:prstGeom>
                  <a:solidFill>
                    <a:srgbClr val="CACAC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21" name="Rectangle 14379"/>
                  <p:cNvSpPr>
                    <a:spLocks noChangeArrowheads="1"/>
                  </p:cNvSpPr>
                  <p:nvPr/>
                </p:nvSpPr>
                <p:spPr bwMode="auto">
                  <a:xfrm>
                    <a:off x="5311" y="2053"/>
                    <a:ext cx="2" cy="24"/>
                  </a:xfrm>
                  <a:prstGeom prst="rect">
                    <a:avLst/>
                  </a:prstGeom>
                  <a:solidFill>
                    <a:srgbClr val="C8C8C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22" name="Rectangle 14380"/>
                  <p:cNvSpPr>
                    <a:spLocks noChangeArrowheads="1"/>
                  </p:cNvSpPr>
                  <p:nvPr/>
                </p:nvSpPr>
                <p:spPr bwMode="auto">
                  <a:xfrm>
                    <a:off x="5313" y="2053"/>
                    <a:ext cx="1" cy="24"/>
                  </a:xfrm>
                  <a:prstGeom prst="rect">
                    <a:avLst/>
                  </a:prstGeom>
                  <a:solidFill>
                    <a:srgbClr val="C6C6C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23" name="Rectangle 14381"/>
                  <p:cNvSpPr>
                    <a:spLocks noChangeArrowheads="1"/>
                  </p:cNvSpPr>
                  <p:nvPr/>
                </p:nvSpPr>
                <p:spPr bwMode="auto">
                  <a:xfrm>
                    <a:off x="5314" y="2053"/>
                    <a:ext cx="1" cy="24"/>
                  </a:xfrm>
                  <a:prstGeom prst="rect">
                    <a:avLst/>
                  </a:prstGeom>
                  <a:solidFill>
                    <a:srgbClr val="C4C4C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24" name="Rectangle 14382"/>
                  <p:cNvSpPr>
                    <a:spLocks noChangeArrowheads="1"/>
                  </p:cNvSpPr>
                  <p:nvPr/>
                </p:nvSpPr>
                <p:spPr bwMode="auto">
                  <a:xfrm>
                    <a:off x="5315" y="2053"/>
                    <a:ext cx="1" cy="24"/>
                  </a:xfrm>
                  <a:prstGeom prst="rect">
                    <a:avLst/>
                  </a:prstGeom>
                  <a:solidFill>
                    <a:srgbClr val="C2C2C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25" name="Rectangle 14383"/>
                  <p:cNvSpPr>
                    <a:spLocks noChangeArrowheads="1"/>
                  </p:cNvSpPr>
                  <p:nvPr/>
                </p:nvSpPr>
                <p:spPr bwMode="auto">
                  <a:xfrm>
                    <a:off x="5316" y="2053"/>
                    <a:ext cx="2" cy="24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26" name="Rectangle 14384"/>
                  <p:cNvSpPr>
                    <a:spLocks noChangeArrowheads="1"/>
                  </p:cNvSpPr>
                  <p:nvPr/>
                </p:nvSpPr>
                <p:spPr bwMode="auto">
                  <a:xfrm>
                    <a:off x="5318" y="2053"/>
                    <a:ext cx="1" cy="24"/>
                  </a:xfrm>
                  <a:prstGeom prst="rect">
                    <a:avLst/>
                  </a:prstGeom>
                  <a:solidFill>
                    <a:srgbClr val="BEBEB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27" name="Rectangle 14385"/>
                  <p:cNvSpPr>
                    <a:spLocks noChangeArrowheads="1"/>
                  </p:cNvSpPr>
                  <p:nvPr/>
                </p:nvSpPr>
                <p:spPr bwMode="auto">
                  <a:xfrm>
                    <a:off x="5319" y="2053"/>
                    <a:ext cx="1" cy="24"/>
                  </a:xfrm>
                  <a:prstGeom prst="rect">
                    <a:avLst/>
                  </a:prstGeom>
                  <a:solidFill>
                    <a:srgbClr val="BCBCB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28" name="Rectangle 14386"/>
                  <p:cNvSpPr>
                    <a:spLocks noChangeArrowheads="1"/>
                  </p:cNvSpPr>
                  <p:nvPr/>
                </p:nvSpPr>
                <p:spPr bwMode="auto">
                  <a:xfrm>
                    <a:off x="5320" y="2053"/>
                    <a:ext cx="1" cy="24"/>
                  </a:xfrm>
                  <a:prstGeom prst="rect">
                    <a:avLst/>
                  </a:prstGeom>
                  <a:solidFill>
                    <a:srgbClr val="BABAB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29" name="Rectangle 14387"/>
                  <p:cNvSpPr>
                    <a:spLocks noChangeArrowheads="1"/>
                  </p:cNvSpPr>
                  <p:nvPr/>
                </p:nvSpPr>
                <p:spPr bwMode="auto">
                  <a:xfrm>
                    <a:off x="5321" y="2053"/>
                    <a:ext cx="1" cy="24"/>
                  </a:xfrm>
                  <a:prstGeom prst="rect">
                    <a:avLst/>
                  </a:prstGeom>
                  <a:solidFill>
                    <a:srgbClr val="B8B8B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30" name="Rectangle 14388"/>
                  <p:cNvSpPr>
                    <a:spLocks noChangeArrowheads="1"/>
                  </p:cNvSpPr>
                  <p:nvPr/>
                </p:nvSpPr>
                <p:spPr bwMode="auto">
                  <a:xfrm>
                    <a:off x="5322" y="2053"/>
                    <a:ext cx="1" cy="24"/>
                  </a:xfrm>
                  <a:prstGeom prst="rect">
                    <a:avLst/>
                  </a:prstGeom>
                  <a:solidFill>
                    <a:srgbClr val="B6B6B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31" name="Rectangle 14389"/>
                  <p:cNvSpPr>
                    <a:spLocks noChangeArrowheads="1"/>
                  </p:cNvSpPr>
                  <p:nvPr/>
                </p:nvSpPr>
                <p:spPr bwMode="auto">
                  <a:xfrm>
                    <a:off x="5323" y="2053"/>
                    <a:ext cx="2" cy="24"/>
                  </a:xfrm>
                  <a:prstGeom prst="rect">
                    <a:avLst/>
                  </a:prstGeom>
                  <a:solidFill>
                    <a:srgbClr val="B4B4B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32" name="Rectangle 14390"/>
                  <p:cNvSpPr>
                    <a:spLocks noChangeArrowheads="1"/>
                  </p:cNvSpPr>
                  <p:nvPr/>
                </p:nvSpPr>
                <p:spPr bwMode="auto">
                  <a:xfrm>
                    <a:off x="5325" y="2053"/>
                    <a:ext cx="1" cy="24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33" name="Rectangle 14391"/>
                  <p:cNvSpPr>
                    <a:spLocks noChangeArrowheads="1"/>
                  </p:cNvSpPr>
                  <p:nvPr/>
                </p:nvSpPr>
                <p:spPr bwMode="auto">
                  <a:xfrm>
                    <a:off x="5326" y="2053"/>
                    <a:ext cx="1" cy="24"/>
                  </a:xfrm>
                  <a:prstGeom prst="rect">
                    <a:avLst/>
                  </a:prstGeom>
                  <a:solidFill>
                    <a:srgbClr val="B0B0B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34" name="Rectangle 14392"/>
                  <p:cNvSpPr>
                    <a:spLocks noChangeArrowheads="1"/>
                  </p:cNvSpPr>
                  <p:nvPr/>
                </p:nvSpPr>
                <p:spPr bwMode="auto">
                  <a:xfrm>
                    <a:off x="5327" y="2053"/>
                    <a:ext cx="1" cy="24"/>
                  </a:xfrm>
                  <a:prstGeom prst="rect">
                    <a:avLst/>
                  </a:prstGeom>
                  <a:solidFill>
                    <a:srgbClr val="AEAEA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35" name="Rectangle 14393"/>
                  <p:cNvSpPr>
                    <a:spLocks noChangeArrowheads="1"/>
                  </p:cNvSpPr>
                  <p:nvPr/>
                </p:nvSpPr>
                <p:spPr bwMode="auto">
                  <a:xfrm>
                    <a:off x="5328" y="2053"/>
                    <a:ext cx="2" cy="24"/>
                  </a:xfrm>
                  <a:prstGeom prst="rect">
                    <a:avLst/>
                  </a:prstGeom>
                  <a:solidFill>
                    <a:srgbClr val="ACACA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36" name="Rectangle 14394"/>
                  <p:cNvSpPr>
                    <a:spLocks noChangeArrowheads="1"/>
                  </p:cNvSpPr>
                  <p:nvPr/>
                </p:nvSpPr>
                <p:spPr bwMode="auto">
                  <a:xfrm>
                    <a:off x="5330" y="2053"/>
                    <a:ext cx="1" cy="24"/>
                  </a:xfrm>
                  <a:prstGeom prst="rect">
                    <a:avLst/>
                  </a:prstGeom>
                  <a:solidFill>
                    <a:srgbClr val="AAAAA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37" name="Rectangle 14395"/>
                  <p:cNvSpPr>
                    <a:spLocks noChangeArrowheads="1"/>
                  </p:cNvSpPr>
                  <p:nvPr/>
                </p:nvSpPr>
                <p:spPr bwMode="auto">
                  <a:xfrm>
                    <a:off x="5331" y="2053"/>
                    <a:ext cx="1" cy="24"/>
                  </a:xfrm>
                  <a:prstGeom prst="rect">
                    <a:avLst/>
                  </a:prstGeom>
                  <a:solidFill>
                    <a:srgbClr val="A8A8A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38" name="Rectangle 14396"/>
                  <p:cNvSpPr>
                    <a:spLocks noChangeArrowheads="1"/>
                  </p:cNvSpPr>
                  <p:nvPr/>
                </p:nvSpPr>
                <p:spPr bwMode="auto">
                  <a:xfrm>
                    <a:off x="5332" y="2053"/>
                    <a:ext cx="1" cy="24"/>
                  </a:xfrm>
                  <a:prstGeom prst="rect">
                    <a:avLst/>
                  </a:prstGeom>
                  <a:solidFill>
                    <a:srgbClr val="A6A6A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39" name="Rectangle 14397"/>
                  <p:cNvSpPr>
                    <a:spLocks noChangeArrowheads="1"/>
                  </p:cNvSpPr>
                  <p:nvPr/>
                </p:nvSpPr>
                <p:spPr bwMode="auto">
                  <a:xfrm>
                    <a:off x="5333" y="2053"/>
                    <a:ext cx="2" cy="24"/>
                  </a:xfrm>
                  <a:prstGeom prst="rect">
                    <a:avLst/>
                  </a:prstGeom>
                  <a:solidFill>
                    <a:srgbClr val="A4A4A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40" name="Rectangle 14398"/>
                  <p:cNvSpPr>
                    <a:spLocks noChangeArrowheads="1"/>
                  </p:cNvSpPr>
                  <p:nvPr/>
                </p:nvSpPr>
                <p:spPr bwMode="auto">
                  <a:xfrm>
                    <a:off x="5335" y="2053"/>
                    <a:ext cx="1" cy="24"/>
                  </a:xfrm>
                  <a:prstGeom prst="rect">
                    <a:avLst/>
                  </a:prstGeom>
                  <a:solidFill>
                    <a:srgbClr val="A2A2A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41" name="Rectangle 14399"/>
                  <p:cNvSpPr>
                    <a:spLocks noChangeArrowheads="1"/>
                  </p:cNvSpPr>
                  <p:nvPr/>
                </p:nvSpPr>
                <p:spPr bwMode="auto">
                  <a:xfrm>
                    <a:off x="5336" y="2053"/>
                    <a:ext cx="1" cy="24"/>
                  </a:xfrm>
                  <a:prstGeom prst="rect">
                    <a:avLst/>
                  </a:prstGeom>
                  <a:solidFill>
                    <a:srgbClr val="A0A0A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42" name="Rectangle 14400"/>
                  <p:cNvSpPr>
                    <a:spLocks noChangeArrowheads="1"/>
                  </p:cNvSpPr>
                  <p:nvPr/>
                </p:nvSpPr>
                <p:spPr bwMode="auto">
                  <a:xfrm>
                    <a:off x="5337" y="2053"/>
                    <a:ext cx="1" cy="24"/>
                  </a:xfrm>
                  <a:prstGeom prst="rect">
                    <a:avLst/>
                  </a:prstGeom>
                  <a:solidFill>
                    <a:srgbClr val="9E9E9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43" name="Rectangle 14401"/>
                  <p:cNvSpPr>
                    <a:spLocks noChangeArrowheads="1"/>
                  </p:cNvSpPr>
                  <p:nvPr/>
                </p:nvSpPr>
                <p:spPr bwMode="auto">
                  <a:xfrm>
                    <a:off x="5338" y="2053"/>
                    <a:ext cx="2" cy="24"/>
                  </a:xfrm>
                  <a:prstGeom prst="rect">
                    <a:avLst/>
                  </a:prstGeom>
                  <a:solidFill>
                    <a:srgbClr val="9C9C9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44" name="Rectangle 14402"/>
                  <p:cNvSpPr>
                    <a:spLocks noChangeArrowheads="1"/>
                  </p:cNvSpPr>
                  <p:nvPr/>
                </p:nvSpPr>
                <p:spPr bwMode="auto">
                  <a:xfrm>
                    <a:off x="5340" y="2053"/>
                    <a:ext cx="1" cy="24"/>
                  </a:xfrm>
                  <a:prstGeom prst="rect">
                    <a:avLst/>
                  </a:prstGeom>
                  <a:solidFill>
                    <a:srgbClr val="9A9A9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45" name="Rectangle 14403"/>
                  <p:cNvSpPr>
                    <a:spLocks noChangeArrowheads="1"/>
                  </p:cNvSpPr>
                  <p:nvPr/>
                </p:nvSpPr>
                <p:spPr bwMode="auto">
                  <a:xfrm>
                    <a:off x="5341" y="2053"/>
                    <a:ext cx="1" cy="24"/>
                  </a:xfrm>
                  <a:prstGeom prst="rect">
                    <a:avLst/>
                  </a:prstGeom>
                  <a:solidFill>
                    <a:srgbClr val="98989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46" name="Rectangle 14404"/>
                  <p:cNvSpPr>
                    <a:spLocks noChangeArrowheads="1"/>
                  </p:cNvSpPr>
                  <p:nvPr/>
                </p:nvSpPr>
                <p:spPr bwMode="auto">
                  <a:xfrm>
                    <a:off x="5342" y="2053"/>
                    <a:ext cx="2" cy="24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47" name="Rectangle 14405"/>
                  <p:cNvSpPr>
                    <a:spLocks noChangeArrowheads="1"/>
                  </p:cNvSpPr>
                  <p:nvPr/>
                </p:nvSpPr>
                <p:spPr bwMode="auto">
                  <a:xfrm>
                    <a:off x="5344" y="2053"/>
                    <a:ext cx="1" cy="24"/>
                  </a:xfrm>
                  <a:prstGeom prst="rect">
                    <a:avLst/>
                  </a:prstGeom>
                  <a:solidFill>
                    <a:srgbClr val="94949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48" name="Rectangle 14406"/>
                  <p:cNvSpPr>
                    <a:spLocks noChangeArrowheads="1"/>
                  </p:cNvSpPr>
                  <p:nvPr/>
                </p:nvSpPr>
                <p:spPr bwMode="auto">
                  <a:xfrm>
                    <a:off x="5345" y="2053"/>
                    <a:ext cx="2" cy="24"/>
                  </a:xfrm>
                  <a:prstGeom prst="rect">
                    <a:avLst/>
                  </a:prstGeom>
                  <a:solidFill>
                    <a:srgbClr val="92929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49" name="Rectangle 14407"/>
                  <p:cNvSpPr>
                    <a:spLocks noChangeArrowheads="1"/>
                  </p:cNvSpPr>
                  <p:nvPr/>
                </p:nvSpPr>
                <p:spPr bwMode="auto">
                  <a:xfrm>
                    <a:off x="5347" y="2053"/>
                    <a:ext cx="1" cy="24"/>
                  </a:xfrm>
                  <a:prstGeom prst="rect">
                    <a:avLst/>
                  </a:prstGeom>
                  <a:solidFill>
                    <a:srgbClr val="90909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50" name="Rectangle 14408"/>
                  <p:cNvSpPr>
                    <a:spLocks noChangeArrowheads="1"/>
                  </p:cNvSpPr>
                  <p:nvPr/>
                </p:nvSpPr>
                <p:spPr bwMode="auto">
                  <a:xfrm>
                    <a:off x="5348" y="2053"/>
                    <a:ext cx="2" cy="24"/>
                  </a:xfrm>
                  <a:prstGeom prst="rect">
                    <a:avLst/>
                  </a:prstGeom>
                  <a:solidFill>
                    <a:srgbClr val="8E8E8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51" name="Rectangle 14409"/>
                  <p:cNvSpPr>
                    <a:spLocks noChangeArrowheads="1"/>
                  </p:cNvSpPr>
                  <p:nvPr/>
                </p:nvSpPr>
                <p:spPr bwMode="auto">
                  <a:xfrm>
                    <a:off x="5350" y="2053"/>
                    <a:ext cx="1" cy="24"/>
                  </a:xfrm>
                  <a:prstGeom prst="rect">
                    <a:avLst/>
                  </a:prstGeom>
                  <a:solidFill>
                    <a:srgbClr val="8C8C8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52" name="Rectangle 14410"/>
                  <p:cNvSpPr>
                    <a:spLocks noChangeArrowheads="1"/>
                  </p:cNvSpPr>
                  <p:nvPr/>
                </p:nvSpPr>
                <p:spPr bwMode="auto">
                  <a:xfrm>
                    <a:off x="5351" y="2053"/>
                    <a:ext cx="2" cy="24"/>
                  </a:xfrm>
                  <a:prstGeom prst="rect">
                    <a:avLst/>
                  </a:prstGeom>
                  <a:solidFill>
                    <a:srgbClr val="8A8A8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53" name="Rectangle 14411"/>
                  <p:cNvSpPr>
                    <a:spLocks noChangeArrowheads="1"/>
                  </p:cNvSpPr>
                  <p:nvPr/>
                </p:nvSpPr>
                <p:spPr bwMode="auto">
                  <a:xfrm>
                    <a:off x="5353" y="2053"/>
                    <a:ext cx="2" cy="24"/>
                  </a:xfrm>
                  <a:prstGeom prst="rect">
                    <a:avLst/>
                  </a:prstGeom>
                  <a:solidFill>
                    <a:srgbClr val="88888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54" name="Rectangle 14412"/>
                  <p:cNvSpPr>
                    <a:spLocks noChangeArrowheads="1"/>
                  </p:cNvSpPr>
                  <p:nvPr/>
                </p:nvSpPr>
                <p:spPr bwMode="auto">
                  <a:xfrm>
                    <a:off x="5355" y="2053"/>
                    <a:ext cx="1" cy="24"/>
                  </a:xfrm>
                  <a:prstGeom prst="rect">
                    <a:avLst/>
                  </a:prstGeom>
                  <a:solidFill>
                    <a:srgbClr val="86868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55" name="Rectangle 14413"/>
                  <p:cNvSpPr>
                    <a:spLocks noChangeArrowheads="1"/>
                  </p:cNvSpPr>
                  <p:nvPr/>
                </p:nvSpPr>
                <p:spPr bwMode="auto">
                  <a:xfrm>
                    <a:off x="5356" y="2053"/>
                    <a:ext cx="3" cy="24"/>
                  </a:xfrm>
                  <a:prstGeom prst="rect">
                    <a:avLst/>
                  </a:prstGeom>
                  <a:solidFill>
                    <a:srgbClr val="84848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56" name="Rectangle 14414"/>
                  <p:cNvSpPr>
                    <a:spLocks noChangeArrowheads="1"/>
                  </p:cNvSpPr>
                  <p:nvPr/>
                </p:nvSpPr>
                <p:spPr bwMode="auto">
                  <a:xfrm>
                    <a:off x="5359" y="2053"/>
                    <a:ext cx="2" cy="24"/>
                  </a:xfrm>
                  <a:prstGeom prst="rect">
                    <a:avLst/>
                  </a:prstGeom>
                  <a:solidFill>
                    <a:srgbClr val="82828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57" name="Rectangle 14415"/>
                  <p:cNvSpPr>
                    <a:spLocks noChangeArrowheads="1"/>
                  </p:cNvSpPr>
                  <p:nvPr/>
                </p:nvSpPr>
                <p:spPr bwMode="auto">
                  <a:xfrm>
                    <a:off x="5361" y="2053"/>
                    <a:ext cx="3" cy="24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58" name="Rectangle 14416"/>
                  <p:cNvSpPr>
                    <a:spLocks noChangeArrowheads="1"/>
                  </p:cNvSpPr>
                  <p:nvPr/>
                </p:nvSpPr>
                <p:spPr bwMode="auto">
                  <a:xfrm>
                    <a:off x="5364" y="2053"/>
                    <a:ext cx="2" cy="24"/>
                  </a:xfrm>
                  <a:prstGeom prst="rect">
                    <a:avLst/>
                  </a:prstGeom>
                  <a:solidFill>
                    <a:srgbClr val="7E7E7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59" name="Rectangle 14417"/>
                  <p:cNvSpPr>
                    <a:spLocks noChangeArrowheads="1"/>
                  </p:cNvSpPr>
                  <p:nvPr/>
                </p:nvSpPr>
                <p:spPr bwMode="auto">
                  <a:xfrm>
                    <a:off x="5366" y="2053"/>
                    <a:ext cx="3" cy="24"/>
                  </a:xfrm>
                  <a:prstGeom prst="rect">
                    <a:avLst/>
                  </a:prstGeom>
                  <a:solidFill>
                    <a:srgbClr val="7C7C7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60" name="Rectangle 14418"/>
                  <p:cNvSpPr>
                    <a:spLocks noChangeArrowheads="1"/>
                  </p:cNvSpPr>
                  <p:nvPr/>
                </p:nvSpPr>
                <p:spPr bwMode="auto">
                  <a:xfrm>
                    <a:off x="5369" y="2053"/>
                    <a:ext cx="4" cy="24"/>
                  </a:xfrm>
                  <a:prstGeom prst="rect">
                    <a:avLst/>
                  </a:prstGeom>
                  <a:solidFill>
                    <a:srgbClr val="7A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61" name="Rectangle 14419"/>
                  <p:cNvSpPr>
                    <a:spLocks noChangeArrowheads="1"/>
                  </p:cNvSpPr>
                  <p:nvPr/>
                </p:nvSpPr>
                <p:spPr bwMode="auto">
                  <a:xfrm>
                    <a:off x="5373" y="2053"/>
                    <a:ext cx="4" cy="24"/>
                  </a:xfrm>
                  <a:prstGeom prst="rect">
                    <a:avLst/>
                  </a:prstGeom>
                  <a:solidFill>
                    <a:srgbClr val="78787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62" name="Rectangle 14420"/>
                  <p:cNvSpPr>
                    <a:spLocks noChangeArrowheads="1"/>
                  </p:cNvSpPr>
                  <p:nvPr/>
                </p:nvSpPr>
                <p:spPr bwMode="auto">
                  <a:xfrm>
                    <a:off x="5377" y="2053"/>
                    <a:ext cx="2" cy="24"/>
                  </a:xfrm>
                  <a:prstGeom prst="rect">
                    <a:avLst/>
                  </a:prstGeom>
                  <a:solidFill>
                    <a:srgbClr val="76767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863" name="Oval 14421"/>
                  <p:cNvSpPr>
                    <a:spLocks noChangeArrowheads="1"/>
                  </p:cNvSpPr>
                  <p:nvPr/>
                </p:nvSpPr>
                <p:spPr bwMode="auto">
                  <a:xfrm>
                    <a:off x="5109" y="2053"/>
                    <a:ext cx="269" cy="23"/>
                  </a:xfrm>
                  <a:prstGeom prst="ellipse">
                    <a:avLst/>
                  </a:pr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4236" name="Group 14426"/>
                <p:cNvGrpSpPr>
                  <a:grpSpLocks/>
                </p:cNvGrpSpPr>
                <p:nvPr/>
              </p:nvGrpSpPr>
              <p:grpSpPr bwMode="auto">
                <a:xfrm>
                  <a:off x="8096250" y="2862263"/>
                  <a:ext cx="458787" cy="431800"/>
                  <a:chOff x="5100" y="1803"/>
                  <a:chExt cx="289" cy="272"/>
                </a:xfrm>
              </p:grpSpPr>
              <p:sp>
                <p:nvSpPr>
                  <p:cNvPr id="4723" name="Rectangle 14423"/>
                  <p:cNvSpPr>
                    <a:spLocks noChangeArrowheads="1"/>
                  </p:cNvSpPr>
                  <p:nvPr/>
                </p:nvSpPr>
                <p:spPr bwMode="auto">
                  <a:xfrm>
                    <a:off x="5100" y="1803"/>
                    <a:ext cx="289" cy="272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24" name="Freeform 14424"/>
                  <p:cNvSpPr>
                    <a:spLocks/>
                  </p:cNvSpPr>
                  <p:nvPr/>
                </p:nvSpPr>
                <p:spPr bwMode="auto">
                  <a:xfrm>
                    <a:off x="5100" y="1803"/>
                    <a:ext cx="288" cy="271"/>
                  </a:xfrm>
                  <a:custGeom>
                    <a:avLst/>
                    <a:gdLst/>
                    <a:ahLst/>
                    <a:cxnLst>
                      <a:cxn ang="0">
                        <a:pos x="0" y="13"/>
                      </a:cxn>
                      <a:cxn ang="0">
                        <a:pos x="0" y="250"/>
                      </a:cxn>
                      <a:cxn ang="0">
                        <a:pos x="7" y="259"/>
                      </a:cxn>
                      <a:cxn ang="0">
                        <a:pos x="17" y="264"/>
                      </a:cxn>
                      <a:cxn ang="0">
                        <a:pos x="39" y="267"/>
                      </a:cxn>
                      <a:cxn ang="0">
                        <a:pos x="134" y="271"/>
                      </a:cxn>
                      <a:cxn ang="0">
                        <a:pos x="213" y="269"/>
                      </a:cxn>
                      <a:cxn ang="0">
                        <a:pos x="278" y="262"/>
                      </a:cxn>
                      <a:cxn ang="0">
                        <a:pos x="288" y="256"/>
                      </a:cxn>
                      <a:cxn ang="0">
                        <a:pos x="288" y="10"/>
                      </a:cxn>
                      <a:cxn ang="0">
                        <a:pos x="254" y="7"/>
                      </a:cxn>
                      <a:cxn ang="0">
                        <a:pos x="146" y="0"/>
                      </a:cxn>
                      <a:cxn ang="0">
                        <a:pos x="22" y="8"/>
                      </a:cxn>
                      <a:cxn ang="0">
                        <a:pos x="0" y="13"/>
                      </a:cxn>
                    </a:cxnLst>
                    <a:rect l="0" t="0" r="r" b="b"/>
                    <a:pathLst>
                      <a:path w="288" h="271">
                        <a:moveTo>
                          <a:pt x="0" y="13"/>
                        </a:moveTo>
                        <a:lnTo>
                          <a:pt x="0" y="250"/>
                        </a:lnTo>
                        <a:lnTo>
                          <a:pt x="7" y="259"/>
                        </a:lnTo>
                        <a:lnTo>
                          <a:pt x="17" y="264"/>
                        </a:lnTo>
                        <a:lnTo>
                          <a:pt x="39" y="267"/>
                        </a:lnTo>
                        <a:lnTo>
                          <a:pt x="134" y="271"/>
                        </a:lnTo>
                        <a:lnTo>
                          <a:pt x="213" y="269"/>
                        </a:lnTo>
                        <a:lnTo>
                          <a:pt x="278" y="262"/>
                        </a:lnTo>
                        <a:lnTo>
                          <a:pt x="288" y="256"/>
                        </a:lnTo>
                        <a:lnTo>
                          <a:pt x="288" y="10"/>
                        </a:lnTo>
                        <a:lnTo>
                          <a:pt x="254" y="7"/>
                        </a:lnTo>
                        <a:lnTo>
                          <a:pt x="146" y="0"/>
                        </a:lnTo>
                        <a:lnTo>
                          <a:pt x="22" y="8"/>
                        </a:ln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725" name="Rectangle 14425"/>
                  <p:cNvSpPr>
                    <a:spLocks noChangeArrowheads="1"/>
                  </p:cNvSpPr>
                  <p:nvPr/>
                </p:nvSpPr>
                <p:spPr bwMode="auto">
                  <a:xfrm>
                    <a:off x="5100" y="1803"/>
                    <a:ext cx="289" cy="272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sp>
              <p:nvSpPr>
                <p:cNvPr id="4237" name="Oval 14427"/>
                <p:cNvSpPr>
                  <a:spLocks noChangeArrowheads="1"/>
                </p:cNvSpPr>
                <p:nvPr/>
              </p:nvSpPr>
              <p:spPr bwMode="auto">
                <a:xfrm>
                  <a:off x="8094663" y="2863850"/>
                  <a:ext cx="461962" cy="39688"/>
                </a:xfrm>
                <a:prstGeom prst="ellipse">
                  <a:avLst/>
                </a:prstGeom>
                <a:noFill/>
                <a:ln w="1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4238" name="Freeform 14489"/>
                <p:cNvSpPr>
                  <a:spLocks/>
                </p:cNvSpPr>
                <p:nvPr/>
              </p:nvSpPr>
              <p:spPr bwMode="auto">
                <a:xfrm>
                  <a:off x="8550275" y="2671763"/>
                  <a:ext cx="55562" cy="61913"/>
                </a:xfrm>
                <a:custGeom>
                  <a:avLst/>
                  <a:gdLst/>
                  <a:ahLst/>
                  <a:cxnLst>
                    <a:cxn ang="0">
                      <a:pos x="0" y="7"/>
                    </a:cxn>
                    <a:cxn ang="0">
                      <a:pos x="0" y="39"/>
                    </a:cxn>
                    <a:cxn ang="0">
                      <a:pos x="8" y="39"/>
                    </a:cxn>
                    <a:cxn ang="0">
                      <a:pos x="18" y="11"/>
                    </a:cxn>
                    <a:cxn ang="0">
                      <a:pos x="35" y="0"/>
                    </a:cxn>
                    <a:cxn ang="0">
                      <a:pos x="0" y="7"/>
                    </a:cxn>
                  </a:cxnLst>
                  <a:rect l="0" t="0" r="r" b="b"/>
                  <a:pathLst>
                    <a:path w="35" h="39">
                      <a:moveTo>
                        <a:pt x="0" y="7"/>
                      </a:moveTo>
                      <a:lnTo>
                        <a:pt x="0" y="39"/>
                      </a:lnTo>
                      <a:lnTo>
                        <a:pt x="8" y="39"/>
                      </a:lnTo>
                      <a:lnTo>
                        <a:pt x="18" y="11"/>
                      </a:lnTo>
                      <a:lnTo>
                        <a:pt x="35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4239" name="Freeform 14490"/>
                <p:cNvSpPr>
                  <a:spLocks/>
                </p:cNvSpPr>
                <p:nvPr/>
              </p:nvSpPr>
              <p:spPr bwMode="auto">
                <a:xfrm>
                  <a:off x="8062913" y="2662238"/>
                  <a:ext cx="31750" cy="317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0" y="20"/>
                    </a:cxn>
                  </a:cxnLst>
                  <a:rect l="0" t="0" r="r" b="b"/>
                  <a:pathLst>
                    <a:path w="20" h="20">
                      <a:moveTo>
                        <a:pt x="0" y="0"/>
                      </a:moveTo>
                      <a:cubicBezTo>
                        <a:pt x="11" y="0"/>
                        <a:pt x="20" y="9"/>
                        <a:pt x="20" y="20"/>
                      </a:cubicBezTo>
                    </a:path>
                  </a:pathLst>
                </a:custGeom>
                <a:noFill/>
                <a:ln w="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4240" name="Freeform 14491"/>
                <p:cNvSpPr>
                  <a:spLocks/>
                </p:cNvSpPr>
                <p:nvPr/>
              </p:nvSpPr>
              <p:spPr bwMode="auto">
                <a:xfrm>
                  <a:off x="8555038" y="2668588"/>
                  <a:ext cx="65087" cy="74613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0" y="47"/>
                    </a:cxn>
                  </a:cxnLst>
                  <a:rect l="0" t="0" r="r" b="b"/>
                  <a:pathLst>
                    <a:path w="41" h="47">
                      <a:moveTo>
                        <a:pt x="41" y="0"/>
                      </a:moveTo>
                      <a:cubicBezTo>
                        <a:pt x="21" y="4"/>
                        <a:pt x="5" y="23"/>
                        <a:pt x="0" y="47"/>
                      </a:cubicBezTo>
                    </a:path>
                  </a:pathLst>
                </a:custGeom>
                <a:noFill/>
                <a:ln w="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grpSp>
              <p:nvGrpSpPr>
                <p:cNvPr id="4241" name="Group 13934"/>
                <p:cNvGrpSpPr/>
                <p:nvPr/>
              </p:nvGrpSpPr>
              <p:grpSpPr>
                <a:xfrm>
                  <a:off x="8062431" y="2641600"/>
                  <a:ext cx="566703" cy="644526"/>
                  <a:chOff x="8062431" y="2641600"/>
                  <a:chExt cx="566703" cy="644526"/>
                </a:xfrm>
              </p:grpSpPr>
              <p:grpSp>
                <p:nvGrpSpPr>
                  <p:cNvPr id="4523" name="Group 14488"/>
                  <p:cNvGrpSpPr>
                    <a:grpSpLocks/>
                  </p:cNvGrpSpPr>
                  <p:nvPr/>
                </p:nvGrpSpPr>
                <p:grpSpPr bwMode="auto">
                  <a:xfrm>
                    <a:off x="8095011" y="2655888"/>
                    <a:ext cx="463570" cy="630238"/>
                    <a:chOff x="5099" y="1673"/>
                    <a:chExt cx="292" cy="397"/>
                  </a:xfrm>
                </p:grpSpPr>
                <p:sp>
                  <p:nvSpPr>
                    <p:cNvPr id="4663" name="Rectangle 144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99" y="1673"/>
                      <a:ext cx="10" cy="397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64" name="Rectangle 144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09" y="1673"/>
                      <a:ext cx="10" cy="397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65" name="Rectangle 144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19" y="1673"/>
                      <a:ext cx="7" cy="39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66" name="Rectangle 144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26" y="1673"/>
                      <a:ext cx="4" cy="397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67" name="Rectangle 144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0" y="1673"/>
                      <a:ext cx="6" cy="397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68" name="Rectangle 144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6" y="1673"/>
                      <a:ext cx="3" cy="397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69" name="Rectangle 144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9" y="1673"/>
                      <a:ext cx="5" cy="397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70" name="Rectangle 144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44" y="1673"/>
                      <a:ext cx="3" cy="397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71" name="Rectangle 144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47" y="1673"/>
                      <a:ext cx="3" cy="397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72" name="Rectangle 144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0" y="1673"/>
                      <a:ext cx="4" cy="397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73" name="Rectangle 144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4" y="1673"/>
                      <a:ext cx="3" cy="397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74" name="Rectangle 144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7" y="1673"/>
                      <a:ext cx="3" cy="39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75" name="Rectangle 144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0" y="1673"/>
                      <a:ext cx="3" cy="39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76" name="Rectangle 144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3" y="1673"/>
                      <a:ext cx="2" cy="39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77" name="Rectangle 144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5" y="1673"/>
                      <a:ext cx="4" cy="39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78" name="Rectangle 144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9" y="1673"/>
                      <a:ext cx="3" cy="39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79" name="Rectangle 144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2" y="1673"/>
                      <a:ext cx="4" cy="39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80" name="Rectangle 144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6" y="1673"/>
                      <a:ext cx="2" cy="39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81" name="Rectangle 144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8" y="1673"/>
                      <a:ext cx="3" cy="39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82" name="Rectangle 144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1" y="1673"/>
                      <a:ext cx="4" cy="39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83" name="Rectangle 144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5" y="1673"/>
                      <a:ext cx="3" cy="39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84" name="Rectangle 144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8" y="1673"/>
                      <a:ext cx="4" cy="39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85" name="Rectangle 144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92" y="1673"/>
                      <a:ext cx="4" cy="39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86" name="Rectangle 144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96" y="1673"/>
                      <a:ext cx="3" cy="39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87" name="Rectangle 144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99" y="1673"/>
                      <a:ext cx="6" cy="39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88" name="Rectangle 144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05" y="1673"/>
                      <a:ext cx="5" cy="39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89" name="Rectangle 144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0" y="1673"/>
                      <a:ext cx="7" cy="39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90" name="Rectangle 144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7" y="1673"/>
                      <a:ext cx="9" cy="39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91" name="Rectangle 144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26" y="1673"/>
                      <a:ext cx="13" cy="39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92" name="Rectangle 144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39" y="1673"/>
                      <a:ext cx="18" cy="39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93" name="Rectangle 144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57" y="1673"/>
                      <a:ext cx="11" cy="39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94" name="Rectangle 144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8" y="1673"/>
                      <a:ext cx="8" cy="39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95" name="Rectangle 144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6" y="1673"/>
                      <a:ext cx="6" cy="39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96" name="Rectangle 144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2" y="1673"/>
                      <a:ext cx="4" cy="39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97" name="Rectangle 144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6" y="1673"/>
                      <a:ext cx="5" cy="39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98" name="Rectangle 144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91" y="1673"/>
                      <a:ext cx="4" cy="39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99" name="Rectangle 144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95" y="1673"/>
                      <a:ext cx="4" cy="39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00" name="Rectangle 144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99" y="1673"/>
                      <a:ext cx="4" cy="39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01" name="Rectangle 144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03" y="1673"/>
                      <a:ext cx="2" cy="39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02" name="Rectangle 144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05" y="1673"/>
                      <a:ext cx="4" cy="39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03" name="Rectangle 144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09" y="1673"/>
                      <a:ext cx="4" cy="39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04" name="Rectangle 144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13" y="1673"/>
                      <a:ext cx="3" cy="39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05" name="Rectangle 144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16" y="1673"/>
                      <a:ext cx="3" cy="39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06" name="Rectangle 144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19" y="1673"/>
                      <a:ext cx="3" cy="39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07" name="Rectangle 144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2" y="1673"/>
                      <a:ext cx="3" cy="39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08" name="Rectangle 144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5" y="1673"/>
                      <a:ext cx="2" cy="39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09" name="Rectangle 144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7" y="1673"/>
                      <a:ext cx="4" cy="39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10" name="Rectangle 144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1" y="1673"/>
                      <a:ext cx="3" cy="39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11" name="Rectangle 144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4" y="1673"/>
                      <a:ext cx="3" cy="397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12" name="Rectangle 144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7" y="1673"/>
                      <a:ext cx="4" cy="397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13" name="Rectangle 144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41" y="1673"/>
                      <a:ext cx="3" cy="397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14" name="Rectangle 144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44" y="1673"/>
                      <a:ext cx="3" cy="397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15" name="Rectangle 144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47" y="1673"/>
                      <a:ext cx="4" cy="397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16" name="Rectangle 144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1" y="1673"/>
                      <a:ext cx="4" cy="397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17" name="Rectangle 144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5" y="1673"/>
                      <a:ext cx="7" cy="397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18" name="Rectangle 144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62" y="1673"/>
                      <a:ext cx="5" cy="397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19" name="Rectangle 144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67" y="1673"/>
                      <a:ext cx="8" cy="39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20" name="Rectangle 144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75" y="1673"/>
                      <a:ext cx="10" cy="397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21" name="Rectangle 144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5" y="1673"/>
                      <a:ext cx="6" cy="397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722" name="Freeform 14487"/>
                    <p:cNvSpPr>
                      <a:spLocks/>
                    </p:cNvSpPr>
                    <p:nvPr/>
                  </p:nvSpPr>
                  <p:spPr bwMode="auto">
                    <a:xfrm>
                      <a:off x="5099" y="1673"/>
                      <a:ext cx="291" cy="396"/>
                    </a:xfrm>
                    <a:custGeom>
                      <a:avLst/>
                      <a:gdLst/>
                      <a:ahLst/>
                      <a:cxnLst>
                        <a:cxn ang="0">
                          <a:pos x="381" y="0"/>
                        </a:cxn>
                        <a:cxn ang="0">
                          <a:pos x="0" y="381"/>
                        </a:cxn>
                        <a:cxn ang="0">
                          <a:pos x="0" y="5893"/>
                        </a:cxn>
                        <a:cxn ang="0">
                          <a:pos x="381" y="6275"/>
                        </a:cxn>
                        <a:cxn ang="0">
                          <a:pos x="4235" y="6275"/>
                        </a:cxn>
                        <a:cxn ang="0">
                          <a:pos x="4616" y="5893"/>
                        </a:cxn>
                        <a:cxn ang="0">
                          <a:pos x="4616" y="381"/>
                        </a:cxn>
                        <a:cxn ang="0">
                          <a:pos x="4235" y="0"/>
                        </a:cxn>
                        <a:cxn ang="0">
                          <a:pos x="381" y="0"/>
                        </a:cxn>
                      </a:cxnLst>
                      <a:rect l="0" t="0" r="r" b="b"/>
                      <a:pathLst>
                        <a:path w="4616" h="6275">
                          <a:moveTo>
                            <a:pt x="381" y="0"/>
                          </a:moveTo>
                          <a:cubicBezTo>
                            <a:pt x="171" y="0"/>
                            <a:pt x="0" y="171"/>
                            <a:pt x="0" y="381"/>
                          </a:cubicBezTo>
                          <a:lnTo>
                            <a:pt x="0" y="5893"/>
                          </a:lnTo>
                          <a:cubicBezTo>
                            <a:pt x="0" y="6104"/>
                            <a:pt x="171" y="6275"/>
                            <a:pt x="381" y="6275"/>
                          </a:cubicBezTo>
                          <a:lnTo>
                            <a:pt x="4235" y="6275"/>
                          </a:lnTo>
                          <a:cubicBezTo>
                            <a:pt x="4446" y="6275"/>
                            <a:pt x="4616" y="6104"/>
                            <a:pt x="4616" y="5893"/>
                          </a:cubicBezTo>
                          <a:lnTo>
                            <a:pt x="4616" y="381"/>
                          </a:lnTo>
                          <a:cubicBezTo>
                            <a:pt x="4616" y="171"/>
                            <a:pt x="4446" y="0"/>
                            <a:pt x="4235" y="0"/>
                          </a:cubicBezTo>
                          <a:lnTo>
                            <a:pt x="381" y="0"/>
                          </a:lnTo>
                          <a:close/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524" name="Group 14630"/>
                  <p:cNvGrpSpPr>
                    <a:grpSpLocks/>
                  </p:cNvGrpSpPr>
                  <p:nvPr/>
                </p:nvGrpSpPr>
                <p:grpSpPr bwMode="auto">
                  <a:xfrm>
                    <a:off x="8062431" y="2641600"/>
                    <a:ext cx="566703" cy="49213"/>
                    <a:chOff x="5079" y="1664"/>
                    <a:chExt cx="357" cy="31"/>
                  </a:xfrm>
                </p:grpSpPr>
                <p:sp>
                  <p:nvSpPr>
                    <p:cNvPr id="4525" name="Rectangle 144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79" y="1664"/>
                      <a:ext cx="5" cy="31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26" name="Rectangle 144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84" y="1664"/>
                      <a:ext cx="4" cy="31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27" name="Rectangle 144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88" y="1664"/>
                      <a:ext cx="4" cy="31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28" name="Rectangle 144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92" y="1664"/>
                      <a:ext cx="4" cy="3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29" name="Rectangle 144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96" y="1664"/>
                      <a:ext cx="3" cy="3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30" name="Rectangle 144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99" y="1664"/>
                      <a:ext cx="4" cy="3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31" name="Rectangle 144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03" y="1664"/>
                      <a:ext cx="3" cy="3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32" name="Rectangle 144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06" y="1664"/>
                      <a:ext cx="2" cy="3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33" name="Rectangle 145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08" y="1664"/>
                      <a:ext cx="2" cy="3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34" name="Rectangle 145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10" y="1664"/>
                      <a:ext cx="3" cy="3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35" name="Rectangle 145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13" y="1664"/>
                      <a:ext cx="2" cy="3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36" name="Rectangle 145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15" y="1664"/>
                      <a:ext cx="2" cy="3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37" name="Rectangle 145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17" y="1664"/>
                      <a:ext cx="3" cy="31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38" name="Rectangle 145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20" y="1664"/>
                      <a:ext cx="1" cy="31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39" name="Rectangle 145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21" y="1664"/>
                      <a:ext cx="2" cy="3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40" name="Rectangle 145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23" y="1664"/>
                      <a:ext cx="3" cy="31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41" name="Rectangle 145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26" y="1664"/>
                      <a:ext cx="1" cy="31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42" name="Rectangle 145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27" y="1664"/>
                      <a:ext cx="2" cy="31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43" name="Rectangle 145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29" y="1664"/>
                      <a:ext cx="2" cy="3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44" name="Rectangle 145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1" y="1664"/>
                      <a:ext cx="1" cy="3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45" name="Rectangle 145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2" y="1664"/>
                      <a:ext cx="2" cy="3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46" name="Rectangle 145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4" y="1664"/>
                      <a:ext cx="2" cy="3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47" name="Rectangle 145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6" y="1664"/>
                      <a:ext cx="2" cy="3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48" name="Rectangle 145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8" y="1664"/>
                      <a:ext cx="1" cy="3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49" name="Rectangle 145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9" y="1664"/>
                      <a:ext cx="2" cy="3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50" name="Rectangle 145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41" y="1664"/>
                      <a:ext cx="1" cy="3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51" name="Rectangle 145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42" y="1664"/>
                      <a:ext cx="2" cy="3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52" name="Rectangle 145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44" y="1664"/>
                      <a:ext cx="2" cy="3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53" name="Rectangle 145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46" y="1664"/>
                      <a:ext cx="1" cy="3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54" name="Rectangle 145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47" y="1664"/>
                      <a:ext cx="2" cy="3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55" name="Rectangle 145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49" y="1664"/>
                      <a:ext cx="1" cy="31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56" name="Rectangle 145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0" y="1664"/>
                      <a:ext cx="2" cy="31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57" name="Rectangle 145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2" y="1664"/>
                      <a:ext cx="1" cy="31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58" name="Rectangle 145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3" y="1664"/>
                      <a:ext cx="2" cy="31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59" name="Rectangle 145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5" y="1664"/>
                      <a:ext cx="2" cy="31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60" name="Rectangle 145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7" y="1664"/>
                      <a:ext cx="1" cy="31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61" name="Rectangle 145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8" y="1664"/>
                      <a:ext cx="2" cy="31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62" name="Rectangle 145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0" y="1664"/>
                      <a:ext cx="2" cy="3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63" name="Rectangle 145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2" y="1664"/>
                      <a:ext cx="1" cy="31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64" name="Rectangle 145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3" y="1664"/>
                      <a:ext cx="1" cy="31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65" name="Rectangle 145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4" y="1664"/>
                      <a:ext cx="3" cy="31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66" name="Rectangle 145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7" y="1664"/>
                      <a:ext cx="2" cy="31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67" name="Rectangle 145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9" y="1664"/>
                      <a:ext cx="1" cy="31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68" name="Rectangle 145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0" y="1664"/>
                      <a:ext cx="2" cy="31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69" name="Rectangle 145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2" y="1664"/>
                      <a:ext cx="2" cy="31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70" name="Rectangle 145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4" y="1664"/>
                      <a:ext cx="2" cy="31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71" name="Rectangle 145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6" y="1664"/>
                      <a:ext cx="1" cy="31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72" name="Rectangle 145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7" y="1664"/>
                      <a:ext cx="2" cy="31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73" name="Rectangle 145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9" y="1664"/>
                      <a:ext cx="2" cy="31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74" name="Rectangle 145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1" y="1664"/>
                      <a:ext cx="2" cy="31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75" name="Rectangle 145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3" y="1664"/>
                      <a:ext cx="2" cy="31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76" name="Rectangle 145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5" y="1664"/>
                      <a:ext cx="2" cy="31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77" name="Rectangle 145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7" y="1664"/>
                      <a:ext cx="2" cy="31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78" name="Rectangle 145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9" y="1664"/>
                      <a:ext cx="2" cy="31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79" name="Rectangle 145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91" y="1664"/>
                      <a:ext cx="3" cy="31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80" name="Rectangle 145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94" y="1664"/>
                      <a:ext cx="2" cy="31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81" name="Rectangle 145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96" y="1664"/>
                      <a:ext cx="2" cy="31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82" name="Rectangle 145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98" y="1664"/>
                      <a:ext cx="2" cy="31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83" name="Rectangle 145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00" y="1664"/>
                      <a:ext cx="3" cy="31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84" name="Rectangle 145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03" y="1664"/>
                      <a:ext cx="3" cy="31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85" name="Rectangle 145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06" y="1664"/>
                      <a:ext cx="4" cy="31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86" name="Rectangle 145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0" y="1664"/>
                      <a:ext cx="3" cy="31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87" name="Rectangle 145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3" y="1664"/>
                      <a:ext cx="4" cy="3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88" name="Rectangle 145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7" y="1664"/>
                      <a:ext cx="5" cy="31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89" name="Rectangle 145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22" y="1664"/>
                      <a:ext cx="4" cy="31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90" name="Rectangle 145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26" y="1664"/>
                      <a:ext cx="5" cy="31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91" name="Rectangle 145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31" y="1664"/>
                      <a:ext cx="7" cy="31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92" name="Rectangle 145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38" y="1664"/>
                      <a:ext cx="8" cy="31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93" name="Rectangle 145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46" y="1664"/>
                      <a:ext cx="26" cy="31"/>
                    </a:xfrm>
                    <a:prstGeom prst="rect">
                      <a:avLst/>
                    </a:prstGeom>
                    <a:solidFill>
                      <a:srgbClr val="FEFEF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94" name="Rectangle 145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2" y="1664"/>
                      <a:ext cx="8" cy="31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95" name="Rectangle 145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0" y="1664"/>
                      <a:ext cx="5" cy="31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96" name="Rectangle 145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5" y="1664"/>
                      <a:ext cx="6" cy="31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97" name="Rectangle 145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91" y="1664"/>
                      <a:ext cx="4" cy="31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98" name="Rectangle 145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95" y="1664"/>
                      <a:ext cx="4" cy="31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599" name="Rectangle 145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99" y="1664"/>
                      <a:ext cx="3" cy="3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00" name="Rectangle 145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02" y="1664"/>
                      <a:ext cx="3" cy="31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01" name="Rectangle 145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05" y="1664"/>
                      <a:ext cx="4" cy="31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02" name="Rectangle 145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09" y="1664"/>
                      <a:ext cx="3" cy="31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03" name="Rectangle 145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12" y="1664"/>
                      <a:ext cx="3" cy="31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04" name="Rectangle 145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15" y="1664"/>
                      <a:ext cx="2" cy="31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05" name="Rectangle 145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17" y="1664"/>
                      <a:ext cx="2" cy="31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06" name="Rectangle 145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19" y="1664"/>
                      <a:ext cx="3" cy="31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07" name="Rectangle 145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2" y="1664"/>
                      <a:ext cx="2" cy="31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08" name="Rectangle 145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4" y="1664"/>
                      <a:ext cx="2" cy="31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09" name="Rectangle 145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6" y="1664"/>
                      <a:ext cx="2" cy="31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10" name="Rectangle 145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8" y="1664"/>
                      <a:ext cx="2" cy="31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11" name="Rectangle 145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0" y="1664"/>
                      <a:ext cx="2" cy="31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12" name="Rectangle 145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2" y="1664"/>
                      <a:ext cx="2" cy="31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13" name="Rectangle 145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4" y="1664"/>
                      <a:ext cx="2" cy="31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14" name="Rectangle 145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6" y="1664"/>
                      <a:ext cx="1" cy="31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15" name="Rectangle 145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7" y="1664"/>
                      <a:ext cx="2" cy="31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16" name="Rectangle 145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9" y="1664"/>
                      <a:ext cx="2" cy="31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17" name="Rectangle 145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41" y="1664"/>
                      <a:ext cx="2" cy="31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18" name="Rectangle 145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43" y="1664"/>
                      <a:ext cx="1" cy="31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19" name="Rectangle 145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44" y="1664"/>
                      <a:ext cx="2" cy="31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20" name="Rectangle 145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46" y="1664"/>
                      <a:ext cx="2" cy="31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21" name="Rectangle 145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48" y="1664"/>
                      <a:ext cx="2" cy="31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22" name="Rectangle 145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0" y="1664"/>
                      <a:ext cx="1" cy="31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23" name="Rectangle 145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1" y="1664"/>
                      <a:ext cx="1" cy="31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24" name="Rectangle 145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2" y="1664"/>
                      <a:ext cx="2" cy="3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25" name="Rectangle 145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4" y="1664"/>
                      <a:ext cx="2" cy="31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26" name="Rectangle 145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6" y="1664"/>
                      <a:ext cx="2" cy="31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27" name="Rectangle 145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8" y="1664"/>
                      <a:ext cx="1" cy="31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28" name="Rectangle 145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9" y="1664"/>
                      <a:ext cx="2" cy="31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29" name="Rectangle 145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61" y="1664"/>
                      <a:ext cx="2" cy="31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30" name="Rectangle 145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63" y="1664"/>
                      <a:ext cx="2" cy="31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31" name="Rectangle 145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65" y="1664"/>
                      <a:ext cx="1" cy="31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32" name="Rectangle 145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66" y="1664"/>
                      <a:ext cx="1" cy="3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33" name="Rectangle 146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67" y="1664"/>
                      <a:ext cx="2" cy="3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34" name="Rectangle 146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69" y="1664"/>
                      <a:ext cx="2" cy="3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35" name="Rectangle 146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71" y="1664"/>
                      <a:ext cx="1" cy="3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36" name="Rectangle 146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72" y="1664"/>
                      <a:ext cx="2" cy="3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37" name="Rectangle 146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74" y="1664"/>
                      <a:ext cx="2" cy="3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38" name="Rectangle 146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76" y="1664"/>
                      <a:ext cx="1" cy="3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39" name="Rectangle 146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77" y="1664"/>
                      <a:ext cx="2" cy="3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40" name="Rectangle 146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79" y="1664"/>
                      <a:ext cx="1" cy="3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41" name="Rectangle 146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0" y="1664"/>
                      <a:ext cx="3" cy="3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42" name="Rectangle 146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3" y="1664"/>
                      <a:ext cx="1" cy="3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43" name="Rectangle 146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4" y="1664"/>
                      <a:ext cx="2" cy="3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44" name="Rectangle 146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6" y="1664"/>
                      <a:ext cx="1" cy="31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45" name="Rectangle 146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7" y="1664"/>
                      <a:ext cx="3" cy="31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46" name="Rectangle 146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90" y="1664"/>
                      <a:ext cx="1" cy="31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47" name="Rectangle 146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91" y="1664"/>
                      <a:ext cx="3" cy="3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48" name="Rectangle 146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94" y="1664"/>
                      <a:ext cx="1" cy="31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49" name="Rectangle 146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95" y="1664"/>
                      <a:ext cx="3" cy="31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50" name="Rectangle 146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98" y="1664"/>
                      <a:ext cx="1" cy="3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51" name="Rectangle 146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99" y="1664"/>
                      <a:ext cx="3" cy="3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52" name="Rectangle 146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02" y="1664"/>
                      <a:ext cx="3" cy="3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53" name="Rectangle 146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05" y="1664"/>
                      <a:ext cx="1" cy="3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54" name="Rectangle 146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06" y="1664"/>
                      <a:ext cx="4" cy="3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55" name="Rectangle 146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0" y="1664"/>
                      <a:ext cx="2" cy="3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56" name="Rectangle 146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2" y="1664"/>
                      <a:ext cx="4" cy="3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57" name="Rectangle 146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6" y="1664"/>
                      <a:ext cx="3" cy="3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58" name="Rectangle 146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9" y="1664"/>
                      <a:ext cx="4" cy="3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59" name="Rectangle 146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3" y="1664"/>
                      <a:ext cx="4" cy="31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60" name="Rectangle 146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7" y="1664"/>
                      <a:ext cx="6" cy="31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61" name="Rectangle 146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33" y="1664"/>
                      <a:ext cx="3" cy="31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662" name="Oval 146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079" y="1664"/>
                      <a:ext cx="356" cy="30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</p:grpSp>
            <p:grpSp>
              <p:nvGrpSpPr>
                <p:cNvPr id="4242" name="Group 14769"/>
                <p:cNvGrpSpPr>
                  <a:grpSpLocks/>
                </p:cNvGrpSpPr>
                <p:nvPr/>
              </p:nvGrpSpPr>
              <p:grpSpPr bwMode="auto">
                <a:xfrm>
                  <a:off x="8109966" y="3259138"/>
                  <a:ext cx="430266" cy="38100"/>
                  <a:chOff x="5108" y="2053"/>
                  <a:chExt cx="271" cy="24"/>
                </a:xfrm>
              </p:grpSpPr>
              <p:sp>
                <p:nvSpPr>
                  <p:cNvPr id="4385" name="Rectangle 14631"/>
                  <p:cNvSpPr>
                    <a:spLocks noChangeArrowheads="1"/>
                  </p:cNvSpPr>
                  <p:nvPr/>
                </p:nvSpPr>
                <p:spPr bwMode="auto">
                  <a:xfrm>
                    <a:off x="5108" y="2053"/>
                    <a:ext cx="4" cy="24"/>
                  </a:xfrm>
                  <a:prstGeom prst="rect">
                    <a:avLst/>
                  </a:prstGeom>
                  <a:solidFill>
                    <a:srgbClr val="76767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86" name="Rectangle 14632"/>
                  <p:cNvSpPr>
                    <a:spLocks noChangeArrowheads="1"/>
                  </p:cNvSpPr>
                  <p:nvPr/>
                </p:nvSpPr>
                <p:spPr bwMode="auto">
                  <a:xfrm>
                    <a:off x="5112" y="2053"/>
                    <a:ext cx="3" cy="24"/>
                  </a:xfrm>
                  <a:prstGeom prst="rect">
                    <a:avLst/>
                  </a:prstGeom>
                  <a:solidFill>
                    <a:srgbClr val="78787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87" name="Rectangle 14633"/>
                  <p:cNvSpPr>
                    <a:spLocks noChangeArrowheads="1"/>
                  </p:cNvSpPr>
                  <p:nvPr/>
                </p:nvSpPr>
                <p:spPr bwMode="auto">
                  <a:xfrm>
                    <a:off x="5115" y="2053"/>
                    <a:ext cx="4" cy="24"/>
                  </a:xfrm>
                  <a:prstGeom prst="rect">
                    <a:avLst/>
                  </a:prstGeom>
                  <a:solidFill>
                    <a:srgbClr val="7A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88" name="Rectangle 14634"/>
                  <p:cNvSpPr>
                    <a:spLocks noChangeArrowheads="1"/>
                  </p:cNvSpPr>
                  <p:nvPr/>
                </p:nvSpPr>
                <p:spPr bwMode="auto">
                  <a:xfrm>
                    <a:off x="5119" y="2053"/>
                    <a:ext cx="3" cy="24"/>
                  </a:xfrm>
                  <a:prstGeom prst="rect">
                    <a:avLst/>
                  </a:prstGeom>
                  <a:solidFill>
                    <a:srgbClr val="7C7C7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89" name="Rectangle 14635"/>
                  <p:cNvSpPr>
                    <a:spLocks noChangeArrowheads="1"/>
                  </p:cNvSpPr>
                  <p:nvPr/>
                </p:nvSpPr>
                <p:spPr bwMode="auto">
                  <a:xfrm>
                    <a:off x="5122" y="2053"/>
                    <a:ext cx="2" cy="24"/>
                  </a:xfrm>
                  <a:prstGeom prst="rect">
                    <a:avLst/>
                  </a:prstGeom>
                  <a:solidFill>
                    <a:srgbClr val="7E7E7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90" name="Rectangle 14636"/>
                  <p:cNvSpPr>
                    <a:spLocks noChangeArrowheads="1"/>
                  </p:cNvSpPr>
                  <p:nvPr/>
                </p:nvSpPr>
                <p:spPr bwMode="auto">
                  <a:xfrm>
                    <a:off x="5124" y="2053"/>
                    <a:ext cx="3" cy="24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91" name="Rectangle 14637"/>
                  <p:cNvSpPr>
                    <a:spLocks noChangeArrowheads="1"/>
                  </p:cNvSpPr>
                  <p:nvPr/>
                </p:nvSpPr>
                <p:spPr bwMode="auto">
                  <a:xfrm>
                    <a:off x="5127" y="2053"/>
                    <a:ext cx="2" cy="24"/>
                  </a:xfrm>
                  <a:prstGeom prst="rect">
                    <a:avLst/>
                  </a:prstGeom>
                  <a:solidFill>
                    <a:srgbClr val="82828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92" name="Rectangle 14638"/>
                  <p:cNvSpPr>
                    <a:spLocks noChangeArrowheads="1"/>
                  </p:cNvSpPr>
                  <p:nvPr/>
                </p:nvSpPr>
                <p:spPr bwMode="auto">
                  <a:xfrm>
                    <a:off x="5129" y="2053"/>
                    <a:ext cx="2" cy="24"/>
                  </a:xfrm>
                  <a:prstGeom prst="rect">
                    <a:avLst/>
                  </a:prstGeom>
                  <a:solidFill>
                    <a:srgbClr val="84848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93" name="Rectangle 14639"/>
                  <p:cNvSpPr>
                    <a:spLocks noChangeArrowheads="1"/>
                  </p:cNvSpPr>
                  <p:nvPr/>
                </p:nvSpPr>
                <p:spPr bwMode="auto">
                  <a:xfrm>
                    <a:off x="5131" y="2053"/>
                    <a:ext cx="2" cy="24"/>
                  </a:xfrm>
                  <a:prstGeom prst="rect">
                    <a:avLst/>
                  </a:prstGeom>
                  <a:solidFill>
                    <a:srgbClr val="86868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94" name="Rectangle 14640"/>
                  <p:cNvSpPr>
                    <a:spLocks noChangeArrowheads="1"/>
                  </p:cNvSpPr>
                  <p:nvPr/>
                </p:nvSpPr>
                <p:spPr bwMode="auto">
                  <a:xfrm>
                    <a:off x="5133" y="2053"/>
                    <a:ext cx="2" cy="24"/>
                  </a:xfrm>
                  <a:prstGeom prst="rect">
                    <a:avLst/>
                  </a:prstGeom>
                  <a:solidFill>
                    <a:srgbClr val="88888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95" name="Rectangle 14641"/>
                  <p:cNvSpPr>
                    <a:spLocks noChangeArrowheads="1"/>
                  </p:cNvSpPr>
                  <p:nvPr/>
                </p:nvSpPr>
                <p:spPr bwMode="auto">
                  <a:xfrm>
                    <a:off x="5135" y="2053"/>
                    <a:ext cx="1" cy="24"/>
                  </a:xfrm>
                  <a:prstGeom prst="rect">
                    <a:avLst/>
                  </a:prstGeom>
                  <a:solidFill>
                    <a:srgbClr val="8A8A8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96" name="Rectangle 14642"/>
                  <p:cNvSpPr>
                    <a:spLocks noChangeArrowheads="1"/>
                  </p:cNvSpPr>
                  <p:nvPr/>
                </p:nvSpPr>
                <p:spPr bwMode="auto">
                  <a:xfrm>
                    <a:off x="5136" y="2053"/>
                    <a:ext cx="2" cy="24"/>
                  </a:xfrm>
                  <a:prstGeom prst="rect">
                    <a:avLst/>
                  </a:prstGeom>
                  <a:solidFill>
                    <a:srgbClr val="8C8C8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97" name="Rectangle 14643"/>
                  <p:cNvSpPr>
                    <a:spLocks noChangeArrowheads="1"/>
                  </p:cNvSpPr>
                  <p:nvPr/>
                </p:nvSpPr>
                <p:spPr bwMode="auto">
                  <a:xfrm>
                    <a:off x="5138" y="2053"/>
                    <a:ext cx="2" cy="24"/>
                  </a:xfrm>
                  <a:prstGeom prst="rect">
                    <a:avLst/>
                  </a:prstGeom>
                  <a:solidFill>
                    <a:srgbClr val="8E8E8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98" name="Rectangle 14644"/>
                  <p:cNvSpPr>
                    <a:spLocks noChangeArrowheads="1"/>
                  </p:cNvSpPr>
                  <p:nvPr/>
                </p:nvSpPr>
                <p:spPr bwMode="auto">
                  <a:xfrm>
                    <a:off x="5140" y="2053"/>
                    <a:ext cx="1" cy="24"/>
                  </a:xfrm>
                  <a:prstGeom prst="rect">
                    <a:avLst/>
                  </a:prstGeom>
                  <a:solidFill>
                    <a:srgbClr val="90909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99" name="Rectangle 14645"/>
                  <p:cNvSpPr>
                    <a:spLocks noChangeArrowheads="1"/>
                  </p:cNvSpPr>
                  <p:nvPr/>
                </p:nvSpPr>
                <p:spPr bwMode="auto">
                  <a:xfrm>
                    <a:off x="5141" y="2053"/>
                    <a:ext cx="1" cy="24"/>
                  </a:xfrm>
                  <a:prstGeom prst="rect">
                    <a:avLst/>
                  </a:prstGeom>
                  <a:solidFill>
                    <a:srgbClr val="92929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00" name="Rectangle 14646"/>
                  <p:cNvSpPr>
                    <a:spLocks noChangeArrowheads="1"/>
                  </p:cNvSpPr>
                  <p:nvPr/>
                </p:nvSpPr>
                <p:spPr bwMode="auto">
                  <a:xfrm>
                    <a:off x="5142" y="2053"/>
                    <a:ext cx="2" cy="24"/>
                  </a:xfrm>
                  <a:prstGeom prst="rect">
                    <a:avLst/>
                  </a:prstGeom>
                  <a:solidFill>
                    <a:srgbClr val="94949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01" name="Rectangle 14647"/>
                  <p:cNvSpPr>
                    <a:spLocks noChangeArrowheads="1"/>
                  </p:cNvSpPr>
                  <p:nvPr/>
                </p:nvSpPr>
                <p:spPr bwMode="auto">
                  <a:xfrm>
                    <a:off x="5144" y="2053"/>
                    <a:ext cx="1" cy="24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02" name="Rectangle 14648"/>
                  <p:cNvSpPr>
                    <a:spLocks noChangeArrowheads="1"/>
                  </p:cNvSpPr>
                  <p:nvPr/>
                </p:nvSpPr>
                <p:spPr bwMode="auto">
                  <a:xfrm>
                    <a:off x="5145" y="2053"/>
                    <a:ext cx="1" cy="24"/>
                  </a:xfrm>
                  <a:prstGeom prst="rect">
                    <a:avLst/>
                  </a:prstGeom>
                  <a:solidFill>
                    <a:srgbClr val="98989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03" name="Rectangle 14649"/>
                  <p:cNvSpPr>
                    <a:spLocks noChangeArrowheads="1"/>
                  </p:cNvSpPr>
                  <p:nvPr/>
                </p:nvSpPr>
                <p:spPr bwMode="auto">
                  <a:xfrm>
                    <a:off x="5146" y="2053"/>
                    <a:ext cx="2" cy="24"/>
                  </a:xfrm>
                  <a:prstGeom prst="rect">
                    <a:avLst/>
                  </a:prstGeom>
                  <a:solidFill>
                    <a:srgbClr val="9A9A9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04" name="Rectangle 14650"/>
                  <p:cNvSpPr>
                    <a:spLocks noChangeArrowheads="1"/>
                  </p:cNvSpPr>
                  <p:nvPr/>
                </p:nvSpPr>
                <p:spPr bwMode="auto">
                  <a:xfrm>
                    <a:off x="5148" y="2053"/>
                    <a:ext cx="1" cy="24"/>
                  </a:xfrm>
                  <a:prstGeom prst="rect">
                    <a:avLst/>
                  </a:prstGeom>
                  <a:solidFill>
                    <a:srgbClr val="9C9C9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05" name="Rectangle 14651"/>
                  <p:cNvSpPr>
                    <a:spLocks noChangeArrowheads="1"/>
                  </p:cNvSpPr>
                  <p:nvPr/>
                </p:nvSpPr>
                <p:spPr bwMode="auto">
                  <a:xfrm>
                    <a:off x="5149" y="2053"/>
                    <a:ext cx="2" cy="24"/>
                  </a:xfrm>
                  <a:prstGeom prst="rect">
                    <a:avLst/>
                  </a:prstGeom>
                  <a:solidFill>
                    <a:srgbClr val="9E9E9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06" name="Rectangle 14652"/>
                  <p:cNvSpPr>
                    <a:spLocks noChangeArrowheads="1"/>
                  </p:cNvSpPr>
                  <p:nvPr/>
                </p:nvSpPr>
                <p:spPr bwMode="auto">
                  <a:xfrm>
                    <a:off x="5151" y="2053"/>
                    <a:ext cx="1" cy="24"/>
                  </a:xfrm>
                  <a:prstGeom prst="rect">
                    <a:avLst/>
                  </a:prstGeom>
                  <a:solidFill>
                    <a:srgbClr val="A0A0A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07" name="Rectangle 14653"/>
                  <p:cNvSpPr>
                    <a:spLocks noChangeArrowheads="1"/>
                  </p:cNvSpPr>
                  <p:nvPr/>
                </p:nvSpPr>
                <p:spPr bwMode="auto">
                  <a:xfrm>
                    <a:off x="5152" y="2053"/>
                    <a:ext cx="1" cy="24"/>
                  </a:xfrm>
                  <a:prstGeom prst="rect">
                    <a:avLst/>
                  </a:prstGeom>
                  <a:solidFill>
                    <a:srgbClr val="A2A2A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08" name="Rectangle 14654"/>
                  <p:cNvSpPr>
                    <a:spLocks noChangeArrowheads="1"/>
                  </p:cNvSpPr>
                  <p:nvPr/>
                </p:nvSpPr>
                <p:spPr bwMode="auto">
                  <a:xfrm>
                    <a:off x="5153" y="2053"/>
                    <a:ext cx="1" cy="24"/>
                  </a:xfrm>
                  <a:prstGeom prst="rect">
                    <a:avLst/>
                  </a:prstGeom>
                  <a:solidFill>
                    <a:srgbClr val="A4A4A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09" name="Rectangle 14655"/>
                  <p:cNvSpPr>
                    <a:spLocks noChangeArrowheads="1"/>
                  </p:cNvSpPr>
                  <p:nvPr/>
                </p:nvSpPr>
                <p:spPr bwMode="auto">
                  <a:xfrm>
                    <a:off x="5154" y="2053"/>
                    <a:ext cx="1" cy="24"/>
                  </a:xfrm>
                  <a:prstGeom prst="rect">
                    <a:avLst/>
                  </a:prstGeom>
                  <a:solidFill>
                    <a:srgbClr val="A6A6A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10" name="Rectangle 14656"/>
                  <p:cNvSpPr>
                    <a:spLocks noChangeArrowheads="1"/>
                  </p:cNvSpPr>
                  <p:nvPr/>
                </p:nvSpPr>
                <p:spPr bwMode="auto">
                  <a:xfrm>
                    <a:off x="5155" y="2053"/>
                    <a:ext cx="2" cy="24"/>
                  </a:xfrm>
                  <a:prstGeom prst="rect">
                    <a:avLst/>
                  </a:prstGeom>
                  <a:solidFill>
                    <a:srgbClr val="A8A8A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11" name="Rectangle 14657"/>
                  <p:cNvSpPr>
                    <a:spLocks noChangeArrowheads="1"/>
                  </p:cNvSpPr>
                  <p:nvPr/>
                </p:nvSpPr>
                <p:spPr bwMode="auto">
                  <a:xfrm>
                    <a:off x="5157" y="2053"/>
                    <a:ext cx="1" cy="24"/>
                  </a:xfrm>
                  <a:prstGeom prst="rect">
                    <a:avLst/>
                  </a:prstGeom>
                  <a:solidFill>
                    <a:srgbClr val="AAAAA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12" name="Rectangle 14658"/>
                  <p:cNvSpPr>
                    <a:spLocks noChangeArrowheads="1"/>
                  </p:cNvSpPr>
                  <p:nvPr/>
                </p:nvSpPr>
                <p:spPr bwMode="auto">
                  <a:xfrm>
                    <a:off x="5158" y="2053"/>
                    <a:ext cx="1" cy="24"/>
                  </a:xfrm>
                  <a:prstGeom prst="rect">
                    <a:avLst/>
                  </a:prstGeom>
                  <a:solidFill>
                    <a:srgbClr val="ACACA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13" name="Rectangle 14659"/>
                  <p:cNvSpPr>
                    <a:spLocks noChangeArrowheads="1"/>
                  </p:cNvSpPr>
                  <p:nvPr/>
                </p:nvSpPr>
                <p:spPr bwMode="auto">
                  <a:xfrm>
                    <a:off x="5159" y="2053"/>
                    <a:ext cx="1" cy="24"/>
                  </a:xfrm>
                  <a:prstGeom prst="rect">
                    <a:avLst/>
                  </a:prstGeom>
                  <a:solidFill>
                    <a:srgbClr val="AEAEA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14" name="Rectangle 14660"/>
                  <p:cNvSpPr>
                    <a:spLocks noChangeArrowheads="1"/>
                  </p:cNvSpPr>
                  <p:nvPr/>
                </p:nvSpPr>
                <p:spPr bwMode="auto">
                  <a:xfrm>
                    <a:off x="5160" y="2053"/>
                    <a:ext cx="1" cy="24"/>
                  </a:xfrm>
                  <a:prstGeom prst="rect">
                    <a:avLst/>
                  </a:prstGeom>
                  <a:solidFill>
                    <a:srgbClr val="B0B0B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15" name="Rectangle 14661"/>
                  <p:cNvSpPr>
                    <a:spLocks noChangeArrowheads="1"/>
                  </p:cNvSpPr>
                  <p:nvPr/>
                </p:nvSpPr>
                <p:spPr bwMode="auto">
                  <a:xfrm>
                    <a:off x="5161" y="2053"/>
                    <a:ext cx="2" cy="24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16" name="Rectangle 14662"/>
                  <p:cNvSpPr>
                    <a:spLocks noChangeArrowheads="1"/>
                  </p:cNvSpPr>
                  <p:nvPr/>
                </p:nvSpPr>
                <p:spPr bwMode="auto">
                  <a:xfrm>
                    <a:off x="5163" y="2053"/>
                    <a:ext cx="1" cy="24"/>
                  </a:xfrm>
                  <a:prstGeom prst="rect">
                    <a:avLst/>
                  </a:prstGeom>
                  <a:solidFill>
                    <a:srgbClr val="B4B4B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17" name="Rectangle 14663"/>
                  <p:cNvSpPr>
                    <a:spLocks noChangeArrowheads="1"/>
                  </p:cNvSpPr>
                  <p:nvPr/>
                </p:nvSpPr>
                <p:spPr bwMode="auto">
                  <a:xfrm>
                    <a:off x="5164" y="2053"/>
                    <a:ext cx="1" cy="24"/>
                  </a:xfrm>
                  <a:prstGeom prst="rect">
                    <a:avLst/>
                  </a:prstGeom>
                  <a:solidFill>
                    <a:srgbClr val="B6B6B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18" name="Rectangle 14664"/>
                  <p:cNvSpPr>
                    <a:spLocks noChangeArrowheads="1"/>
                  </p:cNvSpPr>
                  <p:nvPr/>
                </p:nvSpPr>
                <p:spPr bwMode="auto">
                  <a:xfrm>
                    <a:off x="5165" y="2053"/>
                    <a:ext cx="2" cy="24"/>
                  </a:xfrm>
                  <a:prstGeom prst="rect">
                    <a:avLst/>
                  </a:prstGeom>
                  <a:solidFill>
                    <a:srgbClr val="B8B8B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19" name="Rectangle 14665"/>
                  <p:cNvSpPr>
                    <a:spLocks noChangeArrowheads="1"/>
                  </p:cNvSpPr>
                  <p:nvPr/>
                </p:nvSpPr>
                <p:spPr bwMode="auto">
                  <a:xfrm>
                    <a:off x="5167" y="2053"/>
                    <a:ext cx="1" cy="24"/>
                  </a:xfrm>
                  <a:prstGeom prst="rect">
                    <a:avLst/>
                  </a:prstGeom>
                  <a:solidFill>
                    <a:srgbClr val="BABAB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20" name="Rectangle 14666"/>
                  <p:cNvSpPr>
                    <a:spLocks noChangeArrowheads="1"/>
                  </p:cNvSpPr>
                  <p:nvPr/>
                </p:nvSpPr>
                <p:spPr bwMode="auto">
                  <a:xfrm>
                    <a:off x="5168" y="2053"/>
                    <a:ext cx="1" cy="24"/>
                  </a:xfrm>
                  <a:prstGeom prst="rect">
                    <a:avLst/>
                  </a:prstGeom>
                  <a:solidFill>
                    <a:srgbClr val="BCBCB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21" name="Rectangle 14667"/>
                  <p:cNvSpPr>
                    <a:spLocks noChangeArrowheads="1"/>
                  </p:cNvSpPr>
                  <p:nvPr/>
                </p:nvSpPr>
                <p:spPr bwMode="auto">
                  <a:xfrm>
                    <a:off x="5169" y="2053"/>
                    <a:ext cx="2" cy="24"/>
                  </a:xfrm>
                  <a:prstGeom prst="rect">
                    <a:avLst/>
                  </a:prstGeom>
                  <a:solidFill>
                    <a:srgbClr val="BEBEB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22" name="Rectangle 14668"/>
                  <p:cNvSpPr>
                    <a:spLocks noChangeArrowheads="1"/>
                  </p:cNvSpPr>
                  <p:nvPr/>
                </p:nvSpPr>
                <p:spPr bwMode="auto">
                  <a:xfrm>
                    <a:off x="5171" y="2053"/>
                    <a:ext cx="1" cy="24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23" name="Rectangle 14669"/>
                  <p:cNvSpPr>
                    <a:spLocks noChangeArrowheads="1"/>
                  </p:cNvSpPr>
                  <p:nvPr/>
                </p:nvSpPr>
                <p:spPr bwMode="auto">
                  <a:xfrm>
                    <a:off x="5172" y="2053"/>
                    <a:ext cx="1" cy="24"/>
                  </a:xfrm>
                  <a:prstGeom prst="rect">
                    <a:avLst/>
                  </a:prstGeom>
                  <a:solidFill>
                    <a:srgbClr val="C2C2C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24" name="Rectangle 14670"/>
                  <p:cNvSpPr>
                    <a:spLocks noChangeArrowheads="1"/>
                  </p:cNvSpPr>
                  <p:nvPr/>
                </p:nvSpPr>
                <p:spPr bwMode="auto">
                  <a:xfrm>
                    <a:off x="5173" y="2053"/>
                    <a:ext cx="1" cy="24"/>
                  </a:xfrm>
                  <a:prstGeom prst="rect">
                    <a:avLst/>
                  </a:prstGeom>
                  <a:solidFill>
                    <a:srgbClr val="C4C4C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25" name="Rectangle 14671"/>
                  <p:cNvSpPr>
                    <a:spLocks noChangeArrowheads="1"/>
                  </p:cNvSpPr>
                  <p:nvPr/>
                </p:nvSpPr>
                <p:spPr bwMode="auto">
                  <a:xfrm>
                    <a:off x="5174" y="2053"/>
                    <a:ext cx="1" cy="24"/>
                  </a:xfrm>
                  <a:prstGeom prst="rect">
                    <a:avLst/>
                  </a:prstGeom>
                  <a:solidFill>
                    <a:srgbClr val="C6C6C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26" name="Rectangle 14672"/>
                  <p:cNvSpPr>
                    <a:spLocks noChangeArrowheads="1"/>
                  </p:cNvSpPr>
                  <p:nvPr/>
                </p:nvSpPr>
                <p:spPr bwMode="auto">
                  <a:xfrm>
                    <a:off x="5175" y="2053"/>
                    <a:ext cx="2" cy="24"/>
                  </a:xfrm>
                  <a:prstGeom prst="rect">
                    <a:avLst/>
                  </a:prstGeom>
                  <a:solidFill>
                    <a:srgbClr val="C8C8C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27" name="Rectangle 14673"/>
                  <p:cNvSpPr>
                    <a:spLocks noChangeArrowheads="1"/>
                  </p:cNvSpPr>
                  <p:nvPr/>
                </p:nvSpPr>
                <p:spPr bwMode="auto">
                  <a:xfrm>
                    <a:off x="5177" y="2053"/>
                    <a:ext cx="1" cy="24"/>
                  </a:xfrm>
                  <a:prstGeom prst="rect">
                    <a:avLst/>
                  </a:prstGeom>
                  <a:solidFill>
                    <a:srgbClr val="CACAC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28" name="Rectangle 14674"/>
                  <p:cNvSpPr>
                    <a:spLocks noChangeArrowheads="1"/>
                  </p:cNvSpPr>
                  <p:nvPr/>
                </p:nvSpPr>
                <p:spPr bwMode="auto">
                  <a:xfrm>
                    <a:off x="5178" y="2053"/>
                    <a:ext cx="1" cy="24"/>
                  </a:xfrm>
                  <a:prstGeom prst="rect">
                    <a:avLst/>
                  </a:prstGeom>
                  <a:solidFill>
                    <a:srgbClr val="CCCCC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29" name="Rectangle 14675"/>
                  <p:cNvSpPr>
                    <a:spLocks noChangeArrowheads="1"/>
                  </p:cNvSpPr>
                  <p:nvPr/>
                </p:nvSpPr>
                <p:spPr bwMode="auto">
                  <a:xfrm>
                    <a:off x="5179" y="2053"/>
                    <a:ext cx="2" cy="24"/>
                  </a:xfrm>
                  <a:prstGeom prst="rect">
                    <a:avLst/>
                  </a:prstGeom>
                  <a:solidFill>
                    <a:srgbClr val="CECEC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30" name="Rectangle 14676"/>
                  <p:cNvSpPr>
                    <a:spLocks noChangeArrowheads="1"/>
                  </p:cNvSpPr>
                  <p:nvPr/>
                </p:nvSpPr>
                <p:spPr bwMode="auto">
                  <a:xfrm>
                    <a:off x="5181" y="2053"/>
                    <a:ext cx="1" cy="24"/>
                  </a:xfrm>
                  <a:prstGeom prst="rect">
                    <a:avLst/>
                  </a:prstGeom>
                  <a:solidFill>
                    <a:srgbClr val="D0D0D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31" name="Rectangle 14677"/>
                  <p:cNvSpPr>
                    <a:spLocks noChangeArrowheads="1"/>
                  </p:cNvSpPr>
                  <p:nvPr/>
                </p:nvSpPr>
                <p:spPr bwMode="auto">
                  <a:xfrm>
                    <a:off x="5182" y="2053"/>
                    <a:ext cx="1" cy="24"/>
                  </a:xfrm>
                  <a:prstGeom prst="rect">
                    <a:avLst/>
                  </a:prstGeom>
                  <a:solidFill>
                    <a:srgbClr val="D2D2D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32" name="Rectangle 14678"/>
                  <p:cNvSpPr>
                    <a:spLocks noChangeArrowheads="1"/>
                  </p:cNvSpPr>
                  <p:nvPr/>
                </p:nvSpPr>
                <p:spPr bwMode="auto">
                  <a:xfrm>
                    <a:off x="5183" y="2053"/>
                    <a:ext cx="2" cy="24"/>
                  </a:xfrm>
                  <a:prstGeom prst="rect">
                    <a:avLst/>
                  </a:prstGeom>
                  <a:solidFill>
                    <a:srgbClr val="D4D4D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33" name="Rectangle 14679"/>
                  <p:cNvSpPr>
                    <a:spLocks noChangeArrowheads="1"/>
                  </p:cNvSpPr>
                  <p:nvPr/>
                </p:nvSpPr>
                <p:spPr bwMode="auto">
                  <a:xfrm>
                    <a:off x="5185" y="2053"/>
                    <a:ext cx="1" cy="24"/>
                  </a:xfrm>
                  <a:prstGeom prst="rect">
                    <a:avLst/>
                  </a:prstGeom>
                  <a:solidFill>
                    <a:srgbClr val="D6D6D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34" name="Rectangle 14680"/>
                  <p:cNvSpPr>
                    <a:spLocks noChangeArrowheads="1"/>
                  </p:cNvSpPr>
                  <p:nvPr/>
                </p:nvSpPr>
                <p:spPr bwMode="auto">
                  <a:xfrm>
                    <a:off x="5186" y="2053"/>
                    <a:ext cx="1" cy="24"/>
                  </a:xfrm>
                  <a:prstGeom prst="rect">
                    <a:avLst/>
                  </a:prstGeom>
                  <a:solidFill>
                    <a:srgbClr val="D8D8D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35" name="Rectangle 14681"/>
                  <p:cNvSpPr>
                    <a:spLocks noChangeArrowheads="1"/>
                  </p:cNvSpPr>
                  <p:nvPr/>
                </p:nvSpPr>
                <p:spPr bwMode="auto">
                  <a:xfrm>
                    <a:off x="5187" y="2053"/>
                    <a:ext cx="2" cy="24"/>
                  </a:xfrm>
                  <a:prstGeom prst="rect">
                    <a:avLst/>
                  </a:prstGeom>
                  <a:solidFill>
                    <a:srgbClr val="DADAD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36" name="Rectangle 14682"/>
                  <p:cNvSpPr>
                    <a:spLocks noChangeArrowheads="1"/>
                  </p:cNvSpPr>
                  <p:nvPr/>
                </p:nvSpPr>
                <p:spPr bwMode="auto">
                  <a:xfrm>
                    <a:off x="5189" y="2053"/>
                    <a:ext cx="1" cy="24"/>
                  </a:xfrm>
                  <a:prstGeom prst="rect">
                    <a:avLst/>
                  </a:prstGeom>
                  <a:solidFill>
                    <a:srgbClr val="DCDCD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37" name="Rectangle 14683"/>
                  <p:cNvSpPr>
                    <a:spLocks noChangeArrowheads="1"/>
                  </p:cNvSpPr>
                  <p:nvPr/>
                </p:nvSpPr>
                <p:spPr bwMode="auto">
                  <a:xfrm>
                    <a:off x="5190" y="2053"/>
                    <a:ext cx="2" cy="24"/>
                  </a:xfrm>
                  <a:prstGeom prst="rect">
                    <a:avLst/>
                  </a:prstGeom>
                  <a:solidFill>
                    <a:srgbClr val="DEDED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38" name="Rectangle 14684"/>
                  <p:cNvSpPr>
                    <a:spLocks noChangeArrowheads="1"/>
                  </p:cNvSpPr>
                  <p:nvPr/>
                </p:nvSpPr>
                <p:spPr bwMode="auto">
                  <a:xfrm>
                    <a:off x="5192" y="2053"/>
                    <a:ext cx="1" cy="24"/>
                  </a:xfrm>
                  <a:prstGeom prst="rect">
                    <a:avLst/>
                  </a:prstGeom>
                  <a:solidFill>
                    <a:srgbClr val="E0E0E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39" name="Rectangle 14685"/>
                  <p:cNvSpPr>
                    <a:spLocks noChangeArrowheads="1"/>
                  </p:cNvSpPr>
                  <p:nvPr/>
                </p:nvSpPr>
                <p:spPr bwMode="auto">
                  <a:xfrm>
                    <a:off x="5193" y="2053"/>
                    <a:ext cx="3" cy="24"/>
                  </a:xfrm>
                  <a:prstGeom prst="rect">
                    <a:avLst/>
                  </a:prstGeom>
                  <a:solidFill>
                    <a:srgbClr val="E2E2E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40" name="Rectangle 14686"/>
                  <p:cNvSpPr>
                    <a:spLocks noChangeArrowheads="1"/>
                  </p:cNvSpPr>
                  <p:nvPr/>
                </p:nvSpPr>
                <p:spPr bwMode="auto">
                  <a:xfrm>
                    <a:off x="5196" y="2053"/>
                    <a:ext cx="2" cy="24"/>
                  </a:xfrm>
                  <a:prstGeom prst="rect">
                    <a:avLst/>
                  </a:prstGeom>
                  <a:solidFill>
                    <a:srgbClr val="E4E4E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41" name="Rectangle 14687"/>
                  <p:cNvSpPr>
                    <a:spLocks noChangeArrowheads="1"/>
                  </p:cNvSpPr>
                  <p:nvPr/>
                </p:nvSpPr>
                <p:spPr bwMode="auto">
                  <a:xfrm>
                    <a:off x="5198" y="2053"/>
                    <a:ext cx="1" cy="24"/>
                  </a:xfrm>
                  <a:prstGeom prst="rect">
                    <a:avLst/>
                  </a:prstGeom>
                  <a:solidFill>
                    <a:srgbClr val="E6E6E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42" name="Rectangle 14688"/>
                  <p:cNvSpPr>
                    <a:spLocks noChangeArrowheads="1"/>
                  </p:cNvSpPr>
                  <p:nvPr/>
                </p:nvSpPr>
                <p:spPr bwMode="auto">
                  <a:xfrm>
                    <a:off x="5199" y="2053"/>
                    <a:ext cx="2" cy="24"/>
                  </a:xfrm>
                  <a:prstGeom prst="rect">
                    <a:avLst/>
                  </a:prstGeom>
                  <a:solidFill>
                    <a:srgbClr val="E8E8E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43" name="Rectangle 14689"/>
                  <p:cNvSpPr>
                    <a:spLocks noChangeArrowheads="1"/>
                  </p:cNvSpPr>
                  <p:nvPr/>
                </p:nvSpPr>
                <p:spPr bwMode="auto">
                  <a:xfrm>
                    <a:off x="5201" y="2053"/>
                    <a:ext cx="2" cy="24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44" name="Rectangle 14690"/>
                  <p:cNvSpPr>
                    <a:spLocks noChangeArrowheads="1"/>
                  </p:cNvSpPr>
                  <p:nvPr/>
                </p:nvSpPr>
                <p:spPr bwMode="auto">
                  <a:xfrm>
                    <a:off x="5203" y="2053"/>
                    <a:ext cx="2" cy="24"/>
                  </a:xfrm>
                  <a:prstGeom prst="rect">
                    <a:avLst/>
                  </a:prstGeom>
                  <a:solidFill>
                    <a:srgbClr val="ECECE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45" name="Rectangle 14691"/>
                  <p:cNvSpPr>
                    <a:spLocks noChangeArrowheads="1"/>
                  </p:cNvSpPr>
                  <p:nvPr/>
                </p:nvSpPr>
                <p:spPr bwMode="auto">
                  <a:xfrm>
                    <a:off x="5205" y="2053"/>
                    <a:ext cx="3" cy="24"/>
                  </a:xfrm>
                  <a:prstGeom prst="rect">
                    <a:avLst/>
                  </a:prstGeom>
                  <a:solidFill>
                    <a:srgbClr val="EEEE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46" name="Rectangle 14692"/>
                  <p:cNvSpPr>
                    <a:spLocks noChangeArrowheads="1"/>
                  </p:cNvSpPr>
                  <p:nvPr/>
                </p:nvSpPr>
                <p:spPr bwMode="auto">
                  <a:xfrm>
                    <a:off x="5208" y="2053"/>
                    <a:ext cx="2" cy="24"/>
                  </a:xfrm>
                  <a:prstGeom prst="rect">
                    <a:avLst/>
                  </a:prstGeom>
                  <a:solidFill>
                    <a:srgbClr val="F0F0F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47" name="Rectangle 14693"/>
                  <p:cNvSpPr>
                    <a:spLocks noChangeArrowheads="1"/>
                  </p:cNvSpPr>
                  <p:nvPr/>
                </p:nvSpPr>
                <p:spPr bwMode="auto">
                  <a:xfrm>
                    <a:off x="5210" y="2053"/>
                    <a:ext cx="3" cy="24"/>
                  </a:xfrm>
                  <a:prstGeom prst="rect">
                    <a:avLst/>
                  </a:prstGeom>
                  <a:solidFill>
                    <a:srgbClr val="F2F2F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48" name="Rectangle 14694"/>
                  <p:cNvSpPr>
                    <a:spLocks noChangeArrowheads="1"/>
                  </p:cNvSpPr>
                  <p:nvPr/>
                </p:nvSpPr>
                <p:spPr bwMode="auto">
                  <a:xfrm>
                    <a:off x="5213" y="2053"/>
                    <a:ext cx="4" cy="24"/>
                  </a:xfrm>
                  <a:prstGeom prst="rect">
                    <a:avLst/>
                  </a:prstGeom>
                  <a:solidFill>
                    <a:srgbClr val="F4F4F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49" name="Rectangle 14695"/>
                  <p:cNvSpPr>
                    <a:spLocks noChangeArrowheads="1"/>
                  </p:cNvSpPr>
                  <p:nvPr/>
                </p:nvSpPr>
                <p:spPr bwMode="auto">
                  <a:xfrm>
                    <a:off x="5217" y="2053"/>
                    <a:ext cx="3" cy="24"/>
                  </a:xfrm>
                  <a:prstGeom prst="rect">
                    <a:avLst/>
                  </a:prstGeom>
                  <a:solidFill>
                    <a:srgbClr val="F6F6F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50" name="Rectangle 14696"/>
                  <p:cNvSpPr>
                    <a:spLocks noChangeArrowheads="1"/>
                  </p:cNvSpPr>
                  <p:nvPr/>
                </p:nvSpPr>
                <p:spPr bwMode="auto">
                  <a:xfrm>
                    <a:off x="5220" y="2053"/>
                    <a:ext cx="4" cy="24"/>
                  </a:xfrm>
                  <a:prstGeom prst="rect">
                    <a:avLst/>
                  </a:prstGeom>
                  <a:solidFill>
                    <a:srgbClr val="F8F8F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51" name="Rectangle 14697"/>
                  <p:cNvSpPr>
                    <a:spLocks noChangeArrowheads="1"/>
                  </p:cNvSpPr>
                  <p:nvPr/>
                </p:nvSpPr>
                <p:spPr bwMode="auto">
                  <a:xfrm>
                    <a:off x="5224" y="2053"/>
                    <a:ext cx="5" cy="24"/>
                  </a:xfrm>
                  <a:prstGeom prst="rect">
                    <a:avLst/>
                  </a:prstGeom>
                  <a:solidFill>
                    <a:srgbClr val="FAFAF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52" name="Rectangle 14698"/>
                  <p:cNvSpPr>
                    <a:spLocks noChangeArrowheads="1"/>
                  </p:cNvSpPr>
                  <p:nvPr/>
                </p:nvSpPr>
                <p:spPr bwMode="auto">
                  <a:xfrm>
                    <a:off x="5229" y="2053"/>
                    <a:ext cx="7" cy="24"/>
                  </a:xfrm>
                  <a:prstGeom prst="rect">
                    <a:avLst/>
                  </a:prstGeom>
                  <a:solidFill>
                    <a:srgbClr val="FCFCF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53" name="Rectangle 14699"/>
                  <p:cNvSpPr>
                    <a:spLocks noChangeArrowheads="1"/>
                  </p:cNvSpPr>
                  <p:nvPr/>
                </p:nvSpPr>
                <p:spPr bwMode="auto">
                  <a:xfrm>
                    <a:off x="5236" y="2053"/>
                    <a:ext cx="18" cy="24"/>
                  </a:xfrm>
                  <a:prstGeom prst="rect">
                    <a:avLst/>
                  </a:prstGeom>
                  <a:solidFill>
                    <a:srgbClr val="FEFEF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54" name="Rectangle 14700"/>
                  <p:cNvSpPr>
                    <a:spLocks noChangeArrowheads="1"/>
                  </p:cNvSpPr>
                  <p:nvPr/>
                </p:nvSpPr>
                <p:spPr bwMode="auto">
                  <a:xfrm>
                    <a:off x="5254" y="2053"/>
                    <a:ext cx="7" cy="24"/>
                  </a:xfrm>
                  <a:prstGeom prst="rect">
                    <a:avLst/>
                  </a:prstGeom>
                  <a:solidFill>
                    <a:srgbClr val="FCFCF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55" name="Rectangle 14701"/>
                  <p:cNvSpPr>
                    <a:spLocks noChangeArrowheads="1"/>
                  </p:cNvSpPr>
                  <p:nvPr/>
                </p:nvSpPr>
                <p:spPr bwMode="auto">
                  <a:xfrm>
                    <a:off x="5261" y="2053"/>
                    <a:ext cx="4" cy="24"/>
                  </a:xfrm>
                  <a:prstGeom prst="rect">
                    <a:avLst/>
                  </a:prstGeom>
                  <a:solidFill>
                    <a:srgbClr val="FAFAF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56" name="Rectangle 14702"/>
                  <p:cNvSpPr>
                    <a:spLocks noChangeArrowheads="1"/>
                  </p:cNvSpPr>
                  <p:nvPr/>
                </p:nvSpPr>
                <p:spPr bwMode="auto">
                  <a:xfrm>
                    <a:off x="5265" y="2053"/>
                    <a:ext cx="4" cy="24"/>
                  </a:xfrm>
                  <a:prstGeom prst="rect">
                    <a:avLst/>
                  </a:prstGeom>
                  <a:solidFill>
                    <a:srgbClr val="F8F8F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57" name="Rectangle 14703"/>
                  <p:cNvSpPr>
                    <a:spLocks noChangeArrowheads="1"/>
                  </p:cNvSpPr>
                  <p:nvPr/>
                </p:nvSpPr>
                <p:spPr bwMode="auto">
                  <a:xfrm>
                    <a:off x="5269" y="2053"/>
                    <a:ext cx="4" cy="24"/>
                  </a:xfrm>
                  <a:prstGeom prst="rect">
                    <a:avLst/>
                  </a:prstGeom>
                  <a:solidFill>
                    <a:srgbClr val="F6F6F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58" name="Rectangle 14704"/>
                  <p:cNvSpPr>
                    <a:spLocks noChangeArrowheads="1"/>
                  </p:cNvSpPr>
                  <p:nvPr/>
                </p:nvSpPr>
                <p:spPr bwMode="auto">
                  <a:xfrm>
                    <a:off x="5273" y="2053"/>
                    <a:ext cx="3" cy="24"/>
                  </a:xfrm>
                  <a:prstGeom prst="rect">
                    <a:avLst/>
                  </a:prstGeom>
                  <a:solidFill>
                    <a:srgbClr val="F4F4F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59" name="Rectangle 14705"/>
                  <p:cNvSpPr>
                    <a:spLocks noChangeArrowheads="1"/>
                  </p:cNvSpPr>
                  <p:nvPr/>
                </p:nvSpPr>
                <p:spPr bwMode="auto">
                  <a:xfrm>
                    <a:off x="5276" y="2053"/>
                    <a:ext cx="2" cy="24"/>
                  </a:xfrm>
                  <a:prstGeom prst="rect">
                    <a:avLst/>
                  </a:prstGeom>
                  <a:solidFill>
                    <a:srgbClr val="F2F2F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60" name="Rectangle 14706"/>
                  <p:cNvSpPr>
                    <a:spLocks noChangeArrowheads="1"/>
                  </p:cNvSpPr>
                  <p:nvPr/>
                </p:nvSpPr>
                <p:spPr bwMode="auto">
                  <a:xfrm>
                    <a:off x="5278" y="2053"/>
                    <a:ext cx="2" cy="24"/>
                  </a:xfrm>
                  <a:prstGeom prst="rect">
                    <a:avLst/>
                  </a:prstGeom>
                  <a:solidFill>
                    <a:srgbClr val="F0F0F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61" name="Rectangle 14707"/>
                  <p:cNvSpPr>
                    <a:spLocks noChangeArrowheads="1"/>
                  </p:cNvSpPr>
                  <p:nvPr/>
                </p:nvSpPr>
                <p:spPr bwMode="auto">
                  <a:xfrm>
                    <a:off x="5280" y="2053"/>
                    <a:ext cx="3" cy="24"/>
                  </a:xfrm>
                  <a:prstGeom prst="rect">
                    <a:avLst/>
                  </a:prstGeom>
                  <a:solidFill>
                    <a:srgbClr val="EEEE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62" name="Rectangle 14708"/>
                  <p:cNvSpPr>
                    <a:spLocks noChangeArrowheads="1"/>
                  </p:cNvSpPr>
                  <p:nvPr/>
                </p:nvSpPr>
                <p:spPr bwMode="auto">
                  <a:xfrm>
                    <a:off x="5283" y="2053"/>
                    <a:ext cx="2" cy="24"/>
                  </a:xfrm>
                  <a:prstGeom prst="rect">
                    <a:avLst/>
                  </a:prstGeom>
                  <a:solidFill>
                    <a:srgbClr val="ECECE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63" name="Rectangle 14709"/>
                  <p:cNvSpPr>
                    <a:spLocks noChangeArrowheads="1"/>
                  </p:cNvSpPr>
                  <p:nvPr/>
                </p:nvSpPr>
                <p:spPr bwMode="auto">
                  <a:xfrm>
                    <a:off x="5285" y="2053"/>
                    <a:ext cx="2" cy="24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64" name="Rectangle 14710"/>
                  <p:cNvSpPr>
                    <a:spLocks noChangeArrowheads="1"/>
                  </p:cNvSpPr>
                  <p:nvPr/>
                </p:nvSpPr>
                <p:spPr bwMode="auto">
                  <a:xfrm>
                    <a:off x="5287" y="2053"/>
                    <a:ext cx="1" cy="24"/>
                  </a:xfrm>
                  <a:prstGeom prst="rect">
                    <a:avLst/>
                  </a:prstGeom>
                  <a:solidFill>
                    <a:srgbClr val="E8E8E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65" name="Rectangle 14711"/>
                  <p:cNvSpPr>
                    <a:spLocks noChangeArrowheads="1"/>
                  </p:cNvSpPr>
                  <p:nvPr/>
                </p:nvSpPr>
                <p:spPr bwMode="auto">
                  <a:xfrm>
                    <a:off x="5288" y="2053"/>
                    <a:ext cx="2" cy="24"/>
                  </a:xfrm>
                  <a:prstGeom prst="rect">
                    <a:avLst/>
                  </a:prstGeom>
                  <a:solidFill>
                    <a:srgbClr val="E6E6E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66" name="Rectangle 14712"/>
                  <p:cNvSpPr>
                    <a:spLocks noChangeArrowheads="1"/>
                  </p:cNvSpPr>
                  <p:nvPr/>
                </p:nvSpPr>
                <p:spPr bwMode="auto">
                  <a:xfrm>
                    <a:off x="5290" y="2053"/>
                    <a:ext cx="2" cy="24"/>
                  </a:xfrm>
                  <a:prstGeom prst="rect">
                    <a:avLst/>
                  </a:prstGeom>
                  <a:solidFill>
                    <a:srgbClr val="E4E4E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67" name="Rectangle 14713"/>
                  <p:cNvSpPr>
                    <a:spLocks noChangeArrowheads="1"/>
                  </p:cNvSpPr>
                  <p:nvPr/>
                </p:nvSpPr>
                <p:spPr bwMode="auto">
                  <a:xfrm>
                    <a:off x="5292" y="2053"/>
                    <a:ext cx="2" cy="24"/>
                  </a:xfrm>
                  <a:prstGeom prst="rect">
                    <a:avLst/>
                  </a:prstGeom>
                  <a:solidFill>
                    <a:srgbClr val="E2E2E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68" name="Rectangle 14714"/>
                  <p:cNvSpPr>
                    <a:spLocks noChangeArrowheads="1"/>
                  </p:cNvSpPr>
                  <p:nvPr/>
                </p:nvSpPr>
                <p:spPr bwMode="auto">
                  <a:xfrm>
                    <a:off x="5294" y="2053"/>
                    <a:ext cx="2" cy="24"/>
                  </a:xfrm>
                  <a:prstGeom prst="rect">
                    <a:avLst/>
                  </a:prstGeom>
                  <a:solidFill>
                    <a:srgbClr val="E0E0E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69" name="Rectangle 14715"/>
                  <p:cNvSpPr>
                    <a:spLocks noChangeArrowheads="1"/>
                  </p:cNvSpPr>
                  <p:nvPr/>
                </p:nvSpPr>
                <p:spPr bwMode="auto">
                  <a:xfrm>
                    <a:off x="5296" y="2053"/>
                    <a:ext cx="1" cy="24"/>
                  </a:xfrm>
                  <a:prstGeom prst="rect">
                    <a:avLst/>
                  </a:prstGeom>
                  <a:solidFill>
                    <a:srgbClr val="DEDED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70" name="Rectangle 14716"/>
                  <p:cNvSpPr>
                    <a:spLocks noChangeArrowheads="1"/>
                  </p:cNvSpPr>
                  <p:nvPr/>
                </p:nvSpPr>
                <p:spPr bwMode="auto">
                  <a:xfrm>
                    <a:off x="5297" y="2053"/>
                    <a:ext cx="2" cy="24"/>
                  </a:xfrm>
                  <a:prstGeom prst="rect">
                    <a:avLst/>
                  </a:prstGeom>
                  <a:solidFill>
                    <a:srgbClr val="DCDCD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71" name="Rectangle 14717"/>
                  <p:cNvSpPr>
                    <a:spLocks noChangeArrowheads="1"/>
                  </p:cNvSpPr>
                  <p:nvPr/>
                </p:nvSpPr>
                <p:spPr bwMode="auto">
                  <a:xfrm>
                    <a:off x="5299" y="2053"/>
                    <a:ext cx="1" cy="24"/>
                  </a:xfrm>
                  <a:prstGeom prst="rect">
                    <a:avLst/>
                  </a:prstGeom>
                  <a:solidFill>
                    <a:srgbClr val="DADAD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72" name="Rectangle 14718"/>
                  <p:cNvSpPr>
                    <a:spLocks noChangeArrowheads="1"/>
                  </p:cNvSpPr>
                  <p:nvPr/>
                </p:nvSpPr>
                <p:spPr bwMode="auto">
                  <a:xfrm>
                    <a:off x="5300" y="2053"/>
                    <a:ext cx="1" cy="24"/>
                  </a:xfrm>
                  <a:prstGeom prst="rect">
                    <a:avLst/>
                  </a:prstGeom>
                  <a:solidFill>
                    <a:srgbClr val="D8D8D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73" name="Rectangle 14719"/>
                  <p:cNvSpPr>
                    <a:spLocks noChangeArrowheads="1"/>
                  </p:cNvSpPr>
                  <p:nvPr/>
                </p:nvSpPr>
                <p:spPr bwMode="auto">
                  <a:xfrm>
                    <a:off x="5301" y="2053"/>
                    <a:ext cx="2" cy="24"/>
                  </a:xfrm>
                  <a:prstGeom prst="rect">
                    <a:avLst/>
                  </a:prstGeom>
                  <a:solidFill>
                    <a:srgbClr val="D6D6D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74" name="Rectangle 14720"/>
                  <p:cNvSpPr>
                    <a:spLocks noChangeArrowheads="1"/>
                  </p:cNvSpPr>
                  <p:nvPr/>
                </p:nvSpPr>
                <p:spPr bwMode="auto">
                  <a:xfrm>
                    <a:off x="5303" y="2053"/>
                    <a:ext cx="1" cy="24"/>
                  </a:xfrm>
                  <a:prstGeom prst="rect">
                    <a:avLst/>
                  </a:prstGeom>
                  <a:solidFill>
                    <a:srgbClr val="D4D4D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75" name="Rectangle 14721"/>
                  <p:cNvSpPr>
                    <a:spLocks noChangeArrowheads="1"/>
                  </p:cNvSpPr>
                  <p:nvPr/>
                </p:nvSpPr>
                <p:spPr bwMode="auto">
                  <a:xfrm>
                    <a:off x="5304" y="2053"/>
                    <a:ext cx="2" cy="24"/>
                  </a:xfrm>
                  <a:prstGeom prst="rect">
                    <a:avLst/>
                  </a:prstGeom>
                  <a:solidFill>
                    <a:srgbClr val="D2D2D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76" name="Rectangle 14722"/>
                  <p:cNvSpPr>
                    <a:spLocks noChangeArrowheads="1"/>
                  </p:cNvSpPr>
                  <p:nvPr/>
                </p:nvSpPr>
                <p:spPr bwMode="auto">
                  <a:xfrm>
                    <a:off x="5306" y="2053"/>
                    <a:ext cx="1" cy="24"/>
                  </a:xfrm>
                  <a:prstGeom prst="rect">
                    <a:avLst/>
                  </a:prstGeom>
                  <a:solidFill>
                    <a:srgbClr val="D0D0D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77" name="Rectangle 14723"/>
                  <p:cNvSpPr>
                    <a:spLocks noChangeArrowheads="1"/>
                  </p:cNvSpPr>
                  <p:nvPr/>
                </p:nvSpPr>
                <p:spPr bwMode="auto">
                  <a:xfrm>
                    <a:off x="5307" y="2053"/>
                    <a:ext cx="1" cy="24"/>
                  </a:xfrm>
                  <a:prstGeom prst="rect">
                    <a:avLst/>
                  </a:prstGeom>
                  <a:solidFill>
                    <a:srgbClr val="CECEC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78" name="Rectangle 14724"/>
                  <p:cNvSpPr>
                    <a:spLocks noChangeArrowheads="1"/>
                  </p:cNvSpPr>
                  <p:nvPr/>
                </p:nvSpPr>
                <p:spPr bwMode="auto">
                  <a:xfrm>
                    <a:off x="5308" y="2053"/>
                    <a:ext cx="1" cy="24"/>
                  </a:xfrm>
                  <a:prstGeom prst="rect">
                    <a:avLst/>
                  </a:prstGeom>
                  <a:solidFill>
                    <a:srgbClr val="CCCCC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79" name="Rectangle 14725"/>
                  <p:cNvSpPr>
                    <a:spLocks noChangeArrowheads="1"/>
                  </p:cNvSpPr>
                  <p:nvPr/>
                </p:nvSpPr>
                <p:spPr bwMode="auto">
                  <a:xfrm>
                    <a:off x="5309" y="2053"/>
                    <a:ext cx="2" cy="24"/>
                  </a:xfrm>
                  <a:prstGeom prst="rect">
                    <a:avLst/>
                  </a:prstGeom>
                  <a:solidFill>
                    <a:srgbClr val="CACAC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80" name="Rectangle 14726"/>
                  <p:cNvSpPr>
                    <a:spLocks noChangeArrowheads="1"/>
                  </p:cNvSpPr>
                  <p:nvPr/>
                </p:nvSpPr>
                <p:spPr bwMode="auto">
                  <a:xfrm>
                    <a:off x="5311" y="2053"/>
                    <a:ext cx="2" cy="24"/>
                  </a:xfrm>
                  <a:prstGeom prst="rect">
                    <a:avLst/>
                  </a:prstGeom>
                  <a:solidFill>
                    <a:srgbClr val="C8C8C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81" name="Rectangle 14727"/>
                  <p:cNvSpPr>
                    <a:spLocks noChangeArrowheads="1"/>
                  </p:cNvSpPr>
                  <p:nvPr/>
                </p:nvSpPr>
                <p:spPr bwMode="auto">
                  <a:xfrm>
                    <a:off x="5313" y="2053"/>
                    <a:ext cx="1" cy="24"/>
                  </a:xfrm>
                  <a:prstGeom prst="rect">
                    <a:avLst/>
                  </a:prstGeom>
                  <a:solidFill>
                    <a:srgbClr val="C6C6C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82" name="Rectangle 14728"/>
                  <p:cNvSpPr>
                    <a:spLocks noChangeArrowheads="1"/>
                  </p:cNvSpPr>
                  <p:nvPr/>
                </p:nvSpPr>
                <p:spPr bwMode="auto">
                  <a:xfrm>
                    <a:off x="5314" y="2053"/>
                    <a:ext cx="1" cy="24"/>
                  </a:xfrm>
                  <a:prstGeom prst="rect">
                    <a:avLst/>
                  </a:prstGeom>
                  <a:solidFill>
                    <a:srgbClr val="C4C4C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83" name="Rectangle 14729"/>
                  <p:cNvSpPr>
                    <a:spLocks noChangeArrowheads="1"/>
                  </p:cNvSpPr>
                  <p:nvPr/>
                </p:nvSpPr>
                <p:spPr bwMode="auto">
                  <a:xfrm>
                    <a:off x="5315" y="2053"/>
                    <a:ext cx="1" cy="24"/>
                  </a:xfrm>
                  <a:prstGeom prst="rect">
                    <a:avLst/>
                  </a:prstGeom>
                  <a:solidFill>
                    <a:srgbClr val="C2C2C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84" name="Rectangle 14730"/>
                  <p:cNvSpPr>
                    <a:spLocks noChangeArrowheads="1"/>
                  </p:cNvSpPr>
                  <p:nvPr/>
                </p:nvSpPr>
                <p:spPr bwMode="auto">
                  <a:xfrm>
                    <a:off x="5316" y="2053"/>
                    <a:ext cx="2" cy="24"/>
                  </a:xfrm>
                  <a:prstGeom prst="rect">
                    <a:avLst/>
                  </a:prstGeom>
                  <a:solidFill>
                    <a:srgbClr val="C0C0C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85" name="Rectangle 14731"/>
                  <p:cNvSpPr>
                    <a:spLocks noChangeArrowheads="1"/>
                  </p:cNvSpPr>
                  <p:nvPr/>
                </p:nvSpPr>
                <p:spPr bwMode="auto">
                  <a:xfrm>
                    <a:off x="5318" y="2053"/>
                    <a:ext cx="1" cy="24"/>
                  </a:xfrm>
                  <a:prstGeom prst="rect">
                    <a:avLst/>
                  </a:prstGeom>
                  <a:solidFill>
                    <a:srgbClr val="BEBEB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86" name="Rectangle 14732"/>
                  <p:cNvSpPr>
                    <a:spLocks noChangeArrowheads="1"/>
                  </p:cNvSpPr>
                  <p:nvPr/>
                </p:nvSpPr>
                <p:spPr bwMode="auto">
                  <a:xfrm>
                    <a:off x="5319" y="2053"/>
                    <a:ext cx="1" cy="24"/>
                  </a:xfrm>
                  <a:prstGeom prst="rect">
                    <a:avLst/>
                  </a:prstGeom>
                  <a:solidFill>
                    <a:srgbClr val="BCBCB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87" name="Rectangle 14733"/>
                  <p:cNvSpPr>
                    <a:spLocks noChangeArrowheads="1"/>
                  </p:cNvSpPr>
                  <p:nvPr/>
                </p:nvSpPr>
                <p:spPr bwMode="auto">
                  <a:xfrm>
                    <a:off x="5320" y="2053"/>
                    <a:ext cx="1" cy="24"/>
                  </a:xfrm>
                  <a:prstGeom prst="rect">
                    <a:avLst/>
                  </a:prstGeom>
                  <a:solidFill>
                    <a:srgbClr val="BABAB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88" name="Rectangle 14734"/>
                  <p:cNvSpPr>
                    <a:spLocks noChangeArrowheads="1"/>
                  </p:cNvSpPr>
                  <p:nvPr/>
                </p:nvSpPr>
                <p:spPr bwMode="auto">
                  <a:xfrm>
                    <a:off x="5321" y="2053"/>
                    <a:ext cx="1" cy="24"/>
                  </a:xfrm>
                  <a:prstGeom prst="rect">
                    <a:avLst/>
                  </a:prstGeom>
                  <a:solidFill>
                    <a:srgbClr val="B8B8B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89" name="Rectangle 14735"/>
                  <p:cNvSpPr>
                    <a:spLocks noChangeArrowheads="1"/>
                  </p:cNvSpPr>
                  <p:nvPr/>
                </p:nvSpPr>
                <p:spPr bwMode="auto">
                  <a:xfrm>
                    <a:off x="5322" y="2053"/>
                    <a:ext cx="1" cy="24"/>
                  </a:xfrm>
                  <a:prstGeom prst="rect">
                    <a:avLst/>
                  </a:prstGeom>
                  <a:solidFill>
                    <a:srgbClr val="B6B6B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90" name="Rectangle 14736"/>
                  <p:cNvSpPr>
                    <a:spLocks noChangeArrowheads="1"/>
                  </p:cNvSpPr>
                  <p:nvPr/>
                </p:nvSpPr>
                <p:spPr bwMode="auto">
                  <a:xfrm>
                    <a:off x="5323" y="2053"/>
                    <a:ext cx="2" cy="24"/>
                  </a:xfrm>
                  <a:prstGeom prst="rect">
                    <a:avLst/>
                  </a:prstGeom>
                  <a:solidFill>
                    <a:srgbClr val="B4B4B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91" name="Rectangle 14737"/>
                  <p:cNvSpPr>
                    <a:spLocks noChangeArrowheads="1"/>
                  </p:cNvSpPr>
                  <p:nvPr/>
                </p:nvSpPr>
                <p:spPr bwMode="auto">
                  <a:xfrm>
                    <a:off x="5325" y="2053"/>
                    <a:ext cx="1" cy="24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92" name="Rectangle 14738"/>
                  <p:cNvSpPr>
                    <a:spLocks noChangeArrowheads="1"/>
                  </p:cNvSpPr>
                  <p:nvPr/>
                </p:nvSpPr>
                <p:spPr bwMode="auto">
                  <a:xfrm>
                    <a:off x="5326" y="2053"/>
                    <a:ext cx="1" cy="24"/>
                  </a:xfrm>
                  <a:prstGeom prst="rect">
                    <a:avLst/>
                  </a:prstGeom>
                  <a:solidFill>
                    <a:srgbClr val="B0B0B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93" name="Rectangle 14739"/>
                  <p:cNvSpPr>
                    <a:spLocks noChangeArrowheads="1"/>
                  </p:cNvSpPr>
                  <p:nvPr/>
                </p:nvSpPr>
                <p:spPr bwMode="auto">
                  <a:xfrm>
                    <a:off x="5327" y="2053"/>
                    <a:ext cx="1" cy="24"/>
                  </a:xfrm>
                  <a:prstGeom prst="rect">
                    <a:avLst/>
                  </a:prstGeom>
                  <a:solidFill>
                    <a:srgbClr val="AEAEA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94" name="Rectangle 14740"/>
                  <p:cNvSpPr>
                    <a:spLocks noChangeArrowheads="1"/>
                  </p:cNvSpPr>
                  <p:nvPr/>
                </p:nvSpPr>
                <p:spPr bwMode="auto">
                  <a:xfrm>
                    <a:off x="5328" y="2053"/>
                    <a:ext cx="2" cy="24"/>
                  </a:xfrm>
                  <a:prstGeom prst="rect">
                    <a:avLst/>
                  </a:prstGeom>
                  <a:solidFill>
                    <a:srgbClr val="ACACA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95" name="Rectangle 14741"/>
                  <p:cNvSpPr>
                    <a:spLocks noChangeArrowheads="1"/>
                  </p:cNvSpPr>
                  <p:nvPr/>
                </p:nvSpPr>
                <p:spPr bwMode="auto">
                  <a:xfrm>
                    <a:off x="5330" y="2053"/>
                    <a:ext cx="1" cy="24"/>
                  </a:xfrm>
                  <a:prstGeom prst="rect">
                    <a:avLst/>
                  </a:prstGeom>
                  <a:solidFill>
                    <a:srgbClr val="AAAAA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96" name="Rectangle 14742"/>
                  <p:cNvSpPr>
                    <a:spLocks noChangeArrowheads="1"/>
                  </p:cNvSpPr>
                  <p:nvPr/>
                </p:nvSpPr>
                <p:spPr bwMode="auto">
                  <a:xfrm>
                    <a:off x="5331" y="2053"/>
                    <a:ext cx="1" cy="24"/>
                  </a:xfrm>
                  <a:prstGeom prst="rect">
                    <a:avLst/>
                  </a:prstGeom>
                  <a:solidFill>
                    <a:srgbClr val="A8A8A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97" name="Rectangle 14743"/>
                  <p:cNvSpPr>
                    <a:spLocks noChangeArrowheads="1"/>
                  </p:cNvSpPr>
                  <p:nvPr/>
                </p:nvSpPr>
                <p:spPr bwMode="auto">
                  <a:xfrm>
                    <a:off x="5332" y="2053"/>
                    <a:ext cx="1" cy="24"/>
                  </a:xfrm>
                  <a:prstGeom prst="rect">
                    <a:avLst/>
                  </a:prstGeom>
                  <a:solidFill>
                    <a:srgbClr val="A6A6A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98" name="Rectangle 14744"/>
                  <p:cNvSpPr>
                    <a:spLocks noChangeArrowheads="1"/>
                  </p:cNvSpPr>
                  <p:nvPr/>
                </p:nvSpPr>
                <p:spPr bwMode="auto">
                  <a:xfrm>
                    <a:off x="5333" y="2053"/>
                    <a:ext cx="2" cy="24"/>
                  </a:xfrm>
                  <a:prstGeom prst="rect">
                    <a:avLst/>
                  </a:prstGeom>
                  <a:solidFill>
                    <a:srgbClr val="A4A4A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499" name="Rectangle 14745"/>
                  <p:cNvSpPr>
                    <a:spLocks noChangeArrowheads="1"/>
                  </p:cNvSpPr>
                  <p:nvPr/>
                </p:nvSpPr>
                <p:spPr bwMode="auto">
                  <a:xfrm>
                    <a:off x="5335" y="2053"/>
                    <a:ext cx="1" cy="24"/>
                  </a:xfrm>
                  <a:prstGeom prst="rect">
                    <a:avLst/>
                  </a:prstGeom>
                  <a:solidFill>
                    <a:srgbClr val="A2A2A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00" name="Rectangle 14746"/>
                  <p:cNvSpPr>
                    <a:spLocks noChangeArrowheads="1"/>
                  </p:cNvSpPr>
                  <p:nvPr/>
                </p:nvSpPr>
                <p:spPr bwMode="auto">
                  <a:xfrm>
                    <a:off x="5336" y="2053"/>
                    <a:ext cx="1" cy="24"/>
                  </a:xfrm>
                  <a:prstGeom prst="rect">
                    <a:avLst/>
                  </a:prstGeom>
                  <a:solidFill>
                    <a:srgbClr val="A0A0A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01" name="Rectangle 14747"/>
                  <p:cNvSpPr>
                    <a:spLocks noChangeArrowheads="1"/>
                  </p:cNvSpPr>
                  <p:nvPr/>
                </p:nvSpPr>
                <p:spPr bwMode="auto">
                  <a:xfrm>
                    <a:off x="5337" y="2053"/>
                    <a:ext cx="1" cy="24"/>
                  </a:xfrm>
                  <a:prstGeom prst="rect">
                    <a:avLst/>
                  </a:prstGeom>
                  <a:solidFill>
                    <a:srgbClr val="9E9E9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02" name="Rectangle 14748"/>
                  <p:cNvSpPr>
                    <a:spLocks noChangeArrowheads="1"/>
                  </p:cNvSpPr>
                  <p:nvPr/>
                </p:nvSpPr>
                <p:spPr bwMode="auto">
                  <a:xfrm>
                    <a:off x="5338" y="2053"/>
                    <a:ext cx="2" cy="24"/>
                  </a:xfrm>
                  <a:prstGeom prst="rect">
                    <a:avLst/>
                  </a:prstGeom>
                  <a:solidFill>
                    <a:srgbClr val="9C9C9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03" name="Rectangle 14749"/>
                  <p:cNvSpPr>
                    <a:spLocks noChangeArrowheads="1"/>
                  </p:cNvSpPr>
                  <p:nvPr/>
                </p:nvSpPr>
                <p:spPr bwMode="auto">
                  <a:xfrm>
                    <a:off x="5340" y="2053"/>
                    <a:ext cx="1" cy="24"/>
                  </a:xfrm>
                  <a:prstGeom prst="rect">
                    <a:avLst/>
                  </a:prstGeom>
                  <a:solidFill>
                    <a:srgbClr val="9A9A9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04" name="Rectangle 14750"/>
                  <p:cNvSpPr>
                    <a:spLocks noChangeArrowheads="1"/>
                  </p:cNvSpPr>
                  <p:nvPr/>
                </p:nvSpPr>
                <p:spPr bwMode="auto">
                  <a:xfrm>
                    <a:off x="5341" y="2053"/>
                    <a:ext cx="1" cy="24"/>
                  </a:xfrm>
                  <a:prstGeom prst="rect">
                    <a:avLst/>
                  </a:prstGeom>
                  <a:solidFill>
                    <a:srgbClr val="98989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05" name="Rectangle 14751"/>
                  <p:cNvSpPr>
                    <a:spLocks noChangeArrowheads="1"/>
                  </p:cNvSpPr>
                  <p:nvPr/>
                </p:nvSpPr>
                <p:spPr bwMode="auto">
                  <a:xfrm>
                    <a:off x="5342" y="2053"/>
                    <a:ext cx="2" cy="24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06" name="Rectangle 14752"/>
                  <p:cNvSpPr>
                    <a:spLocks noChangeArrowheads="1"/>
                  </p:cNvSpPr>
                  <p:nvPr/>
                </p:nvSpPr>
                <p:spPr bwMode="auto">
                  <a:xfrm>
                    <a:off x="5344" y="2053"/>
                    <a:ext cx="1" cy="24"/>
                  </a:xfrm>
                  <a:prstGeom prst="rect">
                    <a:avLst/>
                  </a:prstGeom>
                  <a:solidFill>
                    <a:srgbClr val="94949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07" name="Rectangle 14753"/>
                  <p:cNvSpPr>
                    <a:spLocks noChangeArrowheads="1"/>
                  </p:cNvSpPr>
                  <p:nvPr/>
                </p:nvSpPr>
                <p:spPr bwMode="auto">
                  <a:xfrm>
                    <a:off x="5345" y="2053"/>
                    <a:ext cx="2" cy="24"/>
                  </a:xfrm>
                  <a:prstGeom prst="rect">
                    <a:avLst/>
                  </a:prstGeom>
                  <a:solidFill>
                    <a:srgbClr val="92929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08" name="Rectangle 14754"/>
                  <p:cNvSpPr>
                    <a:spLocks noChangeArrowheads="1"/>
                  </p:cNvSpPr>
                  <p:nvPr/>
                </p:nvSpPr>
                <p:spPr bwMode="auto">
                  <a:xfrm>
                    <a:off x="5347" y="2053"/>
                    <a:ext cx="1" cy="24"/>
                  </a:xfrm>
                  <a:prstGeom prst="rect">
                    <a:avLst/>
                  </a:prstGeom>
                  <a:solidFill>
                    <a:srgbClr val="90909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09" name="Rectangle 14755"/>
                  <p:cNvSpPr>
                    <a:spLocks noChangeArrowheads="1"/>
                  </p:cNvSpPr>
                  <p:nvPr/>
                </p:nvSpPr>
                <p:spPr bwMode="auto">
                  <a:xfrm>
                    <a:off x="5348" y="2053"/>
                    <a:ext cx="2" cy="24"/>
                  </a:xfrm>
                  <a:prstGeom prst="rect">
                    <a:avLst/>
                  </a:prstGeom>
                  <a:solidFill>
                    <a:srgbClr val="8E8E8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10" name="Rectangle 14756"/>
                  <p:cNvSpPr>
                    <a:spLocks noChangeArrowheads="1"/>
                  </p:cNvSpPr>
                  <p:nvPr/>
                </p:nvSpPr>
                <p:spPr bwMode="auto">
                  <a:xfrm>
                    <a:off x="5350" y="2053"/>
                    <a:ext cx="1" cy="24"/>
                  </a:xfrm>
                  <a:prstGeom prst="rect">
                    <a:avLst/>
                  </a:prstGeom>
                  <a:solidFill>
                    <a:srgbClr val="8C8C8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11" name="Rectangle 14757"/>
                  <p:cNvSpPr>
                    <a:spLocks noChangeArrowheads="1"/>
                  </p:cNvSpPr>
                  <p:nvPr/>
                </p:nvSpPr>
                <p:spPr bwMode="auto">
                  <a:xfrm>
                    <a:off x="5351" y="2053"/>
                    <a:ext cx="2" cy="24"/>
                  </a:xfrm>
                  <a:prstGeom prst="rect">
                    <a:avLst/>
                  </a:prstGeom>
                  <a:solidFill>
                    <a:srgbClr val="8A8A8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12" name="Rectangle 14758"/>
                  <p:cNvSpPr>
                    <a:spLocks noChangeArrowheads="1"/>
                  </p:cNvSpPr>
                  <p:nvPr/>
                </p:nvSpPr>
                <p:spPr bwMode="auto">
                  <a:xfrm>
                    <a:off x="5353" y="2053"/>
                    <a:ext cx="2" cy="24"/>
                  </a:xfrm>
                  <a:prstGeom prst="rect">
                    <a:avLst/>
                  </a:prstGeom>
                  <a:solidFill>
                    <a:srgbClr val="88888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13" name="Rectangle 14759"/>
                  <p:cNvSpPr>
                    <a:spLocks noChangeArrowheads="1"/>
                  </p:cNvSpPr>
                  <p:nvPr/>
                </p:nvSpPr>
                <p:spPr bwMode="auto">
                  <a:xfrm>
                    <a:off x="5355" y="2053"/>
                    <a:ext cx="1" cy="24"/>
                  </a:xfrm>
                  <a:prstGeom prst="rect">
                    <a:avLst/>
                  </a:prstGeom>
                  <a:solidFill>
                    <a:srgbClr val="86868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14" name="Rectangle 14760"/>
                  <p:cNvSpPr>
                    <a:spLocks noChangeArrowheads="1"/>
                  </p:cNvSpPr>
                  <p:nvPr/>
                </p:nvSpPr>
                <p:spPr bwMode="auto">
                  <a:xfrm>
                    <a:off x="5356" y="2053"/>
                    <a:ext cx="3" cy="24"/>
                  </a:xfrm>
                  <a:prstGeom prst="rect">
                    <a:avLst/>
                  </a:prstGeom>
                  <a:solidFill>
                    <a:srgbClr val="848484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15" name="Rectangle 14761"/>
                  <p:cNvSpPr>
                    <a:spLocks noChangeArrowheads="1"/>
                  </p:cNvSpPr>
                  <p:nvPr/>
                </p:nvSpPr>
                <p:spPr bwMode="auto">
                  <a:xfrm>
                    <a:off x="5359" y="2053"/>
                    <a:ext cx="2" cy="24"/>
                  </a:xfrm>
                  <a:prstGeom prst="rect">
                    <a:avLst/>
                  </a:prstGeom>
                  <a:solidFill>
                    <a:srgbClr val="82828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16" name="Rectangle 14762"/>
                  <p:cNvSpPr>
                    <a:spLocks noChangeArrowheads="1"/>
                  </p:cNvSpPr>
                  <p:nvPr/>
                </p:nvSpPr>
                <p:spPr bwMode="auto">
                  <a:xfrm>
                    <a:off x="5361" y="2053"/>
                    <a:ext cx="3" cy="24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17" name="Rectangle 14763"/>
                  <p:cNvSpPr>
                    <a:spLocks noChangeArrowheads="1"/>
                  </p:cNvSpPr>
                  <p:nvPr/>
                </p:nvSpPr>
                <p:spPr bwMode="auto">
                  <a:xfrm>
                    <a:off x="5364" y="2053"/>
                    <a:ext cx="2" cy="24"/>
                  </a:xfrm>
                  <a:prstGeom prst="rect">
                    <a:avLst/>
                  </a:prstGeom>
                  <a:solidFill>
                    <a:srgbClr val="7E7E7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18" name="Rectangle 14764"/>
                  <p:cNvSpPr>
                    <a:spLocks noChangeArrowheads="1"/>
                  </p:cNvSpPr>
                  <p:nvPr/>
                </p:nvSpPr>
                <p:spPr bwMode="auto">
                  <a:xfrm>
                    <a:off x="5366" y="2053"/>
                    <a:ext cx="3" cy="24"/>
                  </a:xfrm>
                  <a:prstGeom prst="rect">
                    <a:avLst/>
                  </a:prstGeom>
                  <a:solidFill>
                    <a:srgbClr val="7C7C7C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19" name="Rectangle 14765"/>
                  <p:cNvSpPr>
                    <a:spLocks noChangeArrowheads="1"/>
                  </p:cNvSpPr>
                  <p:nvPr/>
                </p:nvSpPr>
                <p:spPr bwMode="auto">
                  <a:xfrm>
                    <a:off x="5369" y="2053"/>
                    <a:ext cx="4" cy="24"/>
                  </a:xfrm>
                  <a:prstGeom prst="rect">
                    <a:avLst/>
                  </a:prstGeom>
                  <a:solidFill>
                    <a:srgbClr val="7A7A7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20" name="Rectangle 14766"/>
                  <p:cNvSpPr>
                    <a:spLocks noChangeArrowheads="1"/>
                  </p:cNvSpPr>
                  <p:nvPr/>
                </p:nvSpPr>
                <p:spPr bwMode="auto">
                  <a:xfrm>
                    <a:off x="5373" y="2053"/>
                    <a:ext cx="4" cy="24"/>
                  </a:xfrm>
                  <a:prstGeom prst="rect">
                    <a:avLst/>
                  </a:prstGeom>
                  <a:solidFill>
                    <a:srgbClr val="787878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21" name="Rectangle 14767"/>
                  <p:cNvSpPr>
                    <a:spLocks noChangeArrowheads="1"/>
                  </p:cNvSpPr>
                  <p:nvPr/>
                </p:nvSpPr>
                <p:spPr bwMode="auto">
                  <a:xfrm>
                    <a:off x="5377" y="2053"/>
                    <a:ext cx="2" cy="24"/>
                  </a:xfrm>
                  <a:prstGeom prst="rect">
                    <a:avLst/>
                  </a:prstGeom>
                  <a:solidFill>
                    <a:srgbClr val="76767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22" name="Oval 14768"/>
                  <p:cNvSpPr>
                    <a:spLocks noChangeArrowheads="1"/>
                  </p:cNvSpPr>
                  <p:nvPr/>
                </p:nvSpPr>
                <p:spPr bwMode="auto">
                  <a:xfrm>
                    <a:off x="5109" y="2053"/>
                    <a:ext cx="269" cy="23"/>
                  </a:xfrm>
                  <a:prstGeom prst="ellipse">
                    <a:avLst/>
                  </a:pr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</p:grpSp>
            <p:sp>
              <p:nvSpPr>
                <p:cNvPr id="4243" name="Oval 14774"/>
                <p:cNvSpPr>
                  <a:spLocks noChangeArrowheads="1"/>
                </p:cNvSpPr>
                <p:nvPr/>
              </p:nvSpPr>
              <p:spPr bwMode="auto">
                <a:xfrm>
                  <a:off x="8094663" y="2863850"/>
                  <a:ext cx="461962" cy="39688"/>
                </a:xfrm>
                <a:prstGeom prst="ellipse">
                  <a:avLst/>
                </a:prstGeom>
                <a:noFill/>
                <a:ln w="1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grpSp>
              <p:nvGrpSpPr>
                <p:cNvPr id="4244" name="Group 14914"/>
                <p:cNvGrpSpPr>
                  <a:grpSpLocks/>
                </p:cNvGrpSpPr>
                <p:nvPr/>
              </p:nvGrpSpPr>
              <p:grpSpPr bwMode="auto">
                <a:xfrm>
                  <a:off x="8142392" y="2871815"/>
                  <a:ext cx="393705" cy="107951"/>
                  <a:chOff x="5129" y="1809"/>
                  <a:chExt cx="248" cy="68"/>
                </a:xfrm>
              </p:grpSpPr>
              <p:grpSp>
                <p:nvGrpSpPr>
                  <p:cNvPr id="4367" name="Group 14898"/>
                  <p:cNvGrpSpPr>
                    <a:grpSpLocks/>
                  </p:cNvGrpSpPr>
                  <p:nvPr/>
                </p:nvGrpSpPr>
                <p:grpSpPr bwMode="auto">
                  <a:xfrm>
                    <a:off x="5191" y="1831"/>
                    <a:ext cx="23" cy="23"/>
                    <a:chOff x="5191" y="1831"/>
                    <a:chExt cx="23" cy="23"/>
                  </a:xfrm>
                </p:grpSpPr>
                <p:sp>
                  <p:nvSpPr>
                    <p:cNvPr id="4383" name="Oval 148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91" y="1831"/>
                      <a:ext cx="23" cy="2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84" name="Oval 148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91" y="1831"/>
                      <a:ext cx="23" cy="23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368" name="Group 14901"/>
                  <p:cNvGrpSpPr>
                    <a:grpSpLocks/>
                  </p:cNvGrpSpPr>
                  <p:nvPr/>
                </p:nvGrpSpPr>
                <p:grpSpPr bwMode="auto">
                  <a:xfrm>
                    <a:off x="5129" y="1809"/>
                    <a:ext cx="23" cy="23"/>
                    <a:chOff x="5129" y="1809"/>
                    <a:chExt cx="23" cy="23"/>
                  </a:xfrm>
                </p:grpSpPr>
                <p:sp>
                  <p:nvSpPr>
                    <p:cNvPr id="4381" name="Oval 148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29" y="1809"/>
                      <a:ext cx="23" cy="2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82" name="Oval 149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29" y="1809"/>
                      <a:ext cx="23" cy="23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369" name="Group 14904"/>
                  <p:cNvGrpSpPr>
                    <a:grpSpLocks/>
                  </p:cNvGrpSpPr>
                  <p:nvPr/>
                </p:nvGrpSpPr>
                <p:grpSpPr bwMode="auto">
                  <a:xfrm>
                    <a:off x="5230" y="1854"/>
                    <a:ext cx="24" cy="23"/>
                    <a:chOff x="5230" y="1854"/>
                    <a:chExt cx="24" cy="23"/>
                  </a:xfrm>
                </p:grpSpPr>
                <p:sp>
                  <p:nvSpPr>
                    <p:cNvPr id="4379" name="Oval 149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30" y="1854"/>
                      <a:ext cx="24" cy="2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80" name="Oval 149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30" y="1854"/>
                      <a:ext cx="24" cy="23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370" name="Group 14907"/>
                  <p:cNvGrpSpPr>
                    <a:grpSpLocks/>
                  </p:cNvGrpSpPr>
                  <p:nvPr/>
                </p:nvGrpSpPr>
                <p:grpSpPr bwMode="auto">
                  <a:xfrm>
                    <a:off x="5330" y="1854"/>
                    <a:ext cx="24" cy="23"/>
                    <a:chOff x="5330" y="1854"/>
                    <a:chExt cx="24" cy="23"/>
                  </a:xfrm>
                </p:grpSpPr>
                <p:sp>
                  <p:nvSpPr>
                    <p:cNvPr id="4377" name="Oval 149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0" y="1854"/>
                      <a:ext cx="24" cy="2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78" name="Oval 149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0" y="1854"/>
                      <a:ext cx="23" cy="23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371" name="Group 14910"/>
                  <p:cNvGrpSpPr>
                    <a:grpSpLocks/>
                  </p:cNvGrpSpPr>
                  <p:nvPr/>
                </p:nvGrpSpPr>
                <p:grpSpPr bwMode="auto">
                  <a:xfrm>
                    <a:off x="5266" y="1833"/>
                    <a:ext cx="24" cy="23"/>
                    <a:chOff x="5266" y="1833"/>
                    <a:chExt cx="24" cy="23"/>
                  </a:xfrm>
                </p:grpSpPr>
                <p:sp>
                  <p:nvSpPr>
                    <p:cNvPr id="4375" name="Oval 149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6" y="1833"/>
                      <a:ext cx="24" cy="2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76" name="Oval 149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6" y="1833"/>
                      <a:ext cx="24" cy="23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372" name="Group 14913"/>
                  <p:cNvGrpSpPr>
                    <a:grpSpLocks/>
                  </p:cNvGrpSpPr>
                  <p:nvPr/>
                </p:nvGrpSpPr>
                <p:grpSpPr bwMode="auto">
                  <a:xfrm>
                    <a:off x="5353" y="1811"/>
                    <a:ext cx="24" cy="23"/>
                    <a:chOff x="5353" y="1811"/>
                    <a:chExt cx="24" cy="23"/>
                  </a:xfrm>
                </p:grpSpPr>
                <p:sp>
                  <p:nvSpPr>
                    <p:cNvPr id="4373" name="Oval 149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4" y="1811"/>
                      <a:ext cx="23" cy="2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74" name="Oval 149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3" y="1811"/>
                      <a:ext cx="24" cy="23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</p:grpSp>
            <p:sp>
              <p:nvSpPr>
                <p:cNvPr id="4245" name="Down Arrow 4244"/>
                <p:cNvSpPr/>
                <p:nvPr/>
              </p:nvSpPr>
              <p:spPr>
                <a:xfrm>
                  <a:off x="8248326" y="2939599"/>
                  <a:ext cx="148442" cy="320633"/>
                </a:xfrm>
                <a:prstGeom prst="downArrow">
                  <a:avLst/>
                </a:prstGeom>
                <a:gradFill flip="none" rotWithShape="1">
                  <a:gsLst>
                    <a:gs pos="0">
                      <a:schemeClr val="tx1">
                        <a:lumMod val="95000"/>
                        <a:lumOff val="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 w="6350">
                  <a:solidFill>
                    <a:schemeClr val="tx1">
                      <a:alpha val="7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4246" name="Group 14895"/>
                <p:cNvGrpSpPr>
                  <a:grpSpLocks/>
                </p:cNvGrpSpPr>
                <p:nvPr/>
              </p:nvGrpSpPr>
              <p:grpSpPr bwMode="auto">
                <a:xfrm>
                  <a:off x="8104293" y="2984564"/>
                  <a:ext cx="447681" cy="142878"/>
                  <a:chOff x="5105" y="1880"/>
                  <a:chExt cx="282" cy="90"/>
                </a:xfrm>
              </p:grpSpPr>
              <p:grpSp>
                <p:nvGrpSpPr>
                  <p:cNvPr id="4247" name="Group 14777"/>
                  <p:cNvGrpSpPr>
                    <a:grpSpLocks/>
                  </p:cNvGrpSpPr>
                  <p:nvPr/>
                </p:nvGrpSpPr>
                <p:grpSpPr bwMode="auto">
                  <a:xfrm>
                    <a:off x="5105" y="1944"/>
                    <a:ext cx="23" cy="23"/>
                    <a:chOff x="5105" y="1944"/>
                    <a:chExt cx="23" cy="23"/>
                  </a:xfrm>
                </p:grpSpPr>
                <p:sp>
                  <p:nvSpPr>
                    <p:cNvPr id="4365" name="Oval 147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05" y="1944"/>
                      <a:ext cx="23" cy="2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66" name="Oval 147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05" y="1944"/>
                      <a:ext cx="23" cy="23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48" name="Group 14780"/>
                  <p:cNvGrpSpPr>
                    <a:grpSpLocks/>
                  </p:cNvGrpSpPr>
                  <p:nvPr/>
                </p:nvGrpSpPr>
                <p:grpSpPr bwMode="auto">
                  <a:xfrm>
                    <a:off x="5130" y="1944"/>
                    <a:ext cx="23" cy="23"/>
                    <a:chOff x="5130" y="1944"/>
                    <a:chExt cx="23" cy="23"/>
                  </a:xfrm>
                </p:grpSpPr>
                <p:sp>
                  <p:nvSpPr>
                    <p:cNvPr id="4363" name="Oval 147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0" y="1944"/>
                      <a:ext cx="23" cy="2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64" name="Oval 147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0" y="1944"/>
                      <a:ext cx="23" cy="23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49" name="Group 14783"/>
                  <p:cNvGrpSpPr>
                    <a:grpSpLocks/>
                  </p:cNvGrpSpPr>
                  <p:nvPr/>
                </p:nvGrpSpPr>
                <p:grpSpPr bwMode="auto">
                  <a:xfrm>
                    <a:off x="5154" y="1944"/>
                    <a:ext cx="24" cy="23"/>
                    <a:chOff x="5154" y="1944"/>
                    <a:chExt cx="24" cy="23"/>
                  </a:xfrm>
                </p:grpSpPr>
                <p:sp>
                  <p:nvSpPr>
                    <p:cNvPr id="4361" name="Oval 147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4" y="1944"/>
                      <a:ext cx="24" cy="2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62" name="Oval 147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4" y="1944"/>
                      <a:ext cx="24" cy="23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50" name="Group 14786"/>
                  <p:cNvGrpSpPr>
                    <a:grpSpLocks/>
                  </p:cNvGrpSpPr>
                  <p:nvPr/>
                </p:nvGrpSpPr>
                <p:grpSpPr bwMode="auto">
                  <a:xfrm>
                    <a:off x="5179" y="1944"/>
                    <a:ext cx="24" cy="23"/>
                    <a:chOff x="5179" y="1944"/>
                    <a:chExt cx="24" cy="23"/>
                  </a:xfrm>
                </p:grpSpPr>
                <p:sp>
                  <p:nvSpPr>
                    <p:cNvPr id="4359" name="Oval 147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9" y="1944"/>
                      <a:ext cx="24" cy="2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60" name="Oval 147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9" y="1944"/>
                      <a:ext cx="24" cy="23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51" name="Group 14789"/>
                  <p:cNvGrpSpPr>
                    <a:grpSpLocks/>
                  </p:cNvGrpSpPr>
                  <p:nvPr/>
                </p:nvGrpSpPr>
                <p:grpSpPr bwMode="auto">
                  <a:xfrm>
                    <a:off x="5204" y="1944"/>
                    <a:ext cx="24" cy="23"/>
                    <a:chOff x="5204" y="1944"/>
                    <a:chExt cx="24" cy="23"/>
                  </a:xfrm>
                </p:grpSpPr>
                <p:sp>
                  <p:nvSpPr>
                    <p:cNvPr id="4357" name="Oval 147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04" y="1944"/>
                      <a:ext cx="24" cy="2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58" name="Oval 147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04" y="1944"/>
                      <a:ext cx="24" cy="23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52" name="Group 14792"/>
                  <p:cNvGrpSpPr>
                    <a:grpSpLocks/>
                  </p:cNvGrpSpPr>
                  <p:nvPr/>
                </p:nvGrpSpPr>
                <p:grpSpPr bwMode="auto">
                  <a:xfrm>
                    <a:off x="5115" y="1923"/>
                    <a:ext cx="23" cy="24"/>
                    <a:chOff x="5115" y="1923"/>
                    <a:chExt cx="23" cy="24"/>
                  </a:xfrm>
                </p:grpSpPr>
                <p:sp>
                  <p:nvSpPr>
                    <p:cNvPr id="4355" name="Oval 147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15" y="1923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56" name="Oval 147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15" y="1923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53" name="Group 14795"/>
                  <p:cNvGrpSpPr>
                    <a:grpSpLocks/>
                  </p:cNvGrpSpPr>
                  <p:nvPr/>
                </p:nvGrpSpPr>
                <p:grpSpPr bwMode="auto">
                  <a:xfrm>
                    <a:off x="5140" y="1923"/>
                    <a:ext cx="23" cy="24"/>
                    <a:chOff x="5140" y="1923"/>
                    <a:chExt cx="23" cy="24"/>
                  </a:xfrm>
                </p:grpSpPr>
                <p:sp>
                  <p:nvSpPr>
                    <p:cNvPr id="4353" name="Oval 147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40" y="1923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54" name="Oval 147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40" y="1923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54" name="Group 14798"/>
                  <p:cNvGrpSpPr>
                    <a:grpSpLocks/>
                  </p:cNvGrpSpPr>
                  <p:nvPr/>
                </p:nvGrpSpPr>
                <p:grpSpPr bwMode="auto">
                  <a:xfrm>
                    <a:off x="5164" y="1923"/>
                    <a:ext cx="24" cy="24"/>
                    <a:chOff x="5164" y="1923"/>
                    <a:chExt cx="24" cy="24"/>
                  </a:xfrm>
                </p:grpSpPr>
                <p:sp>
                  <p:nvSpPr>
                    <p:cNvPr id="4351" name="Oval 147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4" y="1923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52" name="Oval 147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4" y="1923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55" name="Group 14801"/>
                  <p:cNvGrpSpPr>
                    <a:grpSpLocks/>
                  </p:cNvGrpSpPr>
                  <p:nvPr/>
                </p:nvGrpSpPr>
                <p:grpSpPr bwMode="auto">
                  <a:xfrm>
                    <a:off x="5189" y="1923"/>
                    <a:ext cx="24" cy="24"/>
                    <a:chOff x="5189" y="1923"/>
                    <a:chExt cx="24" cy="24"/>
                  </a:xfrm>
                </p:grpSpPr>
                <p:sp>
                  <p:nvSpPr>
                    <p:cNvPr id="4349" name="Oval 147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9" y="1923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50" name="Oval 148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9" y="1923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56" name="Group 14804"/>
                  <p:cNvGrpSpPr>
                    <a:grpSpLocks/>
                  </p:cNvGrpSpPr>
                  <p:nvPr/>
                </p:nvGrpSpPr>
                <p:grpSpPr bwMode="auto">
                  <a:xfrm>
                    <a:off x="5214" y="1923"/>
                    <a:ext cx="24" cy="24"/>
                    <a:chOff x="5214" y="1923"/>
                    <a:chExt cx="24" cy="24"/>
                  </a:xfrm>
                </p:grpSpPr>
                <p:sp>
                  <p:nvSpPr>
                    <p:cNvPr id="4347" name="Oval 148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4" y="1923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48" name="Oval 148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4" y="1923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57" name="Group 14807"/>
                  <p:cNvGrpSpPr>
                    <a:grpSpLocks/>
                  </p:cNvGrpSpPr>
                  <p:nvPr/>
                </p:nvGrpSpPr>
                <p:grpSpPr bwMode="auto">
                  <a:xfrm>
                    <a:off x="5126" y="1902"/>
                    <a:ext cx="23" cy="24"/>
                    <a:chOff x="5126" y="1902"/>
                    <a:chExt cx="23" cy="24"/>
                  </a:xfrm>
                </p:grpSpPr>
                <p:sp>
                  <p:nvSpPr>
                    <p:cNvPr id="4345" name="Oval 148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26" y="1902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46" name="Oval 148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26" y="1902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58" name="Group 14810"/>
                  <p:cNvGrpSpPr>
                    <a:grpSpLocks/>
                  </p:cNvGrpSpPr>
                  <p:nvPr/>
                </p:nvGrpSpPr>
                <p:grpSpPr bwMode="auto">
                  <a:xfrm>
                    <a:off x="5151" y="1902"/>
                    <a:ext cx="23" cy="24"/>
                    <a:chOff x="5151" y="1902"/>
                    <a:chExt cx="23" cy="24"/>
                  </a:xfrm>
                </p:grpSpPr>
                <p:sp>
                  <p:nvSpPr>
                    <p:cNvPr id="4343" name="Oval 148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1" y="1902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44" name="Oval 148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51" y="1902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59" name="Group 14813"/>
                  <p:cNvGrpSpPr>
                    <a:grpSpLocks/>
                  </p:cNvGrpSpPr>
                  <p:nvPr/>
                </p:nvGrpSpPr>
                <p:grpSpPr bwMode="auto">
                  <a:xfrm>
                    <a:off x="5175" y="1902"/>
                    <a:ext cx="24" cy="24"/>
                    <a:chOff x="5175" y="1902"/>
                    <a:chExt cx="24" cy="24"/>
                  </a:xfrm>
                </p:grpSpPr>
                <p:sp>
                  <p:nvSpPr>
                    <p:cNvPr id="4341" name="Oval 148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5" y="1902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42" name="Oval 148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5" y="1902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60" name="Group 14816"/>
                  <p:cNvGrpSpPr>
                    <a:grpSpLocks/>
                  </p:cNvGrpSpPr>
                  <p:nvPr/>
                </p:nvGrpSpPr>
                <p:grpSpPr bwMode="auto">
                  <a:xfrm>
                    <a:off x="5200" y="1902"/>
                    <a:ext cx="24" cy="24"/>
                    <a:chOff x="5200" y="1902"/>
                    <a:chExt cx="24" cy="24"/>
                  </a:xfrm>
                </p:grpSpPr>
                <p:sp>
                  <p:nvSpPr>
                    <p:cNvPr id="4339" name="Oval 148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00" y="1902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40" name="Oval 148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00" y="1902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61" name="Group 14819"/>
                  <p:cNvGrpSpPr>
                    <a:grpSpLocks/>
                  </p:cNvGrpSpPr>
                  <p:nvPr/>
                </p:nvGrpSpPr>
                <p:grpSpPr bwMode="auto">
                  <a:xfrm>
                    <a:off x="5225" y="1902"/>
                    <a:ext cx="24" cy="24"/>
                    <a:chOff x="5225" y="1902"/>
                    <a:chExt cx="24" cy="24"/>
                  </a:xfrm>
                </p:grpSpPr>
                <p:sp>
                  <p:nvSpPr>
                    <p:cNvPr id="4337" name="Oval 148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25" y="1902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38" name="Oval 148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25" y="1902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62" name="Group 14822"/>
                  <p:cNvGrpSpPr>
                    <a:grpSpLocks/>
                  </p:cNvGrpSpPr>
                  <p:nvPr/>
                </p:nvGrpSpPr>
                <p:grpSpPr bwMode="auto">
                  <a:xfrm>
                    <a:off x="5138" y="1880"/>
                    <a:ext cx="24" cy="24"/>
                    <a:chOff x="5138" y="1880"/>
                    <a:chExt cx="24" cy="24"/>
                  </a:xfrm>
                </p:grpSpPr>
                <p:sp>
                  <p:nvSpPr>
                    <p:cNvPr id="4335" name="Oval 148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8" y="1880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36" name="Oval 148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38" y="1880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63" name="Group 14825"/>
                  <p:cNvGrpSpPr>
                    <a:grpSpLocks/>
                  </p:cNvGrpSpPr>
                  <p:nvPr/>
                </p:nvGrpSpPr>
                <p:grpSpPr bwMode="auto">
                  <a:xfrm>
                    <a:off x="5163" y="1880"/>
                    <a:ext cx="24" cy="24"/>
                    <a:chOff x="5163" y="1880"/>
                    <a:chExt cx="24" cy="24"/>
                  </a:xfrm>
                </p:grpSpPr>
                <p:sp>
                  <p:nvSpPr>
                    <p:cNvPr id="4333" name="Oval 148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3" y="1880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34" name="Oval 148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3" y="1880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64" name="Group 14828"/>
                  <p:cNvGrpSpPr>
                    <a:grpSpLocks/>
                  </p:cNvGrpSpPr>
                  <p:nvPr/>
                </p:nvGrpSpPr>
                <p:grpSpPr bwMode="auto">
                  <a:xfrm>
                    <a:off x="5188" y="1880"/>
                    <a:ext cx="23" cy="24"/>
                    <a:chOff x="5188" y="1880"/>
                    <a:chExt cx="23" cy="24"/>
                  </a:xfrm>
                </p:grpSpPr>
                <p:sp>
                  <p:nvSpPr>
                    <p:cNvPr id="4331" name="Oval 148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8" y="1880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32" name="Oval 148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8" y="1880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65" name="Group 14831"/>
                  <p:cNvGrpSpPr>
                    <a:grpSpLocks/>
                  </p:cNvGrpSpPr>
                  <p:nvPr/>
                </p:nvGrpSpPr>
                <p:grpSpPr bwMode="auto">
                  <a:xfrm>
                    <a:off x="5213" y="1880"/>
                    <a:ext cx="23" cy="24"/>
                    <a:chOff x="5213" y="1880"/>
                    <a:chExt cx="23" cy="24"/>
                  </a:xfrm>
                </p:grpSpPr>
                <p:sp>
                  <p:nvSpPr>
                    <p:cNvPr id="4329" name="Oval 148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3" y="1880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30" name="Oval 148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3" y="1880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66" name="Group 14834"/>
                  <p:cNvGrpSpPr>
                    <a:grpSpLocks/>
                  </p:cNvGrpSpPr>
                  <p:nvPr/>
                </p:nvGrpSpPr>
                <p:grpSpPr bwMode="auto">
                  <a:xfrm>
                    <a:off x="5238" y="1880"/>
                    <a:ext cx="24" cy="24"/>
                    <a:chOff x="5238" y="1880"/>
                    <a:chExt cx="24" cy="24"/>
                  </a:xfrm>
                </p:grpSpPr>
                <p:sp>
                  <p:nvSpPr>
                    <p:cNvPr id="4327" name="Oval 148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38" y="1880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28" name="Oval 148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38" y="1880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67" name="Group 14837"/>
                  <p:cNvGrpSpPr>
                    <a:grpSpLocks/>
                  </p:cNvGrpSpPr>
                  <p:nvPr/>
                </p:nvGrpSpPr>
                <p:grpSpPr bwMode="auto">
                  <a:xfrm>
                    <a:off x="5230" y="1946"/>
                    <a:ext cx="23" cy="24"/>
                    <a:chOff x="5230" y="1946"/>
                    <a:chExt cx="23" cy="24"/>
                  </a:xfrm>
                </p:grpSpPr>
                <p:sp>
                  <p:nvSpPr>
                    <p:cNvPr id="4325" name="Oval 148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30" y="1946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26" name="Oval 148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30" y="1946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68" name="Group 14840"/>
                  <p:cNvGrpSpPr>
                    <a:grpSpLocks/>
                  </p:cNvGrpSpPr>
                  <p:nvPr/>
                </p:nvGrpSpPr>
                <p:grpSpPr bwMode="auto">
                  <a:xfrm>
                    <a:off x="5255" y="1946"/>
                    <a:ext cx="23" cy="24"/>
                    <a:chOff x="5255" y="1946"/>
                    <a:chExt cx="23" cy="24"/>
                  </a:xfrm>
                </p:grpSpPr>
                <p:sp>
                  <p:nvSpPr>
                    <p:cNvPr id="4323" name="Oval 148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55" y="1946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24" name="Oval 148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55" y="1946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69" name="Group 14843"/>
                  <p:cNvGrpSpPr>
                    <a:grpSpLocks/>
                  </p:cNvGrpSpPr>
                  <p:nvPr/>
                </p:nvGrpSpPr>
                <p:grpSpPr bwMode="auto">
                  <a:xfrm>
                    <a:off x="5279" y="1946"/>
                    <a:ext cx="24" cy="24"/>
                    <a:chOff x="5279" y="1946"/>
                    <a:chExt cx="24" cy="24"/>
                  </a:xfrm>
                </p:grpSpPr>
                <p:sp>
                  <p:nvSpPr>
                    <p:cNvPr id="4321" name="Oval 148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9" y="1946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22" name="Oval 148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9" y="1946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70" name="Group 14846"/>
                  <p:cNvGrpSpPr>
                    <a:grpSpLocks/>
                  </p:cNvGrpSpPr>
                  <p:nvPr/>
                </p:nvGrpSpPr>
                <p:grpSpPr bwMode="auto">
                  <a:xfrm>
                    <a:off x="5304" y="1946"/>
                    <a:ext cx="24" cy="24"/>
                    <a:chOff x="5304" y="1946"/>
                    <a:chExt cx="24" cy="24"/>
                  </a:xfrm>
                </p:grpSpPr>
                <p:sp>
                  <p:nvSpPr>
                    <p:cNvPr id="4319" name="Oval 148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04" y="1946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20" name="Oval 148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04" y="1946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71" name="Group 14849"/>
                  <p:cNvGrpSpPr>
                    <a:grpSpLocks/>
                  </p:cNvGrpSpPr>
                  <p:nvPr/>
                </p:nvGrpSpPr>
                <p:grpSpPr bwMode="auto">
                  <a:xfrm>
                    <a:off x="5329" y="1946"/>
                    <a:ext cx="24" cy="24"/>
                    <a:chOff x="5329" y="1946"/>
                    <a:chExt cx="24" cy="24"/>
                  </a:xfrm>
                </p:grpSpPr>
                <p:sp>
                  <p:nvSpPr>
                    <p:cNvPr id="4317" name="Oval 148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9" y="1946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18" name="Oval 148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9" y="1946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72" name="Group 14852"/>
                  <p:cNvGrpSpPr>
                    <a:grpSpLocks/>
                  </p:cNvGrpSpPr>
                  <p:nvPr/>
                </p:nvGrpSpPr>
                <p:grpSpPr bwMode="auto">
                  <a:xfrm>
                    <a:off x="5240" y="1925"/>
                    <a:ext cx="23" cy="24"/>
                    <a:chOff x="5240" y="1925"/>
                    <a:chExt cx="23" cy="24"/>
                  </a:xfrm>
                </p:grpSpPr>
                <p:sp>
                  <p:nvSpPr>
                    <p:cNvPr id="4315" name="Oval 148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40" y="1925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16" name="Oval 148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40" y="1925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73" name="Group 14855"/>
                  <p:cNvGrpSpPr>
                    <a:grpSpLocks/>
                  </p:cNvGrpSpPr>
                  <p:nvPr/>
                </p:nvGrpSpPr>
                <p:grpSpPr bwMode="auto">
                  <a:xfrm>
                    <a:off x="5265" y="1925"/>
                    <a:ext cx="23" cy="24"/>
                    <a:chOff x="5265" y="1925"/>
                    <a:chExt cx="23" cy="24"/>
                  </a:xfrm>
                </p:grpSpPr>
                <p:sp>
                  <p:nvSpPr>
                    <p:cNvPr id="4313" name="Oval 148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5" y="1925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14" name="Oval 148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5" y="1925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74" name="Group 14858"/>
                  <p:cNvGrpSpPr>
                    <a:grpSpLocks/>
                  </p:cNvGrpSpPr>
                  <p:nvPr/>
                </p:nvGrpSpPr>
                <p:grpSpPr bwMode="auto">
                  <a:xfrm>
                    <a:off x="5289" y="1925"/>
                    <a:ext cx="24" cy="24"/>
                    <a:chOff x="5289" y="1925"/>
                    <a:chExt cx="24" cy="24"/>
                  </a:xfrm>
                </p:grpSpPr>
                <p:sp>
                  <p:nvSpPr>
                    <p:cNvPr id="4311" name="Oval 148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9" y="1925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12" name="Oval 148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9" y="1925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75" name="Group 14861"/>
                  <p:cNvGrpSpPr>
                    <a:grpSpLocks/>
                  </p:cNvGrpSpPr>
                  <p:nvPr/>
                </p:nvGrpSpPr>
                <p:grpSpPr bwMode="auto">
                  <a:xfrm>
                    <a:off x="5314" y="1925"/>
                    <a:ext cx="24" cy="24"/>
                    <a:chOff x="5314" y="1925"/>
                    <a:chExt cx="24" cy="24"/>
                  </a:xfrm>
                </p:grpSpPr>
                <p:sp>
                  <p:nvSpPr>
                    <p:cNvPr id="4309" name="Oval 148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14" y="1925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10" name="Oval 148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14" y="1925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76" name="Group 14864"/>
                  <p:cNvGrpSpPr>
                    <a:grpSpLocks/>
                  </p:cNvGrpSpPr>
                  <p:nvPr/>
                </p:nvGrpSpPr>
                <p:grpSpPr bwMode="auto">
                  <a:xfrm>
                    <a:off x="5339" y="1925"/>
                    <a:ext cx="24" cy="24"/>
                    <a:chOff x="5339" y="1925"/>
                    <a:chExt cx="24" cy="24"/>
                  </a:xfrm>
                </p:grpSpPr>
                <p:sp>
                  <p:nvSpPr>
                    <p:cNvPr id="4307" name="Oval 148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9" y="1925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08" name="Oval 148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9" y="1925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77" name="Group 14867"/>
                  <p:cNvGrpSpPr>
                    <a:grpSpLocks/>
                  </p:cNvGrpSpPr>
                  <p:nvPr/>
                </p:nvGrpSpPr>
                <p:grpSpPr bwMode="auto">
                  <a:xfrm>
                    <a:off x="5251" y="1904"/>
                    <a:ext cx="23" cy="24"/>
                    <a:chOff x="5251" y="1904"/>
                    <a:chExt cx="23" cy="24"/>
                  </a:xfrm>
                </p:grpSpPr>
                <p:sp>
                  <p:nvSpPr>
                    <p:cNvPr id="4305" name="Oval 148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51" y="1904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06" name="Oval 148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51" y="1904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78" name="Group 14870"/>
                  <p:cNvGrpSpPr>
                    <a:grpSpLocks/>
                  </p:cNvGrpSpPr>
                  <p:nvPr/>
                </p:nvGrpSpPr>
                <p:grpSpPr bwMode="auto">
                  <a:xfrm>
                    <a:off x="5276" y="1904"/>
                    <a:ext cx="23" cy="24"/>
                    <a:chOff x="5276" y="1904"/>
                    <a:chExt cx="23" cy="24"/>
                  </a:xfrm>
                </p:grpSpPr>
                <p:sp>
                  <p:nvSpPr>
                    <p:cNvPr id="4303" name="Oval 148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6" y="1904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04" name="Oval 148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76" y="1904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79" name="Group 14873"/>
                  <p:cNvGrpSpPr>
                    <a:grpSpLocks/>
                  </p:cNvGrpSpPr>
                  <p:nvPr/>
                </p:nvGrpSpPr>
                <p:grpSpPr bwMode="auto">
                  <a:xfrm>
                    <a:off x="5300" y="1904"/>
                    <a:ext cx="24" cy="24"/>
                    <a:chOff x="5300" y="1904"/>
                    <a:chExt cx="24" cy="24"/>
                  </a:xfrm>
                </p:grpSpPr>
                <p:sp>
                  <p:nvSpPr>
                    <p:cNvPr id="4301" name="Oval 148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00" y="1904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02" name="Oval 148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00" y="1904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80" name="Group 14876"/>
                  <p:cNvGrpSpPr>
                    <a:grpSpLocks/>
                  </p:cNvGrpSpPr>
                  <p:nvPr/>
                </p:nvGrpSpPr>
                <p:grpSpPr bwMode="auto">
                  <a:xfrm>
                    <a:off x="5325" y="1904"/>
                    <a:ext cx="24" cy="24"/>
                    <a:chOff x="5325" y="1904"/>
                    <a:chExt cx="24" cy="24"/>
                  </a:xfrm>
                </p:grpSpPr>
                <p:sp>
                  <p:nvSpPr>
                    <p:cNvPr id="4299" name="Oval 148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5" y="1904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00" name="Oval 148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25" y="1904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81" name="Group 14879"/>
                  <p:cNvGrpSpPr>
                    <a:grpSpLocks/>
                  </p:cNvGrpSpPr>
                  <p:nvPr/>
                </p:nvGrpSpPr>
                <p:grpSpPr bwMode="auto">
                  <a:xfrm>
                    <a:off x="5350" y="1904"/>
                    <a:ext cx="24" cy="24"/>
                    <a:chOff x="5350" y="1904"/>
                    <a:chExt cx="24" cy="24"/>
                  </a:xfrm>
                </p:grpSpPr>
                <p:sp>
                  <p:nvSpPr>
                    <p:cNvPr id="4297" name="Oval 148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0" y="1904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98" name="Oval 148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50" y="1904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82" name="Group 14882"/>
                  <p:cNvGrpSpPr>
                    <a:grpSpLocks/>
                  </p:cNvGrpSpPr>
                  <p:nvPr/>
                </p:nvGrpSpPr>
                <p:grpSpPr bwMode="auto">
                  <a:xfrm>
                    <a:off x="5263" y="1882"/>
                    <a:ext cx="24" cy="24"/>
                    <a:chOff x="5263" y="1882"/>
                    <a:chExt cx="24" cy="24"/>
                  </a:xfrm>
                </p:grpSpPr>
                <p:sp>
                  <p:nvSpPr>
                    <p:cNvPr id="4295" name="Oval 148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3" y="1882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96" name="Oval 148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3" y="1882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83" name="Group 14885"/>
                  <p:cNvGrpSpPr>
                    <a:grpSpLocks/>
                  </p:cNvGrpSpPr>
                  <p:nvPr/>
                </p:nvGrpSpPr>
                <p:grpSpPr bwMode="auto">
                  <a:xfrm>
                    <a:off x="5288" y="1882"/>
                    <a:ext cx="24" cy="24"/>
                    <a:chOff x="5288" y="1882"/>
                    <a:chExt cx="24" cy="24"/>
                  </a:xfrm>
                </p:grpSpPr>
                <p:sp>
                  <p:nvSpPr>
                    <p:cNvPr id="4293" name="Oval 148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8" y="1882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94" name="Oval 148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8" y="1882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84" name="Group 14888"/>
                  <p:cNvGrpSpPr>
                    <a:grpSpLocks/>
                  </p:cNvGrpSpPr>
                  <p:nvPr/>
                </p:nvGrpSpPr>
                <p:grpSpPr bwMode="auto">
                  <a:xfrm>
                    <a:off x="5313" y="1882"/>
                    <a:ext cx="23" cy="24"/>
                    <a:chOff x="5313" y="1882"/>
                    <a:chExt cx="23" cy="24"/>
                  </a:xfrm>
                </p:grpSpPr>
                <p:sp>
                  <p:nvSpPr>
                    <p:cNvPr id="4291" name="Oval 148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13" y="1882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92" name="Oval 148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13" y="1882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85" name="Group 14891"/>
                  <p:cNvGrpSpPr>
                    <a:grpSpLocks/>
                  </p:cNvGrpSpPr>
                  <p:nvPr/>
                </p:nvGrpSpPr>
                <p:grpSpPr bwMode="auto">
                  <a:xfrm>
                    <a:off x="5338" y="1882"/>
                    <a:ext cx="23" cy="24"/>
                    <a:chOff x="5338" y="1882"/>
                    <a:chExt cx="23" cy="24"/>
                  </a:xfrm>
                </p:grpSpPr>
                <p:sp>
                  <p:nvSpPr>
                    <p:cNvPr id="4289" name="Oval 148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8" y="1882"/>
                      <a:ext cx="23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90" name="Oval 148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38" y="1882"/>
                      <a:ext cx="23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4286" name="Group 14894"/>
                  <p:cNvGrpSpPr>
                    <a:grpSpLocks/>
                  </p:cNvGrpSpPr>
                  <p:nvPr/>
                </p:nvGrpSpPr>
                <p:grpSpPr bwMode="auto">
                  <a:xfrm>
                    <a:off x="5363" y="1882"/>
                    <a:ext cx="24" cy="24"/>
                    <a:chOff x="5363" y="1882"/>
                    <a:chExt cx="24" cy="24"/>
                  </a:xfrm>
                </p:grpSpPr>
                <p:sp>
                  <p:nvSpPr>
                    <p:cNvPr id="4287" name="Oval 148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63" y="1882"/>
                      <a:ext cx="24" cy="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88" name="Oval 148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63" y="1882"/>
                      <a:ext cx="24" cy="2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279" name="Right Arrow 278"/>
              <p:cNvSpPr/>
              <p:nvPr/>
            </p:nvSpPr>
            <p:spPr>
              <a:xfrm rot="5400000">
                <a:off x="7310912" y="3365847"/>
                <a:ext cx="508786" cy="189061"/>
              </a:xfrm>
              <a:prstGeom prst="rightArrow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20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80" name="Group 13944"/>
              <p:cNvGrpSpPr/>
              <p:nvPr/>
            </p:nvGrpSpPr>
            <p:grpSpPr>
              <a:xfrm>
                <a:off x="2938709" y="978071"/>
                <a:ext cx="4478605" cy="1789849"/>
                <a:chOff x="3713259" y="1139436"/>
                <a:chExt cx="4478605" cy="1789849"/>
              </a:xfrm>
            </p:grpSpPr>
            <p:grpSp>
              <p:nvGrpSpPr>
                <p:cNvPr id="281" name="Group 13943"/>
                <p:cNvGrpSpPr/>
                <p:nvPr/>
              </p:nvGrpSpPr>
              <p:grpSpPr>
                <a:xfrm>
                  <a:off x="4519661" y="1459798"/>
                  <a:ext cx="595368" cy="581076"/>
                  <a:chOff x="3381015" y="2079497"/>
                  <a:chExt cx="541437" cy="528440"/>
                </a:xfrm>
              </p:grpSpPr>
              <p:pic>
                <p:nvPicPr>
                  <p:cNvPr id="4228" name="Picture 1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/>
                  <a:srcRect l="13360" r="77827" b="88925"/>
                  <a:stretch>
                    <a:fillRect/>
                  </a:stretch>
                </p:blipFill>
                <p:spPr bwMode="auto">
                  <a:xfrm>
                    <a:off x="3395137" y="2079497"/>
                    <a:ext cx="527315" cy="5284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229" name="Rectangle 4228"/>
                  <p:cNvSpPr/>
                  <p:nvPr/>
                </p:nvSpPr>
                <p:spPr>
                  <a:xfrm>
                    <a:off x="3381015" y="2114546"/>
                    <a:ext cx="221811" cy="8600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282" name="Rectangle 16392"/>
                <p:cNvSpPr>
                  <a:spLocks noChangeArrowheads="1"/>
                </p:cNvSpPr>
                <p:nvPr/>
              </p:nvSpPr>
              <p:spPr bwMode="auto">
                <a:xfrm>
                  <a:off x="7228459" y="2419223"/>
                  <a:ext cx="963405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smtClean="0">
                      <a:solidFill>
                        <a:srgbClr val="000000"/>
                      </a:solidFill>
                      <a:cs typeface="Arial" pitchFamily="34" charset="0"/>
                    </a:rPr>
                    <a:t>Static conditions </a:t>
                  </a:r>
                </a:p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smtClean="0">
                      <a:solidFill>
                        <a:srgbClr val="000000"/>
                      </a:solidFill>
                      <a:cs typeface="Arial" pitchFamily="34" charset="0"/>
                    </a:rPr>
                    <a:t>at 60 °C</a:t>
                  </a:r>
                </a:p>
              </p:txBody>
            </p:sp>
            <p:sp>
              <p:nvSpPr>
                <p:cNvPr id="283" name="Rectangle 16400"/>
                <p:cNvSpPr>
                  <a:spLocks noChangeArrowheads="1"/>
                </p:cNvSpPr>
                <p:nvPr/>
              </p:nvSpPr>
              <p:spPr bwMode="auto">
                <a:xfrm>
                  <a:off x="3956916" y="1421648"/>
                  <a:ext cx="793487" cy="153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smtClean="0">
                      <a:solidFill>
                        <a:srgbClr val="0000FF"/>
                      </a:solidFill>
                      <a:cs typeface="Arial" pitchFamily="34" charset="0"/>
                    </a:rPr>
                    <a:t>Pluronic P123</a:t>
                  </a:r>
                  <a:endParaRPr lang="en-US" sz="2400" smtClean="0">
                    <a:solidFill>
                      <a:srgbClr val="0000FF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284" name="Rectangle 16401"/>
                <p:cNvSpPr>
                  <a:spLocks noChangeArrowheads="1"/>
                </p:cNvSpPr>
                <p:nvPr/>
              </p:nvSpPr>
              <p:spPr bwMode="auto">
                <a:xfrm>
                  <a:off x="4166107" y="1559761"/>
                  <a:ext cx="333425" cy="153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smtClean="0">
                      <a:solidFill>
                        <a:srgbClr val="0000FF"/>
                      </a:solidFill>
                      <a:cs typeface="Arial" pitchFamily="34" charset="0"/>
                    </a:rPr>
                    <a:t>HNO</a:t>
                  </a:r>
                  <a:r>
                    <a:rPr lang="en-US" sz="1000" baseline="-25000" dirty="0" smtClean="0">
                      <a:solidFill>
                        <a:srgbClr val="0000FF"/>
                      </a:solidFill>
                      <a:cs typeface="Arial" pitchFamily="34" charset="0"/>
                    </a:rPr>
                    <a:t>3</a:t>
                  </a:r>
                  <a:endParaRPr lang="en-US" sz="2400" baseline="-25000" dirty="0" smtClean="0">
                    <a:solidFill>
                      <a:srgbClr val="0000FF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285" name="Rectangle 16403"/>
                <p:cNvSpPr>
                  <a:spLocks noChangeArrowheads="1"/>
                </p:cNvSpPr>
                <p:nvPr/>
              </p:nvSpPr>
              <p:spPr bwMode="auto">
                <a:xfrm>
                  <a:off x="3713259" y="1139436"/>
                  <a:ext cx="1716816" cy="3154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50" dirty="0" smtClean="0">
                      <a:solidFill>
                        <a:srgbClr val="0000FF"/>
                      </a:solidFill>
                      <a:cs typeface="Arial" pitchFamily="34" charset="0"/>
                    </a:rPr>
                    <a:t>Soft Template</a:t>
                  </a:r>
                </a:p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smtClean="0">
                      <a:solidFill>
                        <a:srgbClr val="0000FF"/>
                      </a:solidFill>
                      <a:cs typeface="Arial" pitchFamily="34" charset="0"/>
                    </a:rPr>
                    <a:t>Aluminum </a:t>
                  </a:r>
                  <a:r>
                    <a:rPr lang="en-US" sz="1000" dirty="0" err="1" smtClean="0">
                      <a:solidFill>
                        <a:srgbClr val="0000FF"/>
                      </a:solidFill>
                      <a:cs typeface="Arial" pitchFamily="34" charset="0"/>
                    </a:rPr>
                    <a:t>Isopropoxide</a:t>
                  </a:r>
                  <a:r>
                    <a:rPr lang="en-US" sz="1000" dirty="0" smtClean="0">
                      <a:solidFill>
                        <a:srgbClr val="0000FF"/>
                      </a:solidFill>
                      <a:cs typeface="Arial" pitchFamily="34" charset="0"/>
                    </a:rPr>
                    <a:t>/TEOS</a:t>
                  </a:r>
                  <a:endParaRPr lang="en-US" sz="2400" dirty="0" smtClean="0">
                    <a:solidFill>
                      <a:srgbClr val="0000FF"/>
                    </a:solidFill>
                    <a:cs typeface="Arial" pitchFamily="34" charset="0"/>
                  </a:endParaRPr>
                </a:p>
              </p:txBody>
            </p:sp>
            <p:grpSp>
              <p:nvGrpSpPr>
                <p:cNvPr id="286" name="Group 13935"/>
                <p:cNvGrpSpPr/>
                <p:nvPr/>
              </p:nvGrpSpPr>
              <p:grpSpPr>
                <a:xfrm>
                  <a:off x="4567238" y="2043113"/>
                  <a:ext cx="790575" cy="686616"/>
                  <a:chOff x="4567238" y="2043113"/>
                  <a:chExt cx="790575" cy="686616"/>
                </a:xfrm>
              </p:grpSpPr>
              <p:grpSp>
                <p:nvGrpSpPr>
                  <p:cNvPr id="2287" name="Group 16880"/>
                  <p:cNvGrpSpPr>
                    <a:grpSpLocks/>
                  </p:cNvGrpSpPr>
                  <p:nvPr/>
                </p:nvGrpSpPr>
                <p:grpSpPr bwMode="auto">
                  <a:xfrm>
                    <a:off x="4752954" y="2043113"/>
                    <a:ext cx="442910" cy="439738"/>
                    <a:chOff x="2994" y="1287"/>
                    <a:chExt cx="279" cy="277"/>
                  </a:xfrm>
                </p:grpSpPr>
                <p:grpSp>
                  <p:nvGrpSpPr>
                    <p:cNvPr id="3752" name="Group 1646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09" y="1295"/>
                      <a:ext cx="227" cy="262"/>
                      <a:chOff x="3009" y="1295"/>
                      <a:chExt cx="227" cy="262"/>
                    </a:xfrm>
                  </p:grpSpPr>
                  <p:sp>
                    <p:nvSpPr>
                      <p:cNvPr id="4168" name="Rectangle 164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09" y="1295"/>
                        <a:ext cx="9" cy="262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69" name="Rectangle 164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18" y="1295"/>
                        <a:ext cx="7" cy="262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70" name="Rectangle 164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5" y="1295"/>
                        <a:ext cx="6" cy="262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71" name="Rectangle 164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1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72" name="Rectangle 164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4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73" name="Rectangle 164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8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74" name="Rectangle 164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1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75" name="Rectangle 164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5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76" name="Rectangle 164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7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77" name="Rectangle 164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0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78" name="Rectangle 164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3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79" name="Rectangle 164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5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80" name="Rectangle 164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7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81" name="Rectangle 164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9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82" name="Rectangle 164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1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83" name="Rectangle 164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4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84" name="Rectangle 164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7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85" name="Rectangle 164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9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86" name="Rectangle 164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1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87" name="Rectangle 164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4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88" name="Rectangle 164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6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89" name="Rectangle 164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9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90" name="Rectangle 164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2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91" name="Rectangle 164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5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92" name="Rectangle 164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8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93" name="Rectangle 164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2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94" name="Rectangle 164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6" y="1295"/>
                        <a:ext cx="5" cy="262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95" name="Rectangle 164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1" y="1295"/>
                        <a:ext cx="7" cy="262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96" name="Rectangle 164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8" y="1295"/>
                        <a:ext cx="11" cy="262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97" name="Rectangle 164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19" y="1295"/>
                        <a:ext cx="14" cy="2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98" name="Rectangle 164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33" y="1295"/>
                        <a:ext cx="8" cy="262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99" name="Rectangle 164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1" y="1295"/>
                        <a:ext cx="6" cy="262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00" name="Rectangle 164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7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01" name="Rectangle 164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1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02" name="Rectangle 164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5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03" name="Rectangle 164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8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04" name="Rectangle 164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2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05" name="Rectangle 164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5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06" name="Rectangle 164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8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07" name="Rectangle 164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0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08" name="Rectangle 164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2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09" name="Rectangle 164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5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10" name="Rectangle 164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8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11" name="Rectangle 164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1" y="1295"/>
                        <a:ext cx="1" cy="262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12" name="Rectangle 164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2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13" name="Rectangle 164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5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14" name="Rectangle 164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7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15" name="Rectangle 164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9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16" name="Rectangle 164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2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17" name="Rectangle 164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4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18" name="Rectangle 164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7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19" name="Rectangle 164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0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20" name="Rectangle 164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3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21" name="Rectangle 164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5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22" name="Rectangle 164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9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23" name="Rectangle 164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3" y="1295"/>
                        <a:ext cx="5" cy="26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24" name="Rectangle 164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8" y="1295"/>
                        <a:ext cx="6" cy="262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25" name="Rectangle 164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4" y="1295"/>
                        <a:ext cx="7" cy="262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26" name="Rectangle 164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31" y="1295"/>
                        <a:ext cx="5" cy="262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27" name="Freeform 164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10" y="1295"/>
                        <a:ext cx="226" cy="26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653" y="0"/>
                          </a:cxn>
                          <a:cxn ang="0">
                            <a:pos x="0" y="653"/>
                          </a:cxn>
                          <a:cxn ang="0">
                            <a:pos x="0" y="8514"/>
                          </a:cxn>
                          <a:cxn ang="0">
                            <a:pos x="653" y="9166"/>
                          </a:cxn>
                          <a:cxn ang="0">
                            <a:pos x="7248" y="9166"/>
                          </a:cxn>
                          <a:cxn ang="0">
                            <a:pos x="7900" y="8514"/>
                          </a:cxn>
                          <a:cxn ang="0">
                            <a:pos x="7900" y="653"/>
                          </a:cxn>
                          <a:cxn ang="0">
                            <a:pos x="7248" y="0"/>
                          </a:cxn>
                          <a:cxn ang="0">
                            <a:pos x="653" y="0"/>
                          </a:cxn>
                        </a:cxnLst>
                        <a:rect l="0" t="0" r="r" b="b"/>
                        <a:pathLst>
                          <a:path w="7900" h="9166">
                            <a:moveTo>
                              <a:pt x="653" y="0"/>
                            </a:moveTo>
                            <a:cubicBezTo>
                              <a:pt x="293" y="0"/>
                              <a:pt x="0" y="292"/>
                              <a:pt x="0" y="653"/>
                            </a:cubicBezTo>
                            <a:lnTo>
                              <a:pt x="0" y="8514"/>
                            </a:lnTo>
                            <a:cubicBezTo>
                              <a:pt x="0" y="8874"/>
                              <a:pt x="293" y="9166"/>
                              <a:pt x="653" y="9166"/>
                            </a:cubicBezTo>
                            <a:lnTo>
                              <a:pt x="7248" y="9166"/>
                            </a:lnTo>
                            <a:cubicBezTo>
                              <a:pt x="7608" y="9166"/>
                              <a:pt x="7900" y="8874"/>
                              <a:pt x="7900" y="8514"/>
                            </a:cubicBezTo>
                            <a:lnTo>
                              <a:pt x="7900" y="653"/>
                            </a:lnTo>
                            <a:cubicBezTo>
                              <a:pt x="7900" y="292"/>
                              <a:pt x="7608" y="0"/>
                              <a:pt x="7248" y="0"/>
                            </a:cubicBezTo>
                            <a:lnTo>
                              <a:pt x="653" y="0"/>
                            </a:lnTo>
                            <a:close/>
                          </a:path>
                        </a:pathLst>
                      </a:cu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sp>
                  <p:nvSpPr>
                    <p:cNvPr id="3753" name="Freeform 16465"/>
                    <p:cNvSpPr>
                      <a:spLocks/>
                    </p:cNvSpPr>
                    <p:nvPr/>
                  </p:nvSpPr>
                  <p:spPr bwMode="auto">
                    <a:xfrm>
                      <a:off x="3232" y="1301"/>
                      <a:ext cx="27" cy="2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"/>
                        </a:cxn>
                        <a:cxn ang="0">
                          <a:pos x="0" y="27"/>
                        </a:cxn>
                        <a:cxn ang="0">
                          <a:pos x="7" y="26"/>
                        </a:cxn>
                        <a:cxn ang="0">
                          <a:pos x="14" y="8"/>
                        </a:cxn>
                        <a:cxn ang="0">
                          <a:pos x="27" y="0"/>
                        </a:cxn>
                        <a:cxn ang="0">
                          <a:pos x="0" y="5"/>
                        </a:cxn>
                      </a:cxnLst>
                      <a:rect l="0" t="0" r="r" b="b"/>
                      <a:pathLst>
                        <a:path w="27" h="27">
                          <a:moveTo>
                            <a:pt x="0" y="5"/>
                          </a:moveTo>
                          <a:lnTo>
                            <a:pt x="0" y="27"/>
                          </a:lnTo>
                          <a:lnTo>
                            <a:pt x="7" y="26"/>
                          </a:lnTo>
                          <a:lnTo>
                            <a:pt x="14" y="8"/>
                          </a:lnTo>
                          <a:lnTo>
                            <a:pt x="27" y="0"/>
                          </a:lnTo>
                          <a:lnTo>
                            <a:pt x="0" y="5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54" name="Freeform 16466"/>
                    <p:cNvSpPr>
                      <a:spLocks/>
                    </p:cNvSpPr>
                    <p:nvPr/>
                  </p:nvSpPr>
                  <p:spPr bwMode="auto">
                    <a:xfrm>
                      <a:off x="2995" y="1297"/>
                      <a:ext cx="15" cy="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5" y="13"/>
                        </a:cxn>
                      </a:cxnLst>
                      <a:rect l="0" t="0" r="r" b="b"/>
                      <a:pathLst>
                        <a:path w="15" h="13">
                          <a:moveTo>
                            <a:pt x="0" y="0"/>
                          </a:moveTo>
                          <a:cubicBezTo>
                            <a:pt x="8" y="0"/>
                            <a:pt x="15" y="6"/>
                            <a:pt x="15" y="13"/>
                          </a:cubicBezTo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55" name="Freeform 16467"/>
                    <p:cNvSpPr>
                      <a:spLocks/>
                    </p:cNvSpPr>
                    <p:nvPr/>
                  </p:nvSpPr>
                  <p:spPr bwMode="auto">
                    <a:xfrm>
                      <a:off x="3235" y="1297"/>
                      <a:ext cx="38" cy="41"/>
                    </a:xfrm>
                    <a:custGeom>
                      <a:avLst/>
                      <a:gdLst/>
                      <a:ahLst/>
                      <a:cxnLst>
                        <a:cxn ang="0">
                          <a:pos x="38" y="0"/>
                        </a:cxn>
                        <a:cxn ang="0">
                          <a:pos x="38" y="0"/>
                        </a:cxn>
                        <a:cxn ang="0">
                          <a:pos x="0" y="41"/>
                        </a:cxn>
                      </a:cxnLst>
                      <a:rect l="0" t="0" r="r" b="b"/>
                      <a:pathLst>
                        <a:path w="38" h="41">
                          <a:moveTo>
                            <a:pt x="38" y="0"/>
                          </a:moveTo>
                          <a:cubicBezTo>
                            <a:pt x="38" y="0"/>
                            <a:pt x="38" y="0"/>
                            <a:pt x="38" y="0"/>
                          </a:cubicBezTo>
                          <a:cubicBezTo>
                            <a:pt x="18" y="0"/>
                            <a:pt x="1" y="18"/>
                            <a:pt x="0" y="41"/>
                          </a:cubicBezTo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3756" name="Group 1660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994" y="1287"/>
                      <a:ext cx="277" cy="21"/>
                      <a:chOff x="2994" y="1287"/>
                      <a:chExt cx="277" cy="21"/>
                    </a:xfrm>
                  </p:grpSpPr>
                  <p:sp>
                    <p:nvSpPr>
                      <p:cNvPr id="4030" name="Rectangle 164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94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31" name="Rectangle 164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98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78787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32" name="Rectangle 164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01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7A7A7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33" name="Rectangle 164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04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7C7C7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34" name="Rectangle 164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0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7E7E7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35" name="Rectangle 164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10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36" name="Rectangle 164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1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2828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37" name="Rectangle 164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1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4848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38" name="Rectangle 164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17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6868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39" name="Rectangle 164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19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8888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40" name="Rectangle 164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A8A8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41" name="Rectangle 164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8C8C8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42" name="Rectangle 164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4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E8E8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43" name="Rectangle 164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6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0909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44" name="Rectangle 164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7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2929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45" name="Rectangle 164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9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4949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46" name="Rectangle 164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1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6969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47" name="Rectangle 164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8989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48" name="Rectangle 164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A9A9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49" name="Rectangle 164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5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C9C9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50" name="Rectangle 164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6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E9E9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51" name="Rectangle 164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0A0A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52" name="Rectangle 164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A2A2A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53" name="Rectangle 164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0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4A4A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54" name="Rectangle 164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1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6A6A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55" name="Rectangle 164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2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A8A8A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56" name="Rectangle 164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4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AAAA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57" name="Rectangle 164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ACACA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58" name="Rectangle 164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EAEA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59" name="Rectangle 164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0B0B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60" name="Rectangle 164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B2B2B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61" name="Rectangle 164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0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4B4B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62" name="Rectangle 165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B6B6B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63" name="Rectangle 165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8B8B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64" name="Rectangle 165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BABAB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65" name="Rectangle 165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5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CBCB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66" name="Rectangle 165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6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BEBEB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67" name="Rectangle 165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68" name="Rectangle 165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9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2C2C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69" name="Rectangle 165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0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4C4C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70" name="Rectangle 165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C6C6C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71" name="Rectangle 165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8C8C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72" name="Rectangle 165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4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ACAC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73" name="Rectangle 165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5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CCCC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74" name="Rectangle 165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6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CECEC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75" name="Rectangle 165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0D0D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76" name="Rectangle 165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9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2D2D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77" name="Rectangle 165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1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4D4D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78" name="Rectangle 165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2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6D6D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79" name="Rectangle 165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4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8D8D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80" name="Rectangle 165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ADAD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81" name="Rectangle 165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CDCD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82" name="Rectangle 165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EDED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83" name="Rectangle 165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0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E0E0E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84" name="Rectangle 165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2E2E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85" name="Rectangle 165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4E4E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86" name="Rectangle 165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6E6E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87" name="Rectangle 165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7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8E8E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88" name="Rectangle 165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9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89" name="Rectangle 165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CECE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90" name="Rectangle 165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3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EEEEE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91" name="Rectangle 165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6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F0F0F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92" name="Rectangle 165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8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93" name="Rectangle 165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1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F4F4F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94" name="Rectangle 165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5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F6F6F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95" name="Rectangle 165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8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F8F8F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96" name="Rectangle 165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12" y="1287"/>
                        <a:ext cx="6" cy="21"/>
                      </a:xfrm>
                      <a:prstGeom prst="rect">
                        <a:avLst/>
                      </a:prstGeom>
                      <a:solidFill>
                        <a:srgbClr val="FAFAF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97" name="Rectangle 165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18" y="1287"/>
                        <a:ext cx="6" cy="21"/>
                      </a:xfrm>
                      <a:prstGeom prst="rect">
                        <a:avLst/>
                      </a:prstGeom>
                      <a:solidFill>
                        <a:srgbClr val="FCFCF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98" name="Rectangle 165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24" y="1287"/>
                        <a:ext cx="20" cy="21"/>
                      </a:xfrm>
                      <a:prstGeom prst="rect">
                        <a:avLst/>
                      </a:prstGeom>
                      <a:solidFill>
                        <a:srgbClr val="FEFEF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99" name="Rectangle 165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4" y="1287"/>
                        <a:ext cx="6" cy="21"/>
                      </a:xfrm>
                      <a:prstGeom prst="rect">
                        <a:avLst/>
                      </a:prstGeom>
                      <a:solidFill>
                        <a:srgbClr val="FCFCF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00" name="Rectangle 165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0" y="1287"/>
                        <a:ext cx="5" cy="21"/>
                      </a:xfrm>
                      <a:prstGeom prst="rect">
                        <a:avLst/>
                      </a:prstGeom>
                      <a:solidFill>
                        <a:srgbClr val="FAFAF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01" name="Rectangle 165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5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F8F8F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02" name="Rectangle 165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9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F6F6F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03" name="Rectangle 165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2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F4F4F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04" name="Rectangle 165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05" name="Rectangle 165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7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F0F0F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06" name="Rectangle 165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0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EEEEE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07" name="Rectangle 165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CECE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08" name="Rectangle 165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09" name="Rectangle 165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E8E8E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10" name="Rectangle 165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6E6E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11" name="Rectangle 165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4E4E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12" name="Rectangle 165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2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2E2E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13" name="Rectangle 165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4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0E0E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14" name="Rectangle 165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6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EDED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15" name="Rectangle 165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CDCD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16" name="Rectangle 165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9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ADAD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17" name="Rectangle 165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8D8D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18" name="Rectangle 165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6D6D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19" name="Rectangle 165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4D4D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20" name="Rectangle 165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5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2D2D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21" name="Rectangle 165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6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0D0D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22" name="Rectangle 165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ECEC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23" name="Rectangle 165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9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CCCC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24" name="Rectangle 165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CACAC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25" name="Rectangle 165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8C8C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26" name="Rectangle 165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6C6C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27" name="Rectangle 165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4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4C4C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28" name="Rectangle 165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C2C2C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29" name="Rectangle 165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30" name="Rectangle 165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EBEB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31" name="Rectangle 165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9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CBCB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32" name="Rectangle 165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BABAB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33" name="Rectangle 165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8B8B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34" name="Rectangle 165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6B6B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35" name="Rectangle 165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4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B4B4B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36" name="Rectangle 165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6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2B2B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37" name="Rectangle 165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0B0B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38" name="Rectangle 165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EAEA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39" name="Rectangle 165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9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CACA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40" name="Rectangle 165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AAAAA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41" name="Rectangle 165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8A8A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42" name="Rectangle 165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6A6A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43" name="Rectangle 165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4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A4A4A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44" name="Rectangle 165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6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2A2A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45" name="Rectangle 165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0A0A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46" name="Rectangle 165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E9E9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47" name="Rectangle 165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30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C9C9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48" name="Rectangle 165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31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A9A9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49" name="Rectangle 165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3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8989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50" name="Rectangle 165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33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96969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51" name="Rectangle 165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36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4949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52" name="Rectangle 165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3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2929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53" name="Rectangle 165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3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0909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54" name="Rectangle 165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4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E8E8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55" name="Rectangle 165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4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8C8C8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56" name="Rectangle 165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4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A8A8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57" name="Rectangle 165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4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8888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58" name="Rectangle 165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4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86868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59" name="Rectangle 165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48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84848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60" name="Rectangle 165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5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2828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61" name="Rectangle 165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53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62" name="Rectangle 166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56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7E7E7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63" name="Rectangle 166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58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7C7C7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64" name="Rectangle 166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61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7A7A7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65" name="Rectangle 166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64" y="1287"/>
                        <a:ext cx="5" cy="21"/>
                      </a:xfrm>
                      <a:prstGeom prst="rect">
                        <a:avLst/>
                      </a:prstGeom>
                      <a:solidFill>
                        <a:srgbClr val="78787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66" name="Rectangle 166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69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67" name="Oval 166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94" y="1287"/>
                        <a:ext cx="276" cy="20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3757" name="Group 167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17" y="1547"/>
                      <a:ext cx="210" cy="17"/>
                      <a:chOff x="3017" y="1547"/>
                      <a:chExt cx="210" cy="17"/>
                    </a:xfrm>
                  </p:grpSpPr>
                  <p:sp>
                    <p:nvSpPr>
                      <p:cNvPr id="3894" name="Rectangle 166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17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95" name="Rectangle 166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0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78787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96" name="Rectangle 166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3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7A7A7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97" name="Rectangle 166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5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7C7C7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98" name="Rectangle 166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7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7E7E7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99" name="Rectangle 166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9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00" name="Rectangle 166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1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2828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01" name="Rectangle 166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3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4848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02" name="Rectangle 166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6868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03" name="Rectangle 166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8888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04" name="Rectangle 166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7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A8A8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05" name="Rectangle 166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C8C8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06" name="Rectangle 166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E8E8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07" name="Rectangle 166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0909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08" name="Rectangle 166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2929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09" name="Rectangle 166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3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94949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10" name="Rectangle 166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6969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11" name="Rectangle 166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8989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12" name="Rectangle 166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A9A9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13" name="Rectangle 166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D9D9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14" name="Rectangle 166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F9F9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15" name="Rectangle 166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1A1A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16" name="Rectangle 166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3A3A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17" name="Rectangle 166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5A5A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18" name="Rectangle 166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7A7A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19" name="Rectangle 166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9A9A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20" name="Rectangle 166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BABA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21" name="Rectangle 166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DADA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22" name="Rectangle 166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FAFA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23" name="Rectangle 166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1B1B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24" name="Rectangle 166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3B3B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25" name="Rectangle 166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5B5B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26" name="Rectangle 166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7B7B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27" name="Rectangle 166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9B9B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28" name="Rectangle 166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BBBB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29" name="Rectangle 166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DBDB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30" name="Rectangle 166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31" name="Rectangle 166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1C1C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32" name="Rectangle 166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33" name="Rectangle 166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7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34" name="Rectangle 166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35" name="Rectangle 166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9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36" name="Rectangle 166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CCCC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37" name="Rectangle 166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ECEC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38" name="Rectangle 166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0D0D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39" name="Rectangle 166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2D2D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40" name="Rectangle 166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4D4D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41" name="Rectangle 166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6D6D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42" name="Rectangle 166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7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D8D8D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43" name="Rectangle 166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ADAD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44" name="Rectangle 166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CDCD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45" name="Rectangle 166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0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DEDED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46" name="Rectangle 166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2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47" name="Rectangle 166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48" name="Rectangle 166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5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49" name="Rectangle 166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50" name="Rectangle 166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8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51" name="Rectangle 166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52" name="Rectangle 166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1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53" name="Rectangle 166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54" name="Rectangle 166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55" name="Rectangle 166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7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56" name="Rectangle 166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0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57" name="Rectangle 166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2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58" name="Rectangle 166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5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59" name="Rectangle 166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8" y="1547"/>
                        <a:ext cx="5" cy="17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60" name="Rectangle 166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13" y="1547"/>
                        <a:ext cx="7" cy="17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61" name="Rectangle 166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20" y="1547"/>
                        <a:ext cx="8" cy="1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62" name="Rectangle 166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28" y="1547"/>
                        <a:ext cx="5" cy="17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63" name="Rectangle 166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33" y="1547"/>
                        <a:ext cx="4" cy="17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64" name="Rectangle 166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37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65" name="Rectangle 166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0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66" name="Rectangle 166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3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67" name="Rectangle 166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5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68" name="Rectangle 166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8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69" name="Rectangle 166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0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70" name="Rectangle 166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71" name="Rectangle 166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3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72" name="Rectangle 166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73" name="Rectangle 166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74" name="Rectangle 166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7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75" name="Rectangle 166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9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76" name="Rectangle 166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77" name="Rectangle 166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78" name="Rectangle 166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79" name="Rectangle 166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80" name="Rectangle 166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81" name="Rectangle 166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82" name="Rectangle 166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7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83" name="Rectangle 166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84" name="Rectangle 166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85" name="Rectangle 166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86" name="Rectangle 166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87" name="Rectangle 167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88" name="Rectangle 167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89" name="Rectangle 167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90" name="Rectangle 167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91" name="Rectangle 167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92" name="Rectangle 167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1C1C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93" name="Rectangle 167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94" name="Rectangle 167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DBDB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95" name="Rectangle 167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BBBB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96" name="Rectangle 167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8B8B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97" name="Rectangle 167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6B6B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98" name="Rectangle 167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4B4B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99" name="Rectangle 167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2B2B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00" name="Rectangle 167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0B0B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01" name="Rectangle 167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EAEA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02" name="Rectangle 167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CACA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03" name="Rectangle 167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AAAA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04" name="Rectangle 167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8A8A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05" name="Rectangle 167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6A6A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06" name="Rectangle 167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4A4A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07" name="Rectangle 167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2A2A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08" name="Rectangle 167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0A0A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09" name="Rectangle 167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9E9E9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10" name="Rectangle 167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C9C9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11" name="Rectangle 167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A9A9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12" name="Rectangle 167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8989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13" name="Rectangle 167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6969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14" name="Rectangle 167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4949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15" name="Rectangle 167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2929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16" name="Rectangle 167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0909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17" name="Rectangle 167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3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E8E8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18" name="Rectangle 167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5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B8B8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19" name="Rectangle 167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9898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20" name="Rectangle 167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7878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21" name="Rectangle 167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9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5858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22" name="Rectangle 167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3838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23" name="Rectangle 167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2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81818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24" name="Rectangle 167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7F7F7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25" name="Rectangle 167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6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7D7D7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26" name="Rectangle 167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9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7B7B7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27" name="Rectangle 167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1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79797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28" name="Rectangle 167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4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29" name="Oval 167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17" y="1547"/>
                        <a:ext cx="210" cy="16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3758" name="Group 168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19" y="1545"/>
                      <a:ext cx="207" cy="17"/>
                      <a:chOff x="3019" y="1545"/>
                      <a:chExt cx="207" cy="17"/>
                    </a:xfrm>
                  </p:grpSpPr>
                  <p:sp>
                    <p:nvSpPr>
                      <p:cNvPr id="3759" name="Rectangle 167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19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60" name="Rectangle 167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1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78787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61" name="Rectangle 167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4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7A7A7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62" name="Rectangle 167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6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7C7C7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63" name="Rectangle 167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29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7E7E7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64" name="Rectangle 167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1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65" name="Rectangle 167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3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2828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66" name="Rectangle 167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4848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67" name="Rectangle 167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6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7878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68" name="Rectangle 167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9898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69" name="Rectangle 167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3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B8B8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70" name="Rectangle 167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0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D8D8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71" name="Rectangle 167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F8F8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72" name="Rectangle 167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1919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73" name="Rectangle 167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3939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74" name="Rectangle 167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5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95959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75" name="Rectangle 167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8989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76" name="Rectangle 167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7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9A9A9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77" name="Rectangle 167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C9C9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78" name="Rectangle 167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E9E9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79" name="Rectangle 167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0A0A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80" name="Rectangle 167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2A2A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81" name="Rectangle 167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5A5A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82" name="Rectangle 167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7A7A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83" name="Rectangle 167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9A9A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84" name="Rectangle 167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BABA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85" name="Rectangle 167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DADA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86" name="Rectangle 167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FAFA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87" name="Rectangle 167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5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1B1B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88" name="Rectangle 167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3B3B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89" name="Rectangle 167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5B5B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90" name="Rectangle 167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7B7B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91" name="Rectangle 167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9B9B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92" name="Rectangle 167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BBBB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93" name="Rectangle 167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DBDB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94" name="Rectangle 167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5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95" name="Rectangle 167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2C2C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96" name="Rectangle 167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4C4C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97" name="Rectangle 167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6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6C6C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98" name="Rectangle 167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99" name="Rectangle 167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00" name="Rectangle 167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01" name="Rectangle 167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02" name="Rectangle 167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03" name="Rectangle 167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04" name="Rectangle 167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05" name="Rectangle 167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7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06" name="Rectangle 167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7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07" name="Rectangle 167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08" name="Rectangle 167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0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09" name="Rectangle 167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10" name="Rectangle 167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3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11" name="Rectangle 167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12" name="Rectangle 167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13" name="Rectangle 167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7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14" name="Rectangle 167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8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15" name="Rectangle 168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0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16" name="Rectangle 168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2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17" name="Rectangle 168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4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18" name="Rectangle 168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19" name="Rectangle 168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7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20" name="Rectangle 168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0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21" name="Rectangle 168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2" y="1545"/>
                        <a:ext cx="4" cy="17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22" name="Rectangle 168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6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23" name="Rectangle 168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09" y="1545"/>
                        <a:ext cx="4" cy="17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24" name="Rectangle 168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13" y="1545"/>
                        <a:ext cx="7" cy="17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25" name="Rectangle 168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20" y="1545"/>
                        <a:ext cx="8" cy="1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26" name="Rectangle 168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28" y="1545"/>
                        <a:ext cx="5" cy="17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27" name="Rectangle 168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33" y="1545"/>
                        <a:ext cx="4" cy="17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28" name="Rectangle 168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37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29" name="Rectangle 168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0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30" name="Rectangle 168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3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31" name="Rectangle 168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5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32" name="Rectangle 168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7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33" name="Rectangle 168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9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34" name="Rectangle 168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1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35" name="Rectangle 168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3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36" name="Rectangle 168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37" name="Rectangle 168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38" name="Rectangle 168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7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39" name="Rectangle 168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5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40" name="Rectangle 168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41" name="Rectangle 168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1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42" name="Rectangle 168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43" name="Rectangle 168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44" name="Rectangle 168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8D8D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45" name="Rectangle 168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6D6D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46" name="Rectangle 168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4D4D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47" name="Rectangle 168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8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D2D2D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48" name="Rectangle 168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0D0D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49" name="Rectangle 168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ECEC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50" name="Rectangle 168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CCCC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51" name="Rectangle 168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2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CACAC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52" name="Rectangle 168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8C8C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53" name="Rectangle 168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6C6C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54" name="Rectangle 168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4C4C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55" name="Rectangle 168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2C2C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56" name="Rectangle 168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57" name="Rectangle 168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EBEB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58" name="Rectangle 168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7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CBCB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59" name="Rectangle 168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0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BABAB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60" name="Rectangle 168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8B8B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61" name="Rectangle 168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6B6B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62" name="Rectangle 168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4B4B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63" name="Rectangle 168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2B2B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64" name="Rectangle 168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FAFA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65" name="Rectangle 168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6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ADADA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66" name="Rectangle 168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BABA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67" name="Rectangle 168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88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A8A8A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68" name="Rectangle 168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6A6A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69" name="Rectangle 168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4A4A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70" name="Rectangle 168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2A2A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71" name="Rectangle 168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0A0A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72" name="Rectangle 168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3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9E9E9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73" name="Rectangle 168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C9C9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74" name="Rectangle 168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A9A9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75" name="Rectangle 168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8989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76" name="Rectangle 168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6969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77" name="Rectangle 168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9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4949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78" name="Rectangle 168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2929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79" name="Rectangle 168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0909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80" name="Rectangle 168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2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E8E8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81" name="Rectangle 168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C8C8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82" name="Rectangle 168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4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A8A8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83" name="Rectangle 168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6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8888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84" name="Rectangle 168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6868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85" name="Rectangle 168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0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4848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86" name="Rectangle 168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0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2828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87" name="Rectangle 168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2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88" name="Rectangle 168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4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7E7E7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89" name="Rectangle 168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6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7C7C7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90" name="Rectangle 168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18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7A7A7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91" name="Rectangle 168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1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78787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92" name="Rectangle 168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224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93" name="Oval 168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19" y="1545"/>
                        <a:ext cx="206" cy="17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288" name="Group 16985"/>
                  <p:cNvGrpSpPr>
                    <a:grpSpLocks/>
                  </p:cNvGrpSpPr>
                  <p:nvPr/>
                </p:nvGrpSpPr>
                <p:grpSpPr bwMode="auto">
                  <a:xfrm>
                    <a:off x="4863906" y="2427288"/>
                    <a:ext cx="192142" cy="33338"/>
                    <a:chOff x="3063" y="1529"/>
                    <a:chExt cx="121" cy="21"/>
                  </a:xfrm>
                </p:grpSpPr>
                <p:sp>
                  <p:nvSpPr>
                    <p:cNvPr id="3648" name="Rectangle 168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529"/>
                      <a:ext cx="6" cy="2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49" name="Rectangle 168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529"/>
                      <a:ext cx="5" cy="21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50" name="Rectangle 168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529"/>
                      <a:ext cx="5" cy="21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51" name="Rectangle 168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9" y="1529"/>
                      <a:ext cx="3" cy="21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52" name="Rectangle 168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2" y="1529"/>
                      <a:ext cx="3" cy="21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53" name="Rectangle 168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5" y="1529"/>
                      <a:ext cx="2" cy="21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54" name="Rectangle 168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7" y="1529"/>
                      <a:ext cx="3" cy="21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55" name="Rectangle 168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0" y="1529"/>
                      <a:ext cx="2" cy="21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56" name="Rectangle 168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2" y="1529"/>
                      <a:ext cx="2" cy="21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57" name="Rectangle 168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4" y="1529"/>
                      <a:ext cx="2" cy="21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58" name="Rectangle 168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6" y="1529"/>
                      <a:ext cx="1" cy="21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59" name="Rectangle 168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7" y="1529"/>
                      <a:ext cx="2" cy="21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60" name="Rectangle 168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9" y="1529"/>
                      <a:ext cx="2" cy="21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61" name="Rectangle 168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1" y="1529"/>
                      <a:ext cx="1" cy="21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62" name="Rectangle 168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2" y="1529"/>
                      <a:ext cx="1" cy="21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63" name="Rectangle 168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3" y="1529"/>
                      <a:ext cx="2" cy="21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64" name="Rectangle 168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5" y="1529"/>
                      <a:ext cx="1" cy="21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65" name="Rectangle 168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6" y="1529"/>
                      <a:ext cx="1" cy="21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66" name="Rectangle 168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7" y="1529"/>
                      <a:ext cx="1" cy="21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67" name="Rectangle 169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8" y="1529"/>
                      <a:ext cx="1" cy="21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68" name="Rectangle 169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9" y="1529"/>
                      <a:ext cx="2" cy="21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69" name="Rectangle 169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1" y="1529"/>
                      <a:ext cx="1" cy="21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70" name="Rectangle 169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2" y="1529"/>
                      <a:ext cx="1" cy="21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71" name="Rectangle 169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3" y="1529"/>
                      <a:ext cx="1" cy="2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72" name="Rectangle 169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4" y="1529"/>
                      <a:ext cx="1" cy="21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73" name="Rectangle 169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5" y="1529"/>
                      <a:ext cx="1" cy="21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74" name="Rectangle 169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6" y="1529"/>
                      <a:ext cx="1" cy="21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75" name="Rectangle 169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7" y="1529"/>
                      <a:ext cx="1" cy="21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76" name="Rectangle 169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8" y="1529"/>
                      <a:ext cx="1" cy="21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77" name="Rectangle 169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9" y="1529"/>
                      <a:ext cx="1" cy="21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78" name="Rectangle 169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0" y="1529"/>
                      <a:ext cx="1" cy="21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79" name="Rectangle 169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1" y="1529"/>
                      <a:ext cx="1" cy="21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80" name="Rectangle 169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2" y="1529"/>
                      <a:ext cx="1" cy="21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81" name="Rectangle 169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3" y="1529"/>
                      <a:ext cx="1" cy="21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82" name="Rectangle 169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3" y="1529"/>
                      <a:ext cx="1" cy="21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83" name="Rectangle 169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4" y="1529"/>
                      <a:ext cx="1" cy="21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84" name="Rectangle 169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5" y="1529"/>
                      <a:ext cx="1" cy="21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85" name="Rectangle 169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6" y="1529"/>
                      <a:ext cx="1" cy="21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86" name="Rectangle 169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7" y="1529"/>
                      <a:ext cx="1" cy="21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87" name="Rectangle 169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8" y="1529"/>
                      <a:ext cx="1" cy="21"/>
                    </a:xfrm>
                    <a:prstGeom prst="rect">
                      <a:avLst/>
                    </a:prstGeom>
                    <a:solidFill>
                      <a:srgbClr val="B1B1B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88" name="Rectangle 169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8" y="1529"/>
                      <a:ext cx="1" cy="21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89" name="Rectangle 169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9" y="1529"/>
                      <a:ext cx="1" cy="21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90" name="Rectangle 169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0" y="1529"/>
                      <a:ext cx="1" cy="21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91" name="Rectangle 169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1" y="1529"/>
                      <a:ext cx="1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92" name="Rectangle 169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529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93" name="Rectangle 169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3" y="1529"/>
                      <a:ext cx="1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94" name="Rectangle 169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4" y="1529"/>
                      <a:ext cx="1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95" name="Rectangle 169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4" y="1529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96" name="Rectangle 169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5" y="1529"/>
                      <a:ext cx="1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97" name="Rectangle 169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6" y="1529"/>
                      <a:ext cx="1" cy="2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98" name="Rectangle 169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7" y="1529"/>
                      <a:ext cx="1" cy="2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99" name="Rectangle 169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8" y="1529"/>
                      <a:ext cx="1" cy="21"/>
                    </a:xfrm>
                    <a:prstGeom prst="rect">
                      <a:avLst/>
                    </a:prstGeom>
                    <a:solidFill>
                      <a:srgbClr val="97979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00" name="Rectangle 169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9" y="1529"/>
                      <a:ext cx="1" cy="21"/>
                    </a:xfrm>
                    <a:prstGeom prst="rect">
                      <a:avLst/>
                    </a:prstGeom>
                    <a:solidFill>
                      <a:srgbClr val="95959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01" name="Rectangle 169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9" y="1529"/>
                      <a:ext cx="1" cy="21"/>
                    </a:xfrm>
                    <a:prstGeom prst="rect">
                      <a:avLst/>
                    </a:prstGeom>
                    <a:solidFill>
                      <a:srgbClr val="93939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02" name="Rectangle 169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0" y="1529"/>
                      <a:ext cx="1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03" name="Rectangle 169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1" y="1529"/>
                      <a:ext cx="1" cy="21"/>
                    </a:xfrm>
                    <a:prstGeom prst="rect">
                      <a:avLst/>
                    </a:prstGeom>
                    <a:solidFill>
                      <a:srgbClr val="8F8F8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04" name="Rectangle 169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2" y="1529"/>
                      <a:ext cx="1" cy="21"/>
                    </a:xfrm>
                    <a:prstGeom prst="rect">
                      <a:avLst/>
                    </a:prstGeom>
                    <a:solidFill>
                      <a:srgbClr val="8D8D8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05" name="Rectangle 169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3" y="1529"/>
                      <a:ext cx="1" cy="21"/>
                    </a:xfrm>
                    <a:prstGeom prst="rect">
                      <a:avLst/>
                    </a:prstGeom>
                    <a:solidFill>
                      <a:srgbClr val="8B8B8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06" name="Rectangle 169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3" y="1529"/>
                      <a:ext cx="1" cy="21"/>
                    </a:xfrm>
                    <a:prstGeom prst="rect">
                      <a:avLst/>
                    </a:prstGeom>
                    <a:solidFill>
                      <a:srgbClr val="89898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07" name="Rectangle 169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4" y="1529"/>
                      <a:ext cx="1" cy="21"/>
                    </a:xfrm>
                    <a:prstGeom prst="rect">
                      <a:avLst/>
                    </a:prstGeom>
                    <a:solidFill>
                      <a:srgbClr val="87878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08" name="Rectangle 169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5" y="1529"/>
                      <a:ext cx="1" cy="2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09" name="Rectangle 169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6" y="1529"/>
                      <a:ext cx="1" cy="2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10" name="Rectangle 169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7" y="1529"/>
                      <a:ext cx="1" cy="2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11" name="Rectangle 169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7" y="1529"/>
                      <a:ext cx="1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12" name="Rectangle 169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8" y="1529"/>
                      <a:ext cx="1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13" name="Rectangle 169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9" y="1529"/>
                      <a:ext cx="1" cy="21"/>
                    </a:xfrm>
                    <a:prstGeom prst="rect">
                      <a:avLst/>
                    </a:prstGeom>
                    <a:solidFill>
                      <a:srgbClr val="79797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14" name="Rectangle 169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0" y="1529"/>
                      <a:ext cx="1" cy="21"/>
                    </a:xfrm>
                    <a:prstGeom prst="rect">
                      <a:avLst/>
                    </a:prstGeom>
                    <a:solidFill>
                      <a:srgbClr val="77777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15" name="Rectangle 169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0" y="1529"/>
                      <a:ext cx="1" cy="21"/>
                    </a:xfrm>
                    <a:prstGeom prst="rect">
                      <a:avLst/>
                    </a:prstGeom>
                    <a:solidFill>
                      <a:srgbClr val="75757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16" name="Rectangle 169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1" y="1529"/>
                      <a:ext cx="1" cy="21"/>
                    </a:xfrm>
                    <a:prstGeom prst="rect">
                      <a:avLst/>
                    </a:prstGeom>
                    <a:solidFill>
                      <a:srgbClr val="73737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17" name="Rectangle 169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2" y="1529"/>
                      <a:ext cx="1" cy="21"/>
                    </a:xfrm>
                    <a:prstGeom prst="rect">
                      <a:avLst/>
                    </a:prstGeom>
                    <a:solidFill>
                      <a:srgbClr val="70707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18" name="Rectangle 169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3" y="1529"/>
                      <a:ext cx="1" cy="21"/>
                    </a:xfrm>
                    <a:prstGeom prst="rect">
                      <a:avLst/>
                    </a:prstGeom>
                    <a:solidFill>
                      <a:srgbClr val="6E6E6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19" name="Rectangle 169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4" y="1529"/>
                      <a:ext cx="1" cy="21"/>
                    </a:xfrm>
                    <a:prstGeom prst="rect">
                      <a:avLst/>
                    </a:prstGeom>
                    <a:solidFill>
                      <a:srgbClr val="6C6C6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20" name="Rectangle 169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529"/>
                      <a:ext cx="1" cy="21"/>
                    </a:xfrm>
                    <a:prstGeom prst="rect">
                      <a:avLst/>
                    </a:prstGeom>
                    <a:solidFill>
                      <a:srgbClr val="6A6A6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21" name="Rectangle 169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529"/>
                      <a:ext cx="1" cy="21"/>
                    </a:xfrm>
                    <a:prstGeom prst="rect">
                      <a:avLst/>
                    </a:prstGeom>
                    <a:solidFill>
                      <a:srgbClr val="68686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22" name="Rectangle 169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6" y="1529"/>
                      <a:ext cx="1" cy="21"/>
                    </a:xfrm>
                    <a:prstGeom prst="rect">
                      <a:avLst/>
                    </a:prstGeom>
                    <a:solidFill>
                      <a:srgbClr val="66666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23" name="Rectangle 169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7" y="1529"/>
                      <a:ext cx="1" cy="21"/>
                    </a:xfrm>
                    <a:prstGeom prst="rect">
                      <a:avLst/>
                    </a:prstGeom>
                    <a:solidFill>
                      <a:srgbClr val="64646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24" name="Rectangle 169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8" y="1529"/>
                      <a:ext cx="1" cy="21"/>
                    </a:xfrm>
                    <a:prstGeom prst="rect">
                      <a:avLst/>
                    </a:prstGeom>
                    <a:solidFill>
                      <a:srgbClr val="62626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25" name="Rectangle 169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9" y="1529"/>
                      <a:ext cx="1" cy="21"/>
                    </a:xfrm>
                    <a:prstGeom prst="rect">
                      <a:avLst/>
                    </a:prstGeom>
                    <a:solidFill>
                      <a:srgbClr val="5F5F5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26" name="Rectangle 169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0" y="1529"/>
                      <a:ext cx="1" cy="21"/>
                    </a:xfrm>
                    <a:prstGeom prst="rect">
                      <a:avLst/>
                    </a:prstGeom>
                    <a:solidFill>
                      <a:srgbClr val="5D5D5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27" name="Rectangle 169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1" y="1529"/>
                      <a:ext cx="1" cy="21"/>
                    </a:xfrm>
                    <a:prstGeom prst="rect">
                      <a:avLst/>
                    </a:prstGeom>
                    <a:solidFill>
                      <a:srgbClr val="5B5B5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28" name="Rectangle 169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2" y="1529"/>
                      <a:ext cx="1" cy="21"/>
                    </a:xfrm>
                    <a:prstGeom prst="rect">
                      <a:avLst/>
                    </a:prstGeom>
                    <a:solidFill>
                      <a:srgbClr val="58585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29" name="Rectangle 169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3" y="1529"/>
                      <a:ext cx="1" cy="21"/>
                    </a:xfrm>
                    <a:prstGeom prst="rect">
                      <a:avLst/>
                    </a:prstGeom>
                    <a:solidFill>
                      <a:srgbClr val="56565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30" name="Rectangle 169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4" y="1529"/>
                      <a:ext cx="1" cy="21"/>
                    </a:xfrm>
                    <a:prstGeom prst="rect">
                      <a:avLst/>
                    </a:prstGeom>
                    <a:solidFill>
                      <a:srgbClr val="54545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31" name="Rectangle 169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5" y="1529"/>
                      <a:ext cx="1" cy="21"/>
                    </a:xfrm>
                    <a:prstGeom prst="rect">
                      <a:avLst/>
                    </a:prstGeom>
                    <a:solidFill>
                      <a:srgbClr val="51515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32" name="Rectangle 169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6" y="1529"/>
                      <a:ext cx="1" cy="21"/>
                    </a:xfrm>
                    <a:prstGeom prst="rect">
                      <a:avLst/>
                    </a:prstGeom>
                    <a:solidFill>
                      <a:srgbClr val="4F4F4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33" name="Rectangle 169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6" y="1529"/>
                      <a:ext cx="1" cy="21"/>
                    </a:xfrm>
                    <a:prstGeom prst="rect">
                      <a:avLst/>
                    </a:prstGeom>
                    <a:solidFill>
                      <a:srgbClr val="4D4D4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34" name="Rectangle 169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7" y="1529"/>
                      <a:ext cx="1" cy="21"/>
                    </a:xfrm>
                    <a:prstGeom prst="rect">
                      <a:avLst/>
                    </a:prstGeom>
                    <a:solidFill>
                      <a:srgbClr val="4B4B4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35" name="Rectangle 169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8" y="1529"/>
                      <a:ext cx="1" cy="21"/>
                    </a:xfrm>
                    <a:prstGeom prst="rect">
                      <a:avLst/>
                    </a:prstGeom>
                    <a:solidFill>
                      <a:srgbClr val="49494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36" name="Rectangle 169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9" y="1529"/>
                      <a:ext cx="1" cy="21"/>
                    </a:xfrm>
                    <a:prstGeom prst="rect">
                      <a:avLst/>
                    </a:prstGeom>
                    <a:solidFill>
                      <a:srgbClr val="47474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37" name="Rectangle 169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0" y="1529"/>
                      <a:ext cx="1" cy="21"/>
                    </a:xfrm>
                    <a:prstGeom prst="rect">
                      <a:avLst/>
                    </a:prstGeom>
                    <a:solidFill>
                      <a:srgbClr val="45454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38" name="Rectangle 169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1" y="1529"/>
                      <a:ext cx="1" cy="21"/>
                    </a:xfrm>
                    <a:prstGeom prst="rect">
                      <a:avLst/>
                    </a:prstGeom>
                    <a:solidFill>
                      <a:srgbClr val="43434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39" name="Rectangle 169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529"/>
                      <a:ext cx="1" cy="21"/>
                    </a:xfrm>
                    <a:prstGeom prst="rect">
                      <a:avLst/>
                    </a:prstGeom>
                    <a:solidFill>
                      <a:srgbClr val="41414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40" name="Rectangle 169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529"/>
                      <a:ext cx="1" cy="21"/>
                    </a:xfrm>
                    <a:prstGeom prst="rect">
                      <a:avLst/>
                    </a:prstGeom>
                    <a:solidFill>
                      <a:srgbClr val="3F3F3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41" name="Rectangle 169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3" y="1529"/>
                      <a:ext cx="2" cy="21"/>
                    </a:xfrm>
                    <a:prstGeom prst="rect">
                      <a:avLst/>
                    </a:prstGeom>
                    <a:solidFill>
                      <a:srgbClr val="3D3D3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42" name="Rectangle 169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5" y="1529"/>
                      <a:ext cx="1" cy="21"/>
                    </a:xfrm>
                    <a:prstGeom prst="rect">
                      <a:avLst/>
                    </a:prstGeom>
                    <a:solidFill>
                      <a:srgbClr val="3B3B3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43" name="Rectangle 169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6" y="1529"/>
                      <a:ext cx="1" cy="21"/>
                    </a:xfrm>
                    <a:prstGeom prst="rect">
                      <a:avLst/>
                    </a:prstGeom>
                    <a:solidFill>
                      <a:srgbClr val="39393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44" name="Rectangle 169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529"/>
                      <a:ext cx="1" cy="21"/>
                    </a:xfrm>
                    <a:prstGeom prst="rect">
                      <a:avLst/>
                    </a:prstGeom>
                    <a:solidFill>
                      <a:srgbClr val="37373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45" name="Rectangle 169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529"/>
                      <a:ext cx="1" cy="21"/>
                    </a:xfrm>
                    <a:prstGeom prst="rect">
                      <a:avLst/>
                    </a:prstGeom>
                    <a:solidFill>
                      <a:srgbClr val="35353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46" name="Rectangle 169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8" y="1529"/>
                      <a:ext cx="2" cy="21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47" name="Rectangle 169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0" y="1529"/>
                      <a:ext cx="1" cy="21"/>
                    </a:xfrm>
                    <a:prstGeom prst="rect">
                      <a:avLst/>
                    </a:prstGeom>
                    <a:solidFill>
                      <a:srgbClr val="30303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48" name="Rectangle 169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1" y="1529"/>
                      <a:ext cx="1" cy="21"/>
                    </a:xfrm>
                    <a:prstGeom prst="rect">
                      <a:avLst/>
                    </a:prstGeom>
                    <a:solidFill>
                      <a:srgbClr val="2E2E2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49" name="Rectangle 169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529"/>
                      <a:ext cx="1" cy="21"/>
                    </a:xfrm>
                    <a:prstGeom prst="rect">
                      <a:avLst/>
                    </a:prstGeom>
                    <a:solidFill>
                      <a:srgbClr val="2C2C2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50" name="Rectangle 169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3" y="1529"/>
                      <a:ext cx="1" cy="21"/>
                    </a:xfrm>
                    <a:prstGeom prst="rect">
                      <a:avLst/>
                    </a:prstGeom>
                    <a:solidFill>
                      <a:srgbClr val="2A2A2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51" name="Freeform 16984"/>
                    <p:cNvSpPr>
                      <a:spLocks/>
                    </p:cNvSpPr>
                    <p:nvPr/>
                  </p:nvSpPr>
                  <p:spPr bwMode="auto">
                    <a:xfrm>
                      <a:off x="3063" y="1530"/>
                      <a:ext cx="121" cy="20"/>
                    </a:xfrm>
                    <a:custGeom>
                      <a:avLst/>
                      <a:gdLst/>
                      <a:ahLst/>
                      <a:cxnLst>
                        <a:cxn ang="0">
                          <a:pos x="358" y="0"/>
                        </a:cxn>
                        <a:cxn ang="0">
                          <a:pos x="0" y="359"/>
                        </a:cxn>
                        <a:cxn ang="0">
                          <a:pos x="358" y="717"/>
                        </a:cxn>
                        <a:cxn ang="0">
                          <a:pos x="3858" y="717"/>
                        </a:cxn>
                        <a:cxn ang="0">
                          <a:pos x="4217" y="359"/>
                        </a:cxn>
                        <a:cxn ang="0">
                          <a:pos x="3858" y="0"/>
                        </a:cxn>
                        <a:cxn ang="0">
                          <a:pos x="358" y="0"/>
                        </a:cxn>
                      </a:cxnLst>
                      <a:rect l="0" t="0" r="r" b="b"/>
                      <a:pathLst>
                        <a:path w="4217" h="717">
                          <a:moveTo>
                            <a:pt x="358" y="0"/>
                          </a:moveTo>
                          <a:cubicBezTo>
                            <a:pt x="161" y="0"/>
                            <a:pt x="0" y="161"/>
                            <a:pt x="0" y="359"/>
                          </a:cubicBezTo>
                          <a:cubicBezTo>
                            <a:pt x="0" y="557"/>
                            <a:pt x="161" y="717"/>
                            <a:pt x="358" y="717"/>
                          </a:cubicBezTo>
                          <a:lnTo>
                            <a:pt x="3858" y="717"/>
                          </a:lnTo>
                          <a:cubicBezTo>
                            <a:pt x="4056" y="717"/>
                            <a:pt x="4217" y="557"/>
                            <a:pt x="4217" y="359"/>
                          </a:cubicBezTo>
                          <a:cubicBezTo>
                            <a:pt x="4217" y="161"/>
                            <a:pt x="4056" y="0"/>
                            <a:pt x="3858" y="0"/>
                          </a:cubicBezTo>
                          <a:lnTo>
                            <a:pt x="358" y="0"/>
                          </a:lnTo>
                          <a:close/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289" name="Group 17062"/>
                  <p:cNvGrpSpPr>
                    <a:grpSpLocks/>
                  </p:cNvGrpSpPr>
                  <p:nvPr/>
                </p:nvGrpSpPr>
                <p:grpSpPr bwMode="auto">
                  <a:xfrm>
                    <a:off x="4567238" y="2474959"/>
                    <a:ext cx="790575" cy="254005"/>
                    <a:chOff x="2877" y="1559"/>
                    <a:chExt cx="498" cy="160"/>
                  </a:xfrm>
                </p:grpSpPr>
                <p:grpSp>
                  <p:nvGrpSpPr>
                    <p:cNvPr id="3572" name="Group 1705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77" y="1559"/>
                      <a:ext cx="498" cy="160"/>
                      <a:chOff x="2877" y="1559"/>
                      <a:chExt cx="498" cy="160"/>
                    </a:xfrm>
                  </p:grpSpPr>
                  <p:grpSp>
                    <p:nvGrpSpPr>
                      <p:cNvPr id="3581" name="Group 1704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877" y="1592"/>
                        <a:ext cx="498" cy="127"/>
                        <a:chOff x="2877" y="1592"/>
                        <a:chExt cx="498" cy="127"/>
                      </a:xfrm>
                    </p:grpSpPr>
                    <p:sp>
                      <p:nvSpPr>
                        <p:cNvPr id="3586" name="Rectangle 1698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592"/>
                          <a:ext cx="498" cy="4"/>
                        </a:xfrm>
                        <a:prstGeom prst="rect">
                          <a:avLst/>
                        </a:prstGeom>
                        <a:solidFill>
                          <a:srgbClr val="C3C3C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87" name="Rectangle 1698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596"/>
                          <a:ext cx="498" cy="4"/>
                        </a:xfrm>
                        <a:prstGeom prst="rect">
                          <a:avLst/>
                        </a:prstGeom>
                        <a:solidFill>
                          <a:srgbClr val="C5C5C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88" name="Rectangle 1698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00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7C7C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89" name="Rectangle 1698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02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C9C9C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90" name="Rectangle 1699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05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BCBC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91" name="Rectangle 1699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07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DCDC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92" name="Rectangle 1699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09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FCFC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93" name="Rectangle 1699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11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1D1D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94" name="Rectangle 1699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12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3D3D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95" name="Rectangle 1699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13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5D5D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96" name="Rectangle 1699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15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7D7D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97" name="Rectangle 1699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16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9D9D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98" name="Rectangle 1699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18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BDBD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99" name="Rectangle 1699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19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DDDD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00" name="Rectangle 1700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20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FDFD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01" name="Rectangle 1700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22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1E1E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02" name="Rectangle 1700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23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3E3E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03" name="Rectangle 1700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24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5E5E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04" name="Rectangle 1700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25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7E7E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05" name="Rectangle 1700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27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9E9E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06" name="Rectangle 1700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28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BEBE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07" name="Rectangle 1700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29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DEDE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08" name="Rectangle 1700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31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FEFE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09" name="Rectangle 1700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33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F1F1F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10" name="Rectangle 1701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34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F3F3F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11" name="Rectangle 1701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36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F5F5F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12" name="Rectangle 1701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38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F7F7F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13" name="Rectangle 1701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40"/>
                          <a:ext cx="498" cy="4"/>
                        </a:xfrm>
                        <a:prstGeom prst="rect">
                          <a:avLst/>
                        </a:prstGeom>
                        <a:solidFill>
                          <a:srgbClr val="F9F9F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14" name="Rectangle 170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44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FBFBF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15" name="Rectangle 170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47"/>
                          <a:ext cx="498" cy="6"/>
                        </a:xfrm>
                        <a:prstGeom prst="rect">
                          <a:avLst/>
                        </a:prstGeom>
                        <a:solidFill>
                          <a:srgbClr val="FDFDF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16" name="Rectangle 170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53"/>
                          <a:ext cx="498" cy="8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17" name="Rectangle 170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61"/>
                          <a:ext cx="498" cy="4"/>
                        </a:xfrm>
                        <a:prstGeom prst="rect">
                          <a:avLst/>
                        </a:prstGeom>
                        <a:solidFill>
                          <a:srgbClr val="FDFDF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18" name="Rectangle 1701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65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FBFBF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19" name="Rectangle 1701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68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F9F9F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20" name="Rectangle 1702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71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F7F7F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21" name="Rectangle 1702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73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F5F5F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22" name="Rectangle 1702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75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F3F3F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23" name="Rectangle 1702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76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F1F1F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24" name="Rectangle 1702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79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FEFE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25" name="Rectangle 1702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80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DEDE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26" name="Rectangle 1702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81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BEBE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27" name="Rectangle 1702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82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9E9E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28" name="Rectangle 1702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84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7E7E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29" name="Rectangle 1702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86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5E5E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30" name="Rectangle 1703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86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3E3E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31" name="Rectangle 1703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88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1E1E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32" name="Rectangle 1703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89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FDFD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33" name="Rectangle 1703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91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DDDD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34" name="Rectangle 1703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92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BDBD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35" name="Rectangle 1703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93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9D9D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36" name="Rectangle 1703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94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7D7D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37" name="Rectangle 1703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96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5D5D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38" name="Rectangle 1703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97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3D3D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39" name="Rectangle 1703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699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1D1D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40" name="Rectangle 1704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701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CFCFC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41" name="Rectangle 1704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702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DCDC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42" name="Rectangle 1704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704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BCBC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43" name="Rectangle 1704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706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C9C9C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44" name="Rectangle 1704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709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C7C7C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45" name="Rectangle 1704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712"/>
                          <a:ext cx="498" cy="5"/>
                        </a:xfrm>
                        <a:prstGeom prst="rect">
                          <a:avLst/>
                        </a:prstGeom>
                        <a:solidFill>
                          <a:srgbClr val="C5C5C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46" name="Rectangle 1704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717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3C3C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647" name="Freeform 1704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877" y="1592"/>
                          <a:ext cx="497" cy="127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371" y="0"/>
                            </a:cxn>
                            <a:cxn ang="0">
                              <a:pos x="0" y="371"/>
                            </a:cxn>
                            <a:cxn ang="0">
                              <a:pos x="0" y="1854"/>
                            </a:cxn>
                            <a:cxn ang="0">
                              <a:pos x="371" y="2225"/>
                            </a:cxn>
                            <a:cxn ang="0">
                              <a:pos x="8321" y="2225"/>
                            </a:cxn>
                            <a:cxn ang="0">
                              <a:pos x="8691" y="1854"/>
                            </a:cxn>
                            <a:cxn ang="0">
                              <a:pos x="8691" y="371"/>
                            </a:cxn>
                            <a:cxn ang="0">
                              <a:pos x="8321" y="0"/>
                            </a:cxn>
                            <a:cxn ang="0">
                              <a:pos x="371" y="0"/>
                            </a:cxn>
                          </a:cxnLst>
                          <a:rect l="0" t="0" r="r" b="b"/>
                          <a:pathLst>
                            <a:path w="8691" h="2225">
                              <a:moveTo>
                                <a:pt x="371" y="0"/>
                              </a:moveTo>
                              <a:cubicBezTo>
                                <a:pt x="166" y="0"/>
                                <a:pt x="0" y="166"/>
                                <a:pt x="0" y="371"/>
                              </a:cubicBezTo>
                              <a:lnTo>
                                <a:pt x="0" y="1854"/>
                              </a:lnTo>
                              <a:cubicBezTo>
                                <a:pt x="0" y="2059"/>
                                <a:pt x="166" y="2225"/>
                                <a:pt x="371" y="2225"/>
                              </a:cubicBezTo>
                              <a:lnTo>
                                <a:pt x="8321" y="2225"/>
                              </a:lnTo>
                              <a:cubicBezTo>
                                <a:pt x="8525" y="2225"/>
                                <a:pt x="8691" y="2059"/>
                                <a:pt x="8691" y="1854"/>
                              </a:cubicBezTo>
                              <a:lnTo>
                                <a:pt x="8691" y="371"/>
                              </a:lnTo>
                              <a:cubicBezTo>
                                <a:pt x="8691" y="166"/>
                                <a:pt x="8525" y="0"/>
                                <a:pt x="8321" y="0"/>
                              </a:cubicBezTo>
                              <a:lnTo>
                                <a:pt x="371" y="0"/>
                              </a:lnTo>
                              <a:close/>
                            </a:path>
                          </a:pathLst>
                        </a:custGeom>
                        <a:noFill/>
                        <a:ln w="8" cap="rnd">
                          <a:solidFill>
                            <a:srgbClr val="333333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</p:grpSp>
                  <p:grpSp>
                    <p:nvGrpSpPr>
                      <p:cNvPr id="3582" name="Group 1705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877" y="1559"/>
                        <a:ext cx="495" cy="17"/>
                        <a:chOff x="2877" y="1559"/>
                        <a:chExt cx="495" cy="17"/>
                      </a:xfrm>
                    </p:grpSpPr>
                    <p:sp>
                      <p:nvSpPr>
                        <p:cNvPr id="3584" name="Rectangle 1704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559"/>
                          <a:ext cx="495" cy="17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3585" name="Rectangle 1705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77" y="1559"/>
                          <a:ext cx="495" cy="17"/>
                        </a:xfrm>
                        <a:prstGeom prst="rect">
                          <a:avLst/>
                        </a:prstGeom>
                        <a:noFill/>
                        <a:ln w="3" cap="rnd">
                          <a:solidFill>
                            <a:srgbClr val="333333"/>
                          </a:solidFill>
                          <a:prstDash val="solid"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3583" name="Line 170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897" y="1586"/>
                        <a:ext cx="464" cy="1"/>
                      </a:xfrm>
                      <a:prstGeom prst="line">
                        <a:avLst/>
                      </a:prstGeom>
                      <a:noFill/>
                      <a:ln w="8" cap="flat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3573" name="Group 1705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928" y="1681"/>
                      <a:ext cx="22" cy="19"/>
                      <a:chOff x="2928" y="1681"/>
                      <a:chExt cx="22" cy="19"/>
                    </a:xfrm>
                  </p:grpSpPr>
                  <p:sp>
                    <p:nvSpPr>
                      <p:cNvPr id="3578" name="Oval 170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32" y="1685"/>
                        <a:ext cx="18" cy="15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79" name="Oval 170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28" y="1681"/>
                        <a:ext cx="18" cy="15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80" name="Oval 170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28" y="1681"/>
                        <a:ext cx="18" cy="15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3574" name="Group 1706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984" y="1680"/>
                      <a:ext cx="21" cy="18"/>
                      <a:chOff x="2984" y="1680"/>
                      <a:chExt cx="21" cy="18"/>
                    </a:xfrm>
                  </p:grpSpPr>
                  <p:sp>
                    <p:nvSpPr>
                      <p:cNvPr id="3575" name="Oval 170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88" y="1684"/>
                        <a:ext cx="17" cy="14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76" name="Oval 170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84" y="1680"/>
                        <a:ext cx="18" cy="1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77" name="Oval 170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84" y="1680"/>
                        <a:ext cx="18" cy="14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290" name="Group 17066"/>
                  <p:cNvGrpSpPr>
                    <a:grpSpLocks/>
                  </p:cNvGrpSpPr>
                  <p:nvPr/>
                </p:nvGrpSpPr>
                <p:grpSpPr bwMode="auto">
                  <a:xfrm>
                    <a:off x="4783138" y="2192338"/>
                    <a:ext cx="349250" cy="279400"/>
                    <a:chOff x="3013" y="1381"/>
                    <a:chExt cx="220" cy="176"/>
                  </a:xfrm>
                </p:grpSpPr>
                <p:sp>
                  <p:nvSpPr>
                    <p:cNvPr id="3569" name="Rectangle 170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3" y="1381"/>
                      <a:ext cx="220" cy="176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70" name="Freeform 17064"/>
                    <p:cNvSpPr>
                      <a:spLocks/>
                    </p:cNvSpPr>
                    <p:nvPr/>
                  </p:nvSpPr>
                  <p:spPr bwMode="auto">
                    <a:xfrm>
                      <a:off x="3013" y="1382"/>
                      <a:ext cx="220" cy="17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"/>
                        </a:cxn>
                        <a:cxn ang="0">
                          <a:pos x="0" y="164"/>
                        </a:cxn>
                        <a:cxn ang="0">
                          <a:pos x="5" y="169"/>
                        </a:cxn>
                        <a:cxn ang="0">
                          <a:pos x="13" y="173"/>
                        </a:cxn>
                        <a:cxn ang="0">
                          <a:pos x="29" y="174"/>
                        </a:cxn>
                        <a:cxn ang="0">
                          <a:pos x="101" y="175"/>
                        </a:cxn>
                        <a:cxn ang="0">
                          <a:pos x="192" y="174"/>
                        </a:cxn>
                        <a:cxn ang="0">
                          <a:pos x="214" y="170"/>
                        </a:cxn>
                        <a:cxn ang="0">
                          <a:pos x="220" y="160"/>
                        </a:cxn>
                        <a:cxn ang="0">
                          <a:pos x="220" y="8"/>
                        </a:cxn>
                        <a:cxn ang="0">
                          <a:pos x="198" y="2"/>
                        </a:cxn>
                        <a:cxn ang="0">
                          <a:pos x="106" y="0"/>
                        </a:cxn>
                        <a:cxn ang="0">
                          <a:pos x="17" y="3"/>
                        </a:cxn>
                        <a:cxn ang="0">
                          <a:pos x="0" y="9"/>
                        </a:cxn>
                      </a:cxnLst>
                      <a:rect l="0" t="0" r="r" b="b"/>
                      <a:pathLst>
                        <a:path w="220" h="175">
                          <a:moveTo>
                            <a:pt x="0" y="9"/>
                          </a:moveTo>
                          <a:lnTo>
                            <a:pt x="0" y="164"/>
                          </a:lnTo>
                          <a:lnTo>
                            <a:pt x="5" y="169"/>
                          </a:lnTo>
                          <a:lnTo>
                            <a:pt x="13" y="173"/>
                          </a:lnTo>
                          <a:lnTo>
                            <a:pt x="29" y="174"/>
                          </a:lnTo>
                          <a:lnTo>
                            <a:pt x="101" y="175"/>
                          </a:lnTo>
                          <a:lnTo>
                            <a:pt x="192" y="174"/>
                          </a:lnTo>
                          <a:lnTo>
                            <a:pt x="214" y="170"/>
                          </a:lnTo>
                          <a:lnTo>
                            <a:pt x="220" y="160"/>
                          </a:lnTo>
                          <a:lnTo>
                            <a:pt x="220" y="8"/>
                          </a:lnTo>
                          <a:lnTo>
                            <a:pt x="198" y="2"/>
                          </a:lnTo>
                          <a:lnTo>
                            <a:pt x="106" y="0"/>
                          </a:lnTo>
                          <a:lnTo>
                            <a:pt x="17" y="3"/>
                          </a:lnTo>
                          <a:lnTo>
                            <a:pt x="0" y="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71" name="Rectangle 170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3" y="1382"/>
                      <a:ext cx="220" cy="17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2291" name="Oval 17067"/>
                  <p:cNvSpPr>
                    <a:spLocks noChangeArrowheads="1"/>
                  </p:cNvSpPr>
                  <p:nvPr/>
                </p:nvSpPr>
                <p:spPr bwMode="auto">
                  <a:xfrm>
                    <a:off x="4778375" y="2193925"/>
                    <a:ext cx="354012" cy="25400"/>
                  </a:xfrm>
                  <a:prstGeom prst="ellipse">
                    <a:avLst/>
                  </a:prstGeom>
                  <a:noFill/>
                  <a:ln w="1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2292" name="Group 17128"/>
                  <p:cNvGrpSpPr>
                    <a:grpSpLocks/>
                  </p:cNvGrpSpPr>
                  <p:nvPr/>
                </p:nvGrpSpPr>
                <p:grpSpPr bwMode="auto">
                  <a:xfrm>
                    <a:off x="4776568" y="2055813"/>
                    <a:ext cx="360345" cy="415925"/>
                    <a:chOff x="3009" y="1295"/>
                    <a:chExt cx="227" cy="262"/>
                  </a:xfrm>
                </p:grpSpPr>
                <p:sp>
                  <p:nvSpPr>
                    <p:cNvPr id="3509" name="Rectangle 170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9" y="1295"/>
                      <a:ext cx="9" cy="262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10" name="Rectangle 170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8" y="1295"/>
                      <a:ext cx="7" cy="262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11" name="Rectangle 170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5" y="1295"/>
                      <a:ext cx="6" cy="262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12" name="Rectangle 170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1" y="1295"/>
                      <a:ext cx="3" cy="26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13" name="Rectangle 170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4" y="1295"/>
                      <a:ext cx="4" cy="26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14" name="Rectangle 170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8" y="1295"/>
                      <a:ext cx="3" cy="262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15" name="Rectangle 170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1" y="1295"/>
                      <a:ext cx="4" cy="262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16" name="Rectangle 170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5" y="1295"/>
                      <a:ext cx="2" cy="262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17" name="Rectangle 170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295"/>
                      <a:ext cx="3" cy="262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18" name="Rectangle 170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0" y="1295"/>
                      <a:ext cx="3" cy="262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19" name="Rectangle 170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3" y="1295"/>
                      <a:ext cx="2" cy="262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20" name="Rectangle 170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5" y="1295"/>
                      <a:ext cx="2" cy="262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21" name="Rectangle 170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7" y="1295"/>
                      <a:ext cx="2" cy="26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22" name="Rectangle 170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9" y="1295"/>
                      <a:ext cx="2" cy="26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23" name="Rectangle 170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1" y="1295"/>
                      <a:ext cx="3" cy="262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24" name="Rectangle 170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4" y="1295"/>
                      <a:ext cx="3" cy="262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25" name="Rectangle 170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7" y="1295"/>
                      <a:ext cx="2" cy="262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26" name="Rectangle 170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295"/>
                      <a:ext cx="2" cy="26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27" name="Rectangle 170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1" y="1295"/>
                      <a:ext cx="3" cy="262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28" name="Rectangle 170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295"/>
                      <a:ext cx="2" cy="262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29" name="Rectangle 170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6" y="1295"/>
                      <a:ext cx="3" cy="262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30" name="Rectangle 170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9" y="1295"/>
                      <a:ext cx="3" cy="262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31" name="Rectangle 170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2" y="1295"/>
                      <a:ext cx="3" cy="262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32" name="Rectangle 170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5" y="1295"/>
                      <a:ext cx="3" cy="262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33" name="Rectangle 170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8" y="1295"/>
                      <a:ext cx="4" cy="26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34" name="Rectangle 170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2" y="1295"/>
                      <a:ext cx="4" cy="26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35" name="Rectangle 170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6" y="1295"/>
                      <a:ext cx="5" cy="262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36" name="Rectangle 170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1" y="1295"/>
                      <a:ext cx="7" cy="262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37" name="Rectangle 170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8" y="1295"/>
                      <a:ext cx="11" cy="262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38" name="Rectangle 170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9" y="1295"/>
                      <a:ext cx="14" cy="26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39" name="Rectangle 170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3" y="1295"/>
                      <a:ext cx="8" cy="262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40" name="Rectangle 170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1" y="1295"/>
                      <a:ext cx="6" cy="262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41" name="Rectangle 171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7" y="1295"/>
                      <a:ext cx="4" cy="262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42" name="Rectangle 17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1" y="1295"/>
                      <a:ext cx="4" cy="26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43" name="Rectangle 17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295"/>
                      <a:ext cx="3" cy="26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44" name="Rectangle 17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8" y="1295"/>
                      <a:ext cx="4" cy="262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45" name="Rectangle 171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2" y="1295"/>
                      <a:ext cx="3" cy="262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46" name="Rectangle 17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5" y="1295"/>
                      <a:ext cx="3" cy="262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47" name="Rectangle 17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8" y="1295"/>
                      <a:ext cx="2" cy="262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48" name="Rectangle 17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0" y="1295"/>
                      <a:ext cx="2" cy="262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49" name="Rectangle 171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295"/>
                      <a:ext cx="3" cy="262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50" name="Rectangle 17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5" y="1295"/>
                      <a:ext cx="3" cy="26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51" name="Rectangle 17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8" y="1295"/>
                      <a:ext cx="3" cy="262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52" name="Rectangle 171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1" y="1295"/>
                      <a:ext cx="1" cy="262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53" name="Rectangle 171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295"/>
                      <a:ext cx="3" cy="262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54" name="Rectangle 171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5" y="1295"/>
                      <a:ext cx="2" cy="26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55" name="Rectangle 17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7" y="1295"/>
                      <a:ext cx="2" cy="26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56" name="Rectangle 171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9" y="1295"/>
                      <a:ext cx="3" cy="262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57" name="Rectangle 171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2" y="1295"/>
                      <a:ext cx="2" cy="262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58" name="Rectangle 171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4" y="1295"/>
                      <a:ext cx="3" cy="262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59" name="Rectangle 171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7" y="1295"/>
                      <a:ext cx="3" cy="262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60" name="Rectangle 171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0" y="1295"/>
                      <a:ext cx="3" cy="262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61" name="Rectangle 171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3" y="1295"/>
                      <a:ext cx="2" cy="262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62" name="Rectangle 171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5" y="1295"/>
                      <a:ext cx="4" cy="262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63" name="Rectangle 17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9" y="1295"/>
                      <a:ext cx="4" cy="26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64" name="Rectangle 17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3" y="1295"/>
                      <a:ext cx="5" cy="26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65" name="Rectangle 171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8" y="1295"/>
                      <a:ext cx="6" cy="262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66" name="Rectangle 171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4" y="1295"/>
                      <a:ext cx="7" cy="262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67" name="Rectangle 171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1" y="1295"/>
                      <a:ext cx="5" cy="262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68" name="Freeform 17127"/>
                    <p:cNvSpPr>
                      <a:spLocks/>
                    </p:cNvSpPr>
                    <p:nvPr/>
                  </p:nvSpPr>
                  <p:spPr bwMode="auto">
                    <a:xfrm>
                      <a:off x="3010" y="1295"/>
                      <a:ext cx="226" cy="262"/>
                    </a:xfrm>
                    <a:custGeom>
                      <a:avLst/>
                      <a:gdLst/>
                      <a:ahLst/>
                      <a:cxnLst>
                        <a:cxn ang="0">
                          <a:pos x="653" y="0"/>
                        </a:cxn>
                        <a:cxn ang="0">
                          <a:pos x="0" y="653"/>
                        </a:cxn>
                        <a:cxn ang="0">
                          <a:pos x="0" y="8514"/>
                        </a:cxn>
                        <a:cxn ang="0">
                          <a:pos x="653" y="9166"/>
                        </a:cxn>
                        <a:cxn ang="0">
                          <a:pos x="7248" y="9166"/>
                        </a:cxn>
                        <a:cxn ang="0">
                          <a:pos x="7900" y="8514"/>
                        </a:cxn>
                        <a:cxn ang="0">
                          <a:pos x="7900" y="653"/>
                        </a:cxn>
                        <a:cxn ang="0">
                          <a:pos x="7248" y="0"/>
                        </a:cxn>
                        <a:cxn ang="0">
                          <a:pos x="653" y="0"/>
                        </a:cxn>
                      </a:cxnLst>
                      <a:rect l="0" t="0" r="r" b="b"/>
                      <a:pathLst>
                        <a:path w="7900" h="9166">
                          <a:moveTo>
                            <a:pt x="653" y="0"/>
                          </a:moveTo>
                          <a:cubicBezTo>
                            <a:pt x="293" y="0"/>
                            <a:pt x="0" y="292"/>
                            <a:pt x="0" y="653"/>
                          </a:cubicBezTo>
                          <a:lnTo>
                            <a:pt x="0" y="8514"/>
                          </a:lnTo>
                          <a:cubicBezTo>
                            <a:pt x="0" y="8874"/>
                            <a:pt x="293" y="9166"/>
                            <a:pt x="653" y="9166"/>
                          </a:cubicBezTo>
                          <a:lnTo>
                            <a:pt x="7248" y="9166"/>
                          </a:lnTo>
                          <a:cubicBezTo>
                            <a:pt x="7608" y="9166"/>
                            <a:pt x="7900" y="8874"/>
                            <a:pt x="7900" y="8514"/>
                          </a:cubicBezTo>
                          <a:lnTo>
                            <a:pt x="7900" y="653"/>
                          </a:lnTo>
                          <a:cubicBezTo>
                            <a:pt x="7900" y="292"/>
                            <a:pt x="7608" y="0"/>
                            <a:pt x="7248" y="0"/>
                          </a:cubicBezTo>
                          <a:lnTo>
                            <a:pt x="653" y="0"/>
                          </a:lnTo>
                          <a:close/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2293" name="Freeform 17129"/>
                  <p:cNvSpPr>
                    <a:spLocks/>
                  </p:cNvSpPr>
                  <p:nvPr/>
                </p:nvSpPr>
                <p:spPr bwMode="auto">
                  <a:xfrm>
                    <a:off x="5130800" y="2065338"/>
                    <a:ext cx="42862" cy="42863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0" y="27"/>
                      </a:cxn>
                      <a:cxn ang="0">
                        <a:pos x="7" y="26"/>
                      </a:cxn>
                      <a:cxn ang="0">
                        <a:pos x="14" y="8"/>
                      </a:cxn>
                      <a:cxn ang="0">
                        <a:pos x="27" y="0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27" h="27">
                        <a:moveTo>
                          <a:pt x="0" y="5"/>
                        </a:moveTo>
                        <a:lnTo>
                          <a:pt x="0" y="27"/>
                        </a:lnTo>
                        <a:lnTo>
                          <a:pt x="7" y="26"/>
                        </a:lnTo>
                        <a:lnTo>
                          <a:pt x="14" y="8"/>
                        </a:lnTo>
                        <a:lnTo>
                          <a:pt x="27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294" name="Freeform 17130"/>
                  <p:cNvSpPr>
                    <a:spLocks/>
                  </p:cNvSpPr>
                  <p:nvPr/>
                </p:nvSpPr>
                <p:spPr bwMode="auto">
                  <a:xfrm>
                    <a:off x="4754563" y="2058988"/>
                    <a:ext cx="23812" cy="206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13"/>
                      </a:cxn>
                    </a:cxnLst>
                    <a:rect l="0" t="0" r="r" b="b"/>
                    <a:pathLst>
                      <a:path w="15" h="13">
                        <a:moveTo>
                          <a:pt x="0" y="0"/>
                        </a:moveTo>
                        <a:cubicBezTo>
                          <a:pt x="8" y="0"/>
                          <a:pt x="15" y="6"/>
                          <a:pt x="15" y="13"/>
                        </a:cubicBezTo>
                      </a:path>
                    </a:pathLst>
                  </a:cu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295" name="Freeform 17131"/>
                  <p:cNvSpPr>
                    <a:spLocks/>
                  </p:cNvSpPr>
                  <p:nvPr/>
                </p:nvSpPr>
                <p:spPr bwMode="auto">
                  <a:xfrm>
                    <a:off x="5135563" y="2058988"/>
                    <a:ext cx="60325" cy="65088"/>
                  </a:xfrm>
                  <a:custGeom>
                    <a:avLst/>
                    <a:gdLst/>
                    <a:ahLst/>
                    <a:cxnLst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0" y="41"/>
                      </a:cxn>
                    </a:cxnLst>
                    <a:rect l="0" t="0" r="r" b="b"/>
                    <a:pathLst>
                      <a:path w="38" h="41">
                        <a:moveTo>
                          <a:pt x="38" y="0"/>
                        </a:moveTo>
                        <a:cubicBezTo>
                          <a:pt x="38" y="0"/>
                          <a:pt x="38" y="0"/>
                          <a:pt x="38" y="0"/>
                        </a:cubicBezTo>
                        <a:cubicBezTo>
                          <a:pt x="18" y="0"/>
                          <a:pt x="1" y="18"/>
                          <a:pt x="0" y="41"/>
                        </a:cubicBezTo>
                      </a:path>
                    </a:pathLst>
                  </a:cu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2296" name="Group 17270"/>
                  <p:cNvGrpSpPr>
                    <a:grpSpLocks/>
                  </p:cNvGrpSpPr>
                  <p:nvPr/>
                </p:nvGrpSpPr>
                <p:grpSpPr bwMode="auto">
                  <a:xfrm>
                    <a:off x="4753495" y="2043113"/>
                    <a:ext cx="439785" cy="33338"/>
                    <a:chOff x="2994" y="1287"/>
                    <a:chExt cx="277" cy="21"/>
                  </a:xfrm>
                </p:grpSpPr>
                <p:sp>
                  <p:nvSpPr>
                    <p:cNvPr id="3371" name="Rectangle 171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94" y="1287"/>
                      <a:ext cx="4" cy="21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72" name="Rectangle 171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98" y="1287"/>
                      <a:ext cx="3" cy="21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73" name="Rectangle 171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1" y="1287"/>
                      <a:ext cx="3" cy="21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74" name="Rectangle 171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4" y="1287"/>
                      <a:ext cx="4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75" name="Rectangle 171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8" y="1287"/>
                      <a:ext cx="2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76" name="Rectangle 171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0" y="1287"/>
                      <a:ext cx="3" cy="2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77" name="Rectangle 171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3" y="1287"/>
                      <a:ext cx="2" cy="2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78" name="Rectangle 171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5" y="1287"/>
                      <a:ext cx="2" cy="2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79" name="Rectangle 171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7" y="1287"/>
                      <a:ext cx="2" cy="2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80" name="Rectangle 171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9" y="1287"/>
                      <a:ext cx="2" cy="2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81" name="Rectangle 171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1" y="1287"/>
                      <a:ext cx="2" cy="2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82" name="Rectangle 171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3" y="1287"/>
                      <a:ext cx="1" cy="2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83" name="Rectangle 171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4" y="1287"/>
                      <a:ext cx="2" cy="21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84" name="Rectangle 171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6" y="1287"/>
                      <a:ext cx="1" cy="21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85" name="Rectangle 171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7" y="1287"/>
                      <a:ext cx="2" cy="2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86" name="Rectangle 171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9" y="1287"/>
                      <a:ext cx="2" cy="21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87" name="Rectangle 17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1" y="1287"/>
                      <a:ext cx="1" cy="21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88" name="Rectangle 17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2" y="1287"/>
                      <a:ext cx="1" cy="21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89" name="Rectangle 171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3" y="1287"/>
                      <a:ext cx="2" cy="2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90" name="Rectangle 17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5" y="1287"/>
                      <a:ext cx="1" cy="2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91" name="Rectangle 171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6" y="1287"/>
                      <a:ext cx="1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92" name="Rectangle 17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7" y="1287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93" name="Rectangle 17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8" y="1287"/>
                      <a:ext cx="2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94" name="Rectangle 17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1287"/>
                      <a:ext cx="1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95" name="Rectangle 171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1" y="1287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96" name="Rectangle 171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2" y="1287"/>
                      <a:ext cx="2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97" name="Rectangle 171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4" y="1287"/>
                      <a:ext cx="1" cy="2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98" name="Rectangle 171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5" y="1287"/>
                      <a:ext cx="2" cy="2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99" name="Rectangle 171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287"/>
                      <a:ext cx="1" cy="2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00" name="Rectangle 171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287"/>
                      <a:ext cx="1" cy="2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01" name="Rectangle 171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8" y="1287"/>
                      <a:ext cx="2" cy="21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02" name="Rectangle 171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0" y="1287"/>
                      <a:ext cx="1" cy="21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03" name="Rectangle 171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1" y="1287"/>
                      <a:ext cx="2" cy="21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04" name="Rectangle 171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3" y="1287"/>
                      <a:ext cx="1" cy="21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05" name="Rectangle 171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3" y="1287"/>
                      <a:ext cx="2" cy="21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06" name="Rectangle 171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5" y="1287"/>
                      <a:ext cx="1" cy="21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07" name="Rectangle 171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6" y="1287"/>
                      <a:ext cx="2" cy="21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08" name="Rectangle 171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8" y="1287"/>
                      <a:ext cx="1" cy="2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09" name="Rectangle 171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9" y="1287"/>
                      <a:ext cx="1" cy="21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10" name="Rectangle 171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0" y="1287"/>
                      <a:ext cx="1" cy="21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11" name="Rectangle 171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1" y="1287"/>
                      <a:ext cx="2" cy="21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12" name="Rectangle 171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287"/>
                      <a:ext cx="1" cy="21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13" name="Rectangle 171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4" y="1287"/>
                      <a:ext cx="1" cy="21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14" name="Rectangle 171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5" y="1287"/>
                      <a:ext cx="1" cy="21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15" name="Rectangle 171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6" y="1287"/>
                      <a:ext cx="2" cy="21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16" name="Rectangle 171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8" y="1287"/>
                      <a:ext cx="1" cy="21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17" name="Rectangle 171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287"/>
                      <a:ext cx="2" cy="21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18" name="Rectangle 171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1" y="1287"/>
                      <a:ext cx="1" cy="21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19" name="Rectangle 171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2" y="1287"/>
                      <a:ext cx="2" cy="21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20" name="Rectangle 171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287"/>
                      <a:ext cx="1" cy="21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21" name="Rectangle 17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5" y="1287"/>
                      <a:ext cx="2" cy="21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22" name="Rectangle 171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7" y="1287"/>
                      <a:ext cx="1" cy="21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23" name="Rectangle 171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8" y="1287"/>
                      <a:ext cx="2" cy="21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24" name="Rectangle 171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0" y="1287"/>
                      <a:ext cx="1" cy="21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25" name="Rectangle 17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1" y="1287"/>
                      <a:ext cx="2" cy="21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26" name="Rectangle 171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3" y="1287"/>
                      <a:ext cx="2" cy="21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27" name="Rectangle 17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5" y="1287"/>
                      <a:ext cx="2" cy="21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28" name="Rectangle 17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7" y="1287"/>
                      <a:ext cx="2" cy="21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29" name="Rectangle 171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9" y="1287"/>
                      <a:ext cx="2" cy="21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30" name="Rectangle 171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1" y="1287"/>
                      <a:ext cx="2" cy="21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31" name="Rectangle 171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3" y="1287"/>
                      <a:ext cx="3" cy="21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32" name="Rectangle 171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6" y="1287"/>
                      <a:ext cx="2" cy="21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33" name="Rectangle 171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8" y="1287"/>
                      <a:ext cx="3" cy="2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34" name="Rectangle 17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1" y="1287"/>
                      <a:ext cx="4" cy="21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35" name="Rectangle 171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5" y="1287"/>
                      <a:ext cx="3" cy="21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36" name="Rectangle 171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8" y="1287"/>
                      <a:ext cx="4" cy="21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37" name="Rectangle 171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2" y="1287"/>
                      <a:ext cx="6" cy="21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38" name="Rectangle 171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8" y="1287"/>
                      <a:ext cx="6" cy="21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39" name="Rectangle 172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4" y="1287"/>
                      <a:ext cx="20" cy="21"/>
                    </a:xfrm>
                    <a:prstGeom prst="rect">
                      <a:avLst/>
                    </a:prstGeom>
                    <a:solidFill>
                      <a:srgbClr val="FEFEF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40" name="Rectangle 172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4" y="1287"/>
                      <a:ext cx="6" cy="21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41" name="Rectangle 172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0" y="1287"/>
                      <a:ext cx="5" cy="21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42" name="Rectangle 172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287"/>
                      <a:ext cx="4" cy="21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43" name="Rectangle 172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9" y="1287"/>
                      <a:ext cx="3" cy="21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44" name="Rectangle 172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2" y="1287"/>
                      <a:ext cx="3" cy="21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45" name="Rectangle 172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5" y="1287"/>
                      <a:ext cx="2" cy="2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46" name="Rectangle 172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7" y="1287"/>
                      <a:ext cx="3" cy="21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47" name="Rectangle 172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0" y="1287"/>
                      <a:ext cx="3" cy="21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48" name="Rectangle 172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3" y="1287"/>
                      <a:ext cx="2" cy="21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49" name="Rectangle 172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5" y="1287"/>
                      <a:ext cx="2" cy="21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50" name="Rectangle 172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287"/>
                      <a:ext cx="1" cy="21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51" name="Rectangle 172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8" y="1287"/>
                      <a:ext cx="2" cy="21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52" name="Rectangle 172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0" y="1287"/>
                      <a:ext cx="2" cy="21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53" name="Rectangle 172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287"/>
                      <a:ext cx="2" cy="21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54" name="Rectangle 172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4" y="1287"/>
                      <a:ext cx="2" cy="21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55" name="Rectangle 172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1287"/>
                      <a:ext cx="2" cy="21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56" name="Rectangle 172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8" y="1287"/>
                      <a:ext cx="1" cy="21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57" name="Rectangle 172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9" y="1287"/>
                      <a:ext cx="1" cy="21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58" name="Rectangle 17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0" y="1287"/>
                      <a:ext cx="2" cy="21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59" name="Rectangle 172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2" y="1287"/>
                      <a:ext cx="1" cy="21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60" name="Rectangle 172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3" y="1287"/>
                      <a:ext cx="2" cy="21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61" name="Rectangle 172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5" y="1287"/>
                      <a:ext cx="1" cy="21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62" name="Rectangle 172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6" y="1287"/>
                      <a:ext cx="2" cy="21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63" name="Rectangle 172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8" y="1287"/>
                      <a:ext cx="1" cy="21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64" name="Rectangle 172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9" y="1287"/>
                      <a:ext cx="1" cy="21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65" name="Rectangle 17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0" y="1287"/>
                      <a:ext cx="2" cy="21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66" name="Rectangle 172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2" y="1287"/>
                      <a:ext cx="1" cy="21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67" name="Rectangle 172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3" y="1287"/>
                      <a:ext cx="1" cy="21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68" name="Rectangle 172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4" y="1287"/>
                      <a:ext cx="1" cy="21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69" name="Rectangle 17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5" y="1287"/>
                      <a:ext cx="2" cy="21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70" name="Rectangle 172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7" y="1287"/>
                      <a:ext cx="1" cy="2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71" name="Rectangle 172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8" y="1287"/>
                      <a:ext cx="1" cy="21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72" name="Rectangle 172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9" y="1287"/>
                      <a:ext cx="1" cy="21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73" name="Rectangle 172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0" y="1287"/>
                      <a:ext cx="2" cy="21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74" name="Rectangle 172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2" y="1287"/>
                      <a:ext cx="1" cy="21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75" name="Rectangle 172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3" y="1287"/>
                      <a:ext cx="1" cy="21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76" name="Rectangle 172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4" y="1287"/>
                      <a:ext cx="2" cy="21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77" name="Rectangle 172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6" y="1287"/>
                      <a:ext cx="1" cy="21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78" name="Rectangle 172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7" y="1287"/>
                      <a:ext cx="1" cy="2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79" name="Rectangle 172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8" y="1287"/>
                      <a:ext cx="1" cy="2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80" name="Rectangle 172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9" y="1287"/>
                      <a:ext cx="1" cy="2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81" name="Rectangle 172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0" y="1287"/>
                      <a:ext cx="2" cy="2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82" name="Rectangle 172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2" y="1287"/>
                      <a:ext cx="1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83" name="Rectangle 172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3" y="1287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84" name="Rectangle 172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4" y="1287"/>
                      <a:ext cx="2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85" name="Rectangle 172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6" y="1287"/>
                      <a:ext cx="1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86" name="Rectangle 172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7" y="1287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87" name="Rectangle 172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8" y="1287"/>
                      <a:ext cx="2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88" name="Rectangle 172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0" y="1287"/>
                      <a:ext cx="1" cy="2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89" name="Rectangle 172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1" y="1287"/>
                      <a:ext cx="1" cy="2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90" name="Rectangle 172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2" y="1287"/>
                      <a:ext cx="1" cy="21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91" name="Rectangle 172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3" y="1287"/>
                      <a:ext cx="3" cy="21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92" name="Rectangle 172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6" y="1287"/>
                      <a:ext cx="1" cy="21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93" name="Rectangle 172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7" y="1287"/>
                      <a:ext cx="1" cy="2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94" name="Rectangle 172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8" y="1287"/>
                      <a:ext cx="2" cy="21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95" name="Rectangle 172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0" y="1287"/>
                      <a:ext cx="2" cy="21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96" name="Rectangle 172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2" y="1287"/>
                      <a:ext cx="1" cy="2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97" name="Rectangle 172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3" y="1287"/>
                      <a:ext cx="2" cy="2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98" name="Rectangle 172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5" y="1287"/>
                      <a:ext cx="2" cy="2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499" name="Rectangle 172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7" y="1287"/>
                      <a:ext cx="1" cy="2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00" name="Rectangle 172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8" y="1287"/>
                      <a:ext cx="3" cy="2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01" name="Rectangle 172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51" y="1287"/>
                      <a:ext cx="2" cy="2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02" name="Rectangle 172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53" y="1287"/>
                      <a:ext cx="3" cy="2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03" name="Rectangle 172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56" y="1287"/>
                      <a:ext cx="2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04" name="Rectangle 172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58" y="1287"/>
                      <a:ext cx="3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05" name="Rectangle 172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1" y="1287"/>
                      <a:ext cx="3" cy="21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06" name="Rectangle 172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4" y="1287"/>
                      <a:ext cx="5" cy="21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07" name="Rectangle 172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9" y="1287"/>
                      <a:ext cx="2" cy="21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508" name="Oval 172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94" y="1287"/>
                      <a:ext cx="276" cy="20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297" name="Group 17407"/>
                  <p:cNvGrpSpPr>
                    <a:grpSpLocks/>
                  </p:cNvGrpSpPr>
                  <p:nvPr/>
                </p:nvGrpSpPr>
                <p:grpSpPr bwMode="auto">
                  <a:xfrm>
                    <a:off x="4790998" y="2455863"/>
                    <a:ext cx="333480" cy="26988"/>
                    <a:chOff x="3017" y="1547"/>
                    <a:chExt cx="210" cy="17"/>
                  </a:xfrm>
                </p:grpSpPr>
                <p:sp>
                  <p:nvSpPr>
                    <p:cNvPr id="3235" name="Rectangle 172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7" y="1547"/>
                      <a:ext cx="3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36" name="Rectangle 172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0" y="1547"/>
                      <a:ext cx="3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37" name="Rectangle 172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3" y="1547"/>
                      <a:ext cx="2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38" name="Rectangle 172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5" y="1547"/>
                      <a:ext cx="2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39" name="Rectangle 172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7" y="1547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40" name="Rectangle 172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9" y="1547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41" name="Rectangle 172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1" y="1547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42" name="Rectangle 172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3" y="1547"/>
                      <a:ext cx="2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43" name="Rectangle 172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5" y="1547"/>
                      <a:ext cx="1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44" name="Rectangle 172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6" y="1547"/>
                      <a:ext cx="1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45" name="Rectangle 172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7" y="1547"/>
                      <a:ext cx="2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46" name="Rectangle 172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9" y="1547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47" name="Rectangle 172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1547"/>
                      <a:ext cx="1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48" name="Rectangle 172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1" y="1547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49" name="Rectangle 172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2" y="1547"/>
                      <a:ext cx="1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50" name="Rectangle 172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3" y="1547"/>
                      <a:ext cx="2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51" name="Rectangle 172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5" y="1547"/>
                      <a:ext cx="1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52" name="Rectangle 172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6" y="1547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53" name="Rectangle 172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547"/>
                      <a:ext cx="1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54" name="Rectangle 172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8" y="1547"/>
                      <a:ext cx="1" cy="17"/>
                    </a:xfrm>
                    <a:prstGeom prst="rect">
                      <a:avLst/>
                    </a:prstGeom>
                    <a:solidFill>
                      <a:srgbClr val="9D9D9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55" name="Rectangle 172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9" y="1547"/>
                      <a:ext cx="1" cy="17"/>
                    </a:xfrm>
                    <a:prstGeom prst="rect">
                      <a:avLst/>
                    </a:prstGeom>
                    <a:solidFill>
                      <a:srgbClr val="9F9F9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56" name="Rectangle 172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0" y="1547"/>
                      <a:ext cx="1" cy="17"/>
                    </a:xfrm>
                    <a:prstGeom prst="rect">
                      <a:avLst/>
                    </a:prstGeom>
                    <a:solidFill>
                      <a:srgbClr val="A1A1A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57" name="Rectangle 172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1" y="1547"/>
                      <a:ext cx="1" cy="17"/>
                    </a:xfrm>
                    <a:prstGeom prst="rect">
                      <a:avLst/>
                    </a:prstGeom>
                    <a:solidFill>
                      <a:srgbClr val="A3A3A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58" name="Rectangle 17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2" y="1547"/>
                      <a:ext cx="1" cy="17"/>
                    </a:xfrm>
                    <a:prstGeom prst="rect">
                      <a:avLst/>
                    </a:prstGeom>
                    <a:solidFill>
                      <a:srgbClr val="A5A5A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59" name="Rectangle 172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3" y="1547"/>
                      <a:ext cx="1" cy="17"/>
                    </a:xfrm>
                    <a:prstGeom prst="rect">
                      <a:avLst/>
                    </a:prstGeom>
                    <a:solidFill>
                      <a:srgbClr val="A7A7A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60" name="Rectangle 172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4" y="1547"/>
                      <a:ext cx="1" cy="17"/>
                    </a:xfrm>
                    <a:prstGeom prst="rect">
                      <a:avLst/>
                    </a:prstGeom>
                    <a:solidFill>
                      <a:srgbClr val="A9A9A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61" name="Rectangle 172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5" y="1547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62" name="Rectangle 172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6" y="1547"/>
                      <a:ext cx="1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63" name="Rectangle 172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7" y="1547"/>
                      <a:ext cx="1" cy="17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64" name="Rectangle 173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8" y="1547"/>
                      <a:ext cx="1" cy="17"/>
                    </a:xfrm>
                    <a:prstGeom prst="rect">
                      <a:avLst/>
                    </a:prstGeom>
                    <a:solidFill>
                      <a:srgbClr val="B1B1B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65" name="Rectangle 173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9" y="1547"/>
                      <a:ext cx="1" cy="17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66" name="Rectangle 173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0" y="1547"/>
                      <a:ext cx="1" cy="17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67" name="Rectangle 173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1" y="1547"/>
                      <a:ext cx="1" cy="17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68" name="Rectangle 173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2" y="1547"/>
                      <a:ext cx="1" cy="17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69" name="Rectangle 173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547"/>
                      <a:ext cx="1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70" name="Rectangle 173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547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71" name="Rectangle 173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4" y="1547"/>
                      <a:ext cx="2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72" name="Rectangle 173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6" y="1547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73" name="Rectangle 173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7" y="1547"/>
                      <a:ext cx="1" cy="17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74" name="Rectangle 173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7" y="1547"/>
                      <a:ext cx="2" cy="17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75" name="Rectangle 173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547"/>
                      <a:ext cx="1" cy="17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76" name="Rectangle 173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547"/>
                      <a:ext cx="2" cy="1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77" name="Rectangle 173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1" y="1547"/>
                      <a:ext cx="1" cy="17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78" name="Rectangle 173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2" y="1547"/>
                      <a:ext cx="1" cy="17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79" name="Rectangle 173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3" y="1547"/>
                      <a:ext cx="1" cy="17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80" name="Rectangle 173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547"/>
                      <a:ext cx="1" cy="17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81" name="Rectangle 173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5" y="1547"/>
                      <a:ext cx="1" cy="17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82" name="Rectangle 173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6" y="1547"/>
                      <a:ext cx="1" cy="17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83" name="Rectangle 173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7" y="1547"/>
                      <a:ext cx="2" cy="17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84" name="Rectangle 173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9" y="1547"/>
                      <a:ext cx="1" cy="17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85" name="Rectangle 173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0" y="1547"/>
                      <a:ext cx="1" cy="17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86" name="Rectangle 173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0" y="1547"/>
                      <a:ext cx="2" cy="17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87" name="Rectangle 173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2" y="1547"/>
                      <a:ext cx="2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88" name="Rectangle 173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4" y="1547"/>
                      <a:ext cx="1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89" name="Rectangle 173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5" y="1547"/>
                      <a:ext cx="2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90" name="Rectangle 173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7" y="1547"/>
                      <a:ext cx="1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91" name="Rectangle 173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8" y="1547"/>
                      <a:ext cx="2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92" name="Rectangle 173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0" y="1547"/>
                      <a:ext cx="1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93" name="Rectangle 173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1" y="1547"/>
                      <a:ext cx="3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94" name="Rectangle 173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4" y="1547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95" name="Rectangle 173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6" y="1547"/>
                      <a:ext cx="1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96" name="Rectangle 173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7" y="1547"/>
                      <a:ext cx="3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97" name="Rectangle 173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0" y="1547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98" name="Rectangle 173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2" y="1547"/>
                      <a:ext cx="3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99" name="Rectangle 173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5" y="1547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00" name="Rectangle 173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8" y="1547"/>
                      <a:ext cx="5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01" name="Rectangle 173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3" y="1547"/>
                      <a:ext cx="7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02" name="Rectangle 173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0" y="1547"/>
                      <a:ext cx="8" cy="1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03" name="Rectangle 173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8" y="1547"/>
                      <a:ext cx="5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04" name="Rectangle 173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3" y="1547"/>
                      <a:ext cx="4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05" name="Rectangle 173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7" y="1547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06" name="Rectangle 173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0" y="1547"/>
                      <a:ext cx="3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07" name="Rectangle 173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3" y="1547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08" name="Rectangle 173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5" y="1547"/>
                      <a:ext cx="3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09" name="Rectangle 173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8" y="1547"/>
                      <a:ext cx="2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10" name="Rectangle 173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0" y="1547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11" name="Rectangle 173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2" y="1547"/>
                      <a:ext cx="1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12" name="Rectangle 173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3" y="1547"/>
                      <a:ext cx="2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13" name="Rectangle 173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547"/>
                      <a:ext cx="1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14" name="Rectangle 173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6" y="1547"/>
                      <a:ext cx="1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15" name="Rectangle 173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7" y="1547"/>
                      <a:ext cx="2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16" name="Rectangle 173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9" y="1547"/>
                      <a:ext cx="2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17" name="Rectangle 173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1" y="1547"/>
                      <a:ext cx="1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18" name="Rectangle 173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2" y="1547"/>
                      <a:ext cx="1" cy="1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19" name="Rectangle 173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3" y="1547"/>
                      <a:ext cx="1" cy="1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20" name="Rectangle 173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4" y="1547"/>
                      <a:ext cx="2" cy="1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21" name="Rectangle 173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6" y="1547"/>
                      <a:ext cx="1" cy="17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22" name="Rectangle 173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6" y="1547"/>
                      <a:ext cx="1" cy="17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23" name="Rectangle 173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7" y="1547"/>
                      <a:ext cx="2" cy="17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24" name="Rectangle 173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9" y="1547"/>
                      <a:ext cx="1" cy="17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25" name="Rectangle 173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0" y="1547"/>
                      <a:ext cx="1" cy="17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26" name="Rectangle 173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1" y="1547"/>
                      <a:ext cx="1" cy="17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27" name="Rectangle 173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547"/>
                      <a:ext cx="1" cy="17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28" name="Rectangle 173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3" y="1547"/>
                      <a:ext cx="1" cy="17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29" name="Rectangle 173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4" y="1547"/>
                      <a:ext cx="1" cy="1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30" name="Rectangle 173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5" y="1547"/>
                      <a:ext cx="1" cy="17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31" name="Rectangle 173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6" y="1547"/>
                      <a:ext cx="1" cy="17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32" name="Rectangle 173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547"/>
                      <a:ext cx="1" cy="17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33" name="Rectangle 17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8" y="1547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34" name="Rectangle 173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9" y="1547"/>
                      <a:ext cx="1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35" name="Rectangle 173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0" y="1547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36" name="Rectangle 173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1" y="1547"/>
                      <a:ext cx="1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37" name="Rectangle 173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547"/>
                      <a:ext cx="1" cy="17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38" name="Rectangle 173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3" y="1547"/>
                      <a:ext cx="1" cy="17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39" name="Rectangle 173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4" y="1547"/>
                      <a:ext cx="1" cy="17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40" name="Rectangle 173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5" y="1547"/>
                      <a:ext cx="1" cy="17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41" name="Rectangle 173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1547"/>
                      <a:ext cx="1" cy="17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42" name="Rectangle 173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7" y="1547"/>
                      <a:ext cx="1" cy="17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43" name="Rectangle 173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8" y="1547"/>
                      <a:ext cx="1" cy="17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44" name="Rectangle 173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9" y="1547"/>
                      <a:ext cx="1" cy="17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45" name="Rectangle 173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0" y="1547"/>
                      <a:ext cx="1" cy="17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46" name="Rectangle 173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1" y="1547"/>
                      <a:ext cx="1" cy="17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47" name="Rectangle 173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2" y="1547"/>
                      <a:ext cx="1" cy="17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48" name="Rectangle 173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3" y="1547"/>
                      <a:ext cx="1" cy="17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49" name="Rectangle 173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3" y="1547"/>
                      <a:ext cx="1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50" name="Rectangle 173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4" y="1547"/>
                      <a:ext cx="2" cy="17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51" name="Rectangle 173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6" y="1547"/>
                      <a:ext cx="1" cy="17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52" name="Rectangle 173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7" y="1547"/>
                      <a:ext cx="1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53" name="Rectangle 173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8" y="1547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54" name="Rectangle 173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9" y="1547"/>
                      <a:ext cx="1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55" name="Rectangle 173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0" y="1547"/>
                      <a:ext cx="1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56" name="Rectangle 173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1" y="1547"/>
                      <a:ext cx="1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57" name="Rectangle 173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2" y="1547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58" name="Rectangle 173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3" y="1547"/>
                      <a:ext cx="2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59" name="Rectangle 173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5" y="1547"/>
                      <a:ext cx="2" cy="17"/>
                    </a:xfrm>
                    <a:prstGeom prst="rect">
                      <a:avLst/>
                    </a:prstGeom>
                    <a:solidFill>
                      <a:srgbClr val="8B8B8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60" name="Rectangle 173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7" y="1547"/>
                      <a:ext cx="1" cy="17"/>
                    </a:xfrm>
                    <a:prstGeom prst="rect">
                      <a:avLst/>
                    </a:prstGeom>
                    <a:solidFill>
                      <a:srgbClr val="89898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61" name="Rectangle 173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8" y="1547"/>
                      <a:ext cx="1" cy="17"/>
                    </a:xfrm>
                    <a:prstGeom prst="rect">
                      <a:avLst/>
                    </a:prstGeom>
                    <a:solidFill>
                      <a:srgbClr val="87878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62" name="Rectangle 173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9" y="1547"/>
                      <a:ext cx="2" cy="17"/>
                    </a:xfrm>
                    <a:prstGeom prst="rect">
                      <a:avLst/>
                    </a:prstGeom>
                    <a:solidFill>
                      <a:srgbClr val="85858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63" name="Rectangle 173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1" y="1547"/>
                      <a:ext cx="1" cy="17"/>
                    </a:xfrm>
                    <a:prstGeom prst="rect">
                      <a:avLst/>
                    </a:prstGeom>
                    <a:solidFill>
                      <a:srgbClr val="83838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64" name="Rectangle 174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2" y="1547"/>
                      <a:ext cx="3" cy="17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65" name="Rectangle 174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5" y="1547"/>
                      <a:ext cx="1" cy="17"/>
                    </a:xfrm>
                    <a:prstGeom prst="rect">
                      <a:avLst/>
                    </a:prstGeom>
                    <a:solidFill>
                      <a:srgbClr val="7F7F7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66" name="Rectangle 174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6" y="1547"/>
                      <a:ext cx="3" cy="17"/>
                    </a:xfrm>
                    <a:prstGeom prst="rect">
                      <a:avLst/>
                    </a:prstGeom>
                    <a:solidFill>
                      <a:srgbClr val="7D7D7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67" name="Rectangle 174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9" y="1547"/>
                      <a:ext cx="2" cy="17"/>
                    </a:xfrm>
                    <a:prstGeom prst="rect">
                      <a:avLst/>
                    </a:prstGeom>
                    <a:solidFill>
                      <a:srgbClr val="7B7B7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68" name="Rectangle 174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1" y="1547"/>
                      <a:ext cx="3" cy="17"/>
                    </a:xfrm>
                    <a:prstGeom prst="rect">
                      <a:avLst/>
                    </a:prstGeom>
                    <a:solidFill>
                      <a:srgbClr val="79797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69" name="Rectangle 174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4" y="1547"/>
                      <a:ext cx="3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370" name="Oval 174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7" y="1547"/>
                      <a:ext cx="210" cy="16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298" name="Group 17543"/>
                  <p:cNvGrpSpPr>
                    <a:grpSpLocks/>
                  </p:cNvGrpSpPr>
                  <p:nvPr/>
                </p:nvGrpSpPr>
                <p:grpSpPr bwMode="auto">
                  <a:xfrm>
                    <a:off x="4794177" y="2452688"/>
                    <a:ext cx="328716" cy="26988"/>
                    <a:chOff x="3019" y="1545"/>
                    <a:chExt cx="207" cy="17"/>
                  </a:xfrm>
                </p:grpSpPr>
                <p:sp>
                  <p:nvSpPr>
                    <p:cNvPr id="3100" name="Rectangle 174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9" y="1545"/>
                      <a:ext cx="2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01" name="Rectangle 174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1" y="1545"/>
                      <a:ext cx="3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02" name="Rectangle 174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4" y="1545"/>
                      <a:ext cx="2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03" name="Rectangle 174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6" y="1545"/>
                      <a:ext cx="3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04" name="Rectangle 174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9" y="1545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05" name="Rectangle 174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1" y="1545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06" name="Rectangle 174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3" y="1545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07" name="Rectangle 174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5" y="1545"/>
                      <a:ext cx="1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08" name="Rectangle 174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6" y="1545"/>
                      <a:ext cx="2" cy="17"/>
                    </a:xfrm>
                    <a:prstGeom prst="rect">
                      <a:avLst/>
                    </a:prstGeom>
                    <a:solidFill>
                      <a:srgbClr val="87878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09" name="Rectangle 174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8" y="1545"/>
                      <a:ext cx="1" cy="17"/>
                    </a:xfrm>
                    <a:prstGeom prst="rect">
                      <a:avLst/>
                    </a:prstGeom>
                    <a:solidFill>
                      <a:srgbClr val="89898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10" name="Rectangle 174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9" y="1545"/>
                      <a:ext cx="1" cy="17"/>
                    </a:xfrm>
                    <a:prstGeom prst="rect">
                      <a:avLst/>
                    </a:prstGeom>
                    <a:solidFill>
                      <a:srgbClr val="8B8B8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11" name="Rectangle 174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1545"/>
                      <a:ext cx="2" cy="17"/>
                    </a:xfrm>
                    <a:prstGeom prst="rect">
                      <a:avLst/>
                    </a:prstGeom>
                    <a:solidFill>
                      <a:srgbClr val="8D8D8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12" name="Rectangle 174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2" y="1545"/>
                      <a:ext cx="1" cy="17"/>
                    </a:xfrm>
                    <a:prstGeom prst="rect">
                      <a:avLst/>
                    </a:prstGeom>
                    <a:solidFill>
                      <a:srgbClr val="8F8F8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13" name="Rectangle 174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3" y="1545"/>
                      <a:ext cx="1" cy="17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14" name="Rectangle 174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4" y="1545"/>
                      <a:ext cx="1" cy="17"/>
                    </a:xfrm>
                    <a:prstGeom prst="rect">
                      <a:avLst/>
                    </a:prstGeom>
                    <a:solidFill>
                      <a:srgbClr val="93939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15" name="Rectangle 174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5" y="1545"/>
                      <a:ext cx="2" cy="17"/>
                    </a:xfrm>
                    <a:prstGeom prst="rect">
                      <a:avLst/>
                    </a:prstGeom>
                    <a:solidFill>
                      <a:srgbClr val="95959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16" name="Rectangle 174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545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17" name="Rectangle 174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545"/>
                      <a:ext cx="2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18" name="Rectangle 174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9" y="1545"/>
                      <a:ext cx="1" cy="17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19" name="Rectangle 174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0" y="1545"/>
                      <a:ext cx="1" cy="17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20" name="Rectangle 174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1" y="1545"/>
                      <a:ext cx="1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21" name="Rectangle 174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2" y="1545"/>
                      <a:ext cx="1" cy="17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22" name="Rectangle 174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3" y="1545"/>
                      <a:ext cx="1" cy="17"/>
                    </a:xfrm>
                    <a:prstGeom prst="rect">
                      <a:avLst/>
                    </a:prstGeom>
                    <a:solidFill>
                      <a:srgbClr val="A5A5A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23" name="Rectangle 174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4" y="1545"/>
                      <a:ext cx="1" cy="17"/>
                    </a:xfrm>
                    <a:prstGeom prst="rect">
                      <a:avLst/>
                    </a:prstGeom>
                    <a:solidFill>
                      <a:srgbClr val="A7A7A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24" name="Rectangle 174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5" y="1545"/>
                      <a:ext cx="1" cy="17"/>
                    </a:xfrm>
                    <a:prstGeom prst="rect">
                      <a:avLst/>
                    </a:prstGeom>
                    <a:solidFill>
                      <a:srgbClr val="A9A9A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25" name="Rectangle 174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6" y="1545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26" name="Rectangle 174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7" y="1545"/>
                      <a:ext cx="1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27" name="Rectangle 174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8" y="1545"/>
                      <a:ext cx="1" cy="17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28" name="Rectangle 174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9" y="1545"/>
                      <a:ext cx="1" cy="17"/>
                    </a:xfrm>
                    <a:prstGeom prst="rect">
                      <a:avLst/>
                    </a:prstGeom>
                    <a:solidFill>
                      <a:srgbClr val="B1B1B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29" name="Rectangle 174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0" y="1545"/>
                      <a:ext cx="1" cy="17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30" name="Rectangle 174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1" y="1545"/>
                      <a:ext cx="1" cy="17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31" name="Rectangle 174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2" y="1545"/>
                      <a:ext cx="1" cy="17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32" name="Rectangle 174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545"/>
                      <a:ext cx="1" cy="17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33" name="Rectangle 174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545"/>
                      <a:ext cx="1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34" name="Rectangle 174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4" y="1545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35" name="Rectangle 174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5" y="1545"/>
                      <a:ext cx="2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36" name="Rectangle 174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7" y="1545"/>
                      <a:ext cx="1" cy="17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37" name="Rectangle 174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8" y="1545"/>
                      <a:ext cx="1" cy="17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38" name="Rectangle 174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545"/>
                      <a:ext cx="1" cy="17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39" name="Rectangle 174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0" y="1545"/>
                      <a:ext cx="1" cy="1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40" name="Rectangle 174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1" y="1545"/>
                      <a:ext cx="1" cy="17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41" name="Rectangle 174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2" y="1545"/>
                      <a:ext cx="1" cy="17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42" name="Rectangle 174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3" y="1545"/>
                      <a:ext cx="1" cy="17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43" name="Rectangle 174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545"/>
                      <a:ext cx="1" cy="17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44" name="Rectangle 174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5" y="1545"/>
                      <a:ext cx="1" cy="17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45" name="Rectangle 174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6" y="1545"/>
                      <a:ext cx="1" cy="17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46" name="Rectangle 174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7" y="1545"/>
                      <a:ext cx="2" cy="17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47" name="Rectangle 174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9" y="1545"/>
                      <a:ext cx="1" cy="17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48" name="Rectangle 174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0" y="1545"/>
                      <a:ext cx="1" cy="1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49" name="Rectangle 174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0" y="1545"/>
                      <a:ext cx="2" cy="1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50" name="Rectangle 174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2" y="1545"/>
                      <a:ext cx="1" cy="1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51" name="Rectangle 174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3" y="1545"/>
                      <a:ext cx="2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52" name="Rectangle 174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5" y="1545"/>
                      <a:ext cx="1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53" name="Rectangle 174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6" y="1545"/>
                      <a:ext cx="1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54" name="Rectangle 174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7" y="1545"/>
                      <a:ext cx="2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55" name="Rectangle 174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9" y="1545"/>
                      <a:ext cx="1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56" name="Rectangle 174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0" y="1545"/>
                      <a:ext cx="2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57" name="Rectangle 174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2" y="1545"/>
                      <a:ext cx="2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58" name="Rectangle 174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4" y="1545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59" name="Rectangle 174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6" y="1545"/>
                      <a:ext cx="1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60" name="Rectangle 174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7" y="1545"/>
                      <a:ext cx="3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61" name="Rectangle 174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0" y="1545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62" name="Rectangle 174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2" y="1545"/>
                      <a:ext cx="4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63" name="Rectangle 174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6" y="1545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64" name="Rectangle 174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9" y="1545"/>
                      <a:ext cx="4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65" name="Rectangle 174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3" y="1545"/>
                      <a:ext cx="7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66" name="Rectangle 174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0" y="1545"/>
                      <a:ext cx="8" cy="1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67" name="Rectangle 174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8" y="1545"/>
                      <a:ext cx="5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68" name="Rectangle 174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3" y="1545"/>
                      <a:ext cx="4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69" name="Rectangle 174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7" y="1545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70" name="Rectangle 174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0" y="1545"/>
                      <a:ext cx="3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71" name="Rectangle 174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3" y="1545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72" name="Rectangle 174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5" y="1545"/>
                      <a:ext cx="2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73" name="Rectangle 174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7" y="1545"/>
                      <a:ext cx="2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74" name="Rectangle 174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9" y="1545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75" name="Rectangle 174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1" y="1545"/>
                      <a:ext cx="2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76" name="Rectangle 174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3" y="1545"/>
                      <a:ext cx="2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77" name="Rectangle 174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545"/>
                      <a:ext cx="1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78" name="Rectangle 174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6" y="1545"/>
                      <a:ext cx="1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79" name="Rectangle 174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7" y="1545"/>
                      <a:ext cx="2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80" name="Rectangle 174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9" y="1545"/>
                      <a:ext cx="1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81" name="Rectangle 174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0" y="1545"/>
                      <a:ext cx="1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82" name="Rectangle 174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1" y="1545"/>
                      <a:ext cx="2" cy="1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83" name="Rectangle 174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3" y="1545"/>
                      <a:ext cx="1" cy="1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84" name="Rectangle 174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4" y="1545"/>
                      <a:ext cx="1" cy="1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85" name="Rectangle 174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5" y="1545"/>
                      <a:ext cx="1" cy="17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86" name="Rectangle 174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6" y="1545"/>
                      <a:ext cx="1" cy="17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87" name="Rectangle 174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7" y="1545"/>
                      <a:ext cx="1" cy="17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88" name="Rectangle 174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8" y="1545"/>
                      <a:ext cx="2" cy="17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89" name="Rectangle 174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0" y="1545"/>
                      <a:ext cx="1" cy="17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90" name="Rectangle 174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1" y="1545"/>
                      <a:ext cx="1" cy="17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91" name="Rectangle 174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545"/>
                      <a:ext cx="1" cy="17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92" name="Rectangle 175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545"/>
                      <a:ext cx="2" cy="17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93" name="Rectangle 175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4" y="1545"/>
                      <a:ext cx="1" cy="17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94" name="Rectangle 175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5" y="1545"/>
                      <a:ext cx="1" cy="17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95" name="Rectangle 175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6" y="1545"/>
                      <a:ext cx="1" cy="17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96" name="Rectangle 175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545"/>
                      <a:ext cx="1" cy="17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97" name="Rectangle 175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545"/>
                      <a:ext cx="1" cy="17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98" name="Rectangle 175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8" y="1545"/>
                      <a:ext cx="1" cy="17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99" name="Rectangle 175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9" y="1545"/>
                      <a:ext cx="1" cy="17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00" name="Rectangle 175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0" y="1545"/>
                      <a:ext cx="2" cy="17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01" name="Rectangle 175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545"/>
                      <a:ext cx="1" cy="17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02" name="Rectangle 175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545"/>
                      <a:ext cx="1" cy="17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03" name="Rectangle 175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3" y="1545"/>
                      <a:ext cx="1" cy="17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04" name="Rectangle 175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4" y="1545"/>
                      <a:ext cx="1" cy="17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05" name="Rectangle 175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5" y="1545"/>
                      <a:ext cx="1" cy="17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06" name="Rectangle 175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1545"/>
                      <a:ext cx="2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07" name="Rectangle 175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8" y="1545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08" name="Rectangle 175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8" y="1545"/>
                      <a:ext cx="2" cy="17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09" name="Rectangle 175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0" y="1545"/>
                      <a:ext cx="1" cy="17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10" name="Rectangle 175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1" y="1545"/>
                      <a:ext cx="1" cy="17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11" name="Rectangle 175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2" y="1545"/>
                      <a:ext cx="1" cy="17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12" name="Rectangle 175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3" y="1545"/>
                      <a:ext cx="1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13" name="Rectangle 175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3" y="1545"/>
                      <a:ext cx="2" cy="17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14" name="Rectangle 175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5" y="1545"/>
                      <a:ext cx="1" cy="17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15" name="Rectangle 175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6" y="1545"/>
                      <a:ext cx="1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16" name="Rectangle 175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7" y="1545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17" name="Rectangle 175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8" y="1545"/>
                      <a:ext cx="1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18" name="Rectangle 175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9" y="1545"/>
                      <a:ext cx="1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19" name="Rectangle 175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0" y="1545"/>
                      <a:ext cx="1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20" name="Rectangle 175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1" y="1545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21" name="Rectangle 175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2" y="1545"/>
                      <a:ext cx="2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22" name="Rectangle 175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4" y="1545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23" name="Rectangle 175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4" y="1545"/>
                      <a:ext cx="2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24" name="Rectangle 175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6" y="1545"/>
                      <a:ext cx="2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25" name="Rectangle 175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8" y="1545"/>
                      <a:ext cx="1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26" name="Rectangle 175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9" y="1545"/>
                      <a:ext cx="1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27" name="Rectangle 175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0" y="1545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28" name="Rectangle 175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2" y="1545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29" name="Rectangle 175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4" y="1545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30" name="Rectangle 175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6" y="1545"/>
                      <a:ext cx="2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31" name="Rectangle 175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8" y="1545"/>
                      <a:ext cx="3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32" name="Rectangle 175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1" y="1545"/>
                      <a:ext cx="3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33" name="Rectangle 175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4" y="1545"/>
                      <a:ext cx="2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234" name="Oval 175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9" y="1545"/>
                      <a:ext cx="206" cy="17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299" name="Group 17604"/>
                  <p:cNvGrpSpPr>
                    <a:grpSpLocks/>
                  </p:cNvGrpSpPr>
                  <p:nvPr/>
                </p:nvGrpSpPr>
                <p:grpSpPr bwMode="auto">
                  <a:xfrm>
                    <a:off x="4776568" y="2055813"/>
                    <a:ext cx="360345" cy="415925"/>
                    <a:chOff x="3009" y="1295"/>
                    <a:chExt cx="227" cy="262"/>
                  </a:xfrm>
                </p:grpSpPr>
                <p:sp>
                  <p:nvSpPr>
                    <p:cNvPr id="3040" name="Rectangle 175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9" y="1295"/>
                      <a:ext cx="9" cy="262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41" name="Rectangle 175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8" y="1295"/>
                      <a:ext cx="7" cy="262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42" name="Rectangle 175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5" y="1295"/>
                      <a:ext cx="6" cy="262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43" name="Rectangle 175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1" y="1295"/>
                      <a:ext cx="3" cy="26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44" name="Rectangle 175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4" y="1295"/>
                      <a:ext cx="4" cy="26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45" name="Rectangle 175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8" y="1295"/>
                      <a:ext cx="3" cy="262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46" name="Rectangle 175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1" y="1295"/>
                      <a:ext cx="4" cy="262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47" name="Rectangle 175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5" y="1295"/>
                      <a:ext cx="2" cy="262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48" name="Rectangle 175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295"/>
                      <a:ext cx="3" cy="262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49" name="Rectangle 175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0" y="1295"/>
                      <a:ext cx="3" cy="262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50" name="Rectangle 175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3" y="1295"/>
                      <a:ext cx="2" cy="262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51" name="Rectangle 175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5" y="1295"/>
                      <a:ext cx="2" cy="262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52" name="Rectangle 175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7" y="1295"/>
                      <a:ext cx="2" cy="26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53" name="Rectangle 175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9" y="1295"/>
                      <a:ext cx="2" cy="26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54" name="Rectangle 175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1" y="1295"/>
                      <a:ext cx="3" cy="262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55" name="Rectangle 175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4" y="1295"/>
                      <a:ext cx="3" cy="262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56" name="Rectangle 175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7" y="1295"/>
                      <a:ext cx="2" cy="262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57" name="Rectangle 175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295"/>
                      <a:ext cx="2" cy="26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58" name="Rectangle 175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1" y="1295"/>
                      <a:ext cx="3" cy="262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59" name="Rectangle 175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295"/>
                      <a:ext cx="2" cy="262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60" name="Rectangle 175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6" y="1295"/>
                      <a:ext cx="3" cy="262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61" name="Rectangle 175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9" y="1295"/>
                      <a:ext cx="3" cy="262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62" name="Rectangle 175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2" y="1295"/>
                      <a:ext cx="3" cy="262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63" name="Rectangle 175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5" y="1295"/>
                      <a:ext cx="3" cy="262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64" name="Rectangle 175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8" y="1295"/>
                      <a:ext cx="4" cy="26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65" name="Rectangle 175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2" y="1295"/>
                      <a:ext cx="4" cy="26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66" name="Rectangle 175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6" y="1295"/>
                      <a:ext cx="5" cy="262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67" name="Rectangle 175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1" y="1295"/>
                      <a:ext cx="7" cy="262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68" name="Rectangle 175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8" y="1295"/>
                      <a:ext cx="11" cy="262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69" name="Rectangle 175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9" y="1295"/>
                      <a:ext cx="14" cy="26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70" name="Rectangle 175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3" y="1295"/>
                      <a:ext cx="8" cy="262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71" name="Rectangle 175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1" y="1295"/>
                      <a:ext cx="6" cy="262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72" name="Rectangle 175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7" y="1295"/>
                      <a:ext cx="4" cy="262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73" name="Rectangle 175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1" y="1295"/>
                      <a:ext cx="4" cy="26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74" name="Rectangle 175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295"/>
                      <a:ext cx="3" cy="26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75" name="Rectangle 175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8" y="1295"/>
                      <a:ext cx="4" cy="262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76" name="Rectangle 175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2" y="1295"/>
                      <a:ext cx="3" cy="262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77" name="Rectangle 175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5" y="1295"/>
                      <a:ext cx="3" cy="262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78" name="Rectangle 175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8" y="1295"/>
                      <a:ext cx="2" cy="262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79" name="Rectangle 175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0" y="1295"/>
                      <a:ext cx="2" cy="262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80" name="Rectangle 175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295"/>
                      <a:ext cx="3" cy="262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81" name="Rectangle 175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5" y="1295"/>
                      <a:ext cx="3" cy="26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82" name="Rectangle 175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8" y="1295"/>
                      <a:ext cx="3" cy="262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83" name="Rectangle 175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1" y="1295"/>
                      <a:ext cx="1" cy="262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84" name="Rectangle 175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295"/>
                      <a:ext cx="3" cy="262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85" name="Rectangle 175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5" y="1295"/>
                      <a:ext cx="2" cy="26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86" name="Rectangle 175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7" y="1295"/>
                      <a:ext cx="2" cy="26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87" name="Rectangle 175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9" y="1295"/>
                      <a:ext cx="3" cy="262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88" name="Rectangle 175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2" y="1295"/>
                      <a:ext cx="2" cy="262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89" name="Rectangle 175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4" y="1295"/>
                      <a:ext cx="3" cy="262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90" name="Rectangle 175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7" y="1295"/>
                      <a:ext cx="3" cy="262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91" name="Rectangle 175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0" y="1295"/>
                      <a:ext cx="3" cy="262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92" name="Rectangle 175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3" y="1295"/>
                      <a:ext cx="2" cy="262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93" name="Rectangle 175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5" y="1295"/>
                      <a:ext cx="4" cy="262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94" name="Rectangle 175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9" y="1295"/>
                      <a:ext cx="4" cy="26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95" name="Rectangle 175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3" y="1295"/>
                      <a:ext cx="5" cy="26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96" name="Rectangle 176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8" y="1295"/>
                      <a:ext cx="6" cy="262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97" name="Rectangle 176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4" y="1295"/>
                      <a:ext cx="7" cy="262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98" name="Rectangle 176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1" y="1295"/>
                      <a:ext cx="5" cy="262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99" name="Freeform 17603"/>
                    <p:cNvSpPr>
                      <a:spLocks/>
                    </p:cNvSpPr>
                    <p:nvPr/>
                  </p:nvSpPr>
                  <p:spPr bwMode="auto">
                    <a:xfrm>
                      <a:off x="3010" y="1295"/>
                      <a:ext cx="226" cy="262"/>
                    </a:xfrm>
                    <a:custGeom>
                      <a:avLst/>
                      <a:gdLst/>
                      <a:ahLst/>
                      <a:cxnLst>
                        <a:cxn ang="0">
                          <a:pos x="653" y="0"/>
                        </a:cxn>
                        <a:cxn ang="0">
                          <a:pos x="0" y="653"/>
                        </a:cxn>
                        <a:cxn ang="0">
                          <a:pos x="0" y="8514"/>
                        </a:cxn>
                        <a:cxn ang="0">
                          <a:pos x="653" y="9166"/>
                        </a:cxn>
                        <a:cxn ang="0">
                          <a:pos x="7248" y="9166"/>
                        </a:cxn>
                        <a:cxn ang="0">
                          <a:pos x="7900" y="8514"/>
                        </a:cxn>
                        <a:cxn ang="0">
                          <a:pos x="7900" y="653"/>
                        </a:cxn>
                        <a:cxn ang="0">
                          <a:pos x="7248" y="0"/>
                        </a:cxn>
                        <a:cxn ang="0">
                          <a:pos x="653" y="0"/>
                        </a:cxn>
                      </a:cxnLst>
                      <a:rect l="0" t="0" r="r" b="b"/>
                      <a:pathLst>
                        <a:path w="7900" h="9166">
                          <a:moveTo>
                            <a:pt x="653" y="0"/>
                          </a:moveTo>
                          <a:cubicBezTo>
                            <a:pt x="293" y="0"/>
                            <a:pt x="0" y="292"/>
                            <a:pt x="0" y="653"/>
                          </a:cubicBezTo>
                          <a:lnTo>
                            <a:pt x="0" y="8514"/>
                          </a:lnTo>
                          <a:cubicBezTo>
                            <a:pt x="0" y="8874"/>
                            <a:pt x="293" y="9166"/>
                            <a:pt x="653" y="9166"/>
                          </a:cubicBezTo>
                          <a:lnTo>
                            <a:pt x="7248" y="9166"/>
                          </a:lnTo>
                          <a:cubicBezTo>
                            <a:pt x="7608" y="9166"/>
                            <a:pt x="7900" y="8874"/>
                            <a:pt x="7900" y="8514"/>
                          </a:cubicBezTo>
                          <a:lnTo>
                            <a:pt x="7900" y="653"/>
                          </a:lnTo>
                          <a:cubicBezTo>
                            <a:pt x="7900" y="292"/>
                            <a:pt x="7608" y="0"/>
                            <a:pt x="7248" y="0"/>
                          </a:cubicBezTo>
                          <a:lnTo>
                            <a:pt x="653" y="0"/>
                          </a:lnTo>
                          <a:close/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2300" name="Freeform 17605"/>
                  <p:cNvSpPr>
                    <a:spLocks/>
                  </p:cNvSpPr>
                  <p:nvPr/>
                </p:nvSpPr>
                <p:spPr bwMode="auto">
                  <a:xfrm>
                    <a:off x="5130800" y="2065338"/>
                    <a:ext cx="42862" cy="42863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0" y="27"/>
                      </a:cxn>
                      <a:cxn ang="0">
                        <a:pos x="7" y="26"/>
                      </a:cxn>
                      <a:cxn ang="0">
                        <a:pos x="14" y="8"/>
                      </a:cxn>
                      <a:cxn ang="0">
                        <a:pos x="27" y="0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27" h="27">
                        <a:moveTo>
                          <a:pt x="0" y="5"/>
                        </a:moveTo>
                        <a:lnTo>
                          <a:pt x="0" y="27"/>
                        </a:lnTo>
                        <a:lnTo>
                          <a:pt x="7" y="26"/>
                        </a:lnTo>
                        <a:lnTo>
                          <a:pt x="14" y="8"/>
                        </a:lnTo>
                        <a:lnTo>
                          <a:pt x="27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301" name="Freeform 17606"/>
                  <p:cNvSpPr>
                    <a:spLocks/>
                  </p:cNvSpPr>
                  <p:nvPr/>
                </p:nvSpPr>
                <p:spPr bwMode="auto">
                  <a:xfrm>
                    <a:off x="4754563" y="2058988"/>
                    <a:ext cx="23812" cy="206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" y="13"/>
                      </a:cxn>
                    </a:cxnLst>
                    <a:rect l="0" t="0" r="r" b="b"/>
                    <a:pathLst>
                      <a:path w="15" h="13">
                        <a:moveTo>
                          <a:pt x="0" y="0"/>
                        </a:moveTo>
                        <a:cubicBezTo>
                          <a:pt x="8" y="0"/>
                          <a:pt x="15" y="6"/>
                          <a:pt x="15" y="13"/>
                        </a:cubicBezTo>
                      </a:path>
                    </a:pathLst>
                  </a:cu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302" name="Freeform 17607"/>
                  <p:cNvSpPr>
                    <a:spLocks/>
                  </p:cNvSpPr>
                  <p:nvPr/>
                </p:nvSpPr>
                <p:spPr bwMode="auto">
                  <a:xfrm>
                    <a:off x="5135563" y="2058988"/>
                    <a:ext cx="60325" cy="65088"/>
                  </a:xfrm>
                  <a:custGeom>
                    <a:avLst/>
                    <a:gdLst/>
                    <a:ahLst/>
                    <a:cxnLst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0" y="41"/>
                      </a:cxn>
                    </a:cxnLst>
                    <a:rect l="0" t="0" r="r" b="b"/>
                    <a:pathLst>
                      <a:path w="38" h="41">
                        <a:moveTo>
                          <a:pt x="38" y="0"/>
                        </a:moveTo>
                        <a:cubicBezTo>
                          <a:pt x="38" y="0"/>
                          <a:pt x="38" y="0"/>
                          <a:pt x="38" y="0"/>
                        </a:cubicBezTo>
                        <a:cubicBezTo>
                          <a:pt x="18" y="0"/>
                          <a:pt x="1" y="18"/>
                          <a:pt x="0" y="41"/>
                        </a:cubicBezTo>
                      </a:path>
                    </a:pathLst>
                  </a:cu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2303" name="Group 17746"/>
                  <p:cNvGrpSpPr>
                    <a:grpSpLocks/>
                  </p:cNvGrpSpPr>
                  <p:nvPr/>
                </p:nvGrpSpPr>
                <p:grpSpPr bwMode="auto">
                  <a:xfrm>
                    <a:off x="4753495" y="2043113"/>
                    <a:ext cx="439785" cy="33338"/>
                    <a:chOff x="2994" y="1287"/>
                    <a:chExt cx="277" cy="21"/>
                  </a:xfrm>
                </p:grpSpPr>
                <p:sp>
                  <p:nvSpPr>
                    <p:cNvPr id="2902" name="Rectangle 176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94" y="1287"/>
                      <a:ext cx="4" cy="21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03" name="Rectangle 176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98" y="1287"/>
                      <a:ext cx="3" cy="21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04" name="Rectangle 176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1" y="1287"/>
                      <a:ext cx="3" cy="21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05" name="Rectangle 176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4" y="1287"/>
                      <a:ext cx="4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06" name="Rectangle 176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8" y="1287"/>
                      <a:ext cx="2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07" name="Rectangle 176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0" y="1287"/>
                      <a:ext cx="3" cy="2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08" name="Rectangle 176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3" y="1287"/>
                      <a:ext cx="2" cy="2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09" name="Rectangle 176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5" y="1287"/>
                      <a:ext cx="2" cy="2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10" name="Rectangle 176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7" y="1287"/>
                      <a:ext cx="2" cy="2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11" name="Rectangle 176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9" y="1287"/>
                      <a:ext cx="2" cy="2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12" name="Rectangle 176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1" y="1287"/>
                      <a:ext cx="2" cy="2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13" name="Rectangle 176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3" y="1287"/>
                      <a:ext cx="1" cy="2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14" name="Rectangle 176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4" y="1287"/>
                      <a:ext cx="2" cy="21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15" name="Rectangle 176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6" y="1287"/>
                      <a:ext cx="1" cy="21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16" name="Rectangle 176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7" y="1287"/>
                      <a:ext cx="2" cy="2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17" name="Rectangle 176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9" y="1287"/>
                      <a:ext cx="2" cy="21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18" name="Rectangle 176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1" y="1287"/>
                      <a:ext cx="1" cy="21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19" name="Rectangle 176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2" y="1287"/>
                      <a:ext cx="1" cy="21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20" name="Rectangle 176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3" y="1287"/>
                      <a:ext cx="2" cy="2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21" name="Rectangle 176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5" y="1287"/>
                      <a:ext cx="1" cy="2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22" name="Rectangle 176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6" y="1287"/>
                      <a:ext cx="1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23" name="Rectangle 176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7" y="1287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24" name="Rectangle 176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8" y="1287"/>
                      <a:ext cx="2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25" name="Rectangle 176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1287"/>
                      <a:ext cx="1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26" name="Rectangle 176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1" y="1287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27" name="Rectangle 176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2" y="1287"/>
                      <a:ext cx="2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28" name="Rectangle 176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4" y="1287"/>
                      <a:ext cx="1" cy="2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29" name="Rectangle 176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5" y="1287"/>
                      <a:ext cx="2" cy="2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30" name="Rectangle 176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287"/>
                      <a:ext cx="1" cy="2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31" name="Rectangle 176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287"/>
                      <a:ext cx="1" cy="2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32" name="Rectangle 176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8" y="1287"/>
                      <a:ext cx="2" cy="21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33" name="Rectangle 176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0" y="1287"/>
                      <a:ext cx="1" cy="21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34" name="Rectangle 176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1" y="1287"/>
                      <a:ext cx="2" cy="21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35" name="Rectangle 176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3" y="1287"/>
                      <a:ext cx="1" cy="21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36" name="Rectangle 176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3" y="1287"/>
                      <a:ext cx="2" cy="21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37" name="Rectangle 176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5" y="1287"/>
                      <a:ext cx="1" cy="21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38" name="Rectangle 176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6" y="1287"/>
                      <a:ext cx="2" cy="21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39" name="Rectangle 176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8" y="1287"/>
                      <a:ext cx="1" cy="2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40" name="Rectangle 176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9" y="1287"/>
                      <a:ext cx="1" cy="21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41" name="Rectangle 176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0" y="1287"/>
                      <a:ext cx="1" cy="21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42" name="Rectangle 176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1" y="1287"/>
                      <a:ext cx="2" cy="21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43" name="Rectangle 176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287"/>
                      <a:ext cx="1" cy="21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44" name="Rectangle 176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4" y="1287"/>
                      <a:ext cx="1" cy="21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45" name="Rectangle 176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5" y="1287"/>
                      <a:ext cx="1" cy="21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46" name="Rectangle 176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6" y="1287"/>
                      <a:ext cx="2" cy="21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47" name="Rectangle 176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8" y="1287"/>
                      <a:ext cx="1" cy="21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48" name="Rectangle 176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287"/>
                      <a:ext cx="2" cy="21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49" name="Rectangle 176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1" y="1287"/>
                      <a:ext cx="1" cy="21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50" name="Rectangle 176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2" y="1287"/>
                      <a:ext cx="2" cy="21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51" name="Rectangle 176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287"/>
                      <a:ext cx="1" cy="21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52" name="Rectangle 176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5" y="1287"/>
                      <a:ext cx="2" cy="21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53" name="Rectangle 176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7" y="1287"/>
                      <a:ext cx="1" cy="21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54" name="Rectangle 176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8" y="1287"/>
                      <a:ext cx="2" cy="21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55" name="Rectangle 176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0" y="1287"/>
                      <a:ext cx="1" cy="21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56" name="Rectangle 176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1" y="1287"/>
                      <a:ext cx="2" cy="21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57" name="Rectangle 176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3" y="1287"/>
                      <a:ext cx="2" cy="21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58" name="Rectangle 176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5" y="1287"/>
                      <a:ext cx="2" cy="21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59" name="Rectangle 176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7" y="1287"/>
                      <a:ext cx="2" cy="21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60" name="Rectangle 176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9" y="1287"/>
                      <a:ext cx="2" cy="21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61" name="Rectangle 176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1" y="1287"/>
                      <a:ext cx="2" cy="21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62" name="Rectangle 176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3" y="1287"/>
                      <a:ext cx="3" cy="21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63" name="Rectangle 176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6" y="1287"/>
                      <a:ext cx="2" cy="21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64" name="Rectangle 176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8" y="1287"/>
                      <a:ext cx="3" cy="2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65" name="Rectangle 176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1" y="1287"/>
                      <a:ext cx="4" cy="21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66" name="Rectangle 176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5" y="1287"/>
                      <a:ext cx="3" cy="21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67" name="Rectangle 176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8" y="1287"/>
                      <a:ext cx="4" cy="21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68" name="Rectangle 176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2" y="1287"/>
                      <a:ext cx="6" cy="21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69" name="Rectangle 176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8" y="1287"/>
                      <a:ext cx="6" cy="21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70" name="Rectangle 176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4" y="1287"/>
                      <a:ext cx="20" cy="21"/>
                    </a:xfrm>
                    <a:prstGeom prst="rect">
                      <a:avLst/>
                    </a:prstGeom>
                    <a:solidFill>
                      <a:srgbClr val="FEFEF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71" name="Rectangle 176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4" y="1287"/>
                      <a:ext cx="6" cy="21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72" name="Rectangle 176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0" y="1287"/>
                      <a:ext cx="5" cy="21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73" name="Rectangle 176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287"/>
                      <a:ext cx="4" cy="21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74" name="Rectangle 176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9" y="1287"/>
                      <a:ext cx="3" cy="21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75" name="Rectangle 176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2" y="1287"/>
                      <a:ext cx="3" cy="21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76" name="Rectangle 176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5" y="1287"/>
                      <a:ext cx="2" cy="2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77" name="Rectangle 176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7" y="1287"/>
                      <a:ext cx="3" cy="21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78" name="Rectangle 176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0" y="1287"/>
                      <a:ext cx="3" cy="21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79" name="Rectangle 176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3" y="1287"/>
                      <a:ext cx="2" cy="21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80" name="Rectangle 176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5" y="1287"/>
                      <a:ext cx="2" cy="21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81" name="Rectangle 176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287"/>
                      <a:ext cx="1" cy="21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82" name="Rectangle 176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8" y="1287"/>
                      <a:ext cx="2" cy="21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83" name="Rectangle 176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0" y="1287"/>
                      <a:ext cx="2" cy="21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84" name="Rectangle 176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287"/>
                      <a:ext cx="2" cy="21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85" name="Rectangle 176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4" y="1287"/>
                      <a:ext cx="2" cy="21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86" name="Rectangle 176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1287"/>
                      <a:ext cx="2" cy="21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87" name="Rectangle 176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8" y="1287"/>
                      <a:ext cx="1" cy="21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88" name="Rectangle 176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9" y="1287"/>
                      <a:ext cx="1" cy="21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89" name="Rectangle 176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0" y="1287"/>
                      <a:ext cx="2" cy="21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90" name="Rectangle 176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2" y="1287"/>
                      <a:ext cx="1" cy="21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91" name="Rectangle 176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3" y="1287"/>
                      <a:ext cx="2" cy="21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92" name="Rectangle 176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5" y="1287"/>
                      <a:ext cx="1" cy="21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93" name="Rectangle 176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6" y="1287"/>
                      <a:ext cx="2" cy="21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94" name="Rectangle 177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8" y="1287"/>
                      <a:ext cx="1" cy="21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95" name="Rectangle 177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9" y="1287"/>
                      <a:ext cx="1" cy="21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96" name="Rectangle 177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0" y="1287"/>
                      <a:ext cx="2" cy="21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97" name="Rectangle 177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2" y="1287"/>
                      <a:ext cx="1" cy="21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98" name="Rectangle 177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3" y="1287"/>
                      <a:ext cx="1" cy="21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99" name="Rectangle 177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4" y="1287"/>
                      <a:ext cx="1" cy="21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00" name="Rectangle 177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5" y="1287"/>
                      <a:ext cx="2" cy="21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01" name="Rectangle 177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7" y="1287"/>
                      <a:ext cx="1" cy="2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02" name="Rectangle 177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8" y="1287"/>
                      <a:ext cx="1" cy="21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03" name="Rectangle 177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9" y="1287"/>
                      <a:ext cx="1" cy="21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04" name="Rectangle 177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0" y="1287"/>
                      <a:ext cx="2" cy="21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05" name="Rectangle 177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2" y="1287"/>
                      <a:ext cx="1" cy="21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06" name="Rectangle 177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3" y="1287"/>
                      <a:ext cx="1" cy="21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07" name="Rectangle 177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4" y="1287"/>
                      <a:ext cx="2" cy="21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08" name="Rectangle 177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6" y="1287"/>
                      <a:ext cx="1" cy="21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09" name="Rectangle 177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7" y="1287"/>
                      <a:ext cx="1" cy="2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10" name="Rectangle 177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8" y="1287"/>
                      <a:ext cx="1" cy="2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11" name="Rectangle 177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9" y="1287"/>
                      <a:ext cx="1" cy="2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12" name="Rectangle 177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0" y="1287"/>
                      <a:ext cx="2" cy="2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13" name="Rectangle 177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2" y="1287"/>
                      <a:ext cx="1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14" name="Rectangle 177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3" y="1287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15" name="Rectangle 177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4" y="1287"/>
                      <a:ext cx="2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16" name="Rectangle 177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6" y="1287"/>
                      <a:ext cx="1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17" name="Rectangle 177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7" y="1287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18" name="Rectangle 177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8" y="1287"/>
                      <a:ext cx="2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19" name="Rectangle 177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0" y="1287"/>
                      <a:ext cx="1" cy="2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20" name="Rectangle 177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1" y="1287"/>
                      <a:ext cx="1" cy="2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21" name="Rectangle 177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2" y="1287"/>
                      <a:ext cx="1" cy="21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22" name="Rectangle 177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3" y="1287"/>
                      <a:ext cx="3" cy="21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23" name="Rectangle 177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6" y="1287"/>
                      <a:ext cx="1" cy="21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24" name="Rectangle 177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7" y="1287"/>
                      <a:ext cx="1" cy="2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25" name="Rectangle 177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38" y="1287"/>
                      <a:ext cx="2" cy="21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26" name="Rectangle 177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0" y="1287"/>
                      <a:ext cx="2" cy="21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27" name="Rectangle 177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2" y="1287"/>
                      <a:ext cx="1" cy="2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28" name="Rectangle 177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3" y="1287"/>
                      <a:ext cx="2" cy="2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29" name="Rectangle 177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5" y="1287"/>
                      <a:ext cx="2" cy="2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30" name="Rectangle 177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7" y="1287"/>
                      <a:ext cx="1" cy="2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31" name="Rectangle 177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8" y="1287"/>
                      <a:ext cx="3" cy="2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32" name="Rectangle 177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51" y="1287"/>
                      <a:ext cx="2" cy="2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33" name="Rectangle 177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53" y="1287"/>
                      <a:ext cx="3" cy="2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34" name="Rectangle 177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56" y="1287"/>
                      <a:ext cx="2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35" name="Rectangle 177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58" y="1287"/>
                      <a:ext cx="3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36" name="Rectangle 177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1" y="1287"/>
                      <a:ext cx="3" cy="21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37" name="Rectangle 177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4" y="1287"/>
                      <a:ext cx="5" cy="21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38" name="Rectangle 177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69" y="1287"/>
                      <a:ext cx="2" cy="21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39" name="Oval 177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94" y="1287"/>
                      <a:ext cx="276" cy="20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304" name="Group 17883"/>
                  <p:cNvGrpSpPr>
                    <a:grpSpLocks/>
                  </p:cNvGrpSpPr>
                  <p:nvPr/>
                </p:nvGrpSpPr>
                <p:grpSpPr bwMode="auto">
                  <a:xfrm>
                    <a:off x="4790998" y="2455863"/>
                    <a:ext cx="333480" cy="26988"/>
                    <a:chOff x="3017" y="1547"/>
                    <a:chExt cx="210" cy="17"/>
                  </a:xfrm>
                </p:grpSpPr>
                <p:sp>
                  <p:nvSpPr>
                    <p:cNvPr id="2766" name="Rectangle 177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7" y="1547"/>
                      <a:ext cx="3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67" name="Rectangle 177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0" y="1547"/>
                      <a:ext cx="3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68" name="Rectangle 177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3" y="1547"/>
                      <a:ext cx="2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69" name="Rectangle 177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5" y="1547"/>
                      <a:ext cx="2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70" name="Rectangle 177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7" y="1547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71" name="Rectangle 177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9" y="1547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72" name="Rectangle 177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1" y="1547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73" name="Rectangle 177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3" y="1547"/>
                      <a:ext cx="2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74" name="Rectangle 177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5" y="1547"/>
                      <a:ext cx="1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75" name="Rectangle 177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6" y="1547"/>
                      <a:ext cx="1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76" name="Rectangle 177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7" y="1547"/>
                      <a:ext cx="2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77" name="Rectangle 177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9" y="1547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78" name="Rectangle 177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1547"/>
                      <a:ext cx="1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79" name="Rectangle 177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1" y="1547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80" name="Rectangle 177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2" y="1547"/>
                      <a:ext cx="1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81" name="Rectangle 177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3" y="1547"/>
                      <a:ext cx="2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82" name="Rectangle 177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5" y="1547"/>
                      <a:ext cx="1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83" name="Rectangle 177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6" y="1547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84" name="Rectangle 177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547"/>
                      <a:ext cx="1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85" name="Rectangle 177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8" y="1547"/>
                      <a:ext cx="1" cy="17"/>
                    </a:xfrm>
                    <a:prstGeom prst="rect">
                      <a:avLst/>
                    </a:prstGeom>
                    <a:solidFill>
                      <a:srgbClr val="9D9D9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86" name="Rectangle 177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9" y="1547"/>
                      <a:ext cx="1" cy="17"/>
                    </a:xfrm>
                    <a:prstGeom prst="rect">
                      <a:avLst/>
                    </a:prstGeom>
                    <a:solidFill>
                      <a:srgbClr val="9F9F9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87" name="Rectangle 177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0" y="1547"/>
                      <a:ext cx="1" cy="17"/>
                    </a:xfrm>
                    <a:prstGeom prst="rect">
                      <a:avLst/>
                    </a:prstGeom>
                    <a:solidFill>
                      <a:srgbClr val="A1A1A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88" name="Rectangle 177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1" y="1547"/>
                      <a:ext cx="1" cy="17"/>
                    </a:xfrm>
                    <a:prstGeom prst="rect">
                      <a:avLst/>
                    </a:prstGeom>
                    <a:solidFill>
                      <a:srgbClr val="A3A3A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89" name="Rectangle 177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2" y="1547"/>
                      <a:ext cx="1" cy="17"/>
                    </a:xfrm>
                    <a:prstGeom prst="rect">
                      <a:avLst/>
                    </a:prstGeom>
                    <a:solidFill>
                      <a:srgbClr val="A5A5A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90" name="Rectangle 177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3" y="1547"/>
                      <a:ext cx="1" cy="17"/>
                    </a:xfrm>
                    <a:prstGeom prst="rect">
                      <a:avLst/>
                    </a:prstGeom>
                    <a:solidFill>
                      <a:srgbClr val="A7A7A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91" name="Rectangle 177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4" y="1547"/>
                      <a:ext cx="1" cy="17"/>
                    </a:xfrm>
                    <a:prstGeom prst="rect">
                      <a:avLst/>
                    </a:prstGeom>
                    <a:solidFill>
                      <a:srgbClr val="A9A9A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92" name="Rectangle 177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5" y="1547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93" name="Rectangle 177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6" y="1547"/>
                      <a:ext cx="1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94" name="Rectangle 177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7" y="1547"/>
                      <a:ext cx="1" cy="17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95" name="Rectangle 177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8" y="1547"/>
                      <a:ext cx="1" cy="17"/>
                    </a:xfrm>
                    <a:prstGeom prst="rect">
                      <a:avLst/>
                    </a:prstGeom>
                    <a:solidFill>
                      <a:srgbClr val="B1B1B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96" name="Rectangle 177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9" y="1547"/>
                      <a:ext cx="1" cy="17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97" name="Rectangle 177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0" y="1547"/>
                      <a:ext cx="1" cy="17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98" name="Rectangle 177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1" y="1547"/>
                      <a:ext cx="1" cy="17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99" name="Rectangle 177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2" y="1547"/>
                      <a:ext cx="1" cy="17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00" name="Rectangle 177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547"/>
                      <a:ext cx="1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01" name="Rectangle 177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547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02" name="Rectangle 177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4" y="1547"/>
                      <a:ext cx="2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03" name="Rectangle 177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6" y="1547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04" name="Rectangle 177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7" y="1547"/>
                      <a:ext cx="1" cy="17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05" name="Rectangle 177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7" y="1547"/>
                      <a:ext cx="2" cy="17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06" name="Rectangle 177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547"/>
                      <a:ext cx="1" cy="17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07" name="Rectangle 177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547"/>
                      <a:ext cx="2" cy="1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08" name="Rectangle 177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1" y="1547"/>
                      <a:ext cx="1" cy="17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09" name="Rectangle 177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2" y="1547"/>
                      <a:ext cx="1" cy="17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10" name="Rectangle 177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3" y="1547"/>
                      <a:ext cx="1" cy="17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11" name="Rectangle 177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547"/>
                      <a:ext cx="1" cy="17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12" name="Rectangle 177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5" y="1547"/>
                      <a:ext cx="1" cy="17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13" name="Rectangle 177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6" y="1547"/>
                      <a:ext cx="1" cy="17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14" name="Rectangle 177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7" y="1547"/>
                      <a:ext cx="2" cy="17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15" name="Rectangle 177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9" y="1547"/>
                      <a:ext cx="1" cy="17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16" name="Rectangle 177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0" y="1547"/>
                      <a:ext cx="1" cy="17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17" name="Rectangle 177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0" y="1547"/>
                      <a:ext cx="2" cy="17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18" name="Rectangle 177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2" y="1547"/>
                      <a:ext cx="2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19" name="Rectangle 178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4" y="1547"/>
                      <a:ext cx="1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20" name="Rectangle 178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5" y="1547"/>
                      <a:ext cx="2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21" name="Rectangle 178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7" y="1547"/>
                      <a:ext cx="1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22" name="Rectangle 178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8" y="1547"/>
                      <a:ext cx="2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23" name="Rectangle 178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0" y="1547"/>
                      <a:ext cx="1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24" name="Rectangle 178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1" y="1547"/>
                      <a:ext cx="3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25" name="Rectangle 178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4" y="1547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26" name="Rectangle 178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6" y="1547"/>
                      <a:ext cx="1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27" name="Rectangle 178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7" y="1547"/>
                      <a:ext cx="3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28" name="Rectangle 178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0" y="1547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29" name="Rectangle 178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2" y="1547"/>
                      <a:ext cx="3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30" name="Rectangle 178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5" y="1547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31" name="Rectangle 178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8" y="1547"/>
                      <a:ext cx="5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32" name="Rectangle 178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3" y="1547"/>
                      <a:ext cx="7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33" name="Rectangle 178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0" y="1547"/>
                      <a:ext cx="8" cy="1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34" name="Rectangle 178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8" y="1547"/>
                      <a:ext cx="5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35" name="Rectangle 178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3" y="1547"/>
                      <a:ext cx="4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36" name="Rectangle 178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7" y="1547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37" name="Rectangle 178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0" y="1547"/>
                      <a:ext cx="3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38" name="Rectangle 178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3" y="1547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39" name="Rectangle 178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5" y="1547"/>
                      <a:ext cx="3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40" name="Rectangle 178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8" y="1547"/>
                      <a:ext cx="2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41" name="Rectangle 178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0" y="1547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42" name="Rectangle 178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2" y="1547"/>
                      <a:ext cx="1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43" name="Rectangle 178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3" y="1547"/>
                      <a:ext cx="2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44" name="Rectangle 178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547"/>
                      <a:ext cx="1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45" name="Rectangle 178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6" y="1547"/>
                      <a:ext cx="1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46" name="Rectangle 178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7" y="1547"/>
                      <a:ext cx="2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47" name="Rectangle 178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9" y="1547"/>
                      <a:ext cx="2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48" name="Rectangle 178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1" y="1547"/>
                      <a:ext cx="1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49" name="Rectangle 178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2" y="1547"/>
                      <a:ext cx="1" cy="1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50" name="Rectangle 178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3" y="1547"/>
                      <a:ext cx="1" cy="1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51" name="Rectangle 178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4" y="1547"/>
                      <a:ext cx="2" cy="1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52" name="Rectangle 178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6" y="1547"/>
                      <a:ext cx="1" cy="17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53" name="Rectangle 178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6" y="1547"/>
                      <a:ext cx="1" cy="17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54" name="Rectangle 178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7" y="1547"/>
                      <a:ext cx="2" cy="17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55" name="Rectangle 178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9" y="1547"/>
                      <a:ext cx="1" cy="17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56" name="Rectangle 178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0" y="1547"/>
                      <a:ext cx="1" cy="17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57" name="Rectangle 178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1" y="1547"/>
                      <a:ext cx="1" cy="17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58" name="Rectangle 178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547"/>
                      <a:ext cx="1" cy="17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59" name="Rectangle 178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3" y="1547"/>
                      <a:ext cx="1" cy="17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60" name="Rectangle 178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4" y="1547"/>
                      <a:ext cx="1" cy="1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61" name="Rectangle 178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5" y="1547"/>
                      <a:ext cx="1" cy="17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62" name="Rectangle 178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6" y="1547"/>
                      <a:ext cx="1" cy="17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63" name="Rectangle 178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547"/>
                      <a:ext cx="1" cy="17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64" name="Rectangle 178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8" y="1547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65" name="Rectangle 178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9" y="1547"/>
                      <a:ext cx="1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66" name="Rectangle 178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0" y="1547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67" name="Rectangle 178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1" y="1547"/>
                      <a:ext cx="1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68" name="Rectangle 178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547"/>
                      <a:ext cx="1" cy="17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69" name="Rectangle 178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3" y="1547"/>
                      <a:ext cx="1" cy="17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70" name="Rectangle 178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4" y="1547"/>
                      <a:ext cx="1" cy="17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71" name="Rectangle 178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5" y="1547"/>
                      <a:ext cx="1" cy="17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72" name="Rectangle 178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1547"/>
                      <a:ext cx="1" cy="17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73" name="Rectangle 178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7" y="1547"/>
                      <a:ext cx="1" cy="17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74" name="Rectangle 178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8" y="1547"/>
                      <a:ext cx="1" cy="17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75" name="Rectangle 178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9" y="1547"/>
                      <a:ext cx="1" cy="17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76" name="Rectangle 178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0" y="1547"/>
                      <a:ext cx="1" cy="17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77" name="Rectangle 178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1" y="1547"/>
                      <a:ext cx="1" cy="17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78" name="Rectangle 178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2" y="1547"/>
                      <a:ext cx="1" cy="17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79" name="Rectangle 178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3" y="1547"/>
                      <a:ext cx="1" cy="17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80" name="Rectangle 178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3" y="1547"/>
                      <a:ext cx="1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81" name="Rectangle 178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4" y="1547"/>
                      <a:ext cx="2" cy="17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82" name="Rectangle 178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6" y="1547"/>
                      <a:ext cx="1" cy="17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83" name="Rectangle 178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7" y="1547"/>
                      <a:ext cx="1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84" name="Rectangle 178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8" y="1547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85" name="Rectangle 178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9" y="1547"/>
                      <a:ext cx="1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86" name="Rectangle 178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0" y="1547"/>
                      <a:ext cx="1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87" name="Rectangle 178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1" y="1547"/>
                      <a:ext cx="1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88" name="Rectangle 178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2" y="1547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89" name="Rectangle 178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3" y="1547"/>
                      <a:ext cx="2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90" name="Rectangle 178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5" y="1547"/>
                      <a:ext cx="2" cy="17"/>
                    </a:xfrm>
                    <a:prstGeom prst="rect">
                      <a:avLst/>
                    </a:prstGeom>
                    <a:solidFill>
                      <a:srgbClr val="8B8B8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91" name="Rectangle 178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7" y="1547"/>
                      <a:ext cx="1" cy="17"/>
                    </a:xfrm>
                    <a:prstGeom prst="rect">
                      <a:avLst/>
                    </a:prstGeom>
                    <a:solidFill>
                      <a:srgbClr val="89898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92" name="Rectangle 178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8" y="1547"/>
                      <a:ext cx="1" cy="17"/>
                    </a:xfrm>
                    <a:prstGeom prst="rect">
                      <a:avLst/>
                    </a:prstGeom>
                    <a:solidFill>
                      <a:srgbClr val="87878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93" name="Rectangle 178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9" y="1547"/>
                      <a:ext cx="2" cy="17"/>
                    </a:xfrm>
                    <a:prstGeom prst="rect">
                      <a:avLst/>
                    </a:prstGeom>
                    <a:solidFill>
                      <a:srgbClr val="85858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94" name="Rectangle 178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1" y="1547"/>
                      <a:ext cx="1" cy="17"/>
                    </a:xfrm>
                    <a:prstGeom prst="rect">
                      <a:avLst/>
                    </a:prstGeom>
                    <a:solidFill>
                      <a:srgbClr val="83838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95" name="Rectangle 178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2" y="1547"/>
                      <a:ext cx="3" cy="17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96" name="Rectangle 178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5" y="1547"/>
                      <a:ext cx="1" cy="17"/>
                    </a:xfrm>
                    <a:prstGeom prst="rect">
                      <a:avLst/>
                    </a:prstGeom>
                    <a:solidFill>
                      <a:srgbClr val="7F7F7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97" name="Rectangle 178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6" y="1547"/>
                      <a:ext cx="3" cy="17"/>
                    </a:xfrm>
                    <a:prstGeom prst="rect">
                      <a:avLst/>
                    </a:prstGeom>
                    <a:solidFill>
                      <a:srgbClr val="7D7D7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98" name="Rectangle 178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9" y="1547"/>
                      <a:ext cx="2" cy="17"/>
                    </a:xfrm>
                    <a:prstGeom prst="rect">
                      <a:avLst/>
                    </a:prstGeom>
                    <a:solidFill>
                      <a:srgbClr val="7B7B7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899" name="Rectangle 178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1" y="1547"/>
                      <a:ext cx="3" cy="17"/>
                    </a:xfrm>
                    <a:prstGeom prst="rect">
                      <a:avLst/>
                    </a:prstGeom>
                    <a:solidFill>
                      <a:srgbClr val="79797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00" name="Rectangle 178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4" y="1547"/>
                      <a:ext cx="3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901" name="Oval 178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7" y="1547"/>
                      <a:ext cx="210" cy="16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305" name="Group 18019"/>
                  <p:cNvGrpSpPr>
                    <a:grpSpLocks/>
                  </p:cNvGrpSpPr>
                  <p:nvPr/>
                </p:nvGrpSpPr>
                <p:grpSpPr bwMode="auto">
                  <a:xfrm>
                    <a:off x="4794177" y="2452688"/>
                    <a:ext cx="328716" cy="26988"/>
                    <a:chOff x="3019" y="1545"/>
                    <a:chExt cx="207" cy="17"/>
                  </a:xfrm>
                </p:grpSpPr>
                <p:sp>
                  <p:nvSpPr>
                    <p:cNvPr id="2631" name="Rectangle 178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9" y="1545"/>
                      <a:ext cx="2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32" name="Rectangle 178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1" y="1545"/>
                      <a:ext cx="3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33" name="Rectangle 178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4" y="1545"/>
                      <a:ext cx="2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34" name="Rectangle 178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6" y="1545"/>
                      <a:ext cx="3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35" name="Rectangle 178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29" y="1545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36" name="Rectangle 178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1" y="1545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37" name="Rectangle 178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3" y="1545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38" name="Rectangle 178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5" y="1545"/>
                      <a:ext cx="1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39" name="Rectangle 178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6" y="1545"/>
                      <a:ext cx="2" cy="17"/>
                    </a:xfrm>
                    <a:prstGeom prst="rect">
                      <a:avLst/>
                    </a:prstGeom>
                    <a:solidFill>
                      <a:srgbClr val="87878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40" name="Rectangle 178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8" y="1545"/>
                      <a:ext cx="1" cy="17"/>
                    </a:xfrm>
                    <a:prstGeom prst="rect">
                      <a:avLst/>
                    </a:prstGeom>
                    <a:solidFill>
                      <a:srgbClr val="89898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41" name="Rectangle 178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9" y="1545"/>
                      <a:ext cx="1" cy="17"/>
                    </a:xfrm>
                    <a:prstGeom prst="rect">
                      <a:avLst/>
                    </a:prstGeom>
                    <a:solidFill>
                      <a:srgbClr val="8B8B8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42" name="Rectangle 178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1545"/>
                      <a:ext cx="2" cy="17"/>
                    </a:xfrm>
                    <a:prstGeom prst="rect">
                      <a:avLst/>
                    </a:prstGeom>
                    <a:solidFill>
                      <a:srgbClr val="8D8D8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43" name="Rectangle 178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2" y="1545"/>
                      <a:ext cx="1" cy="17"/>
                    </a:xfrm>
                    <a:prstGeom prst="rect">
                      <a:avLst/>
                    </a:prstGeom>
                    <a:solidFill>
                      <a:srgbClr val="8F8F8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44" name="Rectangle 178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3" y="1545"/>
                      <a:ext cx="1" cy="17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45" name="Rectangle 178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4" y="1545"/>
                      <a:ext cx="1" cy="17"/>
                    </a:xfrm>
                    <a:prstGeom prst="rect">
                      <a:avLst/>
                    </a:prstGeom>
                    <a:solidFill>
                      <a:srgbClr val="93939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46" name="Rectangle 178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5" y="1545"/>
                      <a:ext cx="2" cy="17"/>
                    </a:xfrm>
                    <a:prstGeom prst="rect">
                      <a:avLst/>
                    </a:prstGeom>
                    <a:solidFill>
                      <a:srgbClr val="95959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47" name="Rectangle 179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545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48" name="Rectangle 179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7" y="1545"/>
                      <a:ext cx="2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49" name="Rectangle 179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9" y="1545"/>
                      <a:ext cx="1" cy="17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50" name="Rectangle 179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0" y="1545"/>
                      <a:ext cx="1" cy="17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51" name="Rectangle 179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1" y="1545"/>
                      <a:ext cx="1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52" name="Rectangle 179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2" y="1545"/>
                      <a:ext cx="1" cy="17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53" name="Rectangle 179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3" y="1545"/>
                      <a:ext cx="1" cy="17"/>
                    </a:xfrm>
                    <a:prstGeom prst="rect">
                      <a:avLst/>
                    </a:prstGeom>
                    <a:solidFill>
                      <a:srgbClr val="A5A5A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54" name="Rectangle 179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4" y="1545"/>
                      <a:ext cx="1" cy="17"/>
                    </a:xfrm>
                    <a:prstGeom prst="rect">
                      <a:avLst/>
                    </a:prstGeom>
                    <a:solidFill>
                      <a:srgbClr val="A7A7A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55" name="Rectangle 179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5" y="1545"/>
                      <a:ext cx="1" cy="17"/>
                    </a:xfrm>
                    <a:prstGeom prst="rect">
                      <a:avLst/>
                    </a:prstGeom>
                    <a:solidFill>
                      <a:srgbClr val="A9A9A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56" name="Rectangle 179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6" y="1545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57" name="Rectangle 179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7" y="1545"/>
                      <a:ext cx="1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58" name="Rectangle 179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8" y="1545"/>
                      <a:ext cx="1" cy="17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59" name="Rectangle 179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9" y="1545"/>
                      <a:ext cx="1" cy="17"/>
                    </a:xfrm>
                    <a:prstGeom prst="rect">
                      <a:avLst/>
                    </a:prstGeom>
                    <a:solidFill>
                      <a:srgbClr val="B1B1B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60" name="Rectangle 179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0" y="1545"/>
                      <a:ext cx="1" cy="17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61" name="Rectangle 179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1" y="1545"/>
                      <a:ext cx="1" cy="17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62" name="Rectangle 179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2" y="1545"/>
                      <a:ext cx="1" cy="17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63" name="Rectangle 179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545"/>
                      <a:ext cx="1" cy="17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64" name="Rectangle 179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545"/>
                      <a:ext cx="1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65" name="Rectangle 179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4" y="1545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66" name="Rectangle 179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5" y="1545"/>
                      <a:ext cx="2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67" name="Rectangle 179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7" y="1545"/>
                      <a:ext cx="1" cy="17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68" name="Rectangle 179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8" y="1545"/>
                      <a:ext cx="1" cy="17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69" name="Rectangle 179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545"/>
                      <a:ext cx="1" cy="17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70" name="Rectangle 179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0" y="1545"/>
                      <a:ext cx="1" cy="1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71" name="Rectangle 179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1" y="1545"/>
                      <a:ext cx="1" cy="17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72" name="Rectangle 179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2" y="1545"/>
                      <a:ext cx="1" cy="17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73" name="Rectangle 179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3" y="1545"/>
                      <a:ext cx="1" cy="17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74" name="Rectangle 179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545"/>
                      <a:ext cx="1" cy="17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75" name="Rectangle 179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5" y="1545"/>
                      <a:ext cx="1" cy="17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76" name="Rectangle 179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6" y="1545"/>
                      <a:ext cx="1" cy="17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77" name="Rectangle 179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7" y="1545"/>
                      <a:ext cx="2" cy="17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78" name="Rectangle 179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9" y="1545"/>
                      <a:ext cx="1" cy="17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79" name="Rectangle 179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0" y="1545"/>
                      <a:ext cx="1" cy="1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80" name="Rectangle 179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0" y="1545"/>
                      <a:ext cx="2" cy="1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81" name="Rectangle 179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2" y="1545"/>
                      <a:ext cx="1" cy="1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82" name="Rectangle 179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3" y="1545"/>
                      <a:ext cx="2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83" name="Rectangle 179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5" y="1545"/>
                      <a:ext cx="1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84" name="Rectangle 179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6" y="1545"/>
                      <a:ext cx="1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85" name="Rectangle 179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7" y="1545"/>
                      <a:ext cx="2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86" name="Rectangle 179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9" y="1545"/>
                      <a:ext cx="1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87" name="Rectangle 179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0" y="1545"/>
                      <a:ext cx="2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88" name="Rectangle 179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2" y="1545"/>
                      <a:ext cx="2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89" name="Rectangle 179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4" y="1545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90" name="Rectangle 179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6" y="1545"/>
                      <a:ext cx="1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91" name="Rectangle 179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7" y="1545"/>
                      <a:ext cx="3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92" name="Rectangle 179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0" y="1545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93" name="Rectangle 179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2" y="1545"/>
                      <a:ext cx="4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94" name="Rectangle 179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6" y="1545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95" name="Rectangle 179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9" y="1545"/>
                      <a:ext cx="4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96" name="Rectangle 179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3" y="1545"/>
                      <a:ext cx="7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97" name="Rectangle 179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0" y="1545"/>
                      <a:ext cx="8" cy="1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98" name="Rectangle 179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8" y="1545"/>
                      <a:ext cx="5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99" name="Rectangle 179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3" y="1545"/>
                      <a:ext cx="4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00" name="Rectangle 179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7" y="1545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01" name="Rectangle 179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0" y="1545"/>
                      <a:ext cx="3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02" name="Rectangle 179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3" y="1545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03" name="Rectangle 179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5" y="1545"/>
                      <a:ext cx="2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04" name="Rectangle 179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7" y="1545"/>
                      <a:ext cx="2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05" name="Rectangle 179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9" y="1545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06" name="Rectangle 179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1" y="1545"/>
                      <a:ext cx="2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07" name="Rectangle 179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3" y="1545"/>
                      <a:ext cx="2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08" name="Rectangle 179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545"/>
                      <a:ext cx="1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09" name="Rectangle 179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6" y="1545"/>
                      <a:ext cx="1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10" name="Rectangle 179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7" y="1545"/>
                      <a:ext cx="2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11" name="Rectangle 179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9" y="1545"/>
                      <a:ext cx="1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12" name="Rectangle 179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0" y="1545"/>
                      <a:ext cx="1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13" name="Rectangle 179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1" y="1545"/>
                      <a:ext cx="2" cy="1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14" name="Rectangle 179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3" y="1545"/>
                      <a:ext cx="1" cy="1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15" name="Rectangle 179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4" y="1545"/>
                      <a:ext cx="1" cy="1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16" name="Rectangle 179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5" y="1545"/>
                      <a:ext cx="1" cy="17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17" name="Rectangle 179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6" y="1545"/>
                      <a:ext cx="1" cy="17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18" name="Rectangle 179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7" y="1545"/>
                      <a:ext cx="1" cy="17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19" name="Rectangle 179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8" y="1545"/>
                      <a:ext cx="2" cy="17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20" name="Rectangle 179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0" y="1545"/>
                      <a:ext cx="1" cy="17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21" name="Rectangle 179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1" y="1545"/>
                      <a:ext cx="1" cy="17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22" name="Rectangle 179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545"/>
                      <a:ext cx="1" cy="17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23" name="Rectangle 179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545"/>
                      <a:ext cx="2" cy="17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24" name="Rectangle 179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4" y="1545"/>
                      <a:ext cx="1" cy="17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25" name="Rectangle 179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5" y="1545"/>
                      <a:ext cx="1" cy="17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26" name="Rectangle 179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6" y="1545"/>
                      <a:ext cx="1" cy="17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27" name="Rectangle 179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545"/>
                      <a:ext cx="1" cy="17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28" name="Rectangle 179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545"/>
                      <a:ext cx="1" cy="17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29" name="Rectangle 179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8" y="1545"/>
                      <a:ext cx="1" cy="17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30" name="Rectangle 179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9" y="1545"/>
                      <a:ext cx="1" cy="17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31" name="Rectangle 179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0" y="1545"/>
                      <a:ext cx="2" cy="17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32" name="Rectangle 179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545"/>
                      <a:ext cx="1" cy="17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33" name="Rectangle 179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545"/>
                      <a:ext cx="1" cy="17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34" name="Rectangle 179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3" y="1545"/>
                      <a:ext cx="1" cy="17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35" name="Rectangle 179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4" y="1545"/>
                      <a:ext cx="1" cy="17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36" name="Rectangle 179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5" y="1545"/>
                      <a:ext cx="1" cy="17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37" name="Rectangle 179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1545"/>
                      <a:ext cx="2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38" name="Rectangle 179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8" y="1545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39" name="Rectangle 179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8" y="1545"/>
                      <a:ext cx="2" cy="17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40" name="Rectangle 179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0" y="1545"/>
                      <a:ext cx="1" cy="17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41" name="Rectangle 179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1" y="1545"/>
                      <a:ext cx="1" cy="17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42" name="Rectangle 179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2" y="1545"/>
                      <a:ext cx="1" cy="17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43" name="Rectangle 179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3" y="1545"/>
                      <a:ext cx="1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44" name="Rectangle 179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3" y="1545"/>
                      <a:ext cx="2" cy="17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45" name="Rectangle 179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5" y="1545"/>
                      <a:ext cx="1" cy="17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46" name="Rectangle 179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6" y="1545"/>
                      <a:ext cx="1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47" name="Rectangle 180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7" y="1545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48" name="Rectangle 180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8" y="1545"/>
                      <a:ext cx="1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49" name="Rectangle 180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9" y="1545"/>
                      <a:ext cx="1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50" name="Rectangle 180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0" y="1545"/>
                      <a:ext cx="1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51" name="Rectangle 180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1" y="1545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52" name="Rectangle 180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2" y="1545"/>
                      <a:ext cx="2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53" name="Rectangle 180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4" y="1545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54" name="Rectangle 180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4" y="1545"/>
                      <a:ext cx="2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55" name="Rectangle 180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6" y="1545"/>
                      <a:ext cx="2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56" name="Rectangle 180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8" y="1545"/>
                      <a:ext cx="1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57" name="Rectangle 180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9" y="1545"/>
                      <a:ext cx="1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58" name="Rectangle 180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0" y="1545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59" name="Rectangle 180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2" y="1545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60" name="Rectangle 180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4" y="1545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61" name="Rectangle 180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6" y="1545"/>
                      <a:ext cx="2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62" name="Rectangle 180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18" y="1545"/>
                      <a:ext cx="3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63" name="Rectangle 180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1" y="1545"/>
                      <a:ext cx="3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64" name="Rectangle 180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4" y="1545"/>
                      <a:ext cx="2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765" name="Oval 180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19" y="1545"/>
                      <a:ext cx="206" cy="17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306" name="Group 18124"/>
                  <p:cNvGrpSpPr>
                    <a:grpSpLocks/>
                  </p:cNvGrpSpPr>
                  <p:nvPr/>
                </p:nvGrpSpPr>
                <p:grpSpPr bwMode="auto">
                  <a:xfrm>
                    <a:off x="4863906" y="2427288"/>
                    <a:ext cx="192142" cy="33338"/>
                    <a:chOff x="3063" y="1529"/>
                    <a:chExt cx="121" cy="21"/>
                  </a:xfrm>
                </p:grpSpPr>
                <p:sp>
                  <p:nvSpPr>
                    <p:cNvPr id="2527" name="Rectangle 180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3" y="1529"/>
                      <a:ext cx="6" cy="2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28" name="Rectangle 180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9" y="1529"/>
                      <a:ext cx="5" cy="21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29" name="Rectangle 180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4" y="1529"/>
                      <a:ext cx="5" cy="21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30" name="Rectangle 180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9" y="1529"/>
                      <a:ext cx="3" cy="21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31" name="Rectangle 180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2" y="1529"/>
                      <a:ext cx="3" cy="21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32" name="Rectangle 180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5" y="1529"/>
                      <a:ext cx="2" cy="21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33" name="Rectangle 180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87" y="1529"/>
                      <a:ext cx="3" cy="21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34" name="Rectangle 180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0" y="1529"/>
                      <a:ext cx="2" cy="21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35" name="Rectangle 180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2" y="1529"/>
                      <a:ext cx="2" cy="21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36" name="Rectangle 180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4" y="1529"/>
                      <a:ext cx="2" cy="21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37" name="Rectangle 180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6" y="1529"/>
                      <a:ext cx="1" cy="21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38" name="Rectangle 180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7" y="1529"/>
                      <a:ext cx="2" cy="21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39" name="Rectangle 180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99" y="1529"/>
                      <a:ext cx="2" cy="21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40" name="Rectangle 180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1" y="1529"/>
                      <a:ext cx="1" cy="21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41" name="Rectangle 180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2" y="1529"/>
                      <a:ext cx="1" cy="21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42" name="Rectangle 180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3" y="1529"/>
                      <a:ext cx="2" cy="21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43" name="Rectangle 180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5" y="1529"/>
                      <a:ext cx="1" cy="21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44" name="Rectangle 180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6" y="1529"/>
                      <a:ext cx="1" cy="21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45" name="Rectangle 180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7" y="1529"/>
                      <a:ext cx="1" cy="21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46" name="Rectangle 180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8" y="1529"/>
                      <a:ext cx="1" cy="21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47" name="Rectangle 180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09" y="1529"/>
                      <a:ext cx="2" cy="21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48" name="Rectangle 180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1" y="1529"/>
                      <a:ext cx="1" cy="21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49" name="Rectangle 180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2" y="1529"/>
                      <a:ext cx="1" cy="21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50" name="Rectangle 180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3" y="1529"/>
                      <a:ext cx="1" cy="2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51" name="Rectangle 180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4" y="1529"/>
                      <a:ext cx="1" cy="21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52" name="Rectangle 180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5" y="1529"/>
                      <a:ext cx="1" cy="21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53" name="Rectangle 180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6" y="1529"/>
                      <a:ext cx="1" cy="21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54" name="Rectangle 180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7" y="1529"/>
                      <a:ext cx="1" cy="21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55" name="Rectangle 180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8" y="1529"/>
                      <a:ext cx="1" cy="21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56" name="Rectangle 180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19" y="1529"/>
                      <a:ext cx="1" cy="21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57" name="Rectangle 180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0" y="1529"/>
                      <a:ext cx="1" cy="21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58" name="Rectangle 180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1" y="1529"/>
                      <a:ext cx="1" cy="21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59" name="Rectangle 180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2" y="1529"/>
                      <a:ext cx="1" cy="21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60" name="Rectangle 180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3" y="1529"/>
                      <a:ext cx="1" cy="21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61" name="Rectangle 180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3" y="1529"/>
                      <a:ext cx="1" cy="21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62" name="Rectangle 180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4" y="1529"/>
                      <a:ext cx="1" cy="21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63" name="Rectangle 180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5" y="1529"/>
                      <a:ext cx="1" cy="21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64" name="Rectangle 180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6" y="1529"/>
                      <a:ext cx="1" cy="21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65" name="Rectangle 180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7" y="1529"/>
                      <a:ext cx="1" cy="21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66" name="Rectangle 180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8" y="1529"/>
                      <a:ext cx="1" cy="21"/>
                    </a:xfrm>
                    <a:prstGeom prst="rect">
                      <a:avLst/>
                    </a:prstGeom>
                    <a:solidFill>
                      <a:srgbClr val="B1B1B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67" name="Rectangle 180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8" y="1529"/>
                      <a:ext cx="1" cy="21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68" name="Rectangle 180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9" y="1529"/>
                      <a:ext cx="1" cy="21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69" name="Rectangle 180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0" y="1529"/>
                      <a:ext cx="1" cy="21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70" name="Rectangle 180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1" y="1529"/>
                      <a:ext cx="1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71" name="Rectangle 180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1529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72" name="Rectangle 180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3" y="1529"/>
                      <a:ext cx="1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73" name="Rectangle 180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4" y="1529"/>
                      <a:ext cx="1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74" name="Rectangle 180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4" y="1529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75" name="Rectangle 180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5" y="1529"/>
                      <a:ext cx="1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76" name="Rectangle 180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6" y="1529"/>
                      <a:ext cx="1" cy="2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77" name="Rectangle 180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7" y="1529"/>
                      <a:ext cx="1" cy="2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78" name="Rectangle 180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8" y="1529"/>
                      <a:ext cx="1" cy="21"/>
                    </a:xfrm>
                    <a:prstGeom prst="rect">
                      <a:avLst/>
                    </a:prstGeom>
                    <a:solidFill>
                      <a:srgbClr val="97979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79" name="Rectangle 180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9" y="1529"/>
                      <a:ext cx="1" cy="21"/>
                    </a:xfrm>
                    <a:prstGeom prst="rect">
                      <a:avLst/>
                    </a:prstGeom>
                    <a:solidFill>
                      <a:srgbClr val="95959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80" name="Rectangle 180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9" y="1529"/>
                      <a:ext cx="1" cy="21"/>
                    </a:xfrm>
                    <a:prstGeom prst="rect">
                      <a:avLst/>
                    </a:prstGeom>
                    <a:solidFill>
                      <a:srgbClr val="93939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81" name="Rectangle 180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0" y="1529"/>
                      <a:ext cx="1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82" name="Rectangle 180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1" y="1529"/>
                      <a:ext cx="1" cy="21"/>
                    </a:xfrm>
                    <a:prstGeom prst="rect">
                      <a:avLst/>
                    </a:prstGeom>
                    <a:solidFill>
                      <a:srgbClr val="8F8F8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83" name="Rectangle 180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2" y="1529"/>
                      <a:ext cx="1" cy="21"/>
                    </a:xfrm>
                    <a:prstGeom prst="rect">
                      <a:avLst/>
                    </a:prstGeom>
                    <a:solidFill>
                      <a:srgbClr val="8D8D8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84" name="Rectangle 180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3" y="1529"/>
                      <a:ext cx="1" cy="21"/>
                    </a:xfrm>
                    <a:prstGeom prst="rect">
                      <a:avLst/>
                    </a:prstGeom>
                    <a:solidFill>
                      <a:srgbClr val="8B8B8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85" name="Rectangle 180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3" y="1529"/>
                      <a:ext cx="1" cy="21"/>
                    </a:xfrm>
                    <a:prstGeom prst="rect">
                      <a:avLst/>
                    </a:prstGeom>
                    <a:solidFill>
                      <a:srgbClr val="89898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86" name="Rectangle 180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4" y="1529"/>
                      <a:ext cx="1" cy="21"/>
                    </a:xfrm>
                    <a:prstGeom prst="rect">
                      <a:avLst/>
                    </a:prstGeom>
                    <a:solidFill>
                      <a:srgbClr val="87878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87" name="Rectangle 180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5" y="1529"/>
                      <a:ext cx="1" cy="2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88" name="Rectangle 180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6" y="1529"/>
                      <a:ext cx="1" cy="2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89" name="Rectangle 180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7" y="1529"/>
                      <a:ext cx="1" cy="2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90" name="Rectangle 180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7" y="1529"/>
                      <a:ext cx="1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91" name="Rectangle 180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8" y="1529"/>
                      <a:ext cx="1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92" name="Rectangle 180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9" y="1529"/>
                      <a:ext cx="1" cy="21"/>
                    </a:xfrm>
                    <a:prstGeom prst="rect">
                      <a:avLst/>
                    </a:prstGeom>
                    <a:solidFill>
                      <a:srgbClr val="79797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93" name="Rectangle 180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0" y="1529"/>
                      <a:ext cx="1" cy="21"/>
                    </a:xfrm>
                    <a:prstGeom prst="rect">
                      <a:avLst/>
                    </a:prstGeom>
                    <a:solidFill>
                      <a:srgbClr val="77777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94" name="Rectangle 180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0" y="1529"/>
                      <a:ext cx="1" cy="21"/>
                    </a:xfrm>
                    <a:prstGeom prst="rect">
                      <a:avLst/>
                    </a:prstGeom>
                    <a:solidFill>
                      <a:srgbClr val="75757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95" name="Rectangle 180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1" y="1529"/>
                      <a:ext cx="1" cy="21"/>
                    </a:xfrm>
                    <a:prstGeom prst="rect">
                      <a:avLst/>
                    </a:prstGeom>
                    <a:solidFill>
                      <a:srgbClr val="73737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96" name="Rectangle 180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2" y="1529"/>
                      <a:ext cx="1" cy="21"/>
                    </a:xfrm>
                    <a:prstGeom prst="rect">
                      <a:avLst/>
                    </a:prstGeom>
                    <a:solidFill>
                      <a:srgbClr val="70707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97" name="Rectangle 180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3" y="1529"/>
                      <a:ext cx="1" cy="21"/>
                    </a:xfrm>
                    <a:prstGeom prst="rect">
                      <a:avLst/>
                    </a:prstGeom>
                    <a:solidFill>
                      <a:srgbClr val="6E6E6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98" name="Rectangle 180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4" y="1529"/>
                      <a:ext cx="1" cy="21"/>
                    </a:xfrm>
                    <a:prstGeom prst="rect">
                      <a:avLst/>
                    </a:prstGeom>
                    <a:solidFill>
                      <a:srgbClr val="6C6C6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599" name="Rectangle 180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529"/>
                      <a:ext cx="1" cy="21"/>
                    </a:xfrm>
                    <a:prstGeom prst="rect">
                      <a:avLst/>
                    </a:prstGeom>
                    <a:solidFill>
                      <a:srgbClr val="6A6A6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00" name="Rectangle 180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5" y="1529"/>
                      <a:ext cx="1" cy="21"/>
                    </a:xfrm>
                    <a:prstGeom prst="rect">
                      <a:avLst/>
                    </a:prstGeom>
                    <a:solidFill>
                      <a:srgbClr val="68686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01" name="Rectangle 180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6" y="1529"/>
                      <a:ext cx="1" cy="21"/>
                    </a:xfrm>
                    <a:prstGeom prst="rect">
                      <a:avLst/>
                    </a:prstGeom>
                    <a:solidFill>
                      <a:srgbClr val="66666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02" name="Rectangle 180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7" y="1529"/>
                      <a:ext cx="1" cy="21"/>
                    </a:xfrm>
                    <a:prstGeom prst="rect">
                      <a:avLst/>
                    </a:prstGeom>
                    <a:solidFill>
                      <a:srgbClr val="64646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03" name="Rectangle 180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8" y="1529"/>
                      <a:ext cx="1" cy="21"/>
                    </a:xfrm>
                    <a:prstGeom prst="rect">
                      <a:avLst/>
                    </a:prstGeom>
                    <a:solidFill>
                      <a:srgbClr val="62626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04" name="Rectangle 180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59" y="1529"/>
                      <a:ext cx="1" cy="21"/>
                    </a:xfrm>
                    <a:prstGeom prst="rect">
                      <a:avLst/>
                    </a:prstGeom>
                    <a:solidFill>
                      <a:srgbClr val="5F5F5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05" name="Rectangle 180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0" y="1529"/>
                      <a:ext cx="1" cy="21"/>
                    </a:xfrm>
                    <a:prstGeom prst="rect">
                      <a:avLst/>
                    </a:prstGeom>
                    <a:solidFill>
                      <a:srgbClr val="5D5D5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06" name="Rectangle 180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1" y="1529"/>
                      <a:ext cx="1" cy="21"/>
                    </a:xfrm>
                    <a:prstGeom prst="rect">
                      <a:avLst/>
                    </a:prstGeom>
                    <a:solidFill>
                      <a:srgbClr val="5B5B5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07" name="Rectangle 181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2" y="1529"/>
                      <a:ext cx="1" cy="21"/>
                    </a:xfrm>
                    <a:prstGeom prst="rect">
                      <a:avLst/>
                    </a:prstGeom>
                    <a:solidFill>
                      <a:srgbClr val="58585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08" name="Rectangle 18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3" y="1529"/>
                      <a:ext cx="1" cy="21"/>
                    </a:xfrm>
                    <a:prstGeom prst="rect">
                      <a:avLst/>
                    </a:prstGeom>
                    <a:solidFill>
                      <a:srgbClr val="56565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09" name="Rectangle 18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4" y="1529"/>
                      <a:ext cx="1" cy="21"/>
                    </a:xfrm>
                    <a:prstGeom prst="rect">
                      <a:avLst/>
                    </a:prstGeom>
                    <a:solidFill>
                      <a:srgbClr val="54545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10" name="Rectangle 18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5" y="1529"/>
                      <a:ext cx="1" cy="21"/>
                    </a:xfrm>
                    <a:prstGeom prst="rect">
                      <a:avLst/>
                    </a:prstGeom>
                    <a:solidFill>
                      <a:srgbClr val="51515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11" name="Rectangle 181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6" y="1529"/>
                      <a:ext cx="1" cy="21"/>
                    </a:xfrm>
                    <a:prstGeom prst="rect">
                      <a:avLst/>
                    </a:prstGeom>
                    <a:solidFill>
                      <a:srgbClr val="4F4F4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12" name="Rectangle 18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6" y="1529"/>
                      <a:ext cx="1" cy="21"/>
                    </a:xfrm>
                    <a:prstGeom prst="rect">
                      <a:avLst/>
                    </a:prstGeom>
                    <a:solidFill>
                      <a:srgbClr val="4D4D4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13" name="Rectangle 18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7" y="1529"/>
                      <a:ext cx="1" cy="21"/>
                    </a:xfrm>
                    <a:prstGeom prst="rect">
                      <a:avLst/>
                    </a:prstGeom>
                    <a:solidFill>
                      <a:srgbClr val="4B4B4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14" name="Rectangle 18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8" y="1529"/>
                      <a:ext cx="1" cy="21"/>
                    </a:xfrm>
                    <a:prstGeom prst="rect">
                      <a:avLst/>
                    </a:prstGeom>
                    <a:solidFill>
                      <a:srgbClr val="49494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15" name="Rectangle 181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69" y="1529"/>
                      <a:ext cx="1" cy="21"/>
                    </a:xfrm>
                    <a:prstGeom prst="rect">
                      <a:avLst/>
                    </a:prstGeom>
                    <a:solidFill>
                      <a:srgbClr val="47474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16" name="Rectangle 18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0" y="1529"/>
                      <a:ext cx="1" cy="21"/>
                    </a:xfrm>
                    <a:prstGeom prst="rect">
                      <a:avLst/>
                    </a:prstGeom>
                    <a:solidFill>
                      <a:srgbClr val="45454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17" name="Rectangle 18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1" y="1529"/>
                      <a:ext cx="1" cy="21"/>
                    </a:xfrm>
                    <a:prstGeom prst="rect">
                      <a:avLst/>
                    </a:prstGeom>
                    <a:solidFill>
                      <a:srgbClr val="43434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18" name="Rectangle 181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529"/>
                      <a:ext cx="1" cy="21"/>
                    </a:xfrm>
                    <a:prstGeom prst="rect">
                      <a:avLst/>
                    </a:prstGeom>
                    <a:solidFill>
                      <a:srgbClr val="41414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19" name="Rectangle 181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2" y="1529"/>
                      <a:ext cx="1" cy="21"/>
                    </a:xfrm>
                    <a:prstGeom prst="rect">
                      <a:avLst/>
                    </a:prstGeom>
                    <a:solidFill>
                      <a:srgbClr val="3F3F3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20" name="Rectangle 181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3" y="1529"/>
                      <a:ext cx="2" cy="21"/>
                    </a:xfrm>
                    <a:prstGeom prst="rect">
                      <a:avLst/>
                    </a:prstGeom>
                    <a:solidFill>
                      <a:srgbClr val="3D3D3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21" name="Rectangle 18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5" y="1529"/>
                      <a:ext cx="1" cy="21"/>
                    </a:xfrm>
                    <a:prstGeom prst="rect">
                      <a:avLst/>
                    </a:prstGeom>
                    <a:solidFill>
                      <a:srgbClr val="3B3B3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22" name="Rectangle 181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6" y="1529"/>
                      <a:ext cx="1" cy="21"/>
                    </a:xfrm>
                    <a:prstGeom prst="rect">
                      <a:avLst/>
                    </a:prstGeom>
                    <a:solidFill>
                      <a:srgbClr val="39393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23" name="Rectangle 181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529"/>
                      <a:ext cx="1" cy="21"/>
                    </a:xfrm>
                    <a:prstGeom prst="rect">
                      <a:avLst/>
                    </a:prstGeom>
                    <a:solidFill>
                      <a:srgbClr val="37373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24" name="Rectangle 181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1529"/>
                      <a:ext cx="1" cy="21"/>
                    </a:xfrm>
                    <a:prstGeom prst="rect">
                      <a:avLst/>
                    </a:prstGeom>
                    <a:solidFill>
                      <a:srgbClr val="35353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25" name="Rectangle 181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8" y="1529"/>
                      <a:ext cx="2" cy="21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26" name="Rectangle 181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0" y="1529"/>
                      <a:ext cx="1" cy="21"/>
                    </a:xfrm>
                    <a:prstGeom prst="rect">
                      <a:avLst/>
                    </a:prstGeom>
                    <a:solidFill>
                      <a:srgbClr val="30303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27" name="Rectangle 181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1" y="1529"/>
                      <a:ext cx="1" cy="21"/>
                    </a:xfrm>
                    <a:prstGeom prst="rect">
                      <a:avLst/>
                    </a:prstGeom>
                    <a:solidFill>
                      <a:srgbClr val="2E2E2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28" name="Rectangle 181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2" y="1529"/>
                      <a:ext cx="1" cy="21"/>
                    </a:xfrm>
                    <a:prstGeom prst="rect">
                      <a:avLst/>
                    </a:prstGeom>
                    <a:solidFill>
                      <a:srgbClr val="2C2C2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29" name="Rectangle 18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3" y="1529"/>
                      <a:ext cx="1" cy="21"/>
                    </a:xfrm>
                    <a:prstGeom prst="rect">
                      <a:avLst/>
                    </a:prstGeom>
                    <a:solidFill>
                      <a:srgbClr val="2A2A2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630" name="Freeform 18123"/>
                    <p:cNvSpPr>
                      <a:spLocks/>
                    </p:cNvSpPr>
                    <p:nvPr/>
                  </p:nvSpPr>
                  <p:spPr bwMode="auto">
                    <a:xfrm>
                      <a:off x="3063" y="1530"/>
                      <a:ext cx="121" cy="20"/>
                    </a:xfrm>
                    <a:custGeom>
                      <a:avLst/>
                      <a:gdLst/>
                      <a:ahLst/>
                      <a:cxnLst>
                        <a:cxn ang="0">
                          <a:pos x="358" y="0"/>
                        </a:cxn>
                        <a:cxn ang="0">
                          <a:pos x="0" y="359"/>
                        </a:cxn>
                        <a:cxn ang="0">
                          <a:pos x="358" y="717"/>
                        </a:cxn>
                        <a:cxn ang="0">
                          <a:pos x="3858" y="717"/>
                        </a:cxn>
                        <a:cxn ang="0">
                          <a:pos x="4217" y="359"/>
                        </a:cxn>
                        <a:cxn ang="0">
                          <a:pos x="3858" y="0"/>
                        </a:cxn>
                        <a:cxn ang="0">
                          <a:pos x="358" y="0"/>
                        </a:cxn>
                      </a:cxnLst>
                      <a:rect l="0" t="0" r="r" b="b"/>
                      <a:pathLst>
                        <a:path w="4217" h="717">
                          <a:moveTo>
                            <a:pt x="358" y="0"/>
                          </a:moveTo>
                          <a:cubicBezTo>
                            <a:pt x="161" y="0"/>
                            <a:pt x="0" y="161"/>
                            <a:pt x="0" y="359"/>
                          </a:cubicBezTo>
                          <a:cubicBezTo>
                            <a:pt x="0" y="557"/>
                            <a:pt x="161" y="717"/>
                            <a:pt x="358" y="717"/>
                          </a:cubicBezTo>
                          <a:lnTo>
                            <a:pt x="3858" y="717"/>
                          </a:lnTo>
                          <a:cubicBezTo>
                            <a:pt x="4056" y="717"/>
                            <a:pt x="4217" y="557"/>
                            <a:pt x="4217" y="359"/>
                          </a:cubicBezTo>
                          <a:cubicBezTo>
                            <a:pt x="4217" y="161"/>
                            <a:pt x="4056" y="0"/>
                            <a:pt x="3858" y="0"/>
                          </a:cubicBezTo>
                          <a:lnTo>
                            <a:pt x="358" y="0"/>
                          </a:lnTo>
                          <a:close/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307" name="Group 18192"/>
                  <p:cNvGrpSpPr>
                    <a:grpSpLocks/>
                  </p:cNvGrpSpPr>
                  <p:nvPr/>
                </p:nvGrpSpPr>
                <p:grpSpPr bwMode="auto">
                  <a:xfrm>
                    <a:off x="4567238" y="2475121"/>
                    <a:ext cx="790575" cy="254021"/>
                    <a:chOff x="2877" y="1559"/>
                    <a:chExt cx="498" cy="160"/>
                  </a:xfrm>
                </p:grpSpPr>
                <p:grpSp>
                  <p:nvGrpSpPr>
                    <p:cNvPr id="2460" name="Group 181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77" y="1592"/>
                      <a:ext cx="498" cy="127"/>
                      <a:chOff x="2877" y="1592"/>
                      <a:chExt cx="498" cy="127"/>
                    </a:xfrm>
                  </p:grpSpPr>
                  <p:sp>
                    <p:nvSpPr>
                      <p:cNvPr id="2465" name="Rectangle 181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592"/>
                        <a:ext cx="498" cy="4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66" name="Rectangle 181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596"/>
                        <a:ext cx="498" cy="4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67" name="Rectangle 181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00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68" name="Rectangle 181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02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69" name="Rectangle 181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05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70" name="Rectangle 181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0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71" name="Rectangle 181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0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72" name="Rectangle 181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1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73" name="Rectangle 181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1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74" name="Rectangle 181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13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75" name="Rectangle 181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15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76" name="Rectangle 181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1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77" name="Rectangle 181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1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78" name="Rectangle 181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19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79" name="Rectangle 181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20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80" name="Rectangle 181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2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81" name="Rectangle 181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2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82" name="Rectangle 181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24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83" name="Rectangle 181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25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84" name="Rectangle 18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27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85" name="Rectangle 181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2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86" name="Rectangle 181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2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87" name="Rectangle 181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31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88" name="Rectangle 181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3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89" name="Rectangle 181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3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90" name="Rectangle 181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3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91" name="Rectangle 181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38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92" name="Rectangle 181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40"/>
                        <a:ext cx="498" cy="4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93" name="Rectangle 181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44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94" name="Rectangle 181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47"/>
                        <a:ext cx="498" cy="6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95" name="Rectangle 181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53"/>
                        <a:ext cx="498" cy="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96" name="Rectangle 181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61"/>
                        <a:ext cx="498" cy="4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97" name="Rectangle 181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65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98" name="Rectangle 181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68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99" name="Rectangle 181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71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00" name="Rectangle 181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73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01" name="Rectangle 181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75"/>
                        <a:ext cx="498" cy="1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02" name="Rectangle 181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76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03" name="Rectangle 181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79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04" name="Rectangle 181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80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05" name="Rectangle 181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8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06" name="Rectangle 181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82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07" name="Rectangle 181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8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08" name="Rectangle 181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86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09" name="Rectangle 181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8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10" name="Rectangle 181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8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11" name="Rectangle 181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8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12" name="Rectangle 181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9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13" name="Rectangle 181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9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14" name="Rectangle 181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9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15" name="Rectangle 181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9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16" name="Rectangle 181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96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17" name="Rectangle 181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9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18" name="Rectangle 181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69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19" name="Rectangle 181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70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20" name="Rectangle 181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702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21" name="Rectangle 181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70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22" name="Rectangle 181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706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23" name="Rectangle 181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709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24" name="Rectangle 181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712"/>
                        <a:ext cx="498" cy="5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25" name="Rectangle 181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71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526" name="Freeform 1818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877" y="1592"/>
                        <a:ext cx="497" cy="12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71" y="0"/>
                          </a:cxn>
                          <a:cxn ang="0">
                            <a:pos x="0" y="371"/>
                          </a:cxn>
                          <a:cxn ang="0">
                            <a:pos x="0" y="1854"/>
                          </a:cxn>
                          <a:cxn ang="0">
                            <a:pos x="371" y="2225"/>
                          </a:cxn>
                          <a:cxn ang="0">
                            <a:pos x="8321" y="2225"/>
                          </a:cxn>
                          <a:cxn ang="0">
                            <a:pos x="8691" y="1854"/>
                          </a:cxn>
                          <a:cxn ang="0">
                            <a:pos x="8691" y="371"/>
                          </a:cxn>
                          <a:cxn ang="0">
                            <a:pos x="8321" y="0"/>
                          </a:cxn>
                          <a:cxn ang="0">
                            <a:pos x="371" y="0"/>
                          </a:cxn>
                        </a:cxnLst>
                        <a:rect l="0" t="0" r="r" b="b"/>
                        <a:pathLst>
                          <a:path w="8691" h="2225">
                            <a:moveTo>
                              <a:pt x="371" y="0"/>
                            </a:moveTo>
                            <a:cubicBezTo>
                              <a:pt x="166" y="0"/>
                              <a:pt x="0" y="166"/>
                              <a:pt x="0" y="371"/>
                            </a:cubicBezTo>
                            <a:lnTo>
                              <a:pt x="0" y="1854"/>
                            </a:lnTo>
                            <a:cubicBezTo>
                              <a:pt x="0" y="2059"/>
                              <a:pt x="166" y="2225"/>
                              <a:pt x="371" y="2225"/>
                            </a:cubicBezTo>
                            <a:lnTo>
                              <a:pt x="8321" y="2225"/>
                            </a:lnTo>
                            <a:cubicBezTo>
                              <a:pt x="8525" y="2225"/>
                              <a:pt x="8691" y="2059"/>
                              <a:pt x="8691" y="1854"/>
                            </a:cubicBezTo>
                            <a:lnTo>
                              <a:pt x="8691" y="371"/>
                            </a:lnTo>
                            <a:cubicBezTo>
                              <a:pt x="8691" y="166"/>
                              <a:pt x="8525" y="0"/>
                              <a:pt x="8321" y="0"/>
                            </a:cubicBezTo>
                            <a:lnTo>
                              <a:pt x="371" y="0"/>
                            </a:lnTo>
                            <a:close/>
                          </a:path>
                        </a:pathLst>
                      </a:custGeom>
                      <a:noFill/>
                      <a:ln w="8" cap="rnd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2461" name="Group 1819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77" y="1559"/>
                      <a:ext cx="495" cy="17"/>
                      <a:chOff x="2877" y="1559"/>
                      <a:chExt cx="495" cy="17"/>
                    </a:xfrm>
                  </p:grpSpPr>
                  <p:sp>
                    <p:nvSpPr>
                      <p:cNvPr id="2463" name="Rectangle 181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559"/>
                        <a:ext cx="495" cy="17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464" name="Rectangle 181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77" y="1559"/>
                        <a:ext cx="495" cy="17"/>
                      </a:xfrm>
                      <a:prstGeom prst="rect">
                        <a:avLst/>
                      </a:prstGeom>
                      <a:noFill/>
                      <a:ln w="3" cap="rnd">
                        <a:solidFill>
                          <a:srgbClr val="333333"/>
                        </a:solidFill>
                        <a:prstDash val="solid"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sp>
                  <p:nvSpPr>
                    <p:cNvPr id="2462" name="Line 1819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97" y="1586"/>
                      <a:ext cx="464" cy="1"/>
                    </a:xfrm>
                    <a:prstGeom prst="line">
                      <a:avLst/>
                    </a:prstGeom>
                    <a:noFill/>
                    <a:ln w="8" cap="flat">
                      <a:solidFill>
                        <a:srgbClr val="333333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308" name="Group 18196"/>
                  <p:cNvGrpSpPr>
                    <a:grpSpLocks/>
                  </p:cNvGrpSpPr>
                  <p:nvPr/>
                </p:nvGrpSpPr>
                <p:grpSpPr bwMode="auto">
                  <a:xfrm>
                    <a:off x="4648200" y="2668588"/>
                    <a:ext cx="34925" cy="30163"/>
                    <a:chOff x="2928" y="1681"/>
                    <a:chExt cx="22" cy="19"/>
                  </a:xfrm>
                </p:grpSpPr>
                <p:sp>
                  <p:nvSpPr>
                    <p:cNvPr id="2457" name="Oval 181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32" y="1685"/>
                      <a:ext cx="18" cy="15"/>
                    </a:xfrm>
                    <a:prstGeom prst="ellipse">
                      <a:avLst/>
                    </a:prstGeom>
                    <a:solidFill>
                      <a:srgbClr val="333333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58" name="Oval 181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28" y="1681"/>
                      <a:ext cx="18" cy="1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59" name="Oval 18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28" y="1681"/>
                      <a:ext cx="18" cy="15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309" name="Group 18200"/>
                  <p:cNvGrpSpPr>
                    <a:grpSpLocks/>
                  </p:cNvGrpSpPr>
                  <p:nvPr/>
                </p:nvGrpSpPr>
                <p:grpSpPr bwMode="auto">
                  <a:xfrm>
                    <a:off x="4737100" y="2667000"/>
                    <a:ext cx="33337" cy="28575"/>
                    <a:chOff x="2984" y="1680"/>
                    <a:chExt cx="21" cy="18"/>
                  </a:xfrm>
                </p:grpSpPr>
                <p:sp>
                  <p:nvSpPr>
                    <p:cNvPr id="2454" name="Oval 181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8" y="1684"/>
                      <a:ext cx="17" cy="14"/>
                    </a:xfrm>
                    <a:prstGeom prst="ellipse">
                      <a:avLst/>
                    </a:prstGeom>
                    <a:solidFill>
                      <a:srgbClr val="333333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55" name="Oval 181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4" y="1680"/>
                      <a:ext cx="18" cy="1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56" name="Oval 181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4" y="1680"/>
                      <a:ext cx="18" cy="1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310" name="Group 18263"/>
                  <p:cNvGrpSpPr>
                    <a:grpSpLocks/>
                  </p:cNvGrpSpPr>
                  <p:nvPr/>
                </p:nvGrpSpPr>
                <p:grpSpPr bwMode="auto">
                  <a:xfrm>
                    <a:off x="4567238" y="2528056"/>
                    <a:ext cx="790575" cy="201673"/>
                    <a:chOff x="2877" y="1592"/>
                    <a:chExt cx="498" cy="127"/>
                  </a:xfrm>
                </p:grpSpPr>
                <p:sp>
                  <p:nvSpPr>
                    <p:cNvPr id="2392" name="Rectangle 182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592"/>
                      <a:ext cx="498" cy="4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93" name="Rectangle 182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596"/>
                      <a:ext cx="498" cy="4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94" name="Rectangle 182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00"/>
                      <a:ext cx="498" cy="2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95" name="Rectangle 182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02"/>
                      <a:ext cx="498" cy="3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96" name="Rectangle 182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05"/>
                      <a:ext cx="498" cy="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97" name="Rectangle 182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07"/>
                      <a:ext cx="498" cy="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98" name="Rectangle 182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09"/>
                      <a:ext cx="498" cy="2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99" name="Rectangle 182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1"/>
                      <a:ext cx="498" cy="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00" name="Rectangle 182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2"/>
                      <a:ext cx="498" cy="1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01" name="Rectangle 182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3"/>
                      <a:ext cx="498" cy="2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02" name="Rectangle 182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5"/>
                      <a:ext cx="498" cy="1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03" name="Rectangle 182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6"/>
                      <a:ext cx="498" cy="2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04" name="Rectangle 182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8"/>
                      <a:ext cx="498" cy="1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05" name="Rectangle 182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9"/>
                      <a:ext cx="498" cy="1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06" name="Rectangle 182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0"/>
                      <a:ext cx="498" cy="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07" name="Rectangle 182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2"/>
                      <a:ext cx="498" cy="1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08" name="Rectangle 182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3"/>
                      <a:ext cx="498" cy="1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09" name="Rectangle 182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4"/>
                      <a:ext cx="498" cy="1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10" name="Rectangle 18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5"/>
                      <a:ext cx="498" cy="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11" name="Rectangle 182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7"/>
                      <a:ext cx="498" cy="1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12" name="Rectangle 182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8"/>
                      <a:ext cx="498" cy="1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13" name="Rectangle 182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9"/>
                      <a:ext cx="498" cy="2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14" name="Rectangle 182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31"/>
                      <a:ext cx="498" cy="2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15" name="Rectangle 182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33"/>
                      <a:ext cx="498" cy="1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16" name="Rectangle 182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34"/>
                      <a:ext cx="498" cy="2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17" name="Rectangle 18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36"/>
                      <a:ext cx="498" cy="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18" name="Rectangle 182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38"/>
                      <a:ext cx="498" cy="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19" name="Rectangle 182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40"/>
                      <a:ext cx="498" cy="4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20" name="Rectangle 182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44"/>
                      <a:ext cx="498" cy="3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21" name="Rectangle 18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47"/>
                      <a:ext cx="498" cy="6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22" name="Rectangle 182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53"/>
                      <a:ext cx="498" cy="8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23" name="Rectangle 182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61"/>
                      <a:ext cx="498" cy="4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24" name="Rectangle 182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65"/>
                      <a:ext cx="498" cy="3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25" name="Rectangle 182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68"/>
                      <a:ext cx="498" cy="3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26" name="Rectangle 182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71"/>
                      <a:ext cx="498" cy="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27" name="Rectangle 182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73"/>
                      <a:ext cx="498" cy="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28" name="Rectangle 182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75"/>
                      <a:ext cx="498" cy="1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29" name="Rectangle 182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76"/>
                      <a:ext cx="498" cy="3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30" name="Rectangle 182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79"/>
                      <a:ext cx="498" cy="1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31" name="Rectangle 182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0"/>
                      <a:ext cx="498" cy="1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32" name="Rectangle 182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1"/>
                      <a:ext cx="498" cy="1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33" name="Rectangle 182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2"/>
                      <a:ext cx="498" cy="2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34" name="Rectangle 182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4"/>
                      <a:ext cx="498" cy="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35" name="Rectangle 182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6"/>
                      <a:ext cx="498" cy="1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36" name="Rectangle 182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6"/>
                      <a:ext cx="498" cy="2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37" name="Rectangle 182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8"/>
                      <a:ext cx="498" cy="1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38" name="Rectangle 182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9"/>
                      <a:ext cx="498" cy="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39" name="Rectangle 182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1"/>
                      <a:ext cx="498" cy="1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40" name="Rectangle 182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2"/>
                      <a:ext cx="498" cy="1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41" name="Rectangle 182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3"/>
                      <a:ext cx="498" cy="1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42" name="Rectangle 182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4"/>
                      <a:ext cx="498" cy="2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43" name="Rectangle 182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6"/>
                      <a:ext cx="498" cy="1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44" name="Rectangle 182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7"/>
                      <a:ext cx="498" cy="2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45" name="Rectangle 182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9"/>
                      <a:ext cx="498" cy="2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46" name="Rectangle 182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01"/>
                      <a:ext cx="498" cy="1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47" name="Rectangle 182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02"/>
                      <a:ext cx="498" cy="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48" name="Rectangle 182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04"/>
                      <a:ext cx="498" cy="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49" name="Rectangle 182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06"/>
                      <a:ext cx="498" cy="3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50" name="Rectangle 182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09"/>
                      <a:ext cx="498" cy="3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51" name="Rectangle 182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12"/>
                      <a:ext cx="498" cy="5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52" name="Rectangle 182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17"/>
                      <a:ext cx="498" cy="2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453" name="Freeform 18262"/>
                    <p:cNvSpPr>
                      <a:spLocks/>
                    </p:cNvSpPr>
                    <p:nvPr/>
                  </p:nvSpPr>
                  <p:spPr bwMode="auto">
                    <a:xfrm>
                      <a:off x="2877" y="1592"/>
                      <a:ext cx="497" cy="127"/>
                    </a:xfrm>
                    <a:custGeom>
                      <a:avLst/>
                      <a:gdLst/>
                      <a:ahLst/>
                      <a:cxnLst>
                        <a:cxn ang="0">
                          <a:pos x="371" y="0"/>
                        </a:cxn>
                        <a:cxn ang="0">
                          <a:pos x="0" y="371"/>
                        </a:cxn>
                        <a:cxn ang="0">
                          <a:pos x="0" y="1854"/>
                        </a:cxn>
                        <a:cxn ang="0">
                          <a:pos x="371" y="2225"/>
                        </a:cxn>
                        <a:cxn ang="0">
                          <a:pos x="8321" y="2225"/>
                        </a:cxn>
                        <a:cxn ang="0">
                          <a:pos x="8691" y="1854"/>
                        </a:cxn>
                        <a:cxn ang="0">
                          <a:pos x="8691" y="371"/>
                        </a:cxn>
                        <a:cxn ang="0">
                          <a:pos x="8321" y="0"/>
                        </a:cxn>
                        <a:cxn ang="0">
                          <a:pos x="371" y="0"/>
                        </a:cxn>
                      </a:cxnLst>
                      <a:rect l="0" t="0" r="r" b="b"/>
                      <a:pathLst>
                        <a:path w="8691" h="2225">
                          <a:moveTo>
                            <a:pt x="371" y="0"/>
                          </a:moveTo>
                          <a:cubicBezTo>
                            <a:pt x="166" y="0"/>
                            <a:pt x="0" y="166"/>
                            <a:pt x="0" y="371"/>
                          </a:cubicBezTo>
                          <a:lnTo>
                            <a:pt x="0" y="1854"/>
                          </a:lnTo>
                          <a:cubicBezTo>
                            <a:pt x="0" y="2059"/>
                            <a:pt x="166" y="2225"/>
                            <a:pt x="371" y="2225"/>
                          </a:cubicBezTo>
                          <a:lnTo>
                            <a:pt x="8321" y="2225"/>
                          </a:lnTo>
                          <a:cubicBezTo>
                            <a:pt x="8525" y="2225"/>
                            <a:pt x="8691" y="2059"/>
                            <a:pt x="8691" y="1854"/>
                          </a:cubicBezTo>
                          <a:lnTo>
                            <a:pt x="8691" y="371"/>
                          </a:lnTo>
                          <a:cubicBezTo>
                            <a:pt x="8691" y="166"/>
                            <a:pt x="8525" y="0"/>
                            <a:pt x="8321" y="0"/>
                          </a:cubicBezTo>
                          <a:lnTo>
                            <a:pt x="371" y="0"/>
                          </a:lnTo>
                          <a:close/>
                        </a:path>
                      </a:pathLst>
                    </a:custGeom>
                    <a:noFill/>
                    <a:ln w="8" cap="rnd">
                      <a:solidFill>
                        <a:srgbClr val="333333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311" name="Group 18266"/>
                  <p:cNvGrpSpPr>
                    <a:grpSpLocks/>
                  </p:cNvGrpSpPr>
                  <p:nvPr/>
                </p:nvGrpSpPr>
                <p:grpSpPr bwMode="auto">
                  <a:xfrm>
                    <a:off x="4567238" y="2474913"/>
                    <a:ext cx="785812" cy="26988"/>
                    <a:chOff x="2877" y="1559"/>
                    <a:chExt cx="495" cy="17"/>
                  </a:xfrm>
                </p:grpSpPr>
                <p:sp>
                  <p:nvSpPr>
                    <p:cNvPr id="2390" name="Rectangle 182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559"/>
                      <a:ext cx="495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91" name="Rectangle 182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559"/>
                      <a:ext cx="495" cy="17"/>
                    </a:xfrm>
                    <a:prstGeom prst="rect">
                      <a:avLst/>
                    </a:prstGeom>
                    <a:noFill/>
                    <a:ln w="3" cap="rnd">
                      <a:solidFill>
                        <a:srgbClr val="333333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2312" name="Line 18267"/>
                  <p:cNvSpPr>
                    <a:spLocks noChangeShapeType="1"/>
                  </p:cNvSpPr>
                  <p:nvPr/>
                </p:nvSpPr>
                <p:spPr bwMode="auto">
                  <a:xfrm>
                    <a:off x="4598988" y="2517775"/>
                    <a:ext cx="736600" cy="1588"/>
                  </a:xfrm>
                  <a:prstGeom prst="line">
                    <a:avLst/>
                  </a:prstGeom>
                  <a:noFill/>
                  <a:ln w="8" cap="flat">
                    <a:solidFill>
                      <a:srgbClr val="333333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2313" name="Group 18330"/>
                  <p:cNvGrpSpPr>
                    <a:grpSpLocks/>
                  </p:cNvGrpSpPr>
                  <p:nvPr/>
                </p:nvGrpSpPr>
                <p:grpSpPr bwMode="auto">
                  <a:xfrm>
                    <a:off x="4567238" y="2528056"/>
                    <a:ext cx="790575" cy="201673"/>
                    <a:chOff x="2877" y="1592"/>
                    <a:chExt cx="498" cy="127"/>
                  </a:xfrm>
                </p:grpSpPr>
                <p:sp>
                  <p:nvSpPr>
                    <p:cNvPr id="2328" name="Rectangle 182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592"/>
                      <a:ext cx="498" cy="4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29" name="Rectangle 182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596"/>
                      <a:ext cx="498" cy="4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30" name="Rectangle 182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00"/>
                      <a:ext cx="498" cy="2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31" name="Rectangle 182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02"/>
                      <a:ext cx="498" cy="3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32" name="Rectangle 182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05"/>
                      <a:ext cx="498" cy="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33" name="Rectangle 182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07"/>
                      <a:ext cx="498" cy="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34" name="Rectangle 182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09"/>
                      <a:ext cx="498" cy="2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35" name="Rectangle 182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1"/>
                      <a:ext cx="498" cy="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36" name="Rectangle 182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2"/>
                      <a:ext cx="498" cy="1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37" name="Rectangle 182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3"/>
                      <a:ext cx="498" cy="2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38" name="Rectangle 182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5"/>
                      <a:ext cx="498" cy="1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39" name="Rectangle 182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6"/>
                      <a:ext cx="498" cy="2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40" name="Rectangle 182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8"/>
                      <a:ext cx="498" cy="1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41" name="Rectangle 182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19"/>
                      <a:ext cx="498" cy="1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42" name="Rectangle 182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0"/>
                      <a:ext cx="498" cy="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43" name="Rectangle 182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2"/>
                      <a:ext cx="498" cy="1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44" name="Rectangle 182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3"/>
                      <a:ext cx="498" cy="1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45" name="Rectangle 182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4"/>
                      <a:ext cx="498" cy="1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46" name="Rectangle 182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5"/>
                      <a:ext cx="498" cy="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47" name="Rectangle 182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7"/>
                      <a:ext cx="498" cy="1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48" name="Rectangle 182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8"/>
                      <a:ext cx="498" cy="1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49" name="Rectangle 182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29"/>
                      <a:ext cx="498" cy="2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50" name="Rectangle 182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31"/>
                      <a:ext cx="498" cy="2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51" name="Rectangle 182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33"/>
                      <a:ext cx="498" cy="1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52" name="Rectangle 182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34"/>
                      <a:ext cx="498" cy="2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53" name="Rectangle 182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36"/>
                      <a:ext cx="498" cy="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54" name="Rectangle 18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38"/>
                      <a:ext cx="498" cy="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55" name="Rectangle 182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40"/>
                      <a:ext cx="498" cy="4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56" name="Rectangle 182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44"/>
                      <a:ext cx="498" cy="3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57" name="Rectangle 182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47"/>
                      <a:ext cx="498" cy="6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58" name="Rectangle 182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53"/>
                      <a:ext cx="498" cy="8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59" name="Rectangle 182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61"/>
                      <a:ext cx="498" cy="4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60" name="Rectangle 183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65"/>
                      <a:ext cx="498" cy="3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61" name="Rectangle 183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68"/>
                      <a:ext cx="498" cy="3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62" name="Rectangle 183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71"/>
                      <a:ext cx="498" cy="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63" name="Rectangle 183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73"/>
                      <a:ext cx="498" cy="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64" name="Rectangle 183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75"/>
                      <a:ext cx="498" cy="1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65" name="Rectangle 183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76"/>
                      <a:ext cx="498" cy="3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66" name="Rectangle 183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79"/>
                      <a:ext cx="498" cy="1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67" name="Rectangle 183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0"/>
                      <a:ext cx="498" cy="1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68" name="Rectangle 183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1"/>
                      <a:ext cx="498" cy="1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69" name="Rectangle 183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2"/>
                      <a:ext cx="498" cy="2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70" name="Rectangle 183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4"/>
                      <a:ext cx="498" cy="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71" name="Rectangle 183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6"/>
                      <a:ext cx="498" cy="1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72" name="Rectangle 183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6"/>
                      <a:ext cx="498" cy="2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73" name="Rectangle 183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8"/>
                      <a:ext cx="498" cy="1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74" name="Rectangle 183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89"/>
                      <a:ext cx="498" cy="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75" name="Rectangle 183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1"/>
                      <a:ext cx="498" cy="1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76" name="Rectangle 183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2"/>
                      <a:ext cx="498" cy="1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77" name="Rectangle 183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3"/>
                      <a:ext cx="498" cy="1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78" name="Rectangle 183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4"/>
                      <a:ext cx="498" cy="2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79" name="Rectangle 183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6"/>
                      <a:ext cx="498" cy="1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80" name="Rectangle 183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7"/>
                      <a:ext cx="498" cy="2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81" name="Rectangle 183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699"/>
                      <a:ext cx="498" cy="2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82" name="Rectangle 183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01"/>
                      <a:ext cx="498" cy="1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83" name="Rectangle 183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02"/>
                      <a:ext cx="498" cy="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84" name="Rectangle 183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04"/>
                      <a:ext cx="498" cy="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85" name="Rectangle 183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06"/>
                      <a:ext cx="498" cy="3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86" name="Rectangle 183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09"/>
                      <a:ext cx="498" cy="3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87" name="Rectangle 183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12"/>
                      <a:ext cx="498" cy="5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88" name="Rectangle 183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717"/>
                      <a:ext cx="498" cy="2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89" name="Freeform 18329"/>
                    <p:cNvSpPr>
                      <a:spLocks/>
                    </p:cNvSpPr>
                    <p:nvPr/>
                  </p:nvSpPr>
                  <p:spPr bwMode="auto">
                    <a:xfrm>
                      <a:off x="2877" y="1592"/>
                      <a:ext cx="497" cy="127"/>
                    </a:xfrm>
                    <a:custGeom>
                      <a:avLst/>
                      <a:gdLst/>
                      <a:ahLst/>
                      <a:cxnLst>
                        <a:cxn ang="0">
                          <a:pos x="371" y="0"/>
                        </a:cxn>
                        <a:cxn ang="0">
                          <a:pos x="0" y="371"/>
                        </a:cxn>
                        <a:cxn ang="0">
                          <a:pos x="0" y="1854"/>
                        </a:cxn>
                        <a:cxn ang="0">
                          <a:pos x="371" y="2225"/>
                        </a:cxn>
                        <a:cxn ang="0">
                          <a:pos x="8321" y="2225"/>
                        </a:cxn>
                        <a:cxn ang="0">
                          <a:pos x="8691" y="1854"/>
                        </a:cxn>
                        <a:cxn ang="0">
                          <a:pos x="8691" y="371"/>
                        </a:cxn>
                        <a:cxn ang="0">
                          <a:pos x="8321" y="0"/>
                        </a:cxn>
                        <a:cxn ang="0">
                          <a:pos x="371" y="0"/>
                        </a:cxn>
                      </a:cxnLst>
                      <a:rect l="0" t="0" r="r" b="b"/>
                      <a:pathLst>
                        <a:path w="8691" h="2225">
                          <a:moveTo>
                            <a:pt x="371" y="0"/>
                          </a:moveTo>
                          <a:cubicBezTo>
                            <a:pt x="166" y="0"/>
                            <a:pt x="0" y="166"/>
                            <a:pt x="0" y="371"/>
                          </a:cubicBezTo>
                          <a:lnTo>
                            <a:pt x="0" y="1854"/>
                          </a:lnTo>
                          <a:cubicBezTo>
                            <a:pt x="0" y="2059"/>
                            <a:pt x="166" y="2225"/>
                            <a:pt x="371" y="2225"/>
                          </a:cubicBezTo>
                          <a:lnTo>
                            <a:pt x="8321" y="2225"/>
                          </a:lnTo>
                          <a:cubicBezTo>
                            <a:pt x="8525" y="2225"/>
                            <a:pt x="8691" y="2059"/>
                            <a:pt x="8691" y="1854"/>
                          </a:cubicBezTo>
                          <a:lnTo>
                            <a:pt x="8691" y="371"/>
                          </a:lnTo>
                          <a:cubicBezTo>
                            <a:pt x="8691" y="166"/>
                            <a:pt x="8525" y="0"/>
                            <a:pt x="8321" y="0"/>
                          </a:cubicBezTo>
                          <a:lnTo>
                            <a:pt x="371" y="0"/>
                          </a:lnTo>
                          <a:close/>
                        </a:path>
                      </a:pathLst>
                    </a:custGeom>
                    <a:noFill/>
                    <a:ln w="8" cap="rnd">
                      <a:solidFill>
                        <a:srgbClr val="333333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314" name="Group 18333"/>
                  <p:cNvGrpSpPr>
                    <a:grpSpLocks/>
                  </p:cNvGrpSpPr>
                  <p:nvPr/>
                </p:nvGrpSpPr>
                <p:grpSpPr bwMode="auto">
                  <a:xfrm>
                    <a:off x="4567238" y="2474913"/>
                    <a:ext cx="785812" cy="26988"/>
                    <a:chOff x="2877" y="1559"/>
                    <a:chExt cx="495" cy="17"/>
                  </a:xfrm>
                </p:grpSpPr>
                <p:sp>
                  <p:nvSpPr>
                    <p:cNvPr id="2326" name="Rectangle 183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559"/>
                      <a:ext cx="495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27" name="Rectangle 183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7" y="1559"/>
                      <a:ext cx="495" cy="17"/>
                    </a:xfrm>
                    <a:prstGeom prst="rect">
                      <a:avLst/>
                    </a:prstGeom>
                    <a:noFill/>
                    <a:ln w="3" cap="rnd">
                      <a:solidFill>
                        <a:srgbClr val="333333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2315" name="Line 18334"/>
                  <p:cNvSpPr>
                    <a:spLocks noChangeShapeType="1"/>
                  </p:cNvSpPr>
                  <p:nvPr/>
                </p:nvSpPr>
                <p:spPr bwMode="auto">
                  <a:xfrm>
                    <a:off x="4598988" y="2517775"/>
                    <a:ext cx="736600" cy="1588"/>
                  </a:xfrm>
                  <a:prstGeom prst="line">
                    <a:avLst/>
                  </a:prstGeom>
                  <a:noFill/>
                  <a:ln w="8" cap="flat">
                    <a:solidFill>
                      <a:srgbClr val="333333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2316" name="Group 18338"/>
                  <p:cNvGrpSpPr>
                    <a:grpSpLocks/>
                  </p:cNvGrpSpPr>
                  <p:nvPr/>
                </p:nvGrpSpPr>
                <p:grpSpPr bwMode="auto">
                  <a:xfrm>
                    <a:off x="4648200" y="2668588"/>
                    <a:ext cx="34925" cy="30163"/>
                    <a:chOff x="2928" y="1681"/>
                    <a:chExt cx="22" cy="19"/>
                  </a:xfrm>
                </p:grpSpPr>
                <p:sp>
                  <p:nvSpPr>
                    <p:cNvPr id="2323" name="Oval 183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32" y="1685"/>
                      <a:ext cx="18" cy="15"/>
                    </a:xfrm>
                    <a:prstGeom prst="ellipse">
                      <a:avLst/>
                    </a:prstGeom>
                    <a:solidFill>
                      <a:srgbClr val="333333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24" name="Oval 183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28" y="1681"/>
                      <a:ext cx="18" cy="1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25" name="Oval 183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28" y="1681"/>
                      <a:ext cx="18" cy="15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317" name="Group 18342"/>
                  <p:cNvGrpSpPr>
                    <a:grpSpLocks/>
                  </p:cNvGrpSpPr>
                  <p:nvPr/>
                </p:nvGrpSpPr>
                <p:grpSpPr bwMode="auto">
                  <a:xfrm>
                    <a:off x="4737100" y="2667000"/>
                    <a:ext cx="33337" cy="28575"/>
                    <a:chOff x="2984" y="1680"/>
                    <a:chExt cx="21" cy="18"/>
                  </a:xfrm>
                </p:grpSpPr>
                <p:sp>
                  <p:nvSpPr>
                    <p:cNvPr id="2320" name="Oval 183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8" y="1684"/>
                      <a:ext cx="17" cy="14"/>
                    </a:xfrm>
                    <a:prstGeom prst="ellipse">
                      <a:avLst/>
                    </a:prstGeom>
                    <a:solidFill>
                      <a:srgbClr val="333333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21" name="Oval 183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4" y="1680"/>
                      <a:ext cx="18" cy="1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2322" name="Oval 183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4" y="1680"/>
                      <a:ext cx="18" cy="1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2318" name="Oval 18347"/>
                  <p:cNvSpPr>
                    <a:spLocks noChangeArrowheads="1"/>
                  </p:cNvSpPr>
                  <p:nvPr/>
                </p:nvSpPr>
                <p:spPr bwMode="auto">
                  <a:xfrm>
                    <a:off x="4778375" y="2193925"/>
                    <a:ext cx="354012" cy="25400"/>
                  </a:xfrm>
                  <a:prstGeom prst="ellipse">
                    <a:avLst/>
                  </a:prstGeom>
                  <a:noFill/>
                  <a:ln w="1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319" name="Rectangle 18348"/>
                  <p:cNvSpPr>
                    <a:spLocks noChangeArrowheads="1"/>
                  </p:cNvSpPr>
                  <p:nvPr/>
                </p:nvSpPr>
                <p:spPr bwMode="auto">
                  <a:xfrm>
                    <a:off x="4794311" y="2276475"/>
                    <a:ext cx="318998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8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Arial" pitchFamily="34" charset="0"/>
                      </a:rPr>
                      <a:t>Ethanol</a:t>
                    </a:r>
                    <a:endParaRPr lang="en-US" sz="2000" dirty="0" smtClean="0">
                      <a:solidFill>
                        <a:srgbClr val="0000FF"/>
                      </a:solidFill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287" name="Group 13936"/>
                <p:cNvGrpSpPr/>
                <p:nvPr/>
              </p:nvGrpSpPr>
              <p:grpSpPr>
                <a:xfrm>
                  <a:off x="6353175" y="2043113"/>
                  <a:ext cx="790575" cy="685851"/>
                  <a:chOff x="6353175" y="2043113"/>
                  <a:chExt cx="790575" cy="685851"/>
                </a:xfrm>
              </p:grpSpPr>
              <p:grpSp>
                <p:nvGrpSpPr>
                  <p:cNvPr id="567" name="Group 19363"/>
                  <p:cNvGrpSpPr>
                    <a:grpSpLocks/>
                  </p:cNvGrpSpPr>
                  <p:nvPr/>
                </p:nvGrpSpPr>
                <p:grpSpPr bwMode="auto">
                  <a:xfrm>
                    <a:off x="6538883" y="2043113"/>
                    <a:ext cx="442910" cy="439738"/>
                    <a:chOff x="4119" y="1287"/>
                    <a:chExt cx="279" cy="277"/>
                  </a:xfrm>
                </p:grpSpPr>
                <p:grpSp>
                  <p:nvGrpSpPr>
                    <p:cNvPr id="1810" name="Group 189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34" y="1295"/>
                      <a:ext cx="227" cy="262"/>
                      <a:chOff x="4134" y="1295"/>
                      <a:chExt cx="227" cy="262"/>
                    </a:xfrm>
                  </p:grpSpPr>
                  <p:sp>
                    <p:nvSpPr>
                      <p:cNvPr id="2227" name="Rectangle 188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34" y="1295"/>
                        <a:ext cx="9" cy="262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28" name="Rectangle 188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3" y="1295"/>
                        <a:ext cx="7" cy="262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29" name="Rectangle 188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0" y="1295"/>
                        <a:ext cx="5" cy="262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30" name="Rectangle 188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5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31" name="Rectangle 188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9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32" name="Rectangle 188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3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33" name="Rectangle 188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6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34" name="Rectangle 188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9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35" name="Rectangle 188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2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36" name="Rectangle 188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4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37" name="Rectangle 188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7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38" name="Rectangle 188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0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39" name="Rectangle 188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40" name="Rectangle 188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4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41" name="Rectangle 189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6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42" name="Rectangle 189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8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43" name="Rectangle 189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1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44" name="Rectangle 189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4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45" name="Rectangle 189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6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46" name="Rectangle 189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8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47" name="Rectangle 189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1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48" name="Rectangle 189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4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49" name="Rectangle 189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6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50" name="Rectangle 189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0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51" name="Rectangle 189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2" y="1295"/>
                        <a:ext cx="5" cy="26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52" name="Rectangle 189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7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53" name="Rectangle 189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0" y="1295"/>
                        <a:ext cx="6" cy="262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54" name="Rectangle 189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6" y="1295"/>
                        <a:ext cx="7" cy="262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55" name="Rectangle 189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33" y="1295"/>
                        <a:ext cx="10" cy="262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56" name="Rectangle 189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43" y="1295"/>
                        <a:ext cx="15" cy="2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57" name="Rectangle 189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58" y="1295"/>
                        <a:ext cx="7" cy="262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58" name="Rectangle 189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65" y="1295"/>
                        <a:ext cx="7" cy="262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59" name="Rectangle 189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2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60" name="Rectangle 189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6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61" name="Rectangle 189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0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62" name="Rectangle 189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3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63" name="Rectangle 189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6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64" name="Rectangle 189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9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65" name="Rectangle 189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3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66" name="Rectangle 189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5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67" name="Rectangle 189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7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68" name="Rectangle 189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0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69" name="Rectangle 189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2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70" name="Rectangle 189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5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71" name="Rectangle 189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7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72" name="Rectangle 189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0" y="1295"/>
                        <a:ext cx="1" cy="26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73" name="Rectangle 189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1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74" name="Rectangle 189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4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75" name="Rectangle 189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7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76" name="Rectangle 189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9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77" name="Rectangle 189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2" y="1295"/>
                        <a:ext cx="2" cy="262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78" name="Rectangle 189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4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79" name="Rectangle 189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7" y="1295"/>
                        <a:ext cx="3" cy="262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80" name="Rectangle 189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0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81" name="Rectangle 189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4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82" name="Rectangle 189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8" y="1295"/>
                        <a:ext cx="4" cy="26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83" name="Rectangle 189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2" y="1295"/>
                        <a:ext cx="6" cy="262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84" name="Rectangle 189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8" y="1295"/>
                        <a:ext cx="8" cy="262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85" name="Rectangle 189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56" y="1295"/>
                        <a:ext cx="5" cy="262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86" name="Freeform 189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134" y="1295"/>
                        <a:ext cx="226" cy="26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3" y="0"/>
                          </a:cxn>
                          <a:cxn ang="0">
                            <a:pos x="0" y="163"/>
                          </a:cxn>
                          <a:cxn ang="0">
                            <a:pos x="0" y="2128"/>
                          </a:cxn>
                          <a:cxn ang="0">
                            <a:pos x="163" y="2291"/>
                          </a:cxn>
                          <a:cxn ang="0">
                            <a:pos x="1812" y="2291"/>
                          </a:cxn>
                          <a:cxn ang="0">
                            <a:pos x="1975" y="2128"/>
                          </a:cxn>
                          <a:cxn ang="0">
                            <a:pos x="1975" y="163"/>
                          </a:cxn>
                          <a:cxn ang="0">
                            <a:pos x="1812" y="0"/>
                          </a:cxn>
                          <a:cxn ang="0">
                            <a:pos x="163" y="0"/>
                          </a:cxn>
                        </a:cxnLst>
                        <a:rect l="0" t="0" r="r" b="b"/>
                        <a:pathLst>
                          <a:path w="1975" h="2291">
                            <a:moveTo>
                              <a:pt x="163" y="0"/>
                            </a:moveTo>
                            <a:cubicBezTo>
                              <a:pt x="73" y="0"/>
                              <a:pt x="0" y="73"/>
                              <a:pt x="0" y="163"/>
                            </a:cubicBezTo>
                            <a:lnTo>
                              <a:pt x="0" y="2128"/>
                            </a:lnTo>
                            <a:cubicBezTo>
                              <a:pt x="0" y="2218"/>
                              <a:pt x="73" y="2291"/>
                              <a:pt x="163" y="2291"/>
                            </a:cubicBezTo>
                            <a:lnTo>
                              <a:pt x="1812" y="2291"/>
                            </a:lnTo>
                            <a:cubicBezTo>
                              <a:pt x="1902" y="2291"/>
                              <a:pt x="1975" y="2218"/>
                              <a:pt x="1975" y="2128"/>
                            </a:cubicBezTo>
                            <a:lnTo>
                              <a:pt x="1975" y="163"/>
                            </a:lnTo>
                            <a:cubicBezTo>
                              <a:pt x="1975" y="73"/>
                              <a:pt x="1902" y="0"/>
                              <a:pt x="1812" y="0"/>
                            </a:cubicBezTo>
                            <a:lnTo>
                              <a:pt x="163" y="0"/>
                            </a:lnTo>
                            <a:close/>
                          </a:path>
                        </a:pathLst>
                      </a:cu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sp>
                  <p:nvSpPr>
                    <p:cNvPr id="1811" name="Freeform 18947"/>
                    <p:cNvSpPr>
                      <a:spLocks/>
                    </p:cNvSpPr>
                    <p:nvPr/>
                  </p:nvSpPr>
                  <p:spPr bwMode="auto">
                    <a:xfrm>
                      <a:off x="4357" y="1301"/>
                      <a:ext cx="27" cy="2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"/>
                        </a:cxn>
                        <a:cxn ang="0">
                          <a:pos x="0" y="27"/>
                        </a:cxn>
                        <a:cxn ang="0">
                          <a:pos x="6" y="26"/>
                        </a:cxn>
                        <a:cxn ang="0">
                          <a:pos x="14" y="8"/>
                        </a:cxn>
                        <a:cxn ang="0">
                          <a:pos x="27" y="0"/>
                        </a:cxn>
                        <a:cxn ang="0">
                          <a:pos x="0" y="5"/>
                        </a:cxn>
                      </a:cxnLst>
                      <a:rect l="0" t="0" r="r" b="b"/>
                      <a:pathLst>
                        <a:path w="27" h="27">
                          <a:moveTo>
                            <a:pt x="0" y="5"/>
                          </a:moveTo>
                          <a:lnTo>
                            <a:pt x="0" y="27"/>
                          </a:lnTo>
                          <a:lnTo>
                            <a:pt x="6" y="26"/>
                          </a:lnTo>
                          <a:lnTo>
                            <a:pt x="14" y="8"/>
                          </a:lnTo>
                          <a:lnTo>
                            <a:pt x="27" y="0"/>
                          </a:lnTo>
                          <a:lnTo>
                            <a:pt x="0" y="5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12" name="Freeform 18948"/>
                    <p:cNvSpPr>
                      <a:spLocks/>
                    </p:cNvSpPr>
                    <p:nvPr/>
                  </p:nvSpPr>
                  <p:spPr bwMode="auto">
                    <a:xfrm>
                      <a:off x="4120" y="1297"/>
                      <a:ext cx="14" cy="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4" y="13"/>
                        </a:cxn>
                      </a:cxnLst>
                      <a:rect l="0" t="0" r="r" b="b"/>
                      <a:pathLst>
                        <a:path w="14" h="13">
                          <a:moveTo>
                            <a:pt x="0" y="0"/>
                          </a:moveTo>
                          <a:cubicBezTo>
                            <a:pt x="8" y="0"/>
                            <a:pt x="14" y="6"/>
                            <a:pt x="14" y="13"/>
                          </a:cubicBezTo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13" name="Freeform 18949"/>
                    <p:cNvSpPr>
                      <a:spLocks/>
                    </p:cNvSpPr>
                    <p:nvPr/>
                  </p:nvSpPr>
                  <p:spPr bwMode="auto">
                    <a:xfrm>
                      <a:off x="4360" y="1297"/>
                      <a:ext cx="38" cy="41"/>
                    </a:xfrm>
                    <a:custGeom>
                      <a:avLst/>
                      <a:gdLst/>
                      <a:ahLst/>
                      <a:cxnLst>
                        <a:cxn ang="0">
                          <a:pos x="38" y="0"/>
                        </a:cxn>
                        <a:cxn ang="0">
                          <a:pos x="38" y="0"/>
                        </a:cxn>
                        <a:cxn ang="0">
                          <a:pos x="0" y="41"/>
                        </a:cxn>
                      </a:cxnLst>
                      <a:rect l="0" t="0" r="r" b="b"/>
                      <a:pathLst>
                        <a:path w="38" h="41">
                          <a:moveTo>
                            <a:pt x="38" y="0"/>
                          </a:moveTo>
                          <a:cubicBezTo>
                            <a:pt x="38" y="0"/>
                            <a:pt x="38" y="0"/>
                            <a:pt x="38" y="0"/>
                          </a:cubicBezTo>
                          <a:cubicBezTo>
                            <a:pt x="17" y="0"/>
                            <a:pt x="0" y="18"/>
                            <a:pt x="0" y="41"/>
                          </a:cubicBezTo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1814" name="Group 1908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19" y="1287"/>
                      <a:ext cx="276" cy="21"/>
                      <a:chOff x="4119" y="1287"/>
                      <a:chExt cx="276" cy="21"/>
                    </a:xfrm>
                  </p:grpSpPr>
                  <p:sp>
                    <p:nvSpPr>
                      <p:cNvPr id="2089" name="Rectangle 189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19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90" name="Rectangle 189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23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78787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91" name="Rectangle 189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26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7A7A7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92" name="Rectangle 189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29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7C7C7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93" name="Rectangle 189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3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7E7E7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94" name="Rectangle 189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34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95" name="Rectangle 189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3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2828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96" name="Rectangle 189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4848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97" name="Rectangle 189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86868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98" name="Rectangle 189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8888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99" name="Rectangle 189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A8A8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00" name="Rectangle 189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7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C8C8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01" name="Rectangle 189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9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8E8E8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02" name="Rectangle 189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0909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03" name="Rectangle 189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2929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04" name="Rectangle 189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4949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05" name="Rectangle 189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5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6969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06" name="Rectangle 189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6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8989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07" name="Rectangle 189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A9A9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08" name="Rectangle 189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9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C9C9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09" name="Rectangle 189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1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E9E9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10" name="Rectangle 189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0A0A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11" name="Rectangle 189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A2A2A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12" name="Rectangle 189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5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4A4A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13" name="Rectangle 189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6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6A6A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14" name="Rectangle 189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8A8A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15" name="Rectangle 189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AAAA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16" name="Rectangle 189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9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ACACA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17" name="Rectangle 189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1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EAEA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18" name="Rectangle 189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0B0B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19" name="Rectangle 189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B2B2B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20" name="Rectangle 189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5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4B4B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21" name="Rectangle 189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6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6B6B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22" name="Rectangle 189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8B8B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23" name="Rectangle 189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BABAB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24" name="Rectangle 189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0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CBCB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25" name="Rectangle 189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1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EBEB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26" name="Rectangle 189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27" name="Rectangle 189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2C2C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28" name="Rectangle 189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4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C4C4C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29" name="Rectangle 189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6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6C6C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30" name="Rectangle 189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8C8C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31" name="Rectangle 189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CACAC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32" name="Rectangle 189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0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CCCC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33" name="Rectangle 189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CECEC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34" name="Rectangle 189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0D0D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35" name="Rectangle 189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4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2D2D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36" name="Rectangle 189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4D4D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37" name="Rectangle 189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6D6D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38" name="Rectangle 189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8D8D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39" name="Rectangle 190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9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ADAD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40" name="Rectangle 190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CDCD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41" name="Rectangle 190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EDED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42" name="Rectangle 190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4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0E0E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43" name="Rectangle 190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6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2E2E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44" name="Rectangle 190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4E4E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45" name="Rectangle 190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0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E6E6E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46" name="Rectangle 190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8E8E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47" name="Rectangle 190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48" name="Rectangle 190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5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ECECE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49" name="Rectangle 190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8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EEEEE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50" name="Rectangle 190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F0F0F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51" name="Rectangle 190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3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52" name="Rectangle 190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6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F4F4F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53" name="Rectangle 190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30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F6F6F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54" name="Rectangle 190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33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F8F8F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55" name="Rectangle 190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37" y="1287"/>
                        <a:ext cx="5" cy="21"/>
                      </a:xfrm>
                      <a:prstGeom prst="rect">
                        <a:avLst/>
                      </a:prstGeom>
                      <a:solidFill>
                        <a:srgbClr val="FAFAF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56" name="Rectangle 190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42" y="1287"/>
                        <a:ext cx="7" cy="21"/>
                      </a:xfrm>
                      <a:prstGeom prst="rect">
                        <a:avLst/>
                      </a:prstGeom>
                      <a:solidFill>
                        <a:srgbClr val="FCFCF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57" name="Rectangle 190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49" y="1287"/>
                        <a:ext cx="20" cy="21"/>
                      </a:xfrm>
                      <a:prstGeom prst="rect">
                        <a:avLst/>
                      </a:prstGeom>
                      <a:solidFill>
                        <a:srgbClr val="FEFEF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58" name="Rectangle 190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69" y="1287"/>
                        <a:ext cx="6" cy="21"/>
                      </a:xfrm>
                      <a:prstGeom prst="rect">
                        <a:avLst/>
                      </a:prstGeom>
                      <a:solidFill>
                        <a:srgbClr val="FCFCF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59" name="Rectangle 190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5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FAFAF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60" name="Rectangle 190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9" y="1287"/>
                        <a:ext cx="5" cy="21"/>
                      </a:xfrm>
                      <a:prstGeom prst="rect">
                        <a:avLst/>
                      </a:prstGeom>
                      <a:solidFill>
                        <a:srgbClr val="F8F8F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61" name="Rectangle 190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4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F6F6F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62" name="Rectangle 190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7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F4F4F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63" name="Rectangle 190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64" name="Rectangle 190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2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F0F0F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65" name="Rectangle 190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4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EEEEE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66" name="Rectangle 190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7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ECECE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67" name="Rectangle 190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68" name="Rectangle 190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E8E8E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69" name="Rectangle 190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6E6E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70" name="Rectangle 190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4E4E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71" name="Rectangle 190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7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2E2E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72" name="Rectangle 190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9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E0E0E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73" name="Rectangle 190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1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EDED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74" name="Rectangle 190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2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CDCD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75" name="Rectangle 190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4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ADAD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76" name="Rectangle 190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8D8D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77" name="Rectangle 190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6D6D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78" name="Rectangle 190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4D4D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79" name="Rectangle 190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9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D2D2D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80" name="Rectangle 190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1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D0D0D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81" name="Rectangle 190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ECEC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82" name="Rectangle 190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CCCCC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83" name="Rectangle 190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5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ACAC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84" name="Rectangle 190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6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C8C8C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85" name="Rectangle 190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6C6C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86" name="Rectangle 190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9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4C4C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87" name="Rectangle 190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0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C2C2C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88" name="Rectangle 190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89" name="Rectangle 190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EBEB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90" name="Rectangle 190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4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CBCB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91" name="Rectangle 190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BABAB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92" name="Rectangle 190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8B8B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93" name="Rectangle 190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6B6B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94" name="Rectangle 190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9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4B4B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95" name="Rectangle 190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0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B2B2B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96" name="Rectangle 190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B0B0B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97" name="Rectangle 190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EAEA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98" name="Rectangle 190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4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CACA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199" name="Rectangle 190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5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AAAA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00" name="Rectangle 190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6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A8A8A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01" name="Rectangle 190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8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6A6A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02" name="Rectangle 190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9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4A4A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03" name="Rectangle 190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5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A2A2A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04" name="Rectangle 190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5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A0A0A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05" name="Rectangle 190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5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E9E9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06" name="Rectangle 190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55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C9C9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07" name="Rectangle 190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56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A9A9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08" name="Rectangle 190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57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8989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09" name="Rectangle 190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58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6969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10" name="Rectangle 190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60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4949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11" name="Rectangle 190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6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92929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12" name="Rectangle 190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63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90909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13" name="Rectangle 190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64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E8E8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14" name="Rectangle 190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66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8C8C8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15" name="Rectangle 190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67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8A8A8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16" name="Rectangle 190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70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8888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17" name="Rectangle 190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72" y="1287"/>
                        <a:ext cx="1" cy="21"/>
                      </a:xfrm>
                      <a:prstGeom prst="rect">
                        <a:avLst/>
                      </a:prstGeom>
                      <a:solidFill>
                        <a:srgbClr val="86868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18" name="Rectangle 190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7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4848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19" name="Rectangle 190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75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82828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20" name="Rectangle 190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77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21" name="Rectangle 190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81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7E7E7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22" name="Rectangle 190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83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7C7C7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23" name="Rectangle 190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86" y="1287"/>
                        <a:ext cx="3" cy="21"/>
                      </a:xfrm>
                      <a:prstGeom prst="rect">
                        <a:avLst/>
                      </a:prstGeom>
                      <a:solidFill>
                        <a:srgbClr val="7A7A7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24" name="Rectangle 190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89" y="1287"/>
                        <a:ext cx="4" cy="21"/>
                      </a:xfrm>
                      <a:prstGeom prst="rect">
                        <a:avLst/>
                      </a:prstGeom>
                      <a:solidFill>
                        <a:srgbClr val="78787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25" name="Rectangle 190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93" y="1287"/>
                        <a:ext cx="2" cy="21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226" name="Oval 190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19" y="1287"/>
                        <a:ext cx="276" cy="20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1815" name="Group 1922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42" y="1547"/>
                      <a:ext cx="210" cy="17"/>
                      <a:chOff x="4142" y="1547"/>
                      <a:chExt cx="210" cy="17"/>
                    </a:xfrm>
                  </p:grpSpPr>
                  <p:sp>
                    <p:nvSpPr>
                      <p:cNvPr id="1952" name="Rectangle 190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2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53" name="Rectangle 190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5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78787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54" name="Rectangle 190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7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7A7A7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55" name="Rectangle 190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0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7C7C7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56" name="Rectangle 190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2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7E7E7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57" name="Rectangle 190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58" name="Rectangle 190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6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2828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59" name="Rectangle 190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4848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60" name="Rectangle 190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9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6868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61" name="Rectangle 190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8888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62" name="Rectangle 190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A8A8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63" name="Rectangle 191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C8C8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64" name="Rectangle 191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E8E8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65" name="Rectangle 191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1919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66" name="Rectangle 191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3939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67" name="Rectangle 191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8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95959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68" name="Rectangle 191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8989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69" name="Rectangle 191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A9A9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70" name="Rectangle 191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C9C9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71" name="Rectangle 191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E9E9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72" name="Rectangle 191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0A0A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73" name="Rectangle 191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5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A2A2A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74" name="Rectangle 191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4A4A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75" name="Rectangle 191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7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A7A7A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76" name="Rectangle 191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9A9A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77" name="Rectangle 191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BABA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78" name="Rectangle 191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DADA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79" name="Rectangle 191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FAFA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80" name="Rectangle 191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1B1B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81" name="Rectangle 191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3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B3B3B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82" name="Rectangle 19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5B5B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83" name="Rectangle 19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7B7B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84" name="Rectangle 191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9B9B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85" name="Rectangle 191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BBBB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86" name="Rectangle 191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DBDB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87" name="Rectangle 191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88" name="Rectangle 191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1C1C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89" name="Rectangle 191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90" name="Rectangle 191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91" name="Rectangle 191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92" name="Rectangle 191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93" name="Rectangle 191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94" name="Rectangle 191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95" name="Rectangle 191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96" name="Rectangle 191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97" name="Rectangle 191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98" name="Rectangle 191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99" name="Rectangle 191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1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00" name="Rectangle 191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01" name="Rectangle 191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02" name="Rectangle 191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03" name="Rectangle 191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04" name="Rectangle 191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7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05" name="Rectangle 191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06" name="Rectangle 191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0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07" name="Rectangle 19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08" name="Rectangle 191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09" name="Rectangle 191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10" name="Rectangle 191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6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11" name="Rectangle 191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8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12" name="Rectangle 191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13" name="Rectangle 191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1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14" name="Rectangle 191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15" name="Rectangle 191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6" y="1547"/>
                        <a:ext cx="4" cy="17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16" name="Rectangle 191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30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17" name="Rectangle 191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33" y="1547"/>
                        <a:ext cx="5" cy="17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18" name="Rectangle 191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38" y="1547"/>
                        <a:ext cx="7" cy="17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19" name="Rectangle 191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45" y="1547"/>
                        <a:ext cx="8" cy="1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20" name="Rectangle 191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53" y="1547"/>
                        <a:ext cx="5" cy="17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21" name="Rectangle 191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58" y="1547"/>
                        <a:ext cx="4" cy="17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22" name="Rectangle 191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62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23" name="Rectangle 191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65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24" name="Rectangle 191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68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25" name="Rectangle 191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0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26" name="Rectangle 191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2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27" name="Rectangle 191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28" name="Rectangle 191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6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29" name="Rectangle 191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8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30" name="Rectangle 191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31" name="Rectangle 191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32" name="Rectangle 191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2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33" name="Rectangle 191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34" name="Rectangle 191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35" name="Rectangle 191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6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36" name="Rectangle 191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37" name="Rectangle 191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38" name="Rectangle 191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39" name="Rectangle 191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40" name="Rectangle 191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41" name="Rectangle 191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42" name="Rectangle 191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43" name="Rectangle 191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44" name="Rectangle 191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45" name="Rectangle 191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46" name="Rectangle 191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8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47" name="Rectangle 191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48" name="Rectangle 191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49" name="Rectangle 191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50" name="Rectangle 191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C1C1C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51" name="Rectangle 191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52" name="Rectangle 191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DBDB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53" name="Rectangle 191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5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BBBBB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54" name="Rectangle 191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9B9B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55" name="Rectangle 191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7B7B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56" name="Rectangle 191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5B5B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57" name="Rectangle 191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3B3B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58" name="Rectangle 191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B1B1B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59" name="Rectangle 191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FAFA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60" name="Rectangle 191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DADA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61" name="Rectangle 191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3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BABA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62" name="Rectangle 191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9A9A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63" name="Rectangle 192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7A7A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64" name="Rectangle 192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5A5A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65" name="Rectangle 192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3A3A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66" name="Rectangle 192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A1A1A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67" name="Rectangle 192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F9F9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68" name="Rectangle 192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0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D9D9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69" name="Rectangle 192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1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B9B9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70" name="Rectangle 192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2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9999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71" name="Rectangle 192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3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96969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72" name="Rectangle 192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5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4949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73" name="Rectangle 192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6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2929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74" name="Rectangle 192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7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90909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75" name="Rectangle 192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8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E8E8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76" name="Rectangle 192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9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C8C8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77" name="Rectangle 192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0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A8A8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78" name="Rectangle 192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2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8888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79" name="Rectangle 192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4" y="1547"/>
                        <a:ext cx="1" cy="17"/>
                      </a:xfrm>
                      <a:prstGeom prst="rect">
                        <a:avLst/>
                      </a:prstGeom>
                      <a:solidFill>
                        <a:srgbClr val="86868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80" name="Rectangle 192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4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4848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81" name="Rectangle 192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6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2828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82" name="Rectangle 192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8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83" name="Rectangle 192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0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7E7E7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84" name="Rectangle 192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2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7C7C7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85" name="Rectangle 192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4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7A7A7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86" name="Rectangle 192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7" y="1547"/>
                        <a:ext cx="3" cy="17"/>
                      </a:xfrm>
                      <a:prstGeom prst="rect">
                        <a:avLst/>
                      </a:prstGeom>
                      <a:solidFill>
                        <a:srgbClr val="78787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87" name="Rectangle 192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50" y="1547"/>
                        <a:ext cx="2" cy="17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2088" name="Oval 192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2" y="1547"/>
                        <a:ext cx="209" cy="16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1816" name="Group 1936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43" y="1545"/>
                      <a:ext cx="207" cy="17"/>
                      <a:chOff x="4143" y="1545"/>
                      <a:chExt cx="207" cy="17"/>
                    </a:xfrm>
                  </p:grpSpPr>
                  <p:sp>
                    <p:nvSpPr>
                      <p:cNvPr id="1817" name="Rectangle 192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3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18" name="Rectangle 192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6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78787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19" name="Rectangle 192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9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7A7A7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20" name="Rectangle 192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1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7C7C7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21" name="Rectangle 192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3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7E7E7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22" name="Rectangle 192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5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23" name="Rectangle 192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7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2828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24" name="Rectangle 192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9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4848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25" name="Rectangle 192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6868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26" name="Rectangle 192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1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8888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27" name="Rectangle 192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3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A8A8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28" name="Rectangle 192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C8C8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29" name="Rectangle 192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E8E8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30" name="Rectangle 192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0909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31" name="Rectangle 192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2929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32" name="Rectangle 192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6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4949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33" name="Rectangle 192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0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96969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34" name="Rectangle 192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8989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35" name="Rectangle 192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A9A9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36" name="Rectangle 192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C9C9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37" name="Rectangle 192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E9E9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38" name="Rectangle 192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0A0A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39" name="Rectangle 192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2A2A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40" name="Rectangle 192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4A4A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41" name="Rectangle 192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6A6A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42" name="Rectangle 192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7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8A8A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43" name="Rectangle 192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AAAA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44" name="Rectangle 192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CACA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45" name="Rectangle 192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EAEA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46" name="Rectangle 192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0B0B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47" name="Rectangle 192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2B2B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48" name="Rectangle 192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4B4B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49" name="Rectangle 192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6B6B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50" name="Rectangle 192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8B8B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51" name="Rectangle 192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ABAB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52" name="Rectangle 192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DBDB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53" name="Rectangle 192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54" name="Rectangle 192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1C1C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55" name="Rectangle 192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4C4C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56" name="Rectangle 192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6C6C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57" name="Rectangle 192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8C8C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58" name="Rectangle 192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ACAC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59" name="Rectangle 192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CCCC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60" name="Rectangle 192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7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CECEC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61" name="Rectangle 192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0D0D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62" name="Rectangle 192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2D2D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63" name="Rectangle 192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0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D4D4D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64" name="Rectangle 192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6D6D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65" name="Rectangle 192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8D8D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66" name="Rectangle 192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ADAD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67" name="Rectangle 192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CDCD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68" name="Rectangle 192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EDED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69" name="Rectangle 192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0E0E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70" name="Rectangle 192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08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2E2E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71" name="Rectangle 192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4E4E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72" name="Rectangle 192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1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6E6E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73" name="Rectangle 192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8E8E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74" name="Rectangle 192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75" name="Rectangle 192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5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CECE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76" name="Rectangle 192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17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EEEEE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77" name="Rectangle 192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F0F0F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78" name="Rectangle 192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1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79" name="Rectangle 192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4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F4F4F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80" name="Rectangle 192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6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F6F6F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81" name="Rectangle 192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8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F8F8F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82" name="Rectangle 192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31" y="1545"/>
                        <a:ext cx="5" cy="17"/>
                      </a:xfrm>
                      <a:prstGeom prst="rect">
                        <a:avLst/>
                      </a:prstGeom>
                      <a:solidFill>
                        <a:srgbClr val="FAFAF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83" name="Rectangle 192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36" y="1545"/>
                        <a:ext cx="5" cy="17"/>
                      </a:xfrm>
                      <a:prstGeom prst="rect">
                        <a:avLst/>
                      </a:prstGeom>
                      <a:solidFill>
                        <a:srgbClr val="FCFCF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84" name="Rectangle 192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41" y="1545"/>
                        <a:ext cx="14" cy="17"/>
                      </a:xfrm>
                      <a:prstGeom prst="rect">
                        <a:avLst/>
                      </a:prstGeom>
                      <a:solidFill>
                        <a:srgbClr val="FEFEF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85" name="Rectangle 192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55" y="1545"/>
                        <a:ext cx="5" cy="17"/>
                      </a:xfrm>
                      <a:prstGeom prst="rect">
                        <a:avLst/>
                      </a:prstGeom>
                      <a:solidFill>
                        <a:srgbClr val="FCFCF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86" name="Rectangle 192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60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FAFAF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87" name="Rectangle 192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63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F8F8F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88" name="Rectangle 192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66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F6F6F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89" name="Rectangle 192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69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F4F4F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90" name="Rectangle 193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1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91" name="Rectangle 193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F0F0F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92" name="Rectangle 193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4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EEEEE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93" name="Rectangle 193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7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CECE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94" name="Rectangle 193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7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95" name="Rectangle 193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8E8E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96" name="Rectangle 193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6E6E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97" name="Rectangle 193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2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E4E4E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98" name="Rectangle 193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2E2E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899" name="Rectangle 193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E0E0E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00" name="Rectangle 193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6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DEDED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01" name="Rectangle 193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CDCD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02" name="Rectangle 193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8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ADAD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03" name="Rectangle 193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8D8D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04" name="Rectangle 193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6D6D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05" name="Rectangle 193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4D4D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06" name="Rectangle 193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D2D2D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07" name="Rectangle 193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4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D0D0D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08" name="Rectangle 193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ECEC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09" name="Rectangle 193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CCCC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10" name="Rectangle 193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ACAC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11" name="Rectangle 193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8C8C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12" name="Rectangle 193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99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C6C6C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13" name="Rectangle 193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14" name="Rectangle 193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C1C1C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15" name="Rectangle 193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2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16" name="Rectangle 193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DBDB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17" name="Rectangle 193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4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BBBBB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18" name="Rectangle 193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9B9B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19" name="Rectangle 193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7B7B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20" name="Rectangle 193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7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B4B4B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21" name="Rectangle 193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0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2B2B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22" name="Rectangle 193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B0B0B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23" name="Rectangle 193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DADA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24" name="Rectangle 193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BABA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25" name="Rectangle 193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9A9A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26" name="Rectangle 193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4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7A7A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27" name="Rectangle 193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5A5A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28" name="Rectangle 193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3A3A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29" name="Rectangle 193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A1A1A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30" name="Rectangle 193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F9F9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31" name="Rectangle 193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1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D9D9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32" name="Rectangle 193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0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B9B9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33" name="Rectangle 193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8989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34" name="Rectangle 193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6969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35" name="Rectangle 193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3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4949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36" name="Rectangle 193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4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92929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37" name="Rectangle 193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6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90909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38" name="Rectangle 193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7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E8E8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39" name="Rectangle 193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8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C8C8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40" name="Rectangle 193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29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A8A8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41" name="Rectangle 193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1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8888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42" name="Rectangle 193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2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6868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43" name="Rectangle 193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3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848484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44" name="Rectangle 193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5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828282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45" name="Rectangle 193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6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46" name="Rectangle 193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3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7E7E7E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47" name="Rectangle 193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0" y="1545"/>
                        <a:ext cx="3" cy="17"/>
                      </a:xfrm>
                      <a:prstGeom prst="rect">
                        <a:avLst/>
                      </a:prstGeom>
                      <a:solidFill>
                        <a:srgbClr val="7C7C7C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48" name="Rectangle 193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3" y="1545"/>
                        <a:ext cx="2" cy="17"/>
                      </a:xfrm>
                      <a:prstGeom prst="rect">
                        <a:avLst/>
                      </a:prstGeom>
                      <a:solidFill>
                        <a:srgbClr val="7A7A7A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49" name="Rectangle 193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5" y="1545"/>
                        <a:ext cx="4" cy="17"/>
                      </a:xfrm>
                      <a:prstGeom prst="rect">
                        <a:avLst/>
                      </a:prstGeom>
                      <a:solidFill>
                        <a:srgbClr val="787878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50" name="Rectangle 193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49" y="1545"/>
                        <a:ext cx="1" cy="17"/>
                      </a:xfrm>
                      <a:prstGeom prst="rect">
                        <a:avLst/>
                      </a:prstGeom>
                      <a:solidFill>
                        <a:srgbClr val="767676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951" name="Oval 193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43" y="1545"/>
                        <a:ext cx="207" cy="17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68" name="Group 19466"/>
                  <p:cNvGrpSpPr>
                    <a:grpSpLocks/>
                  </p:cNvGrpSpPr>
                  <p:nvPr/>
                </p:nvGrpSpPr>
                <p:grpSpPr bwMode="auto">
                  <a:xfrm>
                    <a:off x="6646580" y="2427288"/>
                    <a:ext cx="192033" cy="33338"/>
                    <a:chOff x="4188" y="1529"/>
                    <a:chExt cx="121" cy="21"/>
                  </a:xfrm>
                </p:grpSpPr>
                <p:sp>
                  <p:nvSpPr>
                    <p:cNvPr id="1708" name="Rectangle 193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8" y="1529"/>
                      <a:ext cx="5" cy="2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09" name="Rectangle 193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3" y="1529"/>
                      <a:ext cx="6" cy="21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10" name="Rectangle 193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9" y="1529"/>
                      <a:ext cx="4" cy="21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11" name="Rectangle 193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3" y="1529"/>
                      <a:ext cx="4" cy="21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12" name="Rectangle 193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7" y="1529"/>
                      <a:ext cx="3" cy="21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13" name="Rectangle 19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0" y="1529"/>
                      <a:ext cx="2" cy="21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14" name="Rectangle 193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2" y="1529"/>
                      <a:ext cx="3" cy="21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15" name="Rectangle 193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5" y="1529"/>
                      <a:ext cx="2" cy="21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16" name="Rectangle 193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7" y="1529"/>
                      <a:ext cx="2" cy="21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17" name="Rectangle 193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9" y="1529"/>
                      <a:ext cx="1" cy="21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18" name="Rectangle 193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0" y="1529"/>
                      <a:ext cx="2" cy="21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19" name="Rectangle 193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2" y="1529"/>
                      <a:ext cx="2" cy="21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20" name="Rectangle 193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1529"/>
                      <a:ext cx="1" cy="21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21" name="Rectangle 193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5" y="1529"/>
                      <a:ext cx="1" cy="21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22" name="Rectangle 193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529"/>
                      <a:ext cx="2" cy="21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23" name="Rectangle 193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8" y="1529"/>
                      <a:ext cx="1" cy="21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24" name="Rectangle 193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9" y="1529"/>
                      <a:ext cx="2" cy="21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25" name="Rectangle 193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1" y="1529"/>
                      <a:ext cx="1" cy="21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26" name="Rectangle 193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2" y="1529"/>
                      <a:ext cx="1" cy="21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27" name="Rectangle 193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3" y="1529"/>
                      <a:ext cx="1" cy="21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28" name="Rectangle 193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4" y="1529"/>
                      <a:ext cx="2" cy="21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29" name="Rectangle 193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6" y="1529"/>
                      <a:ext cx="1" cy="21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30" name="Rectangle 193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7" y="1529"/>
                      <a:ext cx="1" cy="21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31" name="Rectangle 193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7" y="1529"/>
                      <a:ext cx="1" cy="2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32" name="Rectangle 193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8" y="1529"/>
                      <a:ext cx="2" cy="21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33" name="Rectangle 193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0" y="1529"/>
                      <a:ext cx="1" cy="21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34" name="Rectangle 193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1" y="1529"/>
                      <a:ext cx="1" cy="21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35" name="Rectangle 193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2" y="1529"/>
                      <a:ext cx="1" cy="21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36" name="Rectangle 193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2" y="1529"/>
                      <a:ext cx="1" cy="21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37" name="Rectangle 193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3" y="1529"/>
                      <a:ext cx="1" cy="21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38" name="Rectangle 193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4" y="1529"/>
                      <a:ext cx="1" cy="21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39" name="Rectangle 193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5" y="1529"/>
                      <a:ext cx="2" cy="21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40" name="Rectangle 193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7" y="1529"/>
                      <a:ext cx="1" cy="21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41" name="Rectangle 193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7" y="1529"/>
                      <a:ext cx="1" cy="21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42" name="Rectangle 193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8" y="1529"/>
                      <a:ext cx="1" cy="21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43" name="Rectangle 193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9" y="1529"/>
                      <a:ext cx="1" cy="21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44" name="Rectangle 194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0" y="1529"/>
                      <a:ext cx="1" cy="21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45" name="Rectangle 194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1" y="1529"/>
                      <a:ext cx="1" cy="21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46" name="Rectangle 194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2" y="1529"/>
                      <a:ext cx="1" cy="21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47" name="Rectangle 194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3" y="1529"/>
                      <a:ext cx="1" cy="2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48" name="Rectangle 194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3" y="1529"/>
                      <a:ext cx="1" cy="2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49" name="Rectangle 194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4" y="1529"/>
                      <a:ext cx="1" cy="2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50" name="Rectangle 194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5" y="1529"/>
                      <a:ext cx="1" cy="2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51" name="Rectangle 194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6" y="1529"/>
                      <a:ext cx="1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52" name="Rectangle 194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7" y="1529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53" name="Rectangle 194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8" y="1529"/>
                      <a:ext cx="1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54" name="Rectangle 194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8" y="1529"/>
                      <a:ext cx="1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55" name="Rectangle 194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9" y="1529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56" name="Rectangle 194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0" y="1529"/>
                      <a:ext cx="1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57" name="Rectangle 194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1" y="1529"/>
                      <a:ext cx="1" cy="21"/>
                    </a:xfrm>
                    <a:prstGeom prst="rect">
                      <a:avLst/>
                    </a:prstGeom>
                    <a:solidFill>
                      <a:srgbClr val="9B9B9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58" name="Rectangle 194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2" y="1529"/>
                      <a:ext cx="1" cy="21"/>
                    </a:xfrm>
                    <a:prstGeom prst="rect">
                      <a:avLst/>
                    </a:prstGeom>
                    <a:solidFill>
                      <a:srgbClr val="99999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59" name="Rectangle 194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3" y="1529"/>
                      <a:ext cx="1" cy="21"/>
                    </a:xfrm>
                    <a:prstGeom prst="rect">
                      <a:avLst/>
                    </a:prstGeom>
                    <a:solidFill>
                      <a:srgbClr val="97979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60" name="Rectangle 194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4" y="1529"/>
                      <a:ext cx="1" cy="21"/>
                    </a:xfrm>
                    <a:prstGeom prst="rect">
                      <a:avLst/>
                    </a:prstGeom>
                    <a:solidFill>
                      <a:srgbClr val="95959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61" name="Rectangle 194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4" y="1529"/>
                      <a:ext cx="1" cy="21"/>
                    </a:xfrm>
                    <a:prstGeom prst="rect">
                      <a:avLst/>
                    </a:prstGeom>
                    <a:solidFill>
                      <a:srgbClr val="93939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62" name="Rectangle 194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5" y="1529"/>
                      <a:ext cx="1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63" name="Rectangle 194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6" y="1529"/>
                      <a:ext cx="1" cy="21"/>
                    </a:xfrm>
                    <a:prstGeom prst="rect">
                      <a:avLst/>
                    </a:prstGeom>
                    <a:solidFill>
                      <a:srgbClr val="8F8F8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64" name="Rectangle 194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7" y="1529"/>
                      <a:ext cx="1" cy="2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65" name="Rectangle 194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8" y="1529"/>
                      <a:ext cx="1" cy="2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66" name="Rectangle 194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8" y="1529"/>
                      <a:ext cx="1" cy="2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67" name="Rectangle 194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9" y="1529"/>
                      <a:ext cx="1" cy="2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68" name="Rectangle 194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0" y="1529"/>
                      <a:ext cx="1" cy="21"/>
                    </a:xfrm>
                    <a:prstGeom prst="rect">
                      <a:avLst/>
                    </a:prstGeom>
                    <a:solidFill>
                      <a:srgbClr val="83838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69" name="Rectangle 194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1" y="1529"/>
                      <a:ext cx="1" cy="21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70" name="Rectangle 194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2" y="1529"/>
                      <a:ext cx="1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71" name="Rectangle 194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3" y="1529"/>
                      <a:ext cx="1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72" name="Rectangle 194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4" y="1529"/>
                      <a:ext cx="1" cy="21"/>
                    </a:xfrm>
                    <a:prstGeom prst="rect">
                      <a:avLst/>
                    </a:prstGeom>
                    <a:solidFill>
                      <a:srgbClr val="79797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73" name="Rectangle 194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4" y="1529"/>
                      <a:ext cx="1" cy="21"/>
                    </a:xfrm>
                    <a:prstGeom prst="rect">
                      <a:avLst/>
                    </a:prstGeom>
                    <a:solidFill>
                      <a:srgbClr val="77777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74" name="Rectangle 194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5" y="1529"/>
                      <a:ext cx="1" cy="21"/>
                    </a:xfrm>
                    <a:prstGeom prst="rect">
                      <a:avLst/>
                    </a:prstGeom>
                    <a:solidFill>
                      <a:srgbClr val="74747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75" name="Rectangle 194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6" y="1529"/>
                      <a:ext cx="1" cy="21"/>
                    </a:xfrm>
                    <a:prstGeom prst="rect">
                      <a:avLst/>
                    </a:prstGeom>
                    <a:solidFill>
                      <a:srgbClr val="72727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76" name="Rectangle 194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7" y="1529"/>
                      <a:ext cx="2" cy="21"/>
                    </a:xfrm>
                    <a:prstGeom prst="rect">
                      <a:avLst/>
                    </a:prstGeom>
                    <a:solidFill>
                      <a:srgbClr val="6F6F6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77" name="Rectangle 194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9" y="1529"/>
                      <a:ext cx="1" cy="21"/>
                    </a:xfrm>
                    <a:prstGeom prst="rect">
                      <a:avLst/>
                    </a:prstGeom>
                    <a:solidFill>
                      <a:srgbClr val="6D6D6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78" name="Rectangle 194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0" y="1529"/>
                      <a:ext cx="1" cy="21"/>
                    </a:xfrm>
                    <a:prstGeom prst="rect">
                      <a:avLst/>
                    </a:prstGeom>
                    <a:solidFill>
                      <a:srgbClr val="6A6A6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79" name="Rectangle 194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0" y="1529"/>
                      <a:ext cx="1" cy="21"/>
                    </a:xfrm>
                    <a:prstGeom prst="rect">
                      <a:avLst/>
                    </a:prstGeom>
                    <a:solidFill>
                      <a:srgbClr val="68686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80" name="Rectangle 194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1" y="1529"/>
                      <a:ext cx="1" cy="21"/>
                    </a:xfrm>
                    <a:prstGeom prst="rect">
                      <a:avLst/>
                    </a:prstGeom>
                    <a:solidFill>
                      <a:srgbClr val="66666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81" name="Rectangle 194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2" y="1529"/>
                      <a:ext cx="1" cy="21"/>
                    </a:xfrm>
                    <a:prstGeom prst="rect">
                      <a:avLst/>
                    </a:prstGeom>
                    <a:solidFill>
                      <a:srgbClr val="64646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82" name="Rectangle 194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3" y="1529"/>
                      <a:ext cx="1" cy="21"/>
                    </a:xfrm>
                    <a:prstGeom prst="rect">
                      <a:avLst/>
                    </a:prstGeom>
                    <a:solidFill>
                      <a:srgbClr val="62626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83" name="Rectangle 194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4" y="1529"/>
                      <a:ext cx="1" cy="21"/>
                    </a:xfrm>
                    <a:prstGeom prst="rect">
                      <a:avLst/>
                    </a:prstGeom>
                    <a:solidFill>
                      <a:srgbClr val="60606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84" name="Rectangle 194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4" y="1529"/>
                      <a:ext cx="1" cy="21"/>
                    </a:xfrm>
                    <a:prstGeom prst="rect">
                      <a:avLst/>
                    </a:prstGeom>
                    <a:solidFill>
                      <a:srgbClr val="5E5E5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85" name="Rectangle 194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5" y="1529"/>
                      <a:ext cx="1" cy="21"/>
                    </a:xfrm>
                    <a:prstGeom prst="rect">
                      <a:avLst/>
                    </a:prstGeom>
                    <a:solidFill>
                      <a:srgbClr val="5C5C5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86" name="Rectangle 194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6" y="1529"/>
                      <a:ext cx="1" cy="21"/>
                    </a:xfrm>
                    <a:prstGeom prst="rect">
                      <a:avLst/>
                    </a:prstGeom>
                    <a:solidFill>
                      <a:srgbClr val="5A5A5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87" name="Rectangle 194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7" y="1529"/>
                      <a:ext cx="1" cy="21"/>
                    </a:xfrm>
                    <a:prstGeom prst="rect">
                      <a:avLst/>
                    </a:prstGeom>
                    <a:solidFill>
                      <a:srgbClr val="57575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88" name="Rectangle 194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8" y="1529"/>
                      <a:ext cx="1" cy="21"/>
                    </a:xfrm>
                    <a:prstGeom prst="rect">
                      <a:avLst/>
                    </a:prstGeom>
                    <a:solidFill>
                      <a:srgbClr val="55555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89" name="Rectangle 194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9" y="1529"/>
                      <a:ext cx="1" cy="21"/>
                    </a:xfrm>
                    <a:prstGeom prst="rect">
                      <a:avLst/>
                    </a:prstGeom>
                    <a:solidFill>
                      <a:srgbClr val="53535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90" name="Rectangle 194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9" y="1529"/>
                      <a:ext cx="2" cy="21"/>
                    </a:xfrm>
                    <a:prstGeom prst="rect">
                      <a:avLst/>
                    </a:prstGeom>
                    <a:solidFill>
                      <a:srgbClr val="51515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91" name="Rectangle 194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1" y="1529"/>
                      <a:ext cx="1" cy="21"/>
                    </a:xfrm>
                    <a:prstGeom prst="rect">
                      <a:avLst/>
                    </a:prstGeom>
                    <a:solidFill>
                      <a:srgbClr val="4E4E4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92" name="Rectangle 194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1" y="1529"/>
                      <a:ext cx="1" cy="21"/>
                    </a:xfrm>
                    <a:prstGeom prst="rect">
                      <a:avLst/>
                    </a:prstGeom>
                    <a:solidFill>
                      <a:srgbClr val="4C4C4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93" name="Rectangle 194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2" y="1529"/>
                      <a:ext cx="1" cy="21"/>
                    </a:xfrm>
                    <a:prstGeom prst="rect">
                      <a:avLst/>
                    </a:prstGeom>
                    <a:solidFill>
                      <a:srgbClr val="4A4A4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94" name="Rectangle 194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3" y="1529"/>
                      <a:ext cx="2" cy="21"/>
                    </a:xfrm>
                    <a:prstGeom prst="rect">
                      <a:avLst/>
                    </a:prstGeom>
                    <a:solidFill>
                      <a:srgbClr val="48484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95" name="Rectangle 194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5" y="1529"/>
                      <a:ext cx="1" cy="21"/>
                    </a:xfrm>
                    <a:prstGeom prst="rect">
                      <a:avLst/>
                    </a:prstGeom>
                    <a:solidFill>
                      <a:srgbClr val="46464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96" name="Rectangle 194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29"/>
                      <a:ext cx="1" cy="21"/>
                    </a:xfrm>
                    <a:prstGeom prst="rect">
                      <a:avLst/>
                    </a:prstGeom>
                    <a:solidFill>
                      <a:srgbClr val="43434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97" name="Rectangle 194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29"/>
                      <a:ext cx="1" cy="21"/>
                    </a:xfrm>
                    <a:prstGeom prst="rect">
                      <a:avLst/>
                    </a:prstGeom>
                    <a:solidFill>
                      <a:srgbClr val="41414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98" name="Rectangle 194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7" y="1529"/>
                      <a:ext cx="1" cy="21"/>
                    </a:xfrm>
                    <a:prstGeom prst="rect">
                      <a:avLst/>
                    </a:prstGeom>
                    <a:solidFill>
                      <a:srgbClr val="3F3F3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799" name="Rectangle 194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8" y="1529"/>
                      <a:ext cx="1" cy="21"/>
                    </a:xfrm>
                    <a:prstGeom prst="rect">
                      <a:avLst/>
                    </a:prstGeom>
                    <a:solidFill>
                      <a:srgbClr val="3D3D3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00" name="Rectangle 194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9" y="1529"/>
                      <a:ext cx="1" cy="21"/>
                    </a:xfrm>
                    <a:prstGeom prst="rect">
                      <a:avLst/>
                    </a:prstGeom>
                    <a:solidFill>
                      <a:srgbClr val="3B3B3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01" name="Rectangle 194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1529"/>
                      <a:ext cx="1" cy="21"/>
                    </a:xfrm>
                    <a:prstGeom prst="rect">
                      <a:avLst/>
                    </a:prstGeom>
                    <a:solidFill>
                      <a:srgbClr val="39393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02" name="Rectangle 194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1" y="1529"/>
                      <a:ext cx="1" cy="21"/>
                    </a:xfrm>
                    <a:prstGeom prst="rect">
                      <a:avLst/>
                    </a:prstGeom>
                    <a:solidFill>
                      <a:srgbClr val="37373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03" name="Rectangle 194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529"/>
                      <a:ext cx="1" cy="21"/>
                    </a:xfrm>
                    <a:prstGeom prst="rect">
                      <a:avLst/>
                    </a:prstGeom>
                    <a:solidFill>
                      <a:srgbClr val="35353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04" name="Rectangle 194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3" y="1529"/>
                      <a:ext cx="1" cy="21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05" name="Rectangle 194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1529"/>
                      <a:ext cx="1" cy="21"/>
                    </a:xfrm>
                    <a:prstGeom prst="rect">
                      <a:avLst/>
                    </a:prstGeom>
                    <a:solidFill>
                      <a:srgbClr val="30303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06" name="Rectangle 194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5" y="1529"/>
                      <a:ext cx="2" cy="21"/>
                    </a:xfrm>
                    <a:prstGeom prst="rect">
                      <a:avLst/>
                    </a:prstGeom>
                    <a:solidFill>
                      <a:srgbClr val="2E2E2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07" name="Rectangle 194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29"/>
                      <a:ext cx="1" cy="21"/>
                    </a:xfrm>
                    <a:prstGeom prst="rect">
                      <a:avLst/>
                    </a:prstGeom>
                    <a:solidFill>
                      <a:srgbClr val="2C2C2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08" name="Rectangle 194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29"/>
                      <a:ext cx="2" cy="21"/>
                    </a:xfrm>
                    <a:prstGeom prst="rect">
                      <a:avLst/>
                    </a:prstGeom>
                    <a:solidFill>
                      <a:srgbClr val="2A2A2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809" name="Freeform 19465"/>
                    <p:cNvSpPr>
                      <a:spLocks/>
                    </p:cNvSpPr>
                    <p:nvPr/>
                  </p:nvSpPr>
                  <p:spPr bwMode="auto">
                    <a:xfrm>
                      <a:off x="4188" y="1530"/>
                      <a:ext cx="120" cy="20"/>
                    </a:xfrm>
                    <a:custGeom>
                      <a:avLst/>
                      <a:gdLst/>
                      <a:ahLst/>
                      <a:cxnLst>
                        <a:cxn ang="0">
                          <a:pos x="89" y="0"/>
                        </a:cxn>
                        <a:cxn ang="0">
                          <a:pos x="0" y="90"/>
                        </a:cxn>
                        <a:cxn ang="0">
                          <a:pos x="89" y="179"/>
                        </a:cxn>
                        <a:cxn ang="0">
                          <a:pos x="964" y="179"/>
                        </a:cxn>
                        <a:cxn ang="0">
                          <a:pos x="1054" y="90"/>
                        </a:cxn>
                        <a:cxn ang="0">
                          <a:pos x="964" y="0"/>
                        </a:cxn>
                        <a:cxn ang="0">
                          <a:pos x="89" y="0"/>
                        </a:cxn>
                      </a:cxnLst>
                      <a:rect l="0" t="0" r="r" b="b"/>
                      <a:pathLst>
                        <a:path w="1054" h="179">
                          <a:moveTo>
                            <a:pt x="89" y="0"/>
                          </a:moveTo>
                          <a:cubicBezTo>
                            <a:pt x="40" y="0"/>
                            <a:pt x="0" y="40"/>
                            <a:pt x="0" y="90"/>
                          </a:cubicBezTo>
                          <a:cubicBezTo>
                            <a:pt x="0" y="139"/>
                            <a:pt x="40" y="179"/>
                            <a:pt x="89" y="179"/>
                          </a:cubicBezTo>
                          <a:lnTo>
                            <a:pt x="964" y="179"/>
                          </a:lnTo>
                          <a:cubicBezTo>
                            <a:pt x="1014" y="179"/>
                            <a:pt x="1054" y="139"/>
                            <a:pt x="1054" y="90"/>
                          </a:cubicBezTo>
                          <a:cubicBezTo>
                            <a:pt x="1054" y="40"/>
                            <a:pt x="1014" y="0"/>
                            <a:pt x="964" y="0"/>
                          </a:cubicBezTo>
                          <a:lnTo>
                            <a:pt x="89" y="0"/>
                          </a:lnTo>
                          <a:close/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69" name="Group 19543"/>
                  <p:cNvGrpSpPr>
                    <a:grpSpLocks/>
                  </p:cNvGrpSpPr>
                  <p:nvPr/>
                </p:nvGrpSpPr>
                <p:grpSpPr bwMode="auto">
                  <a:xfrm>
                    <a:off x="6353175" y="2474959"/>
                    <a:ext cx="790575" cy="254005"/>
                    <a:chOff x="4002" y="1559"/>
                    <a:chExt cx="498" cy="160"/>
                  </a:xfrm>
                </p:grpSpPr>
                <p:grpSp>
                  <p:nvGrpSpPr>
                    <p:cNvPr id="1632" name="Group 1953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02" y="1559"/>
                      <a:ext cx="498" cy="160"/>
                      <a:chOff x="4002" y="1559"/>
                      <a:chExt cx="498" cy="160"/>
                    </a:xfrm>
                  </p:grpSpPr>
                  <p:grpSp>
                    <p:nvGrpSpPr>
                      <p:cNvPr id="1641" name="Group 1952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002" y="1592"/>
                        <a:ext cx="498" cy="127"/>
                        <a:chOff x="4002" y="1592"/>
                        <a:chExt cx="498" cy="127"/>
                      </a:xfrm>
                    </p:grpSpPr>
                    <p:sp>
                      <p:nvSpPr>
                        <p:cNvPr id="1646" name="Rectangle 1946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592"/>
                          <a:ext cx="498" cy="4"/>
                        </a:xfrm>
                        <a:prstGeom prst="rect">
                          <a:avLst/>
                        </a:prstGeom>
                        <a:solidFill>
                          <a:srgbClr val="C3C3C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47" name="Rectangle 1946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596"/>
                          <a:ext cx="498" cy="4"/>
                        </a:xfrm>
                        <a:prstGeom prst="rect">
                          <a:avLst/>
                        </a:prstGeom>
                        <a:solidFill>
                          <a:srgbClr val="C5C5C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48" name="Rectangle 1946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00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7C7C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49" name="Rectangle 1947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02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C9C9C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50" name="Rectangle 1947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05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BCBC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51" name="Rectangle 1947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07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DCDC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52" name="Rectangle 1947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09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FCFC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53" name="Rectangle 1947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11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1D1D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54" name="Rectangle 1947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12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3D3D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55" name="Rectangle 1947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13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5D5D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56" name="Rectangle 1947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15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7D7D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57" name="Rectangle 1947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16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9D9D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58" name="Rectangle 1947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18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BDBD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59" name="Rectangle 1948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19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DDDD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60" name="Rectangle 1948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20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FDFD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61" name="Rectangle 1948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22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1E1E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62" name="Rectangle 1948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23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3E3E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63" name="Rectangle 1948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24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5E5E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64" name="Rectangle 1948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25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7E7E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65" name="Rectangle 1948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27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9E9E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66" name="Rectangle 1948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28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BEBE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67" name="Rectangle 1948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29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DEDE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68" name="Rectangle 1948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31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FEFE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69" name="Rectangle 1949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33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F1F1F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70" name="Rectangle 1949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34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F3F3F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71" name="Rectangle 1949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36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F5F5F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72" name="Rectangle 1949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38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F7F7F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73" name="Rectangle 1949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40"/>
                          <a:ext cx="498" cy="4"/>
                        </a:xfrm>
                        <a:prstGeom prst="rect">
                          <a:avLst/>
                        </a:prstGeom>
                        <a:solidFill>
                          <a:srgbClr val="F9F9F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74" name="Rectangle 1949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44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FBFBF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75" name="Rectangle 1949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47"/>
                          <a:ext cx="498" cy="6"/>
                        </a:xfrm>
                        <a:prstGeom prst="rect">
                          <a:avLst/>
                        </a:prstGeom>
                        <a:solidFill>
                          <a:srgbClr val="FDFDF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76" name="Rectangle 1949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53"/>
                          <a:ext cx="498" cy="8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77" name="Rectangle 1949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61"/>
                          <a:ext cx="498" cy="4"/>
                        </a:xfrm>
                        <a:prstGeom prst="rect">
                          <a:avLst/>
                        </a:prstGeom>
                        <a:solidFill>
                          <a:srgbClr val="FDFDF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78" name="Rectangle 1949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65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FBFBF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79" name="Rectangle 1950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68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F9F9F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80" name="Rectangle 1950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71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F7F7F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81" name="Rectangle 1950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73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F5F5F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82" name="Rectangle 1950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75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F3F3F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83" name="Rectangle 1950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76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F1F1F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84" name="Rectangle 1950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79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FEFE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85" name="Rectangle 1950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80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DEDE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86" name="Rectangle 1950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81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BEBE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87" name="Rectangle 1950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82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9E9E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88" name="Rectangle 1950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84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7E7E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89" name="Rectangle 1951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86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5E5E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90" name="Rectangle 1951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86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E3E3E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91" name="Rectangle 1951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88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E1E1E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92" name="Rectangle 1951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89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FDFD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93" name="Rectangle 195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91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DDDD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94" name="Rectangle 195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92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BDBD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95" name="Rectangle 195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93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9D9D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96" name="Rectangle 195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94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7D7D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97" name="Rectangle 1951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96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D5D5D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98" name="Rectangle 1951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97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3D3D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99" name="Rectangle 1952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699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D1D1D1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700" name="Rectangle 1952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701"/>
                          <a:ext cx="498" cy="1"/>
                        </a:xfrm>
                        <a:prstGeom prst="rect">
                          <a:avLst/>
                        </a:prstGeom>
                        <a:solidFill>
                          <a:srgbClr val="CFCFC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701" name="Rectangle 1952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702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DCDCD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702" name="Rectangle 1952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704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BCBCB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703" name="Rectangle 1952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706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C9C9C9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704" name="Rectangle 1952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709"/>
                          <a:ext cx="498" cy="3"/>
                        </a:xfrm>
                        <a:prstGeom prst="rect">
                          <a:avLst/>
                        </a:prstGeom>
                        <a:solidFill>
                          <a:srgbClr val="C7C7C7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705" name="Rectangle 1952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712"/>
                          <a:ext cx="498" cy="5"/>
                        </a:xfrm>
                        <a:prstGeom prst="rect">
                          <a:avLst/>
                        </a:prstGeom>
                        <a:solidFill>
                          <a:srgbClr val="C5C5C5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706" name="Rectangle 1952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717"/>
                          <a:ext cx="498" cy="2"/>
                        </a:xfrm>
                        <a:prstGeom prst="rect">
                          <a:avLst/>
                        </a:prstGeom>
                        <a:solidFill>
                          <a:srgbClr val="C3C3C3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707" name="Freeform 1952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002" y="1592"/>
                          <a:ext cx="497" cy="127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185" y="0"/>
                            </a:cxn>
                            <a:cxn ang="0">
                              <a:pos x="0" y="185"/>
                            </a:cxn>
                            <a:cxn ang="0">
                              <a:pos x="0" y="927"/>
                            </a:cxn>
                            <a:cxn ang="0">
                              <a:pos x="185" y="1112"/>
                            </a:cxn>
                            <a:cxn ang="0">
                              <a:pos x="4160" y="1112"/>
                            </a:cxn>
                            <a:cxn ang="0">
                              <a:pos x="4346" y="927"/>
                            </a:cxn>
                            <a:cxn ang="0">
                              <a:pos x="4346" y="185"/>
                            </a:cxn>
                            <a:cxn ang="0">
                              <a:pos x="4160" y="0"/>
                            </a:cxn>
                            <a:cxn ang="0">
                              <a:pos x="185" y="0"/>
                            </a:cxn>
                          </a:cxnLst>
                          <a:rect l="0" t="0" r="r" b="b"/>
                          <a:pathLst>
                            <a:path w="4346" h="1112">
                              <a:moveTo>
                                <a:pt x="185" y="0"/>
                              </a:moveTo>
                              <a:cubicBezTo>
                                <a:pt x="83" y="0"/>
                                <a:pt x="0" y="83"/>
                                <a:pt x="0" y="185"/>
                              </a:cubicBezTo>
                              <a:lnTo>
                                <a:pt x="0" y="927"/>
                              </a:lnTo>
                              <a:cubicBezTo>
                                <a:pt x="0" y="1029"/>
                                <a:pt x="83" y="1112"/>
                                <a:pt x="185" y="1112"/>
                              </a:cubicBezTo>
                              <a:lnTo>
                                <a:pt x="4160" y="1112"/>
                              </a:lnTo>
                              <a:cubicBezTo>
                                <a:pt x="4263" y="1112"/>
                                <a:pt x="4346" y="1029"/>
                                <a:pt x="4346" y="927"/>
                              </a:cubicBezTo>
                              <a:lnTo>
                                <a:pt x="4346" y="185"/>
                              </a:lnTo>
                              <a:cubicBezTo>
                                <a:pt x="4346" y="83"/>
                                <a:pt x="4263" y="0"/>
                                <a:pt x="4160" y="0"/>
                              </a:cubicBezTo>
                              <a:lnTo>
                                <a:pt x="185" y="0"/>
                              </a:lnTo>
                              <a:close/>
                            </a:path>
                          </a:pathLst>
                        </a:custGeom>
                        <a:noFill/>
                        <a:ln w="8" cap="rnd">
                          <a:solidFill>
                            <a:srgbClr val="333333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</p:grpSp>
                  <p:grpSp>
                    <p:nvGrpSpPr>
                      <p:cNvPr id="1642" name="Group 1953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002" y="1559"/>
                        <a:ext cx="495" cy="17"/>
                        <a:chOff x="4002" y="1559"/>
                        <a:chExt cx="495" cy="17"/>
                      </a:xfrm>
                    </p:grpSpPr>
                    <p:sp>
                      <p:nvSpPr>
                        <p:cNvPr id="1644" name="Rectangle 1953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559"/>
                          <a:ext cx="495" cy="17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1645" name="Rectangle 1953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02" y="1559"/>
                          <a:ext cx="495" cy="17"/>
                        </a:xfrm>
                        <a:prstGeom prst="rect">
                          <a:avLst/>
                        </a:prstGeom>
                        <a:noFill/>
                        <a:ln w="3" cap="rnd">
                          <a:solidFill>
                            <a:srgbClr val="333333"/>
                          </a:solidFill>
                          <a:prstDash val="solid"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defTabSz="914400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GB" sz="2000">
                            <a:solidFill>
                              <a:srgbClr val="000000"/>
                            </a:solidFill>
                            <a:latin typeface="Times New Roman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1643" name="Line 1953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021" y="1586"/>
                        <a:ext cx="464" cy="1"/>
                      </a:xfrm>
                      <a:prstGeom prst="line">
                        <a:avLst/>
                      </a:prstGeom>
                      <a:noFill/>
                      <a:ln w="8" cap="flat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1633" name="Group 1953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53" y="1681"/>
                      <a:ext cx="21" cy="19"/>
                      <a:chOff x="4053" y="1681"/>
                      <a:chExt cx="21" cy="19"/>
                    </a:xfrm>
                  </p:grpSpPr>
                  <p:sp>
                    <p:nvSpPr>
                      <p:cNvPr id="1638" name="Oval 195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57" y="1685"/>
                        <a:ext cx="17" cy="15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639" name="Oval 195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53" y="1681"/>
                        <a:ext cx="17" cy="15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640" name="Oval 195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53" y="1681"/>
                        <a:ext cx="17" cy="15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1634" name="Group 195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09" y="1680"/>
                      <a:ext cx="21" cy="18"/>
                      <a:chOff x="4109" y="1680"/>
                      <a:chExt cx="21" cy="18"/>
                    </a:xfrm>
                  </p:grpSpPr>
                  <p:sp>
                    <p:nvSpPr>
                      <p:cNvPr id="1635" name="Oval 195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12" y="1684"/>
                        <a:ext cx="18" cy="14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636" name="Oval 195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09" y="1680"/>
                        <a:ext cx="17" cy="1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1637" name="Oval 195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09" y="1680"/>
                        <a:ext cx="17" cy="14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70" name="Group 19547"/>
                  <p:cNvGrpSpPr>
                    <a:grpSpLocks/>
                  </p:cNvGrpSpPr>
                  <p:nvPr/>
                </p:nvGrpSpPr>
                <p:grpSpPr bwMode="auto">
                  <a:xfrm>
                    <a:off x="6569075" y="2192338"/>
                    <a:ext cx="349250" cy="279400"/>
                    <a:chOff x="4138" y="1381"/>
                    <a:chExt cx="220" cy="176"/>
                  </a:xfrm>
                </p:grpSpPr>
                <p:sp>
                  <p:nvSpPr>
                    <p:cNvPr id="1629" name="Rectangle 195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38" y="1381"/>
                      <a:ext cx="220" cy="176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30" name="Freeform 19545"/>
                    <p:cNvSpPr>
                      <a:spLocks/>
                    </p:cNvSpPr>
                    <p:nvPr/>
                  </p:nvSpPr>
                  <p:spPr bwMode="auto">
                    <a:xfrm>
                      <a:off x="4138" y="1382"/>
                      <a:ext cx="219" cy="17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9"/>
                        </a:cxn>
                        <a:cxn ang="0">
                          <a:pos x="0" y="164"/>
                        </a:cxn>
                        <a:cxn ang="0">
                          <a:pos x="5" y="169"/>
                        </a:cxn>
                        <a:cxn ang="0">
                          <a:pos x="12" y="173"/>
                        </a:cxn>
                        <a:cxn ang="0">
                          <a:pos x="29" y="174"/>
                        </a:cxn>
                        <a:cxn ang="0">
                          <a:pos x="101" y="175"/>
                        </a:cxn>
                        <a:cxn ang="0">
                          <a:pos x="191" y="174"/>
                        </a:cxn>
                        <a:cxn ang="0">
                          <a:pos x="213" y="170"/>
                        </a:cxn>
                        <a:cxn ang="0">
                          <a:pos x="219" y="160"/>
                        </a:cxn>
                        <a:cxn ang="0">
                          <a:pos x="219" y="8"/>
                        </a:cxn>
                        <a:cxn ang="0">
                          <a:pos x="198" y="2"/>
                        </a:cxn>
                        <a:cxn ang="0">
                          <a:pos x="105" y="0"/>
                        </a:cxn>
                        <a:cxn ang="0">
                          <a:pos x="16" y="3"/>
                        </a:cxn>
                        <a:cxn ang="0">
                          <a:pos x="0" y="9"/>
                        </a:cxn>
                      </a:cxnLst>
                      <a:rect l="0" t="0" r="r" b="b"/>
                      <a:pathLst>
                        <a:path w="219" h="175">
                          <a:moveTo>
                            <a:pt x="0" y="9"/>
                          </a:moveTo>
                          <a:lnTo>
                            <a:pt x="0" y="164"/>
                          </a:lnTo>
                          <a:lnTo>
                            <a:pt x="5" y="169"/>
                          </a:lnTo>
                          <a:lnTo>
                            <a:pt x="12" y="173"/>
                          </a:lnTo>
                          <a:lnTo>
                            <a:pt x="29" y="174"/>
                          </a:lnTo>
                          <a:lnTo>
                            <a:pt x="101" y="175"/>
                          </a:lnTo>
                          <a:lnTo>
                            <a:pt x="191" y="174"/>
                          </a:lnTo>
                          <a:lnTo>
                            <a:pt x="213" y="170"/>
                          </a:lnTo>
                          <a:lnTo>
                            <a:pt x="219" y="160"/>
                          </a:lnTo>
                          <a:lnTo>
                            <a:pt x="219" y="8"/>
                          </a:lnTo>
                          <a:lnTo>
                            <a:pt x="198" y="2"/>
                          </a:lnTo>
                          <a:lnTo>
                            <a:pt x="105" y="0"/>
                          </a:lnTo>
                          <a:lnTo>
                            <a:pt x="16" y="3"/>
                          </a:lnTo>
                          <a:lnTo>
                            <a:pt x="0" y="9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31" name="Rectangle 195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38" y="1382"/>
                      <a:ext cx="220" cy="17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571" name="Oval 19548"/>
                  <p:cNvSpPr>
                    <a:spLocks noChangeArrowheads="1"/>
                  </p:cNvSpPr>
                  <p:nvPr/>
                </p:nvSpPr>
                <p:spPr bwMode="auto">
                  <a:xfrm>
                    <a:off x="6564312" y="2193925"/>
                    <a:ext cx="354012" cy="25400"/>
                  </a:xfrm>
                  <a:prstGeom prst="ellipse">
                    <a:avLst/>
                  </a:prstGeom>
                  <a:noFill/>
                  <a:ln w="1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572" name="Group 19609"/>
                  <p:cNvGrpSpPr>
                    <a:grpSpLocks/>
                  </p:cNvGrpSpPr>
                  <p:nvPr/>
                </p:nvGrpSpPr>
                <p:grpSpPr bwMode="auto">
                  <a:xfrm>
                    <a:off x="6562395" y="2055813"/>
                    <a:ext cx="360344" cy="415925"/>
                    <a:chOff x="4134" y="1295"/>
                    <a:chExt cx="227" cy="262"/>
                  </a:xfrm>
                </p:grpSpPr>
                <p:sp>
                  <p:nvSpPr>
                    <p:cNvPr id="1569" name="Rectangle 195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34" y="1295"/>
                      <a:ext cx="9" cy="262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70" name="Rectangle 195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1295"/>
                      <a:ext cx="7" cy="262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71" name="Rectangle 195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1295"/>
                      <a:ext cx="5" cy="262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72" name="Rectangle 195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5" y="1295"/>
                      <a:ext cx="4" cy="26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73" name="Rectangle 195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9" y="1295"/>
                      <a:ext cx="4" cy="26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74" name="Rectangle 195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3" y="1295"/>
                      <a:ext cx="3" cy="262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75" name="Rectangle 195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6" y="1295"/>
                      <a:ext cx="3" cy="262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76" name="Rectangle 195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9" y="1295"/>
                      <a:ext cx="3" cy="262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77" name="Rectangle 195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2" y="1295"/>
                      <a:ext cx="2" cy="262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78" name="Rectangle 195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4" y="1295"/>
                      <a:ext cx="3" cy="262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79" name="Rectangle 195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7" y="1295"/>
                      <a:ext cx="3" cy="262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80" name="Rectangle 195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0" y="1295"/>
                      <a:ext cx="2" cy="262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81" name="Rectangle 195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295"/>
                      <a:ext cx="2" cy="26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82" name="Rectangle 195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4" y="1295"/>
                      <a:ext cx="2" cy="26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83" name="Rectangle 195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6" y="1295"/>
                      <a:ext cx="2" cy="262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84" name="Rectangle 195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8" y="1295"/>
                      <a:ext cx="3" cy="262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85" name="Rectangle 195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1" y="1295"/>
                      <a:ext cx="3" cy="262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86" name="Rectangle 195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4" y="1295"/>
                      <a:ext cx="2" cy="26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87" name="Rectangle 195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6" y="1295"/>
                      <a:ext cx="2" cy="262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88" name="Rectangle 195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8" y="1295"/>
                      <a:ext cx="3" cy="262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89" name="Rectangle 195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1" y="1295"/>
                      <a:ext cx="3" cy="262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90" name="Rectangle 195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4" y="1295"/>
                      <a:ext cx="2" cy="262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91" name="Rectangle 195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6" y="1295"/>
                      <a:ext cx="4" cy="262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92" name="Rectangle 195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0" y="1295"/>
                      <a:ext cx="2" cy="262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93" name="Rectangle 195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2" y="1295"/>
                      <a:ext cx="5" cy="26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94" name="Rectangle 195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7" y="1295"/>
                      <a:ext cx="3" cy="26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95" name="Rectangle 195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0" y="1295"/>
                      <a:ext cx="6" cy="262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96" name="Rectangle 195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295"/>
                      <a:ext cx="7" cy="262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97" name="Rectangle 195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3" y="1295"/>
                      <a:ext cx="10" cy="262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98" name="Rectangle 195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3" y="1295"/>
                      <a:ext cx="15" cy="26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99" name="Rectangle 195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8" y="1295"/>
                      <a:ext cx="7" cy="262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00" name="Rectangle 195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5" y="1295"/>
                      <a:ext cx="7" cy="262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01" name="Rectangle 195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2" y="1295"/>
                      <a:ext cx="4" cy="262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02" name="Rectangle 195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6" y="1295"/>
                      <a:ext cx="4" cy="26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03" name="Rectangle 195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0" y="1295"/>
                      <a:ext cx="3" cy="26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04" name="Rectangle 195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3" y="1295"/>
                      <a:ext cx="3" cy="262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05" name="Rectangle 195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6" y="1295"/>
                      <a:ext cx="3" cy="262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06" name="Rectangle 195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9" y="1295"/>
                      <a:ext cx="4" cy="262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07" name="Rectangle 195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3" y="1295"/>
                      <a:ext cx="2" cy="262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08" name="Rectangle 195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5" y="1295"/>
                      <a:ext cx="2" cy="262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09" name="Rectangle 195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7" y="1295"/>
                      <a:ext cx="3" cy="262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10" name="Rectangle 195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1295"/>
                      <a:ext cx="2" cy="26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11" name="Rectangle 195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295"/>
                      <a:ext cx="3" cy="262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12" name="Rectangle 195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5" y="1295"/>
                      <a:ext cx="2" cy="262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13" name="Rectangle 195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295"/>
                      <a:ext cx="3" cy="262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14" name="Rectangle 195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0" y="1295"/>
                      <a:ext cx="1" cy="26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15" name="Rectangle 195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1" y="1295"/>
                      <a:ext cx="3" cy="26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16" name="Rectangle 195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4" y="1295"/>
                      <a:ext cx="3" cy="262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17" name="Rectangle 195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7" y="1295"/>
                      <a:ext cx="2" cy="262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18" name="Rectangle 195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9" y="1295"/>
                      <a:ext cx="3" cy="262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19" name="Rectangle 195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2" y="1295"/>
                      <a:ext cx="2" cy="262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20" name="Rectangle 196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4" y="1295"/>
                      <a:ext cx="3" cy="262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21" name="Rectangle 196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7" y="1295"/>
                      <a:ext cx="3" cy="262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22" name="Rectangle 196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0" y="1295"/>
                      <a:ext cx="4" cy="262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23" name="Rectangle 196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4" y="1295"/>
                      <a:ext cx="4" cy="26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24" name="Rectangle 196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8" y="1295"/>
                      <a:ext cx="4" cy="26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25" name="Rectangle 196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2" y="1295"/>
                      <a:ext cx="6" cy="262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26" name="Rectangle 196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8" y="1295"/>
                      <a:ext cx="8" cy="262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27" name="Rectangle 196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6" y="1295"/>
                      <a:ext cx="5" cy="262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628" name="Freeform 19608"/>
                    <p:cNvSpPr>
                      <a:spLocks/>
                    </p:cNvSpPr>
                    <p:nvPr/>
                  </p:nvSpPr>
                  <p:spPr bwMode="auto">
                    <a:xfrm>
                      <a:off x="4134" y="1295"/>
                      <a:ext cx="226" cy="262"/>
                    </a:xfrm>
                    <a:custGeom>
                      <a:avLst/>
                      <a:gdLst/>
                      <a:ahLst/>
                      <a:cxnLst>
                        <a:cxn ang="0">
                          <a:pos x="163" y="0"/>
                        </a:cxn>
                        <a:cxn ang="0">
                          <a:pos x="0" y="163"/>
                        </a:cxn>
                        <a:cxn ang="0">
                          <a:pos x="0" y="2128"/>
                        </a:cxn>
                        <a:cxn ang="0">
                          <a:pos x="163" y="2291"/>
                        </a:cxn>
                        <a:cxn ang="0">
                          <a:pos x="1812" y="2291"/>
                        </a:cxn>
                        <a:cxn ang="0">
                          <a:pos x="1975" y="2128"/>
                        </a:cxn>
                        <a:cxn ang="0">
                          <a:pos x="1975" y="163"/>
                        </a:cxn>
                        <a:cxn ang="0">
                          <a:pos x="1812" y="0"/>
                        </a:cxn>
                        <a:cxn ang="0">
                          <a:pos x="163" y="0"/>
                        </a:cxn>
                      </a:cxnLst>
                      <a:rect l="0" t="0" r="r" b="b"/>
                      <a:pathLst>
                        <a:path w="1975" h="2291">
                          <a:moveTo>
                            <a:pt x="163" y="0"/>
                          </a:moveTo>
                          <a:cubicBezTo>
                            <a:pt x="73" y="0"/>
                            <a:pt x="0" y="73"/>
                            <a:pt x="0" y="163"/>
                          </a:cubicBezTo>
                          <a:lnTo>
                            <a:pt x="0" y="2128"/>
                          </a:lnTo>
                          <a:cubicBezTo>
                            <a:pt x="0" y="2218"/>
                            <a:pt x="73" y="2291"/>
                            <a:pt x="163" y="2291"/>
                          </a:cubicBezTo>
                          <a:lnTo>
                            <a:pt x="1812" y="2291"/>
                          </a:lnTo>
                          <a:cubicBezTo>
                            <a:pt x="1902" y="2291"/>
                            <a:pt x="1975" y="2218"/>
                            <a:pt x="1975" y="2128"/>
                          </a:cubicBezTo>
                          <a:lnTo>
                            <a:pt x="1975" y="163"/>
                          </a:lnTo>
                          <a:cubicBezTo>
                            <a:pt x="1975" y="73"/>
                            <a:pt x="1902" y="0"/>
                            <a:pt x="1812" y="0"/>
                          </a:cubicBezTo>
                          <a:lnTo>
                            <a:pt x="163" y="0"/>
                          </a:lnTo>
                          <a:close/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573" name="Freeform 19610"/>
                  <p:cNvSpPr>
                    <a:spLocks/>
                  </p:cNvSpPr>
                  <p:nvPr/>
                </p:nvSpPr>
                <p:spPr bwMode="auto">
                  <a:xfrm>
                    <a:off x="6916737" y="2065338"/>
                    <a:ext cx="42862" cy="42863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0" y="27"/>
                      </a:cxn>
                      <a:cxn ang="0">
                        <a:pos x="6" y="26"/>
                      </a:cxn>
                      <a:cxn ang="0">
                        <a:pos x="14" y="8"/>
                      </a:cxn>
                      <a:cxn ang="0">
                        <a:pos x="27" y="0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27" h="27">
                        <a:moveTo>
                          <a:pt x="0" y="5"/>
                        </a:moveTo>
                        <a:lnTo>
                          <a:pt x="0" y="27"/>
                        </a:lnTo>
                        <a:lnTo>
                          <a:pt x="6" y="26"/>
                        </a:lnTo>
                        <a:lnTo>
                          <a:pt x="14" y="8"/>
                        </a:lnTo>
                        <a:lnTo>
                          <a:pt x="27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74" name="Freeform 19611"/>
                  <p:cNvSpPr>
                    <a:spLocks/>
                  </p:cNvSpPr>
                  <p:nvPr/>
                </p:nvSpPr>
                <p:spPr bwMode="auto">
                  <a:xfrm>
                    <a:off x="6540500" y="2058988"/>
                    <a:ext cx="22225" cy="206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" y="13"/>
                      </a:cxn>
                    </a:cxnLst>
                    <a:rect l="0" t="0" r="r" b="b"/>
                    <a:pathLst>
                      <a:path w="14" h="13">
                        <a:moveTo>
                          <a:pt x="0" y="0"/>
                        </a:moveTo>
                        <a:cubicBezTo>
                          <a:pt x="8" y="0"/>
                          <a:pt x="14" y="6"/>
                          <a:pt x="14" y="13"/>
                        </a:cubicBezTo>
                      </a:path>
                    </a:pathLst>
                  </a:cu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75" name="Freeform 19612"/>
                  <p:cNvSpPr>
                    <a:spLocks/>
                  </p:cNvSpPr>
                  <p:nvPr/>
                </p:nvSpPr>
                <p:spPr bwMode="auto">
                  <a:xfrm>
                    <a:off x="6921500" y="2058988"/>
                    <a:ext cx="60325" cy="65088"/>
                  </a:xfrm>
                  <a:custGeom>
                    <a:avLst/>
                    <a:gdLst/>
                    <a:ahLst/>
                    <a:cxnLst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0" y="41"/>
                      </a:cxn>
                    </a:cxnLst>
                    <a:rect l="0" t="0" r="r" b="b"/>
                    <a:pathLst>
                      <a:path w="38" h="41">
                        <a:moveTo>
                          <a:pt x="38" y="0"/>
                        </a:moveTo>
                        <a:cubicBezTo>
                          <a:pt x="38" y="0"/>
                          <a:pt x="38" y="0"/>
                          <a:pt x="38" y="0"/>
                        </a:cubicBezTo>
                        <a:cubicBezTo>
                          <a:pt x="17" y="0"/>
                          <a:pt x="0" y="18"/>
                          <a:pt x="0" y="41"/>
                        </a:cubicBezTo>
                      </a:path>
                    </a:pathLst>
                  </a:cu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576" name="Group 19751"/>
                  <p:cNvGrpSpPr>
                    <a:grpSpLocks/>
                  </p:cNvGrpSpPr>
                  <p:nvPr/>
                </p:nvGrpSpPr>
                <p:grpSpPr bwMode="auto">
                  <a:xfrm>
                    <a:off x="6539684" y="2043113"/>
                    <a:ext cx="438202" cy="33338"/>
                    <a:chOff x="4119" y="1287"/>
                    <a:chExt cx="276" cy="21"/>
                  </a:xfrm>
                </p:grpSpPr>
                <p:sp>
                  <p:nvSpPr>
                    <p:cNvPr id="1431" name="Rectangle 196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19" y="1287"/>
                      <a:ext cx="4" cy="21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32" name="Rectangle 196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23" y="1287"/>
                      <a:ext cx="3" cy="21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33" name="Rectangle 196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26" y="1287"/>
                      <a:ext cx="3" cy="21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34" name="Rectangle 196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29" y="1287"/>
                      <a:ext cx="4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35" name="Rectangle 196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33" y="1287"/>
                      <a:ext cx="1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36" name="Rectangle 196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34" y="1287"/>
                      <a:ext cx="4" cy="2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37" name="Rectangle 196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38" y="1287"/>
                      <a:ext cx="2" cy="2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38" name="Rectangle 196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0" y="1287"/>
                      <a:ext cx="2" cy="2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39" name="Rectangle 196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2" y="1287"/>
                      <a:ext cx="1" cy="2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40" name="Rectangle 196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1287"/>
                      <a:ext cx="2" cy="2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41" name="Rectangle 196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5" y="1287"/>
                      <a:ext cx="2" cy="2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42" name="Rectangle 196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7" y="1287"/>
                      <a:ext cx="2" cy="2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43" name="Rectangle 196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9" y="1287"/>
                      <a:ext cx="1" cy="21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44" name="Rectangle 196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1287"/>
                      <a:ext cx="2" cy="21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45" name="Rectangle 196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2" y="1287"/>
                      <a:ext cx="1" cy="2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46" name="Rectangle 196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3" y="1287"/>
                      <a:ext cx="2" cy="21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47" name="Rectangle 196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5" y="1287"/>
                      <a:ext cx="1" cy="21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48" name="Rectangle 196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6" y="1287"/>
                      <a:ext cx="2" cy="21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49" name="Rectangle 196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8" y="1287"/>
                      <a:ext cx="1" cy="2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50" name="Rectangle 196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9" y="1287"/>
                      <a:ext cx="2" cy="2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51" name="Rectangle 196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1" y="1287"/>
                      <a:ext cx="1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52" name="Rectangle 196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2" y="1287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53" name="Rectangle 196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3" y="1287"/>
                      <a:ext cx="2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54" name="Rectangle 196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5" y="1287"/>
                      <a:ext cx="1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55" name="Rectangle 196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6" y="1287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56" name="Rectangle 196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7" y="1287"/>
                      <a:ext cx="1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57" name="Rectangle 196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8" y="1287"/>
                      <a:ext cx="1" cy="2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58" name="Rectangle 196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9" y="1287"/>
                      <a:ext cx="2" cy="2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59" name="Rectangle 196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1" y="1287"/>
                      <a:ext cx="1" cy="2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60" name="Rectangle 196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2" y="1287"/>
                      <a:ext cx="1" cy="2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61" name="Rectangle 196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3" y="1287"/>
                      <a:ext cx="2" cy="21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62" name="Rectangle 196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5" y="1287"/>
                      <a:ext cx="1" cy="21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63" name="Rectangle 196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6" y="1287"/>
                      <a:ext cx="1" cy="21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64" name="Rectangle 196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7" y="1287"/>
                      <a:ext cx="1" cy="21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65" name="Rectangle 196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8" y="1287"/>
                      <a:ext cx="2" cy="21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66" name="Rectangle 196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0" y="1287"/>
                      <a:ext cx="1" cy="21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67" name="Rectangle 196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1" y="1287"/>
                      <a:ext cx="1" cy="21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68" name="Rectangle 196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287"/>
                      <a:ext cx="1" cy="2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69" name="Rectangle 196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3" y="1287"/>
                      <a:ext cx="1" cy="21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70" name="Rectangle 196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4" y="1287"/>
                      <a:ext cx="2" cy="21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71" name="Rectangle 196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6" y="1287"/>
                      <a:ext cx="1" cy="21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72" name="Rectangle 196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7" y="1287"/>
                      <a:ext cx="1" cy="21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73" name="Rectangle 196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8" y="1287"/>
                      <a:ext cx="2" cy="21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74" name="Rectangle 196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0" y="1287"/>
                      <a:ext cx="1" cy="21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75" name="Rectangle 196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1" y="1287"/>
                      <a:ext cx="2" cy="21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76" name="Rectangle 196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3" y="1287"/>
                      <a:ext cx="1" cy="21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77" name="Rectangle 196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4" y="1287"/>
                      <a:ext cx="1" cy="21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78" name="Rectangle 196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5" y="1287"/>
                      <a:ext cx="2" cy="21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79" name="Rectangle 196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7" y="1287"/>
                      <a:ext cx="1" cy="21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80" name="Rectangle 196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8" y="1287"/>
                      <a:ext cx="1" cy="21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81" name="Rectangle 196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9" y="1287"/>
                      <a:ext cx="2" cy="21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82" name="Rectangle 196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1" y="1287"/>
                      <a:ext cx="2" cy="21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83" name="Rectangle 196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3" y="1287"/>
                      <a:ext cx="1" cy="21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84" name="Rectangle 196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4" y="1287"/>
                      <a:ext cx="2" cy="21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85" name="Rectangle 196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6" y="1287"/>
                      <a:ext cx="2" cy="21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86" name="Rectangle 196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8" y="1287"/>
                      <a:ext cx="2" cy="21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87" name="Rectangle 196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0" y="1287"/>
                      <a:ext cx="1" cy="21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88" name="Rectangle 196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1" y="1287"/>
                      <a:ext cx="2" cy="21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89" name="Rectangle 196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3" y="1287"/>
                      <a:ext cx="2" cy="21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90" name="Rectangle 196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5" y="1287"/>
                      <a:ext cx="3" cy="21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91" name="Rectangle 196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8" y="1287"/>
                      <a:ext cx="3" cy="21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92" name="Rectangle 196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1" y="1287"/>
                      <a:ext cx="2" cy="21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93" name="Rectangle 196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3" y="1287"/>
                      <a:ext cx="3" cy="2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94" name="Rectangle 196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287"/>
                      <a:ext cx="4" cy="21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95" name="Rectangle 196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0" y="1287"/>
                      <a:ext cx="3" cy="21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96" name="Rectangle 196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3" y="1287"/>
                      <a:ext cx="4" cy="21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97" name="Rectangle 196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7" y="1287"/>
                      <a:ext cx="5" cy="21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98" name="Rectangle 196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2" y="1287"/>
                      <a:ext cx="7" cy="21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99" name="Rectangle 196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9" y="1287"/>
                      <a:ext cx="20" cy="21"/>
                    </a:xfrm>
                    <a:prstGeom prst="rect">
                      <a:avLst/>
                    </a:prstGeom>
                    <a:solidFill>
                      <a:srgbClr val="FEFEF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00" name="Rectangle 196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9" y="1287"/>
                      <a:ext cx="6" cy="21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01" name="Rectangle 196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5" y="1287"/>
                      <a:ext cx="4" cy="21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02" name="Rectangle 196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9" y="1287"/>
                      <a:ext cx="5" cy="21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03" name="Rectangle 196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4" y="1287"/>
                      <a:ext cx="3" cy="21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04" name="Rectangle 196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7" y="1287"/>
                      <a:ext cx="3" cy="21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05" name="Rectangle 196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0" y="1287"/>
                      <a:ext cx="2" cy="2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06" name="Rectangle 196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2" y="1287"/>
                      <a:ext cx="2" cy="21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07" name="Rectangle 196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4" y="1287"/>
                      <a:ext cx="3" cy="21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08" name="Rectangle 196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7" y="1287"/>
                      <a:ext cx="3" cy="21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09" name="Rectangle 196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1287"/>
                      <a:ext cx="2" cy="21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10" name="Rectangle 196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287"/>
                      <a:ext cx="1" cy="21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11" name="Rectangle 196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3" y="1287"/>
                      <a:ext cx="2" cy="21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12" name="Rectangle 196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5" y="1287"/>
                      <a:ext cx="2" cy="21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13" name="Rectangle 196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287"/>
                      <a:ext cx="2" cy="21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14" name="Rectangle 196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9" y="1287"/>
                      <a:ext cx="2" cy="21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15" name="Rectangle 196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1" y="1287"/>
                      <a:ext cx="1" cy="21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16" name="Rectangle 196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2" y="1287"/>
                      <a:ext cx="2" cy="21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17" name="Rectangle 196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4" y="1287"/>
                      <a:ext cx="1" cy="21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18" name="Rectangle 197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5" y="1287"/>
                      <a:ext cx="2" cy="21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19" name="Rectangle 197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7" y="1287"/>
                      <a:ext cx="1" cy="21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20" name="Rectangle 197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8" y="1287"/>
                      <a:ext cx="1" cy="21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21" name="Rectangle 197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9" y="1287"/>
                      <a:ext cx="2" cy="21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22" name="Rectangle 197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1" y="1287"/>
                      <a:ext cx="1" cy="21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23" name="Rectangle 197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2" y="1287"/>
                      <a:ext cx="1" cy="21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24" name="Rectangle 197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3" y="1287"/>
                      <a:ext cx="2" cy="21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25" name="Rectangle 197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5" y="1287"/>
                      <a:ext cx="1" cy="21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26" name="Rectangle 197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6" y="1287"/>
                      <a:ext cx="2" cy="21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27" name="Rectangle 197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8" y="1287"/>
                      <a:ext cx="1" cy="21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28" name="Rectangle 197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9" y="1287"/>
                      <a:ext cx="1" cy="21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29" name="Rectangle 197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0" y="1287"/>
                      <a:ext cx="1" cy="21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30" name="Rectangle 197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1" y="1287"/>
                      <a:ext cx="2" cy="2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31" name="Rectangle 197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3" y="1287"/>
                      <a:ext cx="1" cy="21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32" name="Rectangle 197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4" y="1287"/>
                      <a:ext cx="1" cy="21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33" name="Rectangle 197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5" y="1287"/>
                      <a:ext cx="2" cy="21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34" name="Rectangle 197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7" y="1287"/>
                      <a:ext cx="1" cy="21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35" name="Rectangle 197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8" y="1287"/>
                      <a:ext cx="1" cy="21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36" name="Rectangle 197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9" y="1287"/>
                      <a:ext cx="1" cy="21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37" name="Rectangle 197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0" y="1287"/>
                      <a:ext cx="1" cy="21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38" name="Rectangle 197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1" y="1287"/>
                      <a:ext cx="2" cy="2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39" name="Rectangle 197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3" y="1287"/>
                      <a:ext cx="1" cy="2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40" name="Rectangle 197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4" y="1287"/>
                      <a:ext cx="1" cy="2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41" name="Rectangle 197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5" y="1287"/>
                      <a:ext cx="1" cy="2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42" name="Rectangle 197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6" y="1287"/>
                      <a:ext cx="2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43" name="Rectangle 197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8" y="1287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44" name="Rectangle 197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9" y="1287"/>
                      <a:ext cx="1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45" name="Rectangle 197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0" y="1287"/>
                      <a:ext cx="2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46" name="Rectangle 197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2" y="1287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47" name="Rectangle 197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3" y="1287"/>
                      <a:ext cx="2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48" name="Rectangle 197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5" y="1287"/>
                      <a:ext cx="1" cy="2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49" name="Rectangle 197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6" y="1287"/>
                      <a:ext cx="1" cy="2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50" name="Rectangle 197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7" y="1287"/>
                      <a:ext cx="1" cy="21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51" name="Rectangle 197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8" y="1287"/>
                      <a:ext cx="2" cy="21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52" name="Rectangle 197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0" y="1287"/>
                      <a:ext cx="1" cy="21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53" name="Rectangle 197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1" y="1287"/>
                      <a:ext cx="2" cy="2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54" name="Rectangle 197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3" y="1287"/>
                      <a:ext cx="1" cy="21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55" name="Rectangle 197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4" y="1287"/>
                      <a:ext cx="2" cy="21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56" name="Rectangle 197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6" y="1287"/>
                      <a:ext cx="1" cy="2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57" name="Rectangle 197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7" y="1287"/>
                      <a:ext cx="3" cy="2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58" name="Rectangle 197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0" y="1287"/>
                      <a:ext cx="2" cy="2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59" name="Rectangle 197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2" y="1287"/>
                      <a:ext cx="1" cy="2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60" name="Rectangle 197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3" y="1287"/>
                      <a:ext cx="2" cy="2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61" name="Rectangle 197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5" y="1287"/>
                      <a:ext cx="2" cy="2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62" name="Rectangle 197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7" y="1287"/>
                      <a:ext cx="4" cy="2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63" name="Rectangle 197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1" y="1287"/>
                      <a:ext cx="2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64" name="Rectangle 197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3" y="1287"/>
                      <a:ext cx="3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65" name="Rectangle 197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6" y="1287"/>
                      <a:ext cx="3" cy="21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66" name="Rectangle 197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9" y="1287"/>
                      <a:ext cx="4" cy="21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67" name="Rectangle 197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93" y="1287"/>
                      <a:ext cx="2" cy="21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568" name="Oval 197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19" y="1287"/>
                      <a:ext cx="276" cy="20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77" name="Group 19889"/>
                  <p:cNvGrpSpPr>
                    <a:grpSpLocks/>
                  </p:cNvGrpSpPr>
                  <p:nvPr/>
                </p:nvGrpSpPr>
                <p:grpSpPr bwMode="auto">
                  <a:xfrm>
                    <a:off x="6577492" y="2455863"/>
                    <a:ext cx="333480" cy="26988"/>
                    <a:chOff x="4142" y="1547"/>
                    <a:chExt cx="210" cy="17"/>
                  </a:xfrm>
                </p:grpSpPr>
                <p:sp>
                  <p:nvSpPr>
                    <p:cNvPr id="1294" name="Rectangle 197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2" y="1547"/>
                      <a:ext cx="3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95" name="Rectangle 197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5" y="1547"/>
                      <a:ext cx="2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96" name="Rectangle 197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7" y="1547"/>
                      <a:ext cx="3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97" name="Rectangle 197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1547"/>
                      <a:ext cx="2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98" name="Rectangle 197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2" y="1547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99" name="Rectangle 197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4" y="1547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00" name="Rectangle 197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6" y="1547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01" name="Rectangle 197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8" y="1547"/>
                      <a:ext cx="1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02" name="Rectangle 197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9" y="1547"/>
                      <a:ext cx="2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03" name="Rectangle 197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1" y="1547"/>
                      <a:ext cx="1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04" name="Rectangle 197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2" y="1547"/>
                      <a:ext cx="1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05" name="Rectangle 197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3" y="1547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06" name="Rectangle 197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4" y="1547"/>
                      <a:ext cx="2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07" name="Rectangle 197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6" y="1547"/>
                      <a:ext cx="1" cy="17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08" name="Rectangle 197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7" y="1547"/>
                      <a:ext cx="1" cy="17"/>
                    </a:xfrm>
                    <a:prstGeom prst="rect">
                      <a:avLst/>
                    </a:prstGeom>
                    <a:solidFill>
                      <a:srgbClr val="93939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09" name="Rectangle 197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8" y="1547"/>
                      <a:ext cx="2" cy="17"/>
                    </a:xfrm>
                    <a:prstGeom prst="rect">
                      <a:avLst/>
                    </a:prstGeom>
                    <a:solidFill>
                      <a:srgbClr val="95959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10" name="Rectangle 197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0" y="1547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11" name="Rectangle 197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1" y="1547"/>
                      <a:ext cx="1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12" name="Rectangle 197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2" y="1547"/>
                      <a:ext cx="1" cy="17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13" name="Rectangle 197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3" y="1547"/>
                      <a:ext cx="1" cy="17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14" name="Rectangle 197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4" y="1547"/>
                      <a:ext cx="1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15" name="Rectangle 197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5" y="1547"/>
                      <a:ext cx="2" cy="17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16" name="Rectangle 197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7" y="1547"/>
                      <a:ext cx="1" cy="17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17" name="Rectangle 197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7" y="1547"/>
                      <a:ext cx="2" cy="17"/>
                    </a:xfrm>
                    <a:prstGeom prst="rect">
                      <a:avLst/>
                    </a:prstGeom>
                    <a:solidFill>
                      <a:srgbClr val="A7A7A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18" name="Rectangle 197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9" y="1547"/>
                      <a:ext cx="1" cy="17"/>
                    </a:xfrm>
                    <a:prstGeom prst="rect">
                      <a:avLst/>
                    </a:prstGeom>
                    <a:solidFill>
                      <a:srgbClr val="A9A9A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19" name="Rectangle 197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0" y="1547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20" name="Rectangle 197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1" y="1547"/>
                      <a:ext cx="1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21" name="Rectangle 197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547"/>
                      <a:ext cx="1" cy="17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22" name="Rectangle 197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3" y="1547"/>
                      <a:ext cx="1" cy="17"/>
                    </a:xfrm>
                    <a:prstGeom prst="rect">
                      <a:avLst/>
                    </a:prstGeom>
                    <a:solidFill>
                      <a:srgbClr val="B1B1B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23" name="Rectangle 197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3" y="1547"/>
                      <a:ext cx="2" cy="17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24" name="Rectangle 197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5" y="1547"/>
                      <a:ext cx="1" cy="17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25" name="Rectangle 197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5" y="1547"/>
                      <a:ext cx="1" cy="17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26" name="Rectangle 197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6" y="1547"/>
                      <a:ext cx="1" cy="17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27" name="Rectangle 197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7" y="1547"/>
                      <a:ext cx="1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28" name="Rectangle 197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8" y="1547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29" name="Rectangle 197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9" y="1547"/>
                      <a:ext cx="1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30" name="Rectangle 197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0" y="1547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31" name="Rectangle 197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1" y="1547"/>
                      <a:ext cx="1" cy="17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32" name="Rectangle 197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2" y="1547"/>
                      <a:ext cx="1" cy="17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33" name="Rectangle 197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3" y="1547"/>
                      <a:ext cx="1" cy="17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34" name="Rectangle 197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4" y="1547"/>
                      <a:ext cx="1" cy="1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35" name="Rectangle 197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5" y="1547"/>
                      <a:ext cx="1" cy="17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36" name="Rectangle 197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6" y="1547"/>
                      <a:ext cx="1" cy="17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37" name="Rectangle 197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7" y="1547"/>
                      <a:ext cx="1" cy="17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38" name="Rectangle 197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8" y="1547"/>
                      <a:ext cx="1" cy="17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39" name="Rectangle 197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9" y="1547"/>
                      <a:ext cx="1" cy="17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40" name="Rectangle 197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0" y="1547"/>
                      <a:ext cx="1" cy="17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41" name="Rectangle 197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1" y="1547"/>
                      <a:ext cx="2" cy="17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42" name="Rectangle 198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3" y="1547"/>
                      <a:ext cx="1" cy="17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43" name="Rectangle 198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4" y="1547"/>
                      <a:ext cx="1" cy="1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44" name="Rectangle 198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4" y="1547"/>
                      <a:ext cx="2" cy="1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45" name="Rectangle 198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6" y="1547"/>
                      <a:ext cx="1" cy="1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46" name="Rectangle 198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7" y="1547"/>
                      <a:ext cx="2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47" name="Rectangle 198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9" y="1547"/>
                      <a:ext cx="1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48" name="Rectangle 198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0" y="1547"/>
                      <a:ext cx="2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49" name="Rectangle 198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2" y="1547"/>
                      <a:ext cx="1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50" name="Rectangle 198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3" y="1547"/>
                      <a:ext cx="1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51" name="Rectangle 198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4" y="1547"/>
                      <a:ext cx="2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52" name="Rectangle 198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6" y="1547"/>
                      <a:ext cx="2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53" name="Rectangle 198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8" y="1547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54" name="Rectangle 198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0" y="1547"/>
                      <a:ext cx="1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55" name="Rectangle 198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1" y="1547"/>
                      <a:ext cx="3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56" name="Rectangle 198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1547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57" name="Rectangle 198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547"/>
                      <a:ext cx="4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58" name="Rectangle 198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0" y="1547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59" name="Rectangle 198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3" y="1547"/>
                      <a:ext cx="5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60" name="Rectangle 198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8" y="1547"/>
                      <a:ext cx="7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61" name="Rectangle 198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5" y="1547"/>
                      <a:ext cx="8" cy="1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62" name="Rectangle 198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3" y="1547"/>
                      <a:ext cx="5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63" name="Rectangle 198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8" y="1547"/>
                      <a:ext cx="4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64" name="Rectangle 198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2" y="1547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65" name="Rectangle 198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5" y="1547"/>
                      <a:ext cx="3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66" name="Rectangle 198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8" y="1547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67" name="Rectangle 198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0" y="1547"/>
                      <a:ext cx="2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68" name="Rectangle 198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2" y="1547"/>
                      <a:ext cx="2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69" name="Rectangle 198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4" y="1547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70" name="Rectangle 198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6" y="1547"/>
                      <a:ext cx="2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71" name="Rectangle 198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8" y="1547"/>
                      <a:ext cx="2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72" name="Rectangle 198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0" y="1547"/>
                      <a:ext cx="1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73" name="Rectangle 198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1" y="1547"/>
                      <a:ext cx="1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74" name="Rectangle 198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2" y="1547"/>
                      <a:ext cx="2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75" name="Rectangle 198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4" y="1547"/>
                      <a:ext cx="1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76" name="Rectangle 198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5" y="1547"/>
                      <a:ext cx="1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77" name="Rectangle 198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6" y="1547"/>
                      <a:ext cx="2" cy="1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78" name="Rectangle 198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8" y="1547"/>
                      <a:ext cx="1" cy="1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79" name="Rectangle 198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9" y="1547"/>
                      <a:ext cx="1" cy="1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80" name="Rectangle 198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0" y="1547"/>
                      <a:ext cx="1" cy="17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81" name="Rectangle 198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1" y="1547"/>
                      <a:ext cx="1" cy="17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82" name="Rectangle 198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2" y="1547"/>
                      <a:ext cx="1" cy="17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83" name="Rectangle 198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3" y="1547"/>
                      <a:ext cx="1" cy="17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84" name="Rectangle 198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4" y="1547"/>
                      <a:ext cx="2" cy="17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85" name="Rectangle 198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47"/>
                      <a:ext cx="1" cy="17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86" name="Rectangle 198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47"/>
                      <a:ext cx="1" cy="17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87" name="Rectangle 198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7" y="1547"/>
                      <a:ext cx="1" cy="17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88" name="Rectangle 198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8" y="1547"/>
                      <a:ext cx="2" cy="1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89" name="Rectangle 198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1547"/>
                      <a:ext cx="1" cy="17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90" name="Rectangle 198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1" y="1547"/>
                      <a:ext cx="1" cy="17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91" name="Rectangle 198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547"/>
                      <a:ext cx="1" cy="17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92" name="Rectangle 198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547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93" name="Rectangle 198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3" y="1547"/>
                      <a:ext cx="1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94" name="Rectangle 198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1547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95" name="Rectangle 198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5" y="1547"/>
                      <a:ext cx="2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96" name="Rectangle 198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47"/>
                      <a:ext cx="1" cy="17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97" name="Rectangle 198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47"/>
                      <a:ext cx="1" cy="17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98" name="Rectangle 198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8" y="1547"/>
                      <a:ext cx="1" cy="17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399" name="Rectangle 198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9" y="1547"/>
                      <a:ext cx="1" cy="17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00" name="Rectangle 198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0" y="1547"/>
                      <a:ext cx="1" cy="17"/>
                    </a:xfrm>
                    <a:prstGeom prst="rect">
                      <a:avLst/>
                    </a:prstGeom>
                    <a:solidFill>
                      <a:srgbClr val="B1B1B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01" name="Rectangle 198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1" y="1547"/>
                      <a:ext cx="1" cy="17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02" name="Rectangle 198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2" y="1547"/>
                      <a:ext cx="1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03" name="Rectangle 198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3" y="1547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04" name="Rectangle 198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4" y="1547"/>
                      <a:ext cx="1" cy="17"/>
                    </a:xfrm>
                    <a:prstGeom prst="rect">
                      <a:avLst/>
                    </a:prstGeom>
                    <a:solidFill>
                      <a:srgbClr val="A9A9A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05" name="Rectangle 198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5" y="1547"/>
                      <a:ext cx="1" cy="17"/>
                    </a:xfrm>
                    <a:prstGeom prst="rect">
                      <a:avLst/>
                    </a:prstGeom>
                    <a:solidFill>
                      <a:srgbClr val="A7A7A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06" name="Rectangle 198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6" y="1547"/>
                      <a:ext cx="1" cy="17"/>
                    </a:xfrm>
                    <a:prstGeom prst="rect">
                      <a:avLst/>
                    </a:prstGeom>
                    <a:solidFill>
                      <a:srgbClr val="A5A5A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07" name="Rectangle 198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7" y="1547"/>
                      <a:ext cx="1" cy="17"/>
                    </a:xfrm>
                    <a:prstGeom prst="rect">
                      <a:avLst/>
                    </a:prstGeom>
                    <a:solidFill>
                      <a:srgbClr val="A3A3A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08" name="Rectangle 198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8" y="1547"/>
                      <a:ext cx="1" cy="17"/>
                    </a:xfrm>
                    <a:prstGeom prst="rect">
                      <a:avLst/>
                    </a:prstGeom>
                    <a:solidFill>
                      <a:srgbClr val="A1A1A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09" name="Rectangle 198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9" y="1547"/>
                      <a:ext cx="1" cy="17"/>
                    </a:xfrm>
                    <a:prstGeom prst="rect">
                      <a:avLst/>
                    </a:prstGeom>
                    <a:solidFill>
                      <a:srgbClr val="9F9F9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10" name="Rectangle 198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0" y="1547"/>
                      <a:ext cx="1" cy="17"/>
                    </a:xfrm>
                    <a:prstGeom prst="rect">
                      <a:avLst/>
                    </a:prstGeom>
                    <a:solidFill>
                      <a:srgbClr val="9D9D9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11" name="Rectangle 198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1" y="1547"/>
                      <a:ext cx="1" cy="17"/>
                    </a:xfrm>
                    <a:prstGeom prst="rect">
                      <a:avLst/>
                    </a:prstGeom>
                    <a:solidFill>
                      <a:srgbClr val="9B9B9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12" name="Rectangle 198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2" y="1547"/>
                      <a:ext cx="1" cy="17"/>
                    </a:xfrm>
                    <a:prstGeom prst="rect">
                      <a:avLst/>
                    </a:prstGeom>
                    <a:solidFill>
                      <a:srgbClr val="99999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13" name="Rectangle 198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3" y="1547"/>
                      <a:ext cx="2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14" name="Rectangle 198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5" y="1547"/>
                      <a:ext cx="1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15" name="Rectangle 198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6" y="1547"/>
                      <a:ext cx="1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16" name="Rectangle 198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7" y="1547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17" name="Rectangle 198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8" y="1547"/>
                      <a:ext cx="1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18" name="Rectangle 198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9" y="1547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19" name="Rectangle 198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0" y="1547"/>
                      <a:ext cx="2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20" name="Rectangle 198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2" y="1547"/>
                      <a:ext cx="2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21" name="Rectangle 198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4" y="1547"/>
                      <a:ext cx="1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22" name="Rectangle 198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4" y="1547"/>
                      <a:ext cx="2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23" name="Rectangle 198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6" y="1547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24" name="Rectangle 198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8" y="1547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25" name="Rectangle 198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0" y="1547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26" name="Rectangle 198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2" y="1547"/>
                      <a:ext cx="2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27" name="Rectangle 198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4" y="1547"/>
                      <a:ext cx="3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28" name="Rectangle 198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7" y="1547"/>
                      <a:ext cx="3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29" name="Rectangle 198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0" y="1547"/>
                      <a:ext cx="2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430" name="Oval 198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2" y="1547"/>
                      <a:ext cx="209" cy="16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78" name="Group 20025"/>
                  <p:cNvGrpSpPr>
                    <a:grpSpLocks/>
                  </p:cNvGrpSpPr>
                  <p:nvPr/>
                </p:nvGrpSpPr>
                <p:grpSpPr bwMode="auto">
                  <a:xfrm>
                    <a:off x="6574952" y="2452688"/>
                    <a:ext cx="328509" cy="26988"/>
                    <a:chOff x="4143" y="1545"/>
                    <a:chExt cx="207" cy="17"/>
                  </a:xfrm>
                </p:grpSpPr>
                <p:sp>
                  <p:nvSpPr>
                    <p:cNvPr id="1159" name="Rectangle 198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1545"/>
                      <a:ext cx="3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60" name="Rectangle 198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1545"/>
                      <a:ext cx="3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61" name="Rectangle 198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9" y="1545"/>
                      <a:ext cx="2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62" name="Rectangle 198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1" y="1545"/>
                      <a:ext cx="2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63" name="Rectangle 198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3" y="1545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64" name="Rectangle 198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5" y="1545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65" name="Rectangle 198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7" y="1545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66" name="Rectangle 198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9" y="1545"/>
                      <a:ext cx="2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67" name="Rectangle 198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1" y="1545"/>
                      <a:ext cx="1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68" name="Rectangle 198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1" y="1545"/>
                      <a:ext cx="2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69" name="Rectangle 199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3" y="1545"/>
                      <a:ext cx="2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70" name="Rectangle 199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5" y="1545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71" name="Rectangle 199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6" y="1545"/>
                      <a:ext cx="1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72" name="Rectangle 199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7" y="1545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73" name="Rectangle 199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8" y="1545"/>
                      <a:ext cx="1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74" name="Rectangle 199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9" y="1545"/>
                      <a:ext cx="1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75" name="Rectangle 199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0" y="1545"/>
                      <a:ext cx="2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76" name="Rectangle 199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2" y="1545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77" name="Rectangle 199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2" y="1545"/>
                      <a:ext cx="1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78" name="Rectangle 199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3" y="1545"/>
                      <a:ext cx="1" cy="17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79" name="Rectangle 199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4" y="1545"/>
                      <a:ext cx="1" cy="17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80" name="Rectangle 199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5" y="1545"/>
                      <a:ext cx="1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81" name="Rectangle 199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6" y="1545"/>
                      <a:ext cx="1" cy="17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82" name="Rectangle 199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7" y="1545"/>
                      <a:ext cx="1" cy="17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83" name="Rectangle 199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8" y="1545"/>
                      <a:ext cx="1" cy="17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84" name="Rectangle 199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9" y="1545"/>
                      <a:ext cx="1" cy="17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85" name="Rectangle 199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0" y="1545"/>
                      <a:ext cx="1" cy="17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86" name="Rectangle 199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1" y="1545"/>
                      <a:ext cx="1" cy="17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87" name="Rectangle 199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545"/>
                      <a:ext cx="1" cy="17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88" name="Rectangle 199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3" y="1545"/>
                      <a:ext cx="1" cy="17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89" name="Rectangle 199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4" y="1545"/>
                      <a:ext cx="1" cy="17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90" name="Rectangle 199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5" y="1545"/>
                      <a:ext cx="1" cy="17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91" name="Rectangle 199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6" y="1545"/>
                      <a:ext cx="1" cy="17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92" name="Rectangle 199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7" y="1545"/>
                      <a:ext cx="1" cy="17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93" name="Rectangle 199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8" y="1545"/>
                      <a:ext cx="1" cy="17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94" name="Rectangle 199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9" y="1545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95" name="Rectangle 199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0" y="1545"/>
                      <a:ext cx="1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96" name="Rectangle 199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1" y="1545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97" name="Rectangle 199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2" y="1545"/>
                      <a:ext cx="1" cy="17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98" name="Rectangle 199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3" y="1545"/>
                      <a:ext cx="1" cy="17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99" name="Rectangle 199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4" y="1545"/>
                      <a:ext cx="1" cy="17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00" name="Rectangle 199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5" y="1545"/>
                      <a:ext cx="1" cy="17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01" name="Rectangle 199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6" y="1545"/>
                      <a:ext cx="1" cy="17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02" name="Rectangle 199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7" y="1545"/>
                      <a:ext cx="2" cy="17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03" name="Rectangle 199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9" y="1545"/>
                      <a:ext cx="1" cy="17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04" name="Rectangle 199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9" y="1545"/>
                      <a:ext cx="1" cy="17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05" name="Rectangle 199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0" y="1545"/>
                      <a:ext cx="2" cy="17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06" name="Rectangle 199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2" y="1545"/>
                      <a:ext cx="1" cy="17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07" name="Rectangle 199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3" y="1545"/>
                      <a:ext cx="1" cy="17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08" name="Rectangle 199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4" y="1545"/>
                      <a:ext cx="1" cy="17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09" name="Rectangle 199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5" y="1545"/>
                      <a:ext cx="1" cy="17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10" name="Rectangle 199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6" y="1545"/>
                      <a:ext cx="1" cy="17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11" name="Rectangle 199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7" y="1545"/>
                      <a:ext cx="1" cy="17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12" name="Rectangle 199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8" y="1545"/>
                      <a:ext cx="2" cy="17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13" name="Rectangle 199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0" y="1545"/>
                      <a:ext cx="1" cy="17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14" name="Rectangle 199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1" y="1545"/>
                      <a:ext cx="2" cy="17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15" name="Rectangle 199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3" y="1545"/>
                      <a:ext cx="1" cy="17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16" name="Rectangle 199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4" y="1545"/>
                      <a:ext cx="1" cy="17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17" name="Rectangle 199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5" y="1545"/>
                      <a:ext cx="2" cy="17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18" name="Rectangle 199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7" y="1545"/>
                      <a:ext cx="3" cy="17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19" name="Rectangle 199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0" y="1545"/>
                      <a:ext cx="1" cy="17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20" name="Rectangle 199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1" y="1545"/>
                      <a:ext cx="3" cy="17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21" name="Rectangle 199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1545"/>
                      <a:ext cx="2" cy="17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22" name="Rectangle 199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545"/>
                      <a:ext cx="2" cy="17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23" name="Rectangle 199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8" y="1545"/>
                      <a:ext cx="3" cy="17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24" name="Rectangle 199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1" y="1545"/>
                      <a:ext cx="5" cy="17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25" name="Rectangle 199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6" y="1545"/>
                      <a:ext cx="5" cy="17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26" name="Rectangle 199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1" y="1545"/>
                      <a:ext cx="14" cy="17"/>
                    </a:xfrm>
                    <a:prstGeom prst="rect">
                      <a:avLst/>
                    </a:prstGeom>
                    <a:solidFill>
                      <a:srgbClr val="FEFEF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27" name="Rectangle 199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5" y="1545"/>
                      <a:ext cx="5" cy="17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28" name="Rectangle 199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0" y="1545"/>
                      <a:ext cx="3" cy="17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29" name="Rectangle 199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3" y="1545"/>
                      <a:ext cx="3" cy="17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30" name="Rectangle 199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6" y="1545"/>
                      <a:ext cx="3" cy="17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31" name="Rectangle 199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9" y="1545"/>
                      <a:ext cx="2" cy="17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32" name="Rectangle 199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1" y="1545"/>
                      <a:ext cx="2" cy="17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33" name="Rectangle 199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3" y="1545"/>
                      <a:ext cx="1" cy="17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34" name="Rectangle 199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4" y="1545"/>
                      <a:ext cx="3" cy="17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35" name="Rectangle 199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7" y="1545"/>
                      <a:ext cx="2" cy="17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36" name="Rectangle 199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9" y="1545"/>
                      <a:ext cx="1" cy="17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37" name="Rectangle 199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0" y="1545"/>
                      <a:ext cx="1" cy="17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38" name="Rectangle 199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1" y="1545"/>
                      <a:ext cx="1" cy="17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39" name="Rectangle 199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2" y="1545"/>
                      <a:ext cx="2" cy="17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40" name="Rectangle 199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4" y="1545"/>
                      <a:ext cx="1" cy="17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41" name="Rectangle 199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5" y="1545"/>
                      <a:ext cx="1" cy="17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42" name="Rectangle 199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6" y="1545"/>
                      <a:ext cx="2" cy="17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43" name="Rectangle 199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8" y="1545"/>
                      <a:ext cx="1" cy="17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44" name="Rectangle 199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9" y="1545"/>
                      <a:ext cx="1" cy="17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45" name="Rectangle 199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0" y="1545"/>
                      <a:ext cx="1" cy="17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46" name="Rectangle 199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1" y="1545"/>
                      <a:ext cx="1" cy="17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47" name="Rectangle 199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2" y="1545"/>
                      <a:ext cx="1" cy="17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48" name="Rectangle 199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3" y="1545"/>
                      <a:ext cx="1" cy="17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49" name="Rectangle 199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4" y="1545"/>
                      <a:ext cx="2" cy="17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50" name="Rectangle 199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45"/>
                      <a:ext cx="1" cy="17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51" name="Rectangle 199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45"/>
                      <a:ext cx="1" cy="17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52" name="Rectangle 199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7" y="1545"/>
                      <a:ext cx="1" cy="17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53" name="Rectangle 199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8" y="1545"/>
                      <a:ext cx="1" cy="17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54" name="Rectangle 199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9" y="1545"/>
                      <a:ext cx="2" cy="17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55" name="Rectangle 199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1" y="1545"/>
                      <a:ext cx="1" cy="17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56" name="Rectangle 199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545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57" name="Rectangle 199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545"/>
                      <a:ext cx="2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58" name="Rectangle 199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1545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59" name="Rectangle 199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1545"/>
                      <a:ext cx="2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60" name="Rectangle 199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6" y="1545"/>
                      <a:ext cx="1" cy="17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61" name="Rectangle 199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45"/>
                      <a:ext cx="1" cy="17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62" name="Rectangle 199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45"/>
                      <a:ext cx="2" cy="17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63" name="Rectangle 199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9" y="1545"/>
                      <a:ext cx="1" cy="17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64" name="Rectangle 199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0" y="1545"/>
                      <a:ext cx="1" cy="17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65" name="Rectangle 199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1" y="1545"/>
                      <a:ext cx="1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66" name="Rectangle 199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2" y="1545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67" name="Rectangle 199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3" y="1545"/>
                      <a:ext cx="1" cy="17"/>
                    </a:xfrm>
                    <a:prstGeom prst="rect">
                      <a:avLst/>
                    </a:prstGeom>
                    <a:solidFill>
                      <a:srgbClr val="A9A9A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68" name="Rectangle 199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4" y="1545"/>
                      <a:ext cx="1" cy="17"/>
                    </a:xfrm>
                    <a:prstGeom prst="rect">
                      <a:avLst/>
                    </a:prstGeom>
                    <a:solidFill>
                      <a:srgbClr val="A7A7A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69" name="Rectangle 200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5" y="1545"/>
                      <a:ext cx="1" cy="17"/>
                    </a:xfrm>
                    <a:prstGeom prst="rect">
                      <a:avLst/>
                    </a:prstGeom>
                    <a:solidFill>
                      <a:srgbClr val="A5A5A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70" name="Rectangle 200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6" y="1545"/>
                      <a:ext cx="1" cy="17"/>
                    </a:xfrm>
                    <a:prstGeom prst="rect">
                      <a:avLst/>
                    </a:prstGeom>
                    <a:solidFill>
                      <a:srgbClr val="A3A3A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71" name="Rectangle 200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7" y="1545"/>
                      <a:ext cx="1" cy="17"/>
                    </a:xfrm>
                    <a:prstGeom prst="rect">
                      <a:avLst/>
                    </a:prstGeom>
                    <a:solidFill>
                      <a:srgbClr val="A1A1A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72" name="Rectangle 200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8" y="1545"/>
                      <a:ext cx="1" cy="17"/>
                    </a:xfrm>
                    <a:prstGeom prst="rect">
                      <a:avLst/>
                    </a:prstGeom>
                    <a:solidFill>
                      <a:srgbClr val="9F9F9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73" name="Rectangle 200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9" y="1545"/>
                      <a:ext cx="1" cy="17"/>
                    </a:xfrm>
                    <a:prstGeom prst="rect">
                      <a:avLst/>
                    </a:prstGeom>
                    <a:solidFill>
                      <a:srgbClr val="9D9D9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74" name="Rectangle 200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0" y="1545"/>
                      <a:ext cx="1" cy="17"/>
                    </a:xfrm>
                    <a:prstGeom prst="rect">
                      <a:avLst/>
                    </a:prstGeom>
                    <a:solidFill>
                      <a:srgbClr val="9B9B9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75" name="Rectangle 200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1" y="1545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76" name="Rectangle 200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2" y="1545"/>
                      <a:ext cx="1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77" name="Rectangle 200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3" y="1545"/>
                      <a:ext cx="1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78" name="Rectangle 200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4" y="1545"/>
                      <a:ext cx="2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79" name="Rectangle 200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6" y="1545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80" name="Rectangle 200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7" y="1545"/>
                      <a:ext cx="1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81" name="Rectangle 200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8" y="1545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82" name="Rectangle 200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9" y="1545"/>
                      <a:ext cx="2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83" name="Rectangle 200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1" y="1545"/>
                      <a:ext cx="1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84" name="Rectangle 200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2" y="1545"/>
                      <a:ext cx="1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85" name="Rectangle 200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3" y="1545"/>
                      <a:ext cx="2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86" name="Rectangle 200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5" y="1545"/>
                      <a:ext cx="1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87" name="Rectangle 200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6" y="1545"/>
                      <a:ext cx="3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88" name="Rectangle 200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9" y="1545"/>
                      <a:ext cx="1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89" name="Rectangle 200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0" y="1545"/>
                      <a:ext cx="3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90" name="Rectangle 200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3" y="1545"/>
                      <a:ext cx="2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91" name="Rectangle 200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5" y="1545"/>
                      <a:ext cx="4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92" name="Rectangle 200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9" y="1545"/>
                      <a:ext cx="1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293" name="Oval 200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1545"/>
                      <a:ext cx="207" cy="17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79" name="Group 20086"/>
                  <p:cNvGrpSpPr>
                    <a:grpSpLocks/>
                  </p:cNvGrpSpPr>
                  <p:nvPr/>
                </p:nvGrpSpPr>
                <p:grpSpPr bwMode="auto">
                  <a:xfrm>
                    <a:off x="6562395" y="2055813"/>
                    <a:ext cx="360344" cy="415925"/>
                    <a:chOff x="4134" y="1295"/>
                    <a:chExt cx="227" cy="262"/>
                  </a:xfrm>
                </p:grpSpPr>
                <p:sp>
                  <p:nvSpPr>
                    <p:cNvPr id="1099" name="Rectangle 200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34" y="1295"/>
                      <a:ext cx="9" cy="262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00" name="Rectangle 200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1295"/>
                      <a:ext cx="7" cy="262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01" name="Rectangle 200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1295"/>
                      <a:ext cx="5" cy="262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02" name="Rectangle 200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5" y="1295"/>
                      <a:ext cx="4" cy="26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03" name="Rectangle 200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9" y="1295"/>
                      <a:ext cx="4" cy="26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04" name="Rectangle 200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3" y="1295"/>
                      <a:ext cx="3" cy="262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05" name="Rectangle 200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6" y="1295"/>
                      <a:ext cx="3" cy="262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06" name="Rectangle 200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9" y="1295"/>
                      <a:ext cx="3" cy="262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07" name="Rectangle 200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2" y="1295"/>
                      <a:ext cx="2" cy="262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08" name="Rectangle 200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4" y="1295"/>
                      <a:ext cx="3" cy="262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09" name="Rectangle 200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7" y="1295"/>
                      <a:ext cx="3" cy="262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10" name="Rectangle 200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0" y="1295"/>
                      <a:ext cx="2" cy="262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11" name="Rectangle 200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295"/>
                      <a:ext cx="2" cy="26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12" name="Rectangle 200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4" y="1295"/>
                      <a:ext cx="2" cy="26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13" name="Rectangle 200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6" y="1295"/>
                      <a:ext cx="2" cy="262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14" name="Rectangle 200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8" y="1295"/>
                      <a:ext cx="3" cy="262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15" name="Rectangle 200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1" y="1295"/>
                      <a:ext cx="3" cy="262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16" name="Rectangle 200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4" y="1295"/>
                      <a:ext cx="2" cy="26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17" name="Rectangle 200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6" y="1295"/>
                      <a:ext cx="2" cy="262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18" name="Rectangle 200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8" y="1295"/>
                      <a:ext cx="3" cy="262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19" name="Rectangle 200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1" y="1295"/>
                      <a:ext cx="3" cy="262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20" name="Rectangle 200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4" y="1295"/>
                      <a:ext cx="2" cy="262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21" name="Rectangle 200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6" y="1295"/>
                      <a:ext cx="4" cy="262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22" name="Rectangle 200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0" y="1295"/>
                      <a:ext cx="2" cy="262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23" name="Rectangle 200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2" y="1295"/>
                      <a:ext cx="5" cy="26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24" name="Rectangle 200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7" y="1295"/>
                      <a:ext cx="3" cy="26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25" name="Rectangle 200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0" y="1295"/>
                      <a:ext cx="6" cy="262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26" name="Rectangle 200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295"/>
                      <a:ext cx="7" cy="262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27" name="Rectangle 200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3" y="1295"/>
                      <a:ext cx="10" cy="262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28" name="Rectangle 200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3" y="1295"/>
                      <a:ext cx="15" cy="26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29" name="Rectangle 200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8" y="1295"/>
                      <a:ext cx="7" cy="262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30" name="Rectangle 200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5" y="1295"/>
                      <a:ext cx="7" cy="262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31" name="Rectangle 200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2" y="1295"/>
                      <a:ext cx="4" cy="262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32" name="Rectangle 200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6" y="1295"/>
                      <a:ext cx="4" cy="262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33" name="Rectangle 200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0" y="1295"/>
                      <a:ext cx="3" cy="262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34" name="Rectangle 200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3" y="1295"/>
                      <a:ext cx="3" cy="262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35" name="Rectangle 200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6" y="1295"/>
                      <a:ext cx="3" cy="262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36" name="Rectangle 200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9" y="1295"/>
                      <a:ext cx="4" cy="262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37" name="Rectangle 200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3" y="1295"/>
                      <a:ext cx="2" cy="262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38" name="Rectangle 200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5" y="1295"/>
                      <a:ext cx="2" cy="262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39" name="Rectangle 200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7" y="1295"/>
                      <a:ext cx="3" cy="262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40" name="Rectangle 200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1295"/>
                      <a:ext cx="2" cy="262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41" name="Rectangle 200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295"/>
                      <a:ext cx="3" cy="262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42" name="Rectangle 200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5" y="1295"/>
                      <a:ext cx="2" cy="262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43" name="Rectangle 200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295"/>
                      <a:ext cx="3" cy="262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44" name="Rectangle 200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0" y="1295"/>
                      <a:ext cx="1" cy="262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45" name="Rectangle 200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1" y="1295"/>
                      <a:ext cx="3" cy="26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46" name="Rectangle 200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4" y="1295"/>
                      <a:ext cx="3" cy="262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47" name="Rectangle 200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7" y="1295"/>
                      <a:ext cx="2" cy="262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48" name="Rectangle 200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9" y="1295"/>
                      <a:ext cx="3" cy="262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49" name="Rectangle 200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2" y="1295"/>
                      <a:ext cx="2" cy="262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50" name="Rectangle 200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4" y="1295"/>
                      <a:ext cx="3" cy="262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51" name="Rectangle 200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7" y="1295"/>
                      <a:ext cx="3" cy="262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52" name="Rectangle 200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0" y="1295"/>
                      <a:ext cx="4" cy="262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53" name="Rectangle 200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4" y="1295"/>
                      <a:ext cx="4" cy="262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54" name="Rectangle 200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8" y="1295"/>
                      <a:ext cx="4" cy="262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55" name="Rectangle 200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2" y="1295"/>
                      <a:ext cx="6" cy="262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56" name="Rectangle 200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8" y="1295"/>
                      <a:ext cx="8" cy="262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57" name="Rectangle 200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6" y="1295"/>
                      <a:ext cx="5" cy="262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158" name="Freeform 20085"/>
                    <p:cNvSpPr>
                      <a:spLocks/>
                    </p:cNvSpPr>
                    <p:nvPr/>
                  </p:nvSpPr>
                  <p:spPr bwMode="auto">
                    <a:xfrm>
                      <a:off x="4134" y="1295"/>
                      <a:ext cx="226" cy="262"/>
                    </a:xfrm>
                    <a:custGeom>
                      <a:avLst/>
                      <a:gdLst/>
                      <a:ahLst/>
                      <a:cxnLst>
                        <a:cxn ang="0">
                          <a:pos x="163" y="0"/>
                        </a:cxn>
                        <a:cxn ang="0">
                          <a:pos x="0" y="163"/>
                        </a:cxn>
                        <a:cxn ang="0">
                          <a:pos x="0" y="2128"/>
                        </a:cxn>
                        <a:cxn ang="0">
                          <a:pos x="163" y="2291"/>
                        </a:cxn>
                        <a:cxn ang="0">
                          <a:pos x="1812" y="2291"/>
                        </a:cxn>
                        <a:cxn ang="0">
                          <a:pos x="1975" y="2128"/>
                        </a:cxn>
                        <a:cxn ang="0">
                          <a:pos x="1975" y="163"/>
                        </a:cxn>
                        <a:cxn ang="0">
                          <a:pos x="1812" y="0"/>
                        </a:cxn>
                        <a:cxn ang="0">
                          <a:pos x="163" y="0"/>
                        </a:cxn>
                      </a:cxnLst>
                      <a:rect l="0" t="0" r="r" b="b"/>
                      <a:pathLst>
                        <a:path w="1975" h="2291">
                          <a:moveTo>
                            <a:pt x="163" y="0"/>
                          </a:moveTo>
                          <a:cubicBezTo>
                            <a:pt x="73" y="0"/>
                            <a:pt x="0" y="73"/>
                            <a:pt x="0" y="163"/>
                          </a:cubicBezTo>
                          <a:lnTo>
                            <a:pt x="0" y="2128"/>
                          </a:lnTo>
                          <a:cubicBezTo>
                            <a:pt x="0" y="2218"/>
                            <a:pt x="73" y="2291"/>
                            <a:pt x="163" y="2291"/>
                          </a:cubicBezTo>
                          <a:lnTo>
                            <a:pt x="1812" y="2291"/>
                          </a:lnTo>
                          <a:cubicBezTo>
                            <a:pt x="1902" y="2291"/>
                            <a:pt x="1975" y="2218"/>
                            <a:pt x="1975" y="2128"/>
                          </a:cubicBezTo>
                          <a:lnTo>
                            <a:pt x="1975" y="163"/>
                          </a:lnTo>
                          <a:cubicBezTo>
                            <a:pt x="1975" y="73"/>
                            <a:pt x="1902" y="0"/>
                            <a:pt x="1812" y="0"/>
                          </a:cubicBezTo>
                          <a:lnTo>
                            <a:pt x="163" y="0"/>
                          </a:lnTo>
                          <a:close/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580" name="Freeform 20087"/>
                  <p:cNvSpPr>
                    <a:spLocks/>
                  </p:cNvSpPr>
                  <p:nvPr/>
                </p:nvSpPr>
                <p:spPr bwMode="auto">
                  <a:xfrm>
                    <a:off x="6916737" y="2065338"/>
                    <a:ext cx="42862" cy="42863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0" y="27"/>
                      </a:cxn>
                      <a:cxn ang="0">
                        <a:pos x="6" y="26"/>
                      </a:cxn>
                      <a:cxn ang="0">
                        <a:pos x="14" y="8"/>
                      </a:cxn>
                      <a:cxn ang="0">
                        <a:pos x="27" y="0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27" h="27">
                        <a:moveTo>
                          <a:pt x="0" y="5"/>
                        </a:moveTo>
                        <a:lnTo>
                          <a:pt x="0" y="27"/>
                        </a:lnTo>
                        <a:lnTo>
                          <a:pt x="6" y="26"/>
                        </a:lnTo>
                        <a:lnTo>
                          <a:pt x="14" y="8"/>
                        </a:lnTo>
                        <a:lnTo>
                          <a:pt x="27" y="0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81" name="Freeform 20088"/>
                  <p:cNvSpPr>
                    <a:spLocks/>
                  </p:cNvSpPr>
                  <p:nvPr/>
                </p:nvSpPr>
                <p:spPr bwMode="auto">
                  <a:xfrm>
                    <a:off x="6540500" y="2058988"/>
                    <a:ext cx="22225" cy="206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" y="13"/>
                      </a:cxn>
                    </a:cxnLst>
                    <a:rect l="0" t="0" r="r" b="b"/>
                    <a:pathLst>
                      <a:path w="14" h="13">
                        <a:moveTo>
                          <a:pt x="0" y="0"/>
                        </a:moveTo>
                        <a:cubicBezTo>
                          <a:pt x="8" y="0"/>
                          <a:pt x="14" y="6"/>
                          <a:pt x="14" y="13"/>
                        </a:cubicBezTo>
                      </a:path>
                    </a:pathLst>
                  </a:cu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582" name="Freeform 20089"/>
                  <p:cNvSpPr>
                    <a:spLocks/>
                  </p:cNvSpPr>
                  <p:nvPr/>
                </p:nvSpPr>
                <p:spPr bwMode="auto">
                  <a:xfrm>
                    <a:off x="6921500" y="2058988"/>
                    <a:ext cx="60325" cy="65088"/>
                  </a:xfrm>
                  <a:custGeom>
                    <a:avLst/>
                    <a:gdLst/>
                    <a:ahLst/>
                    <a:cxnLst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0" y="41"/>
                      </a:cxn>
                    </a:cxnLst>
                    <a:rect l="0" t="0" r="r" b="b"/>
                    <a:pathLst>
                      <a:path w="38" h="41">
                        <a:moveTo>
                          <a:pt x="38" y="0"/>
                        </a:moveTo>
                        <a:cubicBezTo>
                          <a:pt x="38" y="0"/>
                          <a:pt x="38" y="0"/>
                          <a:pt x="38" y="0"/>
                        </a:cubicBezTo>
                        <a:cubicBezTo>
                          <a:pt x="17" y="0"/>
                          <a:pt x="0" y="18"/>
                          <a:pt x="0" y="41"/>
                        </a:cubicBezTo>
                      </a:path>
                    </a:pathLst>
                  </a:custGeom>
                  <a:noFill/>
                  <a:ln w="3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2000">
                      <a:solidFill>
                        <a:srgbClr val="000000"/>
                      </a:solidFill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583" name="Group 20228"/>
                  <p:cNvGrpSpPr>
                    <a:grpSpLocks/>
                  </p:cNvGrpSpPr>
                  <p:nvPr/>
                </p:nvGrpSpPr>
                <p:grpSpPr bwMode="auto">
                  <a:xfrm>
                    <a:off x="6539684" y="2043113"/>
                    <a:ext cx="438202" cy="33338"/>
                    <a:chOff x="4119" y="1287"/>
                    <a:chExt cx="276" cy="21"/>
                  </a:xfrm>
                </p:grpSpPr>
                <p:sp>
                  <p:nvSpPr>
                    <p:cNvPr id="961" name="Rectangle 200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19" y="1287"/>
                      <a:ext cx="4" cy="21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62" name="Rectangle 200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23" y="1287"/>
                      <a:ext cx="3" cy="21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63" name="Rectangle 200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26" y="1287"/>
                      <a:ext cx="3" cy="21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64" name="Rectangle 200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29" y="1287"/>
                      <a:ext cx="4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65" name="Rectangle 200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33" y="1287"/>
                      <a:ext cx="1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66" name="Rectangle 200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34" y="1287"/>
                      <a:ext cx="4" cy="2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67" name="Rectangle 200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38" y="1287"/>
                      <a:ext cx="2" cy="2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68" name="Rectangle 200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0" y="1287"/>
                      <a:ext cx="2" cy="2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69" name="Rectangle 200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2" y="1287"/>
                      <a:ext cx="1" cy="2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70" name="Rectangle 200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1287"/>
                      <a:ext cx="2" cy="2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71" name="Rectangle 201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5" y="1287"/>
                      <a:ext cx="2" cy="2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72" name="Rectangle 20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7" y="1287"/>
                      <a:ext cx="2" cy="2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73" name="Rectangle 20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9" y="1287"/>
                      <a:ext cx="1" cy="21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74" name="Rectangle 20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1287"/>
                      <a:ext cx="2" cy="21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75" name="Rectangle 201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2" y="1287"/>
                      <a:ext cx="1" cy="2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76" name="Rectangle 20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3" y="1287"/>
                      <a:ext cx="2" cy="21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77" name="Rectangle 20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5" y="1287"/>
                      <a:ext cx="1" cy="21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78" name="Rectangle 20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6" y="1287"/>
                      <a:ext cx="2" cy="21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79" name="Rectangle 201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8" y="1287"/>
                      <a:ext cx="1" cy="2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80" name="Rectangle 20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9" y="1287"/>
                      <a:ext cx="2" cy="2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81" name="Rectangle 20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1" y="1287"/>
                      <a:ext cx="1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82" name="Rectangle 201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2" y="1287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83" name="Rectangle 201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3" y="1287"/>
                      <a:ext cx="2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84" name="Rectangle 201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5" y="1287"/>
                      <a:ext cx="1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85" name="Rectangle 20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6" y="1287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86" name="Rectangle 201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7" y="1287"/>
                      <a:ext cx="1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87" name="Rectangle 201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8" y="1287"/>
                      <a:ext cx="1" cy="2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88" name="Rectangle 201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9" y="1287"/>
                      <a:ext cx="2" cy="2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89" name="Rectangle 201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1" y="1287"/>
                      <a:ext cx="1" cy="2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90" name="Rectangle 201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2" y="1287"/>
                      <a:ext cx="1" cy="2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91" name="Rectangle 201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3" y="1287"/>
                      <a:ext cx="2" cy="21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92" name="Rectangle 201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5" y="1287"/>
                      <a:ext cx="1" cy="21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93" name="Rectangle 20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6" y="1287"/>
                      <a:ext cx="1" cy="21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94" name="Rectangle 20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7" y="1287"/>
                      <a:ext cx="1" cy="21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95" name="Rectangle 201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8" y="1287"/>
                      <a:ext cx="2" cy="21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96" name="Rectangle 201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0" y="1287"/>
                      <a:ext cx="1" cy="21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97" name="Rectangle 201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1" y="1287"/>
                      <a:ext cx="1" cy="21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98" name="Rectangle 20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287"/>
                      <a:ext cx="1" cy="2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99" name="Rectangle 20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3" y="1287"/>
                      <a:ext cx="1" cy="21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0" name="Rectangle 20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4" y="1287"/>
                      <a:ext cx="2" cy="21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1" name="Rectangle 20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6" y="1287"/>
                      <a:ext cx="1" cy="21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2" name="Rectangle 201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7" y="1287"/>
                      <a:ext cx="1" cy="21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3" name="Rectangle 201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8" y="1287"/>
                      <a:ext cx="2" cy="21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4" name="Rectangle 201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0" y="1287"/>
                      <a:ext cx="1" cy="21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5" name="Rectangle 201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1" y="1287"/>
                      <a:ext cx="2" cy="21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6" name="Rectangle 201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3" y="1287"/>
                      <a:ext cx="1" cy="21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7" name="Rectangle 201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4" y="1287"/>
                      <a:ext cx="1" cy="21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8" name="Rectangle 201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5" y="1287"/>
                      <a:ext cx="2" cy="21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09" name="Rectangle 201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7" y="1287"/>
                      <a:ext cx="1" cy="21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10" name="Rectangle 201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8" y="1287"/>
                      <a:ext cx="1" cy="21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11" name="Rectangle 201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9" y="1287"/>
                      <a:ext cx="2" cy="21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12" name="Rectangle 201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1" y="1287"/>
                      <a:ext cx="2" cy="21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13" name="Rectangle 201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3" y="1287"/>
                      <a:ext cx="1" cy="21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14" name="Rectangle 201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4" y="1287"/>
                      <a:ext cx="2" cy="21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15" name="Rectangle 201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6" y="1287"/>
                      <a:ext cx="2" cy="21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16" name="Rectangle 201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8" y="1287"/>
                      <a:ext cx="2" cy="21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17" name="Rectangle 201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0" y="1287"/>
                      <a:ext cx="1" cy="21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18" name="Rectangle 201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1" y="1287"/>
                      <a:ext cx="2" cy="21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19" name="Rectangle 20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3" y="1287"/>
                      <a:ext cx="2" cy="21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20" name="Rectangle 20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5" y="1287"/>
                      <a:ext cx="3" cy="21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21" name="Rectangle 201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8" y="1287"/>
                      <a:ext cx="3" cy="21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22" name="Rectangle 20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1" y="1287"/>
                      <a:ext cx="2" cy="21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23" name="Rectangle 201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3" y="1287"/>
                      <a:ext cx="3" cy="2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24" name="Rectangle 20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287"/>
                      <a:ext cx="4" cy="21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25" name="Rectangle 20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0" y="1287"/>
                      <a:ext cx="3" cy="21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26" name="Rectangle 20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3" y="1287"/>
                      <a:ext cx="4" cy="21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27" name="Rectangle 201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7" y="1287"/>
                      <a:ext cx="5" cy="21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28" name="Rectangle 201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2" y="1287"/>
                      <a:ext cx="7" cy="21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29" name="Rectangle 201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9" y="1287"/>
                      <a:ext cx="20" cy="21"/>
                    </a:xfrm>
                    <a:prstGeom prst="rect">
                      <a:avLst/>
                    </a:prstGeom>
                    <a:solidFill>
                      <a:srgbClr val="FEFEF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30" name="Rectangle 201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9" y="1287"/>
                      <a:ext cx="6" cy="21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31" name="Rectangle 201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5" y="1287"/>
                      <a:ext cx="4" cy="21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32" name="Rectangle 201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9" y="1287"/>
                      <a:ext cx="5" cy="21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33" name="Rectangle 201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4" y="1287"/>
                      <a:ext cx="3" cy="21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34" name="Rectangle 201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7" y="1287"/>
                      <a:ext cx="3" cy="21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35" name="Rectangle 201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0" y="1287"/>
                      <a:ext cx="2" cy="2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36" name="Rectangle 201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2" y="1287"/>
                      <a:ext cx="2" cy="21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37" name="Rectangle 201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4" y="1287"/>
                      <a:ext cx="3" cy="21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38" name="Rectangle 201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7" y="1287"/>
                      <a:ext cx="3" cy="21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39" name="Rectangle 201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1287"/>
                      <a:ext cx="2" cy="21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40" name="Rectangle 201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287"/>
                      <a:ext cx="1" cy="21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41" name="Rectangle 201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3" y="1287"/>
                      <a:ext cx="2" cy="21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42" name="Rectangle 201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5" y="1287"/>
                      <a:ext cx="2" cy="21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43" name="Rectangle 201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287"/>
                      <a:ext cx="2" cy="21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44" name="Rectangle 201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9" y="1287"/>
                      <a:ext cx="2" cy="21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45" name="Rectangle 201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1" y="1287"/>
                      <a:ext cx="1" cy="21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46" name="Rectangle 201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2" y="1287"/>
                      <a:ext cx="2" cy="21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47" name="Rectangle 201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4" y="1287"/>
                      <a:ext cx="1" cy="21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48" name="Rectangle 201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5" y="1287"/>
                      <a:ext cx="2" cy="21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49" name="Rectangle 201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7" y="1287"/>
                      <a:ext cx="1" cy="21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50" name="Rectangle 201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8" y="1287"/>
                      <a:ext cx="1" cy="21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51" name="Rectangle 201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9" y="1287"/>
                      <a:ext cx="2" cy="21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52" name="Rectangle 201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1" y="1287"/>
                      <a:ext cx="1" cy="21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53" name="Rectangle 20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2" y="1287"/>
                      <a:ext cx="1" cy="21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54" name="Rectangle 201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3" y="1287"/>
                      <a:ext cx="2" cy="21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55" name="Rectangle 201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5" y="1287"/>
                      <a:ext cx="1" cy="21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56" name="Rectangle 201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6" y="1287"/>
                      <a:ext cx="2" cy="21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57" name="Rectangle 20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8" y="1287"/>
                      <a:ext cx="1" cy="21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58" name="Rectangle 201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9" y="1287"/>
                      <a:ext cx="1" cy="21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59" name="Rectangle 20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0" y="1287"/>
                      <a:ext cx="1" cy="21"/>
                    </a:xfrm>
                    <a:prstGeom prst="rect">
                      <a:avLst/>
                    </a:prstGeom>
                    <a:solidFill>
                      <a:srgbClr val="C2C2C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60" name="Rectangle 20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1" y="1287"/>
                      <a:ext cx="2" cy="2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61" name="Rectangle 201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3" y="1287"/>
                      <a:ext cx="1" cy="21"/>
                    </a:xfrm>
                    <a:prstGeom prst="rect">
                      <a:avLst/>
                    </a:prstGeom>
                    <a:solidFill>
                      <a:srgbClr val="BEBEB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62" name="Rectangle 201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4" y="1287"/>
                      <a:ext cx="1" cy="21"/>
                    </a:xfrm>
                    <a:prstGeom prst="rect">
                      <a:avLst/>
                    </a:prstGeom>
                    <a:solidFill>
                      <a:srgbClr val="BCBCB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63" name="Rectangle 201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5" y="1287"/>
                      <a:ext cx="2" cy="21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64" name="Rectangle 201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7" y="1287"/>
                      <a:ext cx="1" cy="21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65" name="Rectangle 201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8" y="1287"/>
                      <a:ext cx="1" cy="21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66" name="Rectangle 20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9" y="1287"/>
                      <a:ext cx="1" cy="21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67" name="Rectangle 201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0" y="1287"/>
                      <a:ext cx="1" cy="21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68" name="Rectangle 201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1" y="1287"/>
                      <a:ext cx="2" cy="2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69" name="Rectangle 201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3" y="1287"/>
                      <a:ext cx="1" cy="2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70" name="Rectangle 201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4" y="1287"/>
                      <a:ext cx="1" cy="2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71" name="Rectangle 202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5" y="1287"/>
                      <a:ext cx="1" cy="2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72" name="Rectangle 202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6" y="1287"/>
                      <a:ext cx="2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73" name="Rectangle 202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8" y="1287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74" name="Rectangle 202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9" y="1287"/>
                      <a:ext cx="1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75" name="Rectangle 202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0" y="1287"/>
                      <a:ext cx="2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76" name="Rectangle 202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2" y="1287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77" name="Rectangle 202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3" y="1287"/>
                      <a:ext cx="2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78" name="Rectangle 202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5" y="1287"/>
                      <a:ext cx="1" cy="21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79" name="Rectangle 202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6" y="1287"/>
                      <a:ext cx="1" cy="21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80" name="Rectangle 202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7" y="1287"/>
                      <a:ext cx="1" cy="21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81" name="Rectangle 202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8" y="1287"/>
                      <a:ext cx="2" cy="21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82" name="Rectangle 202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0" y="1287"/>
                      <a:ext cx="1" cy="21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83" name="Rectangle 202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1" y="1287"/>
                      <a:ext cx="2" cy="2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84" name="Rectangle 202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3" y="1287"/>
                      <a:ext cx="1" cy="21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85" name="Rectangle 202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4" y="1287"/>
                      <a:ext cx="2" cy="21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86" name="Rectangle 202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6" y="1287"/>
                      <a:ext cx="1" cy="2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87" name="Rectangle 202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67" y="1287"/>
                      <a:ext cx="3" cy="2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88" name="Rectangle 202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0" y="1287"/>
                      <a:ext cx="2" cy="2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89" name="Rectangle 202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2" y="1287"/>
                      <a:ext cx="1" cy="2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90" name="Rectangle 20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3" y="1287"/>
                      <a:ext cx="2" cy="21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91" name="Rectangle 202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5" y="1287"/>
                      <a:ext cx="2" cy="21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92" name="Rectangle 202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7" y="1287"/>
                      <a:ext cx="4" cy="21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93" name="Rectangle 202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1" y="1287"/>
                      <a:ext cx="2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94" name="Rectangle 202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3" y="1287"/>
                      <a:ext cx="3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95" name="Rectangle 202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6" y="1287"/>
                      <a:ext cx="3" cy="21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96" name="Rectangle 202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9" y="1287"/>
                      <a:ext cx="4" cy="21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97" name="Rectangle 20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93" y="1287"/>
                      <a:ext cx="2" cy="21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1098" name="Oval 202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19" y="1287"/>
                      <a:ext cx="276" cy="20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84" name="Group 20366"/>
                  <p:cNvGrpSpPr>
                    <a:grpSpLocks/>
                  </p:cNvGrpSpPr>
                  <p:nvPr/>
                </p:nvGrpSpPr>
                <p:grpSpPr bwMode="auto">
                  <a:xfrm>
                    <a:off x="6577492" y="2455863"/>
                    <a:ext cx="333480" cy="26988"/>
                    <a:chOff x="4142" y="1547"/>
                    <a:chExt cx="210" cy="17"/>
                  </a:xfrm>
                </p:grpSpPr>
                <p:sp>
                  <p:nvSpPr>
                    <p:cNvPr id="824" name="Rectangle 202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2" y="1547"/>
                      <a:ext cx="3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25" name="Rectangle 20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5" y="1547"/>
                      <a:ext cx="2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26" name="Rectangle 202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7" y="1547"/>
                      <a:ext cx="3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27" name="Rectangle 202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1547"/>
                      <a:ext cx="2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28" name="Rectangle 202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2" y="1547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29" name="Rectangle 202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4" y="1547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30" name="Rectangle 202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6" y="1547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31" name="Rectangle 202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8" y="1547"/>
                      <a:ext cx="1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32" name="Rectangle 202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9" y="1547"/>
                      <a:ext cx="2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33" name="Rectangle 202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1" y="1547"/>
                      <a:ext cx="1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34" name="Rectangle 202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2" y="1547"/>
                      <a:ext cx="1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35" name="Rectangle 202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3" y="1547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36" name="Rectangle 202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4" y="1547"/>
                      <a:ext cx="2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37" name="Rectangle 202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6" y="1547"/>
                      <a:ext cx="1" cy="17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38" name="Rectangle 202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7" y="1547"/>
                      <a:ext cx="1" cy="17"/>
                    </a:xfrm>
                    <a:prstGeom prst="rect">
                      <a:avLst/>
                    </a:prstGeom>
                    <a:solidFill>
                      <a:srgbClr val="93939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39" name="Rectangle 202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8" y="1547"/>
                      <a:ext cx="2" cy="17"/>
                    </a:xfrm>
                    <a:prstGeom prst="rect">
                      <a:avLst/>
                    </a:prstGeom>
                    <a:solidFill>
                      <a:srgbClr val="95959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40" name="Rectangle 202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0" y="1547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41" name="Rectangle 202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1" y="1547"/>
                      <a:ext cx="1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42" name="Rectangle 202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2" y="1547"/>
                      <a:ext cx="1" cy="17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43" name="Rectangle 202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3" y="1547"/>
                      <a:ext cx="1" cy="17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44" name="Rectangle 202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4" y="1547"/>
                      <a:ext cx="1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45" name="Rectangle 202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5" y="1547"/>
                      <a:ext cx="2" cy="17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46" name="Rectangle 202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7" y="1547"/>
                      <a:ext cx="1" cy="17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47" name="Rectangle 202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7" y="1547"/>
                      <a:ext cx="2" cy="17"/>
                    </a:xfrm>
                    <a:prstGeom prst="rect">
                      <a:avLst/>
                    </a:prstGeom>
                    <a:solidFill>
                      <a:srgbClr val="A7A7A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48" name="Rectangle 202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9" y="1547"/>
                      <a:ext cx="1" cy="17"/>
                    </a:xfrm>
                    <a:prstGeom prst="rect">
                      <a:avLst/>
                    </a:prstGeom>
                    <a:solidFill>
                      <a:srgbClr val="A9A9A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49" name="Rectangle 202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0" y="1547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0" name="Rectangle 202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1" y="1547"/>
                      <a:ext cx="1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1" name="Rectangle 202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547"/>
                      <a:ext cx="1" cy="17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2" name="Rectangle 202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3" y="1547"/>
                      <a:ext cx="1" cy="17"/>
                    </a:xfrm>
                    <a:prstGeom prst="rect">
                      <a:avLst/>
                    </a:prstGeom>
                    <a:solidFill>
                      <a:srgbClr val="B1B1B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3" name="Rectangle 202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3" y="1547"/>
                      <a:ext cx="2" cy="17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4" name="Rectangle 202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5" y="1547"/>
                      <a:ext cx="1" cy="17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5" name="Rectangle 202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5" y="1547"/>
                      <a:ext cx="1" cy="17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6" name="Rectangle 202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6" y="1547"/>
                      <a:ext cx="1" cy="17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7" name="Rectangle 202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7" y="1547"/>
                      <a:ext cx="1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8" name="Rectangle 202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8" y="1547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59" name="Rectangle 202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9" y="1547"/>
                      <a:ext cx="1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60" name="Rectangle 202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0" y="1547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61" name="Rectangle 202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1" y="1547"/>
                      <a:ext cx="1" cy="17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62" name="Rectangle 202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2" y="1547"/>
                      <a:ext cx="1" cy="17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63" name="Rectangle 202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3" y="1547"/>
                      <a:ext cx="1" cy="17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64" name="Rectangle 202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4" y="1547"/>
                      <a:ext cx="1" cy="1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65" name="Rectangle 202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5" y="1547"/>
                      <a:ext cx="1" cy="17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66" name="Rectangle 202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6" y="1547"/>
                      <a:ext cx="1" cy="17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67" name="Rectangle 202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7" y="1547"/>
                      <a:ext cx="1" cy="17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68" name="Rectangle 202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8" y="1547"/>
                      <a:ext cx="1" cy="17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69" name="Rectangle 202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9" y="1547"/>
                      <a:ext cx="1" cy="17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0" name="Rectangle 202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0" y="1547"/>
                      <a:ext cx="1" cy="17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1" name="Rectangle 202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1" y="1547"/>
                      <a:ext cx="2" cy="17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2" name="Rectangle 202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3" y="1547"/>
                      <a:ext cx="1" cy="17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3" name="Rectangle 202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4" y="1547"/>
                      <a:ext cx="1" cy="1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4" name="Rectangle 202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4" y="1547"/>
                      <a:ext cx="2" cy="1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5" name="Rectangle 202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6" y="1547"/>
                      <a:ext cx="1" cy="1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6" name="Rectangle 202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7" y="1547"/>
                      <a:ext cx="2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7" name="Rectangle 202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9" y="1547"/>
                      <a:ext cx="1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8" name="Rectangle 202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0" y="1547"/>
                      <a:ext cx="2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79" name="Rectangle 202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2" y="1547"/>
                      <a:ext cx="1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80" name="Rectangle 202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3" y="1547"/>
                      <a:ext cx="1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81" name="Rectangle 202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4" y="1547"/>
                      <a:ext cx="2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82" name="Rectangle 202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6" y="1547"/>
                      <a:ext cx="2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83" name="Rectangle 202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8" y="1547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84" name="Rectangle 202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0" y="1547"/>
                      <a:ext cx="1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85" name="Rectangle 202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1" y="1547"/>
                      <a:ext cx="3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86" name="Rectangle 202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1547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87" name="Rectangle 202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547"/>
                      <a:ext cx="4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88" name="Rectangle 202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0" y="1547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89" name="Rectangle 20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3" y="1547"/>
                      <a:ext cx="5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90" name="Rectangle 202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8" y="1547"/>
                      <a:ext cx="7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91" name="Rectangle 202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5" y="1547"/>
                      <a:ext cx="8" cy="1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92" name="Rectangle 202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3" y="1547"/>
                      <a:ext cx="5" cy="17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93" name="Rectangle 202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8" y="1547"/>
                      <a:ext cx="4" cy="17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94" name="Rectangle 202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2" y="1547"/>
                      <a:ext cx="3" cy="17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95" name="Rectangle 203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5" y="1547"/>
                      <a:ext cx="3" cy="17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96" name="Rectangle 203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8" y="1547"/>
                      <a:ext cx="2" cy="17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97" name="Rectangle 203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0" y="1547"/>
                      <a:ext cx="2" cy="17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98" name="Rectangle 203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2" y="1547"/>
                      <a:ext cx="2" cy="17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99" name="Rectangle 203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4" y="1547"/>
                      <a:ext cx="2" cy="17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00" name="Rectangle 203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6" y="1547"/>
                      <a:ext cx="2" cy="17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01" name="Rectangle 203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8" y="1547"/>
                      <a:ext cx="2" cy="17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02" name="Rectangle 203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0" y="1547"/>
                      <a:ext cx="1" cy="17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03" name="Rectangle 203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1" y="1547"/>
                      <a:ext cx="1" cy="17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04" name="Rectangle 203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2" y="1547"/>
                      <a:ext cx="2" cy="17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05" name="Rectangle 203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4" y="1547"/>
                      <a:ext cx="1" cy="17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06" name="Rectangle 203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5" y="1547"/>
                      <a:ext cx="1" cy="17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07" name="Rectangle 203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6" y="1547"/>
                      <a:ext cx="2" cy="17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08" name="Rectangle 203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8" y="1547"/>
                      <a:ext cx="1" cy="17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09" name="Rectangle 203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9" y="1547"/>
                      <a:ext cx="1" cy="17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10" name="Rectangle 203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0" y="1547"/>
                      <a:ext cx="1" cy="17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11" name="Rectangle 203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1" y="1547"/>
                      <a:ext cx="1" cy="17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12" name="Rectangle 203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2" y="1547"/>
                      <a:ext cx="1" cy="17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13" name="Rectangle 203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3" y="1547"/>
                      <a:ext cx="1" cy="17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14" name="Rectangle 203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4" y="1547"/>
                      <a:ext cx="2" cy="17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15" name="Rectangle 203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47"/>
                      <a:ext cx="1" cy="17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16" name="Rectangle 203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47"/>
                      <a:ext cx="1" cy="17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17" name="Rectangle 203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7" y="1547"/>
                      <a:ext cx="1" cy="17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18" name="Rectangle 203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8" y="1547"/>
                      <a:ext cx="2" cy="17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19" name="Rectangle 203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1547"/>
                      <a:ext cx="1" cy="17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20" name="Rectangle 203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1" y="1547"/>
                      <a:ext cx="1" cy="17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21" name="Rectangle 203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547"/>
                      <a:ext cx="1" cy="17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22" name="Rectangle 203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547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23" name="Rectangle 203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3" y="1547"/>
                      <a:ext cx="1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24" name="Rectangle 203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1547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25" name="Rectangle 203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5" y="1547"/>
                      <a:ext cx="2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26" name="Rectangle 203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47"/>
                      <a:ext cx="1" cy="17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27" name="Rectangle 203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47"/>
                      <a:ext cx="1" cy="17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28" name="Rectangle 203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8" y="1547"/>
                      <a:ext cx="1" cy="17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29" name="Rectangle 203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9" y="1547"/>
                      <a:ext cx="1" cy="17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30" name="Rectangle 203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0" y="1547"/>
                      <a:ext cx="1" cy="17"/>
                    </a:xfrm>
                    <a:prstGeom prst="rect">
                      <a:avLst/>
                    </a:prstGeom>
                    <a:solidFill>
                      <a:srgbClr val="B1B1B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31" name="Rectangle 203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1" y="1547"/>
                      <a:ext cx="1" cy="17"/>
                    </a:xfrm>
                    <a:prstGeom prst="rect">
                      <a:avLst/>
                    </a:prstGeom>
                    <a:solidFill>
                      <a:srgbClr val="AFAFA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32" name="Rectangle 203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2" y="1547"/>
                      <a:ext cx="1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33" name="Rectangle 203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3" y="1547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34" name="Rectangle 203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4" y="1547"/>
                      <a:ext cx="1" cy="17"/>
                    </a:xfrm>
                    <a:prstGeom prst="rect">
                      <a:avLst/>
                    </a:prstGeom>
                    <a:solidFill>
                      <a:srgbClr val="A9A9A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35" name="Rectangle 203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5" y="1547"/>
                      <a:ext cx="1" cy="17"/>
                    </a:xfrm>
                    <a:prstGeom prst="rect">
                      <a:avLst/>
                    </a:prstGeom>
                    <a:solidFill>
                      <a:srgbClr val="A7A7A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36" name="Rectangle 203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6" y="1547"/>
                      <a:ext cx="1" cy="17"/>
                    </a:xfrm>
                    <a:prstGeom prst="rect">
                      <a:avLst/>
                    </a:prstGeom>
                    <a:solidFill>
                      <a:srgbClr val="A5A5A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37" name="Rectangle 203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7" y="1547"/>
                      <a:ext cx="1" cy="17"/>
                    </a:xfrm>
                    <a:prstGeom prst="rect">
                      <a:avLst/>
                    </a:prstGeom>
                    <a:solidFill>
                      <a:srgbClr val="A3A3A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38" name="Rectangle 203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8" y="1547"/>
                      <a:ext cx="1" cy="17"/>
                    </a:xfrm>
                    <a:prstGeom prst="rect">
                      <a:avLst/>
                    </a:prstGeom>
                    <a:solidFill>
                      <a:srgbClr val="A1A1A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39" name="Rectangle 203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9" y="1547"/>
                      <a:ext cx="1" cy="17"/>
                    </a:xfrm>
                    <a:prstGeom prst="rect">
                      <a:avLst/>
                    </a:prstGeom>
                    <a:solidFill>
                      <a:srgbClr val="9F9F9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40" name="Rectangle 203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0" y="1547"/>
                      <a:ext cx="1" cy="17"/>
                    </a:xfrm>
                    <a:prstGeom prst="rect">
                      <a:avLst/>
                    </a:prstGeom>
                    <a:solidFill>
                      <a:srgbClr val="9D9D9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41" name="Rectangle 203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1" y="1547"/>
                      <a:ext cx="1" cy="17"/>
                    </a:xfrm>
                    <a:prstGeom prst="rect">
                      <a:avLst/>
                    </a:prstGeom>
                    <a:solidFill>
                      <a:srgbClr val="9B9B9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42" name="Rectangle 203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2" y="1547"/>
                      <a:ext cx="1" cy="17"/>
                    </a:xfrm>
                    <a:prstGeom prst="rect">
                      <a:avLst/>
                    </a:prstGeom>
                    <a:solidFill>
                      <a:srgbClr val="99999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43" name="Rectangle 203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3" y="1547"/>
                      <a:ext cx="2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44" name="Rectangle 203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5" y="1547"/>
                      <a:ext cx="1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45" name="Rectangle 203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6" y="1547"/>
                      <a:ext cx="1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46" name="Rectangle 203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7" y="1547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47" name="Rectangle 203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8" y="1547"/>
                      <a:ext cx="1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48" name="Rectangle 203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9" y="1547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49" name="Rectangle 203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0" y="1547"/>
                      <a:ext cx="2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50" name="Rectangle 203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2" y="1547"/>
                      <a:ext cx="2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51" name="Rectangle 203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4" y="1547"/>
                      <a:ext cx="1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52" name="Rectangle 203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4" y="1547"/>
                      <a:ext cx="2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53" name="Rectangle 203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6" y="1547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54" name="Rectangle 203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8" y="1547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55" name="Rectangle 203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0" y="1547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56" name="Rectangle 203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2" y="1547"/>
                      <a:ext cx="2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57" name="Rectangle 203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4" y="1547"/>
                      <a:ext cx="3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58" name="Rectangle 203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7" y="1547"/>
                      <a:ext cx="3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59" name="Rectangle 203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0" y="1547"/>
                      <a:ext cx="2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960" name="Oval 203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2" y="1547"/>
                      <a:ext cx="209" cy="16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85" name="Group 20502"/>
                  <p:cNvGrpSpPr>
                    <a:grpSpLocks/>
                  </p:cNvGrpSpPr>
                  <p:nvPr/>
                </p:nvGrpSpPr>
                <p:grpSpPr bwMode="auto">
                  <a:xfrm>
                    <a:off x="6574952" y="2452688"/>
                    <a:ext cx="328509" cy="26988"/>
                    <a:chOff x="4143" y="1545"/>
                    <a:chExt cx="207" cy="17"/>
                  </a:xfrm>
                </p:grpSpPr>
                <p:sp>
                  <p:nvSpPr>
                    <p:cNvPr id="689" name="Rectangle 203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1545"/>
                      <a:ext cx="3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90" name="Rectangle 203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1545"/>
                      <a:ext cx="3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91" name="Rectangle 20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9" y="1545"/>
                      <a:ext cx="2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92" name="Rectangle 203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1" y="1545"/>
                      <a:ext cx="2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93" name="Rectangle 203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3" y="1545"/>
                      <a:ext cx="2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94" name="Rectangle 203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5" y="1545"/>
                      <a:ext cx="2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95" name="Rectangle 203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7" y="1545"/>
                      <a:ext cx="2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96" name="Rectangle 203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9" y="1545"/>
                      <a:ext cx="2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97" name="Rectangle 203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1" y="1545"/>
                      <a:ext cx="1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98" name="Rectangle 203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1" y="1545"/>
                      <a:ext cx="2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99" name="Rectangle 203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3" y="1545"/>
                      <a:ext cx="2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00" name="Rectangle 203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5" y="1545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01" name="Rectangle 203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6" y="1545"/>
                      <a:ext cx="1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02" name="Rectangle 203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7" y="1545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03" name="Rectangle 203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8" y="1545"/>
                      <a:ext cx="1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04" name="Rectangle 203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69" y="1545"/>
                      <a:ext cx="1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05" name="Rectangle 203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0" y="1545"/>
                      <a:ext cx="2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06" name="Rectangle 203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2" y="1545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07" name="Rectangle 203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2" y="1545"/>
                      <a:ext cx="1" cy="17"/>
                    </a:xfrm>
                    <a:prstGeom prst="rect">
                      <a:avLst/>
                    </a:prstGeom>
                    <a:solidFill>
                      <a:srgbClr val="9A9A9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08" name="Rectangle 203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3" y="1545"/>
                      <a:ext cx="1" cy="17"/>
                    </a:xfrm>
                    <a:prstGeom prst="rect">
                      <a:avLst/>
                    </a:prstGeom>
                    <a:solidFill>
                      <a:srgbClr val="9C9C9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09" name="Rectangle 203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4" y="1545"/>
                      <a:ext cx="1" cy="17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10" name="Rectangle 203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5" y="1545"/>
                      <a:ext cx="1" cy="17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11" name="Rectangle 203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6" y="1545"/>
                      <a:ext cx="1" cy="17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12" name="Rectangle 203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7" y="1545"/>
                      <a:ext cx="1" cy="17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13" name="Rectangle 203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8" y="1545"/>
                      <a:ext cx="1" cy="17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14" name="Rectangle 203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79" y="1545"/>
                      <a:ext cx="1" cy="17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15" name="Rectangle 203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0" y="1545"/>
                      <a:ext cx="1" cy="17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16" name="Rectangle 203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1" y="1545"/>
                      <a:ext cx="1" cy="17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17" name="Rectangle 203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545"/>
                      <a:ext cx="1" cy="17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18" name="Rectangle 203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3" y="1545"/>
                      <a:ext cx="1" cy="17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19" name="Rectangle 203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4" y="1545"/>
                      <a:ext cx="1" cy="17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20" name="Rectangle 203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5" y="1545"/>
                      <a:ext cx="1" cy="17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21" name="Rectangle 203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6" y="1545"/>
                      <a:ext cx="1" cy="17"/>
                    </a:xfrm>
                    <a:prstGeom prst="rect">
                      <a:avLst/>
                    </a:prstGeom>
                    <a:solidFill>
                      <a:srgbClr val="B6B6B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22" name="Rectangle 204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7" y="1545"/>
                      <a:ext cx="1" cy="17"/>
                    </a:xfrm>
                    <a:prstGeom prst="rect">
                      <a:avLst/>
                    </a:prstGeom>
                    <a:solidFill>
                      <a:srgbClr val="B8B8B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23" name="Rectangle 204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8" y="1545"/>
                      <a:ext cx="1" cy="17"/>
                    </a:xfrm>
                    <a:prstGeom prst="rect">
                      <a:avLst/>
                    </a:prstGeom>
                    <a:solidFill>
                      <a:srgbClr val="BABAB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24" name="Rectangle 204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9" y="1545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25" name="Rectangle 204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0" y="1545"/>
                      <a:ext cx="1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26" name="Rectangle 204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1" y="1545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27" name="Rectangle 204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2" y="1545"/>
                      <a:ext cx="1" cy="17"/>
                    </a:xfrm>
                    <a:prstGeom prst="rect">
                      <a:avLst/>
                    </a:prstGeom>
                    <a:solidFill>
                      <a:srgbClr val="C4C4C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28" name="Rectangle 204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3" y="1545"/>
                      <a:ext cx="1" cy="17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29" name="Rectangle 204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4" y="1545"/>
                      <a:ext cx="1" cy="17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30" name="Rectangle 204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5" y="1545"/>
                      <a:ext cx="1" cy="17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31" name="Rectangle 204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6" y="1545"/>
                      <a:ext cx="1" cy="17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32" name="Rectangle 204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7" y="1545"/>
                      <a:ext cx="2" cy="17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33" name="Rectangle 204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9" y="1545"/>
                      <a:ext cx="1" cy="17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34" name="Rectangle 204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9" y="1545"/>
                      <a:ext cx="1" cy="17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35" name="Rectangle 204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0" y="1545"/>
                      <a:ext cx="2" cy="17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36" name="Rectangle 204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2" y="1545"/>
                      <a:ext cx="1" cy="17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37" name="Rectangle 204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3" y="1545"/>
                      <a:ext cx="1" cy="17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38" name="Rectangle 204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4" y="1545"/>
                      <a:ext cx="1" cy="17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39" name="Rectangle 204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5" y="1545"/>
                      <a:ext cx="1" cy="17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40" name="Rectangle 204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6" y="1545"/>
                      <a:ext cx="1" cy="17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41" name="Rectangle 204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7" y="1545"/>
                      <a:ext cx="1" cy="17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42" name="Rectangle 204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8" y="1545"/>
                      <a:ext cx="2" cy="17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43" name="Rectangle 204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0" y="1545"/>
                      <a:ext cx="1" cy="17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44" name="Rectangle 204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1" y="1545"/>
                      <a:ext cx="2" cy="17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45" name="Rectangle 204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3" y="1545"/>
                      <a:ext cx="1" cy="17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46" name="Rectangle 204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4" y="1545"/>
                      <a:ext cx="1" cy="17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47" name="Rectangle 204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5" y="1545"/>
                      <a:ext cx="2" cy="17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48" name="Rectangle 204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7" y="1545"/>
                      <a:ext cx="3" cy="17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49" name="Rectangle 204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0" y="1545"/>
                      <a:ext cx="1" cy="17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50" name="Rectangle 204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1" y="1545"/>
                      <a:ext cx="3" cy="17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51" name="Rectangle 204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1545"/>
                      <a:ext cx="2" cy="17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52" name="Rectangle 204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545"/>
                      <a:ext cx="2" cy="17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53" name="Rectangle 204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8" y="1545"/>
                      <a:ext cx="3" cy="17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54" name="Rectangle 204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1" y="1545"/>
                      <a:ext cx="5" cy="17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55" name="Rectangle 204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6" y="1545"/>
                      <a:ext cx="5" cy="17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56" name="Rectangle 204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1" y="1545"/>
                      <a:ext cx="14" cy="17"/>
                    </a:xfrm>
                    <a:prstGeom prst="rect">
                      <a:avLst/>
                    </a:prstGeom>
                    <a:solidFill>
                      <a:srgbClr val="FEFEF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57" name="Rectangle 204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5" y="1545"/>
                      <a:ext cx="5" cy="17"/>
                    </a:xfrm>
                    <a:prstGeom prst="rect">
                      <a:avLst/>
                    </a:prstGeom>
                    <a:solidFill>
                      <a:srgbClr val="FCFCF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58" name="Rectangle 204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0" y="1545"/>
                      <a:ext cx="3" cy="17"/>
                    </a:xfrm>
                    <a:prstGeom prst="rect">
                      <a:avLst/>
                    </a:prstGeom>
                    <a:solidFill>
                      <a:srgbClr val="FAFAF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59" name="Rectangle 204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3" y="1545"/>
                      <a:ext cx="3" cy="17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60" name="Rectangle 204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6" y="1545"/>
                      <a:ext cx="3" cy="17"/>
                    </a:xfrm>
                    <a:prstGeom prst="rect">
                      <a:avLst/>
                    </a:prstGeom>
                    <a:solidFill>
                      <a:srgbClr val="F6F6F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61" name="Rectangle 204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9" y="1545"/>
                      <a:ext cx="2" cy="17"/>
                    </a:xfrm>
                    <a:prstGeom prst="rect">
                      <a:avLst/>
                    </a:prstGeom>
                    <a:solidFill>
                      <a:srgbClr val="F4F4F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62" name="Rectangle 204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1" y="1545"/>
                      <a:ext cx="2" cy="17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63" name="Rectangle 204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3" y="1545"/>
                      <a:ext cx="1" cy="17"/>
                    </a:xfrm>
                    <a:prstGeom prst="rect">
                      <a:avLst/>
                    </a:prstGeom>
                    <a:solidFill>
                      <a:srgbClr val="F0F0F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64" name="Rectangle 204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4" y="1545"/>
                      <a:ext cx="3" cy="17"/>
                    </a:xfrm>
                    <a:prstGeom prst="rect">
                      <a:avLst/>
                    </a:prstGeom>
                    <a:solidFill>
                      <a:srgbClr val="EEEEE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65" name="Rectangle 204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7" y="1545"/>
                      <a:ext cx="2" cy="17"/>
                    </a:xfrm>
                    <a:prstGeom prst="rect">
                      <a:avLst/>
                    </a:prstGeom>
                    <a:solidFill>
                      <a:srgbClr val="ECECE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66" name="Rectangle 204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9" y="1545"/>
                      <a:ext cx="1" cy="17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67" name="Rectangle 204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0" y="1545"/>
                      <a:ext cx="1" cy="17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68" name="Rectangle 204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1" y="1545"/>
                      <a:ext cx="1" cy="17"/>
                    </a:xfrm>
                    <a:prstGeom prst="rect">
                      <a:avLst/>
                    </a:prstGeom>
                    <a:solidFill>
                      <a:srgbClr val="E6E6E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69" name="Rectangle 204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2" y="1545"/>
                      <a:ext cx="2" cy="17"/>
                    </a:xfrm>
                    <a:prstGeom prst="rect">
                      <a:avLst/>
                    </a:prstGeom>
                    <a:solidFill>
                      <a:srgbClr val="E4E4E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70" name="Rectangle 204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4" y="1545"/>
                      <a:ext cx="1" cy="17"/>
                    </a:xfrm>
                    <a:prstGeom prst="rect">
                      <a:avLst/>
                    </a:prstGeom>
                    <a:solidFill>
                      <a:srgbClr val="E2E2E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71" name="Rectangle 204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5" y="1545"/>
                      <a:ext cx="1" cy="17"/>
                    </a:xfrm>
                    <a:prstGeom prst="rect">
                      <a:avLst/>
                    </a:prstGeom>
                    <a:solidFill>
                      <a:srgbClr val="E0E0E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72" name="Rectangle 204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6" y="1545"/>
                      <a:ext cx="2" cy="17"/>
                    </a:xfrm>
                    <a:prstGeom prst="rect">
                      <a:avLst/>
                    </a:prstGeom>
                    <a:solidFill>
                      <a:srgbClr val="DEDED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73" name="Rectangle 204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8" y="1545"/>
                      <a:ext cx="1" cy="17"/>
                    </a:xfrm>
                    <a:prstGeom prst="rect">
                      <a:avLst/>
                    </a:prstGeom>
                    <a:solidFill>
                      <a:srgbClr val="DCDCD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74" name="Rectangle 204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9" y="1545"/>
                      <a:ext cx="1" cy="17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75" name="Rectangle 204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0" y="1545"/>
                      <a:ext cx="1" cy="17"/>
                    </a:xfrm>
                    <a:prstGeom prst="rect">
                      <a:avLst/>
                    </a:prstGeom>
                    <a:solidFill>
                      <a:srgbClr val="D8D8D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76" name="Rectangle 204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1" y="1545"/>
                      <a:ext cx="1" cy="17"/>
                    </a:xfrm>
                    <a:prstGeom prst="rect">
                      <a:avLst/>
                    </a:prstGeom>
                    <a:solidFill>
                      <a:srgbClr val="D6D6D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77" name="Rectangle 204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2" y="1545"/>
                      <a:ext cx="1" cy="17"/>
                    </a:xfrm>
                    <a:prstGeom prst="rect">
                      <a:avLst/>
                    </a:prstGeom>
                    <a:solidFill>
                      <a:srgbClr val="D4D4D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78" name="Rectangle 204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3" y="1545"/>
                      <a:ext cx="1" cy="17"/>
                    </a:xfrm>
                    <a:prstGeom prst="rect">
                      <a:avLst/>
                    </a:prstGeom>
                    <a:solidFill>
                      <a:srgbClr val="D2D2D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79" name="Rectangle 204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4" y="1545"/>
                      <a:ext cx="2" cy="17"/>
                    </a:xfrm>
                    <a:prstGeom prst="rect">
                      <a:avLst/>
                    </a:prstGeom>
                    <a:solidFill>
                      <a:srgbClr val="D0D0D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80" name="Rectangle 204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45"/>
                      <a:ext cx="1" cy="17"/>
                    </a:xfrm>
                    <a:prstGeom prst="rect">
                      <a:avLst/>
                    </a:prstGeom>
                    <a:solidFill>
                      <a:srgbClr val="CECEC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81" name="Rectangle 204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45"/>
                      <a:ext cx="1" cy="17"/>
                    </a:xfrm>
                    <a:prstGeom prst="rect">
                      <a:avLst/>
                    </a:prstGeom>
                    <a:solidFill>
                      <a:srgbClr val="CCCCC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82" name="Rectangle 204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7" y="1545"/>
                      <a:ext cx="1" cy="17"/>
                    </a:xfrm>
                    <a:prstGeom prst="rect">
                      <a:avLst/>
                    </a:prstGeom>
                    <a:solidFill>
                      <a:srgbClr val="CACAC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83" name="Rectangle 204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8" y="1545"/>
                      <a:ext cx="1" cy="17"/>
                    </a:xfrm>
                    <a:prstGeom prst="rect">
                      <a:avLst/>
                    </a:prstGeom>
                    <a:solidFill>
                      <a:srgbClr val="C8C8C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84" name="Rectangle 204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9" y="1545"/>
                      <a:ext cx="2" cy="17"/>
                    </a:xfrm>
                    <a:prstGeom prst="rect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85" name="Rectangle 204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1" y="1545"/>
                      <a:ext cx="1" cy="17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86" name="Rectangle 204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545"/>
                      <a:ext cx="1" cy="17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87" name="Rectangle 204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545"/>
                      <a:ext cx="2" cy="17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88" name="Rectangle 204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1545"/>
                      <a:ext cx="1" cy="17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89" name="Rectangle 204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1545"/>
                      <a:ext cx="2" cy="17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90" name="Rectangle 204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6" y="1545"/>
                      <a:ext cx="1" cy="17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91" name="Rectangle 204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45"/>
                      <a:ext cx="1" cy="17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92" name="Rectangle 204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45"/>
                      <a:ext cx="2" cy="17"/>
                    </a:xfrm>
                    <a:prstGeom prst="rect">
                      <a:avLst/>
                    </a:prstGeom>
                    <a:solidFill>
                      <a:srgbClr val="B4B4B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93" name="Rectangle 204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9" y="1545"/>
                      <a:ext cx="1" cy="17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94" name="Rectangle 204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0" y="1545"/>
                      <a:ext cx="1" cy="17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95" name="Rectangle 204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1" y="1545"/>
                      <a:ext cx="1" cy="17"/>
                    </a:xfrm>
                    <a:prstGeom prst="rect">
                      <a:avLst/>
                    </a:prstGeom>
                    <a:solidFill>
                      <a:srgbClr val="ADADA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96" name="Rectangle 204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2" y="1545"/>
                      <a:ext cx="1" cy="17"/>
                    </a:xfrm>
                    <a:prstGeom prst="rect">
                      <a:avLst/>
                    </a:prstGeom>
                    <a:solidFill>
                      <a:srgbClr val="ABABA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97" name="Rectangle 204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3" y="1545"/>
                      <a:ext cx="1" cy="17"/>
                    </a:xfrm>
                    <a:prstGeom prst="rect">
                      <a:avLst/>
                    </a:prstGeom>
                    <a:solidFill>
                      <a:srgbClr val="A9A9A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98" name="Rectangle 204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4" y="1545"/>
                      <a:ext cx="1" cy="17"/>
                    </a:xfrm>
                    <a:prstGeom prst="rect">
                      <a:avLst/>
                    </a:prstGeom>
                    <a:solidFill>
                      <a:srgbClr val="A7A7A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799" name="Rectangle 204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5" y="1545"/>
                      <a:ext cx="1" cy="17"/>
                    </a:xfrm>
                    <a:prstGeom prst="rect">
                      <a:avLst/>
                    </a:prstGeom>
                    <a:solidFill>
                      <a:srgbClr val="A5A5A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00" name="Rectangle 204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6" y="1545"/>
                      <a:ext cx="1" cy="17"/>
                    </a:xfrm>
                    <a:prstGeom prst="rect">
                      <a:avLst/>
                    </a:prstGeom>
                    <a:solidFill>
                      <a:srgbClr val="A3A3A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01" name="Rectangle 204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7" y="1545"/>
                      <a:ext cx="1" cy="17"/>
                    </a:xfrm>
                    <a:prstGeom prst="rect">
                      <a:avLst/>
                    </a:prstGeom>
                    <a:solidFill>
                      <a:srgbClr val="A1A1A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02" name="Rectangle 204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8" y="1545"/>
                      <a:ext cx="1" cy="17"/>
                    </a:xfrm>
                    <a:prstGeom prst="rect">
                      <a:avLst/>
                    </a:prstGeom>
                    <a:solidFill>
                      <a:srgbClr val="9F9F9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03" name="Rectangle 204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9" y="1545"/>
                      <a:ext cx="1" cy="17"/>
                    </a:xfrm>
                    <a:prstGeom prst="rect">
                      <a:avLst/>
                    </a:prstGeom>
                    <a:solidFill>
                      <a:srgbClr val="9D9D9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04" name="Rectangle 204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0" y="1545"/>
                      <a:ext cx="1" cy="17"/>
                    </a:xfrm>
                    <a:prstGeom prst="rect">
                      <a:avLst/>
                    </a:prstGeom>
                    <a:solidFill>
                      <a:srgbClr val="9B9B9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05" name="Rectangle 204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1" y="1545"/>
                      <a:ext cx="1" cy="17"/>
                    </a:xfrm>
                    <a:prstGeom prst="rect">
                      <a:avLst/>
                    </a:prstGeom>
                    <a:solidFill>
                      <a:srgbClr val="98989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06" name="Rectangle 204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2" y="1545"/>
                      <a:ext cx="1" cy="17"/>
                    </a:xfrm>
                    <a:prstGeom prst="rect">
                      <a:avLst/>
                    </a:prstGeom>
                    <a:solidFill>
                      <a:srgbClr val="96969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07" name="Rectangle 204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3" y="1545"/>
                      <a:ext cx="1" cy="17"/>
                    </a:xfrm>
                    <a:prstGeom prst="rect">
                      <a:avLst/>
                    </a:prstGeom>
                    <a:solidFill>
                      <a:srgbClr val="94949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08" name="Rectangle 204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4" y="1545"/>
                      <a:ext cx="2" cy="17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09" name="Rectangle 204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6" y="1545"/>
                      <a:ext cx="1" cy="17"/>
                    </a:xfrm>
                    <a:prstGeom prst="rect">
                      <a:avLst/>
                    </a:prstGeom>
                    <a:solidFill>
                      <a:srgbClr val="90909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10" name="Rectangle 204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7" y="1545"/>
                      <a:ext cx="1" cy="17"/>
                    </a:xfrm>
                    <a:prstGeom prst="rect">
                      <a:avLst/>
                    </a:prstGeom>
                    <a:solidFill>
                      <a:srgbClr val="8E8E8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11" name="Rectangle 204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8" y="1545"/>
                      <a:ext cx="1" cy="17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12" name="Rectangle 204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29" y="1545"/>
                      <a:ext cx="2" cy="17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13" name="Rectangle 204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1" y="1545"/>
                      <a:ext cx="1" cy="17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14" name="Rectangle 204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2" y="1545"/>
                      <a:ext cx="1" cy="17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15" name="Rectangle 204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3" y="1545"/>
                      <a:ext cx="2" cy="17"/>
                    </a:xfrm>
                    <a:prstGeom prst="rect">
                      <a:avLst/>
                    </a:prstGeom>
                    <a:solidFill>
                      <a:srgbClr val="84848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16" name="Rectangle 204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5" y="1545"/>
                      <a:ext cx="1" cy="17"/>
                    </a:xfrm>
                    <a:prstGeom prst="rect">
                      <a:avLst/>
                    </a:prstGeom>
                    <a:solidFill>
                      <a:srgbClr val="82828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17" name="Rectangle 204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6" y="1545"/>
                      <a:ext cx="3" cy="1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18" name="Rectangle 204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9" y="1545"/>
                      <a:ext cx="1" cy="17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19" name="Rectangle 204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0" y="1545"/>
                      <a:ext cx="3" cy="17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20" name="Rectangle 204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3" y="1545"/>
                      <a:ext cx="2" cy="17"/>
                    </a:xfrm>
                    <a:prstGeom prst="rect">
                      <a:avLst/>
                    </a:prstGeom>
                    <a:solidFill>
                      <a:srgbClr val="7A7A7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21" name="Rectangle 204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5" y="1545"/>
                      <a:ext cx="4" cy="17"/>
                    </a:xfrm>
                    <a:prstGeom prst="rect">
                      <a:avLst/>
                    </a:prstGeom>
                    <a:solidFill>
                      <a:srgbClr val="78787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22" name="Rectangle 205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49" y="1545"/>
                      <a:ext cx="1" cy="17"/>
                    </a:xfrm>
                    <a:prstGeom prst="rect">
                      <a:avLst/>
                    </a:prstGeom>
                    <a:solidFill>
                      <a:srgbClr val="76767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823" name="Oval 205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1545"/>
                      <a:ext cx="207" cy="17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586" name="Group 20605"/>
                  <p:cNvGrpSpPr>
                    <a:grpSpLocks/>
                  </p:cNvGrpSpPr>
                  <p:nvPr/>
                </p:nvGrpSpPr>
                <p:grpSpPr bwMode="auto">
                  <a:xfrm>
                    <a:off x="6646580" y="2427288"/>
                    <a:ext cx="192033" cy="33338"/>
                    <a:chOff x="4188" y="1529"/>
                    <a:chExt cx="121" cy="21"/>
                  </a:xfrm>
                </p:grpSpPr>
                <p:sp>
                  <p:nvSpPr>
                    <p:cNvPr id="587" name="Rectangle 205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8" y="1529"/>
                      <a:ext cx="5" cy="2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88" name="Rectangle 205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3" y="1529"/>
                      <a:ext cx="6" cy="21"/>
                    </a:xfrm>
                    <a:prstGeom prst="rect">
                      <a:avLst/>
                    </a:prstGeom>
                    <a:solidFill>
                      <a:srgbClr val="FDFDF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89" name="Rectangle 205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99" y="1529"/>
                      <a:ext cx="4" cy="21"/>
                    </a:xfrm>
                    <a:prstGeom prst="rect">
                      <a:avLst/>
                    </a:prstGeom>
                    <a:solidFill>
                      <a:srgbClr val="FBFBF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90" name="Rectangle 205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3" y="1529"/>
                      <a:ext cx="4" cy="21"/>
                    </a:xfrm>
                    <a:prstGeom prst="rect">
                      <a:avLst/>
                    </a:prstGeom>
                    <a:solidFill>
                      <a:srgbClr val="F9F9F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91" name="Rectangle 205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07" y="1529"/>
                      <a:ext cx="3" cy="21"/>
                    </a:xfrm>
                    <a:prstGeom prst="rect">
                      <a:avLst/>
                    </a:prstGeom>
                    <a:solidFill>
                      <a:srgbClr val="F7F7F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92" name="Rectangle 205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0" y="1529"/>
                      <a:ext cx="2" cy="21"/>
                    </a:xfrm>
                    <a:prstGeom prst="rect">
                      <a:avLst/>
                    </a:prstGeom>
                    <a:solidFill>
                      <a:srgbClr val="F5F5F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93" name="Rectangle 205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2" y="1529"/>
                      <a:ext cx="3" cy="21"/>
                    </a:xfrm>
                    <a:prstGeom prst="rect">
                      <a:avLst/>
                    </a:prstGeom>
                    <a:solidFill>
                      <a:srgbClr val="F3F3F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94" name="Rectangle 205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5" y="1529"/>
                      <a:ext cx="2" cy="21"/>
                    </a:xfrm>
                    <a:prstGeom prst="rect">
                      <a:avLst/>
                    </a:prstGeom>
                    <a:solidFill>
                      <a:srgbClr val="F1F1F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95" name="Rectangle 205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7" y="1529"/>
                      <a:ext cx="2" cy="21"/>
                    </a:xfrm>
                    <a:prstGeom prst="rect">
                      <a:avLst/>
                    </a:prstGeom>
                    <a:solidFill>
                      <a:srgbClr val="EFEFE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96" name="Rectangle 205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9" y="1529"/>
                      <a:ext cx="1" cy="21"/>
                    </a:xfrm>
                    <a:prstGeom prst="rect">
                      <a:avLst/>
                    </a:prstGeom>
                    <a:solidFill>
                      <a:srgbClr val="EDEDE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97" name="Rectangle 205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0" y="1529"/>
                      <a:ext cx="2" cy="21"/>
                    </a:xfrm>
                    <a:prstGeom prst="rect">
                      <a:avLst/>
                    </a:prstGeom>
                    <a:solidFill>
                      <a:srgbClr val="EBEBE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98" name="Rectangle 205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2" y="1529"/>
                      <a:ext cx="2" cy="21"/>
                    </a:xfrm>
                    <a:prstGeom prst="rect">
                      <a:avLst/>
                    </a:prstGeom>
                    <a:solidFill>
                      <a:srgbClr val="E9E9E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599" name="Rectangle 205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1529"/>
                      <a:ext cx="1" cy="21"/>
                    </a:xfrm>
                    <a:prstGeom prst="rect">
                      <a:avLst/>
                    </a:prstGeom>
                    <a:solidFill>
                      <a:srgbClr val="E7E7E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00" name="Rectangle 205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5" y="1529"/>
                      <a:ext cx="1" cy="21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01" name="Rectangle 205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529"/>
                      <a:ext cx="2" cy="21"/>
                    </a:xfrm>
                    <a:prstGeom prst="rect">
                      <a:avLst/>
                    </a:prstGeom>
                    <a:solidFill>
                      <a:srgbClr val="E3E3E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02" name="Rectangle 205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8" y="1529"/>
                      <a:ext cx="1" cy="21"/>
                    </a:xfrm>
                    <a:prstGeom prst="rect">
                      <a:avLst/>
                    </a:prstGeom>
                    <a:solidFill>
                      <a:srgbClr val="E1E1E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03" name="Rectangle 205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9" y="1529"/>
                      <a:ext cx="2" cy="21"/>
                    </a:xfrm>
                    <a:prstGeom prst="rect">
                      <a:avLst/>
                    </a:prstGeom>
                    <a:solidFill>
                      <a:srgbClr val="DFDFD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04" name="Rectangle 205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1" y="1529"/>
                      <a:ext cx="1" cy="21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05" name="Rectangle 205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2" y="1529"/>
                      <a:ext cx="1" cy="21"/>
                    </a:xfrm>
                    <a:prstGeom prst="rect">
                      <a:avLst/>
                    </a:prstGeom>
                    <a:solidFill>
                      <a:srgbClr val="DBDBD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06" name="Rectangle 205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3" y="1529"/>
                      <a:ext cx="1" cy="21"/>
                    </a:xfrm>
                    <a:prstGeom prst="rect">
                      <a:avLst/>
                    </a:prstGeom>
                    <a:solidFill>
                      <a:srgbClr val="D9D9D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07" name="Rectangle 205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4" y="1529"/>
                      <a:ext cx="2" cy="21"/>
                    </a:xfrm>
                    <a:prstGeom prst="rect">
                      <a:avLst/>
                    </a:prstGeom>
                    <a:solidFill>
                      <a:srgbClr val="D7D7D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08" name="Rectangle 205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6" y="1529"/>
                      <a:ext cx="1" cy="21"/>
                    </a:xfrm>
                    <a:prstGeom prst="rect">
                      <a:avLst/>
                    </a:prstGeom>
                    <a:solidFill>
                      <a:srgbClr val="D5D5D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09" name="Rectangle 205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7" y="1529"/>
                      <a:ext cx="1" cy="21"/>
                    </a:xfrm>
                    <a:prstGeom prst="rect">
                      <a:avLst/>
                    </a:prstGeom>
                    <a:solidFill>
                      <a:srgbClr val="D3D3D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10" name="Rectangle 205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7" y="1529"/>
                      <a:ext cx="1" cy="2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11" name="Rectangle 205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8" y="1529"/>
                      <a:ext cx="2" cy="21"/>
                    </a:xfrm>
                    <a:prstGeom prst="rect">
                      <a:avLst/>
                    </a:prstGeom>
                    <a:solidFill>
                      <a:srgbClr val="CFCFC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12" name="Rectangle 205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0" y="1529"/>
                      <a:ext cx="1" cy="21"/>
                    </a:xfrm>
                    <a:prstGeom prst="rect">
                      <a:avLst/>
                    </a:prstGeom>
                    <a:solidFill>
                      <a:srgbClr val="CDCDC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13" name="Rectangle 205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1" y="1529"/>
                      <a:ext cx="1" cy="21"/>
                    </a:xfrm>
                    <a:prstGeom prst="rect">
                      <a:avLst/>
                    </a:prstGeom>
                    <a:solidFill>
                      <a:srgbClr val="CBCBC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14" name="Rectangle 205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2" y="1529"/>
                      <a:ext cx="1" cy="21"/>
                    </a:xfrm>
                    <a:prstGeom prst="rect">
                      <a:avLst/>
                    </a:prstGeom>
                    <a:solidFill>
                      <a:srgbClr val="C9C9C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15" name="Rectangle 205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2" y="1529"/>
                      <a:ext cx="1" cy="21"/>
                    </a:xfrm>
                    <a:prstGeom prst="rect">
                      <a:avLst/>
                    </a:prstGeom>
                    <a:solidFill>
                      <a:srgbClr val="C7C7C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16" name="Rectangle 205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3" y="1529"/>
                      <a:ext cx="1" cy="21"/>
                    </a:xfrm>
                    <a:prstGeom prst="rect">
                      <a:avLst/>
                    </a:prstGeom>
                    <a:solidFill>
                      <a:srgbClr val="C5C5C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17" name="Rectangle 205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4" y="1529"/>
                      <a:ext cx="1" cy="21"/>
                    </a:xfrm>
                    <a:prstGeom prst="rect">
                      <a:avLst/>
                    </a:prstGeom>
                    <a:solidFill>
                      <a:srgbClr val="C3C3C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18" name="Rectangle 205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5" y="1529"/>
                      <a:ext cx="2" cy="21"/>
                    </a:xfrm>
                    <a:prstGeom prst="rect">
                      <a:avLst/>
                    </a:prstGeom>
                    <a:solidFill>
                      <a:srgbClr val="C1C1C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19" name="Rectangle 205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7" y="1529"/>
                      <a:ext cx="1" cy="21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20" name="Rectangle 205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7" y="1529"/>
                      <a:ext cx="1" cy="21"/>
                    </a:xfrm>
                    <a:prstGeom prst="rect">
                      <a:avLst/>
                    </a:prstGeom>
                    <a:solidFill>
                      <a:srgbClr val="BDBDB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21" name="Rectangle 205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8" y="1529"/>
                      <a:ext cx="1" cy="21"/>
                    </a:xfrm>
                    <a:prstGeom prst="rect">
                      <a:avLst/>
                    </a:prstGeom>
                    <a:solidFill>
                      <a:srgbClr val="BBBBB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22" name="Rectangle 205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49" y="1529"/>
                      <a:ext cx="1" cy="21"/>
                    </a:xfrm>
                    <a:prstGeom prst="rect">
                      <a:avLst/>
                    </a:prstGeom>
                    <a:solidFill>
                      <a:srgbClr val="B9B9B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23" name="Rectangle 205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0" y="1529"/>
                      <a:ext cx="1" cy="21"/>
                    </a:xfrm>
                    <a:prstGeom prst="rect">
                      <a:avLst/>
                    </a:prstGeom>
                    <a:solidFill>
                      <a:srgbClr val="B7B7B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24" name="Rectangle 205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1" y="1529"/>
                      <a:ext cx="1" cy="21"/>
                    </a:xfrm>
                    <a:prstGeom prst="rect">
                      <a:avLst/>
                    </a:prstGeom>
                    <a:solidFill>
                      <a:srgbClr val="B5B5B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25" name="Rectangle 205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2" y="1529"/>
                      <a:ext cx="1" cy="21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26" name="Rectangle 205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3" y="1529"/>
                      <a:ext cx="1" cy="21"/>
                    </a:xfrm>
                    <a:prstGeom prst="rect">
                      <a:avLst/>
                    </a:prstGeom>
                    <a:solidFill>
                      <a:srgbClr val="B0B0B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27" name="Rectangle 205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3" y="1529"/>
                      <a:ext cx="1" cy="21"/>
                    </a:xfrm>
                    <a:prstGeom prst="rect">
                      <a:avLst/>
                    </a:prstGeom>
                    <a:solidFill>
                      <a:srgbClr val="AEAEA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28" name="Rectangle 205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4" y="1529"/>
                      <a:ext cx="1" cy="21"/>
                    </a:xfrm>
                    <a:prstGeom prst="rect">
                      <a:avLst/>
                    </a:prstGeom>
                    <a:solidFill>
                      <a:srgbClr val="ACACA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29" name="Rectangle 205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5" y="1529"/>
                      <a:ext cx="1" cy="21"/>
                    </a:xfrm>
                    <a:prstGeom prst="rect">
                      <a:avLst/>
                    </a:prstGeom>
                    <a:solidFill>
                      <a:srgbClr val="AAAAA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30" name="Rectangle 205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6" y="1529"/>
                      <a:ext cx="1" cy="21"/>
                    </a:xfrm>
                    <a:prstGeom prst="rect">
                      <a:avLst/>
                    </a:prstGeom>
                    <a:solidFill>
                      <a:srgbClr val="A8A8A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31" name="Rectangle 205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7" y="1529"/>
                      <a:ext cx="1" cy="21"/>
                    </a:xfrm>
                    <a:prstGeom prst="rect">
                      <a:avLst/>
                    </a:prstGeom>
                    <a:solidFill>
                      <a:srgbClr val="A6A6A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32" name="Rectangle 205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8" y="1529"/>
                      <a:ext cx="1" cy="21"/>
                    </a:xfrm>
                    <a:prstGeom prst="rect">
                      <a:avLst/>
                    </a:prstGeom>
                    <a:solidFill>
                      <a:srgbClr val="A4A4A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33" name="Rectangle 205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8" y="1529"/>
                      <a:ext cx="1" cy="21"/>
                    </a:xfrm>
                    <a:prstGeom prst="rect">
                      <a:avLst/>
                    </a:prstGeom>
                    <a:solidFill>
                      <a:srgbClr val="A2A2A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34" name="Rectangle 205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59" y="1529"/>
                      <a:ext cx="1" cy="21"/>
                    </a:xfrm>
                    <a:prstGeom prst="rect">
                      <a:avLst/>
                    </a:prstGeom>
                    <a:solidFill>
                      <a:srgbClr val="A0A0A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35" name="Rectangle 205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0" y="1529"/>
                      <a:ext cx="1" cy="21"/>
                    </a:xfrm>
                    <a:prstGeom prst="rect">
                      <a:avLst/>
                    </a:prstGeom>
                    <a:solidFill>
                      <a:srgbClr val="9E9E9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36" name="Rectangle 205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1" y="1529"/>
                      <a:ext cx="1" cy="21"/>
                    </a:xfrm>
                    <a:prstGeom prst="rect">
                      <a:avLst/>
                    </a:prstGeom>
                    <a:solidFill>
                      <a:srgbClr val="9B9B9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37" name="Rectangle 205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2" y="1529"/>
                      <a:ext cx="1" cy="21"/>
                    </a:xfrm>
                    <a:prstGeom prst="rect">
                      <a:avLst/>
                    </a:prstGeom>
                    <a:solidFill>
                      <a:srgbClr val="99999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38" name="Rectangle 205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3" y="1529"/>
                      <a:ext cx="1" cy="21"/>
                    </a:xfrm>
                    <a:prstGeom prst="rect">
                      <a:avLst/>
                    </a:prstGeom>
                    <a:solidFill>
                      <a:srgbClr val="97979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39" name="Rectangle 205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4" y="1529"/>
                      <a:ext cx="1" cy="21"/>
                    </a:xfrm>
                    <a:prstGeom prst="rect">
                      <a:avLst/>
                    </a:prstGeom>
                    <a:solidFill>
                      <a:srgbClr val="95959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40" name="Rectangle 205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4" y="1529"/>
                      <a:ext cx="1" cy="21"/>
                    </a:xfrm>
                    <a:prstGeom prst="rect">
                      <a:avLst/>
                    </a:prstGeom>
                    <a:solidFill>
                      <a:srgbClr val="93939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41" name="Rectangle 205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5" y="1529"/>
                      <a:ext cx="1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42" name="Rectangle 205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6" y="1529"/>
                      <a:ext cx="1" cy="21"/>
                    </a:xfrm>
                    <a:prstGeom prst="rect">
                      <a:avLst/>
                    </a:prstGeom>
                    <a:solidFill>
                      <a:srgbClr val="8F8F8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43" name="Rectangle 205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7" y="1529"/>
                      <a:ext cx="1" cy="21"/>
                    </a:xfrm>
                    <a:prstGeom prst="rect">
                      <a:avLst/>
                    </a:prstGeom>
                    <a:solidFill>
                      <a:srgbClr val="8C8C8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44" name="Rectangle 205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8" y="1529"/>
                      <a:ext cx="1" cy="21"/>
                    </a:xfrm>
                    <a:prstGeom prst="rect">
                      <a:avLst/>
                    </a:prstGeom>
                    <a:solidFill>
                      <a:srgbClr val="8A8A8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45" name="Rectangle 205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8" y="1529"/>
                      <a:ext cx="1" cy="21"/>
                    </a:xfrm>
                    <a:prstGeom prst="rect">
                      <a:avLst/>
                    </a:prstGeom>
                    <a:solidFill>
                      <a:srgbClr val="88888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46" name="Rectangle 205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69" y="1529"/>
                      <a:ext cx="1" cy="21"/>
                    </a:xfrm>
                    <a:prstGeom prst="rect">
                      <a:avLst/>
                    </a:prstGeom>
                    <a:solidFill>
                      <a:srgbClr val="86868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47" name="Rectangle 205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0" y="1529"/>
                      <a:ext cx="1" cy="21"/>
                    </a:xfrm>
                    <a:prstGeom prst="rect">
                      <a:avLst/>
                    </a:prstGeom>
                    <a:solidFill>
                      <a:srgbClr val="83838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48" name="Rectangle 205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1" y="1529"/>
                      <a:ext cx="1" cy="21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49" name="Rectangle 205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2" y="1529"/>
                      <a:ext cx="1" cy="21"/>
                    </a:xfrm>
                    <a:prstGeom prst="rect">
                      <a:avLst/>
                    </a:prstGeom>
                    <a:solidFill>
                      <a:srgbClr val="7E7E7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50" name="Rectangle 205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3" y="1529"/>
                      <a:ext cx="1" cy="21"/>
                    </a:xfrm>
                    <a:prstGeom prst="rect">
                      <a:avLst/>
                    </a:prstGeom>
                    <a:solidFill>
                      <a:srgbClr val="7C7C7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51" name="Rectangle 205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4" y="1529"/>
                      <a:ext cx="1" cy="21"/>
                    </a:xfrm>
                    <a:prstGeom prst="rect">
                      <a:avLst/>
                    </a:prstGeom>
                    <a:solidFill>
                      <a:srgbClr val="79797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52" name="Rectangle 205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4" y="1529"/>
                      <a:ext cx="1" cy="21"/>
                    </a:xfrm>
                    <a:prstGeom prst="rect">
                      <a:avLst/>
                    </a:prstGeom>
                    <a:solidFill>
                      <a:srgbClr val="77777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53" name="Rectangle 205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5" y="1529"/>
                      <a:ext cx="1" cy="21"/>
                    </a:xfrm>
                    <a:prstGeom prst="rect">
                      <a:avLst/>
                    </a:prstGeom>
                    <a:solidFill>
                      <a:srgbClr val="74747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54" name="Rectangle 205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6" y="1529"/>
                      <a:ext cx="1" cy="21"/>
                    </a:xfrm>
                    <a:prstGeom prst="rect">
                      <a:avLst/>
                    </a:prstGeom>
                    <a:solidFill>
                      <a:srgbClr val="72727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55" name="Rectangle 205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7" y="1529"/>
                      <a:ext cx="2" cy="21"/>
                    </a:xfrm>
                    <a:prstGeom prst="rect">
                      <a:avLst/>
                    </a:prstGeom>
                    <a:solidFill>
                      <a:srgbClr val="6F6F6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56" name="Rectangle 205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79" y="1529"/>
                      <a:ext cx="1" cy="21"/>
                    </a:xfrm>
                    <a:prstGeom prst="rect">
                      <a:avLst/>
                    </a:prstGeom>
                    <a:solidFill>
                      <a:srgbClr val="6D6D6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57" name="Rectangle 205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0" y="1529"/>
                      <a:ext cx="1" cy="21"/>
                    </a:xfrm>
                    <a:prstGeom prst="rect">
                      <a:avLst/>
                    </a:prstGeom>
                    <a:solidFill>
                      <a:srgbClr val="6A6A6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58" name="Rectangle 205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0" y="1529"/>
                      <a:ext cx="1" cy="21"/>
                    </a:xfrm>
                    <a:prstGeom prst="rect">
                      <a:avLst/>
                    </a:prstGeom>
                    <a:solidFill>
                      <a:srgbClr val="68686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59" name="Rectangle 205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1" y="1529"/>
                      <a:ext cx="1" cy="21"/>
                    </a:xfrm>
                    <a:prstGeom prst="rect">
                      <a:avLst/>
                    </a:prstGeom>
                    <a:solidFill>
                      <a:srgbClr val="66666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60" name="Rectangle 205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2" y="1529"/>
                      <a:ext cx="1" cy="21"/>
                    </a:xfrm>
                    <a:prstGeom prst="rect">
                      <a:avLst/>
                    </a:prstGeom>
                    <a:solidFill>
                      <a:srgbClr val="646464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61" name="Rectangle 205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3" y="1529"/>
                      <a:ext cx="1" cy="21"/>
                    </a:xfrm>
                    <a:prstGeom prst="rect">
                      <a:avLst/>
                    </a:prstGeom>
                    <a:solidFill>
                      <a:srgbClr val="626262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62" name="Rectangle 205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4" y="1529"/>
                      <a:ext cx="1" cy="21"/>
                    </a:xfrm>
                    <a:prstGeom prst="rect">
                      <a:avLst/>
                    </a:prstGeom>
                    <a:solidFill>
                      <a:srgbClr val="60606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63" name="Rectangle 205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4" y="1529"/>
                      <a:ext cx="1" cy="21"/>
                    </a:xfrm>
                    <a:prstGeom prst="rect">
                      <a:avLst/>
                    </a:prstGeom>
                    <a:solidFill>
                      <a:srgbClr val="5E5E5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64" name="Rectangle 205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5" y="1529"/>
                      <a:ext cx="1" cy="21"/>
                    </a:xfrm>
                    <a:prstGeom prst="rect">
                      <a:avLst/>
                    </a:prstGeom>
                    <a:solidFill>
                      <a:srgbClr val="5C5C5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65" name="Rectangle 205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6" y="1529"/>
                      <a:ext cx="1" cy="21"/>
                    </a:xfrm>
                    <a:prstGeom prst="rect">
                      <a:avLst/>
                    </a:prstGeom>
                    <a:solidFill>
                      <a:srgbClr val="5A5A5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66" name="Rectangle 205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7" y="1529"/>
                      <a:ext cx="1" cy="21"/>
                    </a:xfrm>
                    <a:prstGeom prst="rect">
                      <a:avLst/>
                    </a:prstGeom>
                    <a:solidFill>
                      <a:srgbClr val="57575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67" name="Rectangle 205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8" y="1529"/>
                      <a:ext cx="1" cy="21"/>
                    </a:xfrm>
                    <a:prstGeom prst="rect">
                      <a:avLst/>
                    </a:prstGeom>
                    <a:solidFill>
                      <a:srgbClr val="55555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68" name="Rectangle 205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9" y="1529"/>
                      <a:ext cx="1" cy="21"/>
                    </a:xfrm>
                    <a:prstGeom prst="rect">
                      <a:avLst/>
                    </a:prstGeom>
                    <a:solidFill>
                      <a:srgbClr val="53535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69" name="Rectangle 205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89" y="1529"/>
                      <a:ext cx="2" cy="21"/>
                    </a:xfrm>
                    <a:prstGeom prst="rect">
                      <a:avLst/>
                    </a:prstGeom>
                    <a:solidFill>
                      <a:srgbClr val="51515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70" name="Rectangle 205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1" y="1529"/>
                      <a:ext cx="1" cy="21"/>
                    </a:xfrm>
                    <a:prstGeom prst="rect">
                      <a:avLst/>
                    </a:prstGeom>
                    <a:solidFill>
                      <a:srgbClr val="4E4E4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71" name="Rectangle 205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1" y="1529"/>
                      <a:ext cx="1" cy="21"/>
                    </a:xfrm>
                    <a:prstGeom prst="rect">
                      <a:avLst/>
                    </a:prstGeom>
                    <a:solidFill>
                      <a:srgbClr val="4C4C4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72" name="Rectangle 205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2" y="1529"/>
                      <a:ext cx="1" cy="21"/>
                    </a:xfrm>
                    <a:prstGeom prst="rect">
                      <a:avLst/>
                    </a:prstGeom>
                    <a:solidFill>
                      <a:srgbClr val="4A4A4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73" name="Rectangle 205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3" y="1529"/>
                      <a:ext cx="2" cy="21"/>
                    </a:xfrm>
                    <a:prstGeom prst="rect">
                      <a:avLst/>
                    </a:prstGeom>
                    <a:solidFill>
                      <a:srgbClr val="484848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74" name="Rectangle 205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5" y="1529"/>
                      <a:ext cx="1" cy="21"/>
                    </a:xfrm>
                    <a:prstGeom prst="rect">
                      <a:avLst/>
                    </a:prstGeom>
                    <a:solidFill>
                      <a:srgbClr val="464646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75" name="Rectangle 205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29"/>
                      <a:ext cx="1" cy="21"/>
                    </a:xfrm>
                    <a:prstGeom prst="rect">
                      <a:avLst/>
                    </a:prstGeom>
                    <a:solidFill>
                      <a:srgbClr val="43434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76" name="Rectangle 205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6" y="1529"/>
                      <a:ext cx="1" cy="21"/>
                    </a:xfrm>
                    <a:prstGeom prst="rect">
                      <a:avLst/>
                    </a:prstGeom>
                    <a:solidFill>
                      <a:srgbClr val="41414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77" name="Rectangle 205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7" y="1529"/>
                      <a:ext cx="1" cy="21"/>
                    </a:xfrm>
                    <a:prstGeom prst="rect">
                      <a:avLst/>
                    </a:prstGeom>
                    <a:solidFill>
                      <a:srgbClr val="3F3F3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78" name="Rectangle 205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8" y="1529"/>
                      <a:ext cx="1" cy="21"/>
                    </a:xfrm>
                    <a:prstGeom prst="rect">
                      <a:avLst/>
                    </a:prstGeom>
                    <a:solidFill>
                      <a:srgbClr val="3D3D3D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79" name="Rectangle 205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99" y="1529"/>
                      <a:ext cx="1" cy="21"/>
                    </a:xfrm>
                    <a:prstGeom prst="rect">
                      <a:avLst/>
                    </a:prstGeom>
                    <a:solidFill>
                      <a:srgbClr val="3B3B3B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80" name="Rectangle 205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1529"/>
                      <a:ext cx="1" cy="21"/>
                    </a:xfrm>
                    <a:prstGeom prst="rect">
                      <a:avLst/>
                    </a:prstGeom>
                    <a:solidFill>
                      <a:srgbClr val="393939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81" name="Rectangle 205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1" y="1529"/>
                      <a:ext cx="1" cy="21"/>
                    </a:xfrm>
                    <a:prstGeom prst="rect">
                      <a:avLst/>
                    </a:prstGeom>
                    <a:solidFill>
                      <a:srgbClr val="373737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82" name="Rectangle 205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2" y="1529"/>
                      <a:ext cx="1" cy="21"/>
                    </a:xfrm>
                    <a:prstGeom prst="rect">
                      <a:avLst/>
                    </a:prstGeom>
                    <a:solidFill>
                      <a:srgbClr val="353535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83" name="Rectangle 205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3" y="1529"/>
                      <a:ext cx="1" cy="21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84" name="Rectangle 206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1529"/>
                      <a:ext cx="1" cy="21"/>
                    </a:xfrm>
                    <a:prstGeom prst="rect">
                      <a:avLst/>
                    </a:prstGeom>
                    <a:solidFill>
                      <a:srgbClr val="303030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85" name="Rectangle 206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5" y="1529"/>
                      <a:ext cx="2" cy="21"/>
                    </a:xfrm>
                    <a:prstGeom prst="rect">
                      <a:avLst/>
                    </a:prstGeom>
                    <a:solidFill>
                      <a:srgbClr val="2E2E2E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86" name="Rectangle 206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29"/>
                      <a:ext cx="1" cy="21"/>
                    </a:xfrm>
                    <a:prstGeom prst="rect">
                      <a:avLst/>
                    </a:prstGeom>
                    <a:solidFill>
                      <a:srgbClr val="2C2C2C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87" name="Rectangle 206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7" y="1529"/>
                      <a:ext cx="2" cy="21"/>
                    </a:xfrm>
                    <a:prstGeom prst="rect">
                      <a:avLst/>
                    </a:prstGeom>
                    <a:solidFill>
                      <a:srgbClr val="2A2A2A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688" name="Freeform 20604"/>
                    <p:cNvSpPr>
                      <a:spLocks/>
                    </p:cNvSpPr>
                    <p:nvPr/>
                  </p:nvSpPr>
                  <p:spPr bwMode="auto">
                    <a:xfrm>
                      <a:off x="4188" y="1530"/>
                      <a:ext cx="120" cy="20"/>
                    </a:xfrm>
                    <a:custGeom>
                      <a:avLst/>
                      <a:gdLst/>
                      <a:ahLst/>
                      <a:cxnLst>
                        <a:cxn ang="0">
                          <a:pos x="89" y="0"/>
                        </a:cxn>
                        <a:cxn ang="0">
                          <a:pos x="0" y="90"/>
                        </a:cxn>
                        <a:cxn ang="0">
                          <a:pos x="89" y="179"/>
                        </a:cxn>
                        <a:cxn ang="0">
                          <a:pos x="964" y="179"/>
                        </a:cxn>
                        <a:cxn ang="0">
                          <a:pos x="1054" y="90"/>
                        </a:cxn>
                        <a:cxn ang="0">
                          <a:pos x="964" y="0"/>
                        </a:cxn>
                        <a:cxn ang="0">
                          <a:pos x="89" y="0"/>
                        </a:cxn>
                      </a:cxnLst>
                      <a:rect l="0" t="0" r="r" b="b"/>
                      <a:pathLst>
                        <a:path w="1054" h="179">
                          <a:moveTo>
                            <a:pt x="89" y="0"/>
                          </a:moveTo>
                          <a:cubicBezTo>
                            <a:pt x="40" y="0"/>
                            <a:pt x="0" y="40"/>
                            <a:pt x="0" y="90"/>
                          </a:cubicBezTo>
                          <a:cubicBezTo>
                            <a:pt x="0" y="139"/>
                            <a:pt x="40" y="179"/>
                            <a:pt x="89" y="179"/>
                          </a:cubicBezTo>
                          <a:lnTo>
                            <a:pt x="964" y="179"/>
                          </a:lnTo>
                          <a:cubicBezTo>
                            <a:pt x="1014" y="179"/>
                            <a:pt x="1054" y="139"/>
                            <a:pt x="1054" y="90"/>
                          </a:cubicBezTo>
                          <a:cubicBezTo>
                            <a:pt x="1054" y="40"/>
                            <a:pt x="1014" y="0"/>
                            <a:pt x="964" y="0"/>
                          </a:cubicBezTo>
                          <a:lnTo>
                            <a:pt x="89" y="0"/>
                          </a:lnTo>
                          <a:close/>
                        </a:path>
                      </a:pathLst>
                    </a:cu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</p:grpSp>
            <p:grpSp>
              <p:nvGrpSpPr>
                <p:cNvPr id="288" name="Group 20886"/>
                <p:cNvGrpSpPr>
                  <a:grpSpLocks/>
                </p:cNvGrpSpPr>
                <p:nvPr/>
              </p:nvGrpSpPr>
              <p:grpSpPr bwMode="auto">
                <a:xfrm>
                  <a:off x="5410189" y="1346212"/>
                  <a:ext cx="2211383" cy="1382724"/>
                  <a:chOff x="3408" y="848"/>
                  <a:chExt cx="1393" cy="871"/>
                </a:xfrm>
              </p:grpSpPr>
              <p:grpSp>
                <p:nvGrpSpPr>
                  <p:cNvPr id="291" name="Group 20673"/>
                  <p:cNvGrpSpPr>
                    <a:grpSpLocks/>
                  </p:cNvGrpSpPr>
                  <p:nvPr/>
                </p:nvGrpSpPr>
                <p:grpSpPr bwMode="auto">
                  <a:xfrm>
                    <a:off x="4002" y="1559"/>
                    <a:ext cx="498" cy="160"/>
                    <a:chOff x="4002" y="1559"/>
                    <a:chExt cx="498" cy="160"/>
                  </a:xfrm>
                </p:grpSpPr>
                <p:grpSp>
                  <p:nvGrpSpPr>
                    <p:cNvPr id="500" name="Group 2066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02" y="1592"/>
                      <a:ext cx="498" cy="127"/>
                      <a:chOff x="4002" y="1592"/>
                      <a:chExt cx="498" cy="127"/>
                    </a:xfrm>
                  </p:grpSpPr>
                  <p:sp>
                    <p:nvSpPr>
                      <p:cNvPr id="505" name="Rectangle 206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92"/>
                        <a:ext cx="498" cy="4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06" name="Rectangle 206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96"/>
                        <a:ext cx="498" cy="4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07" name="Rectangle 206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0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08" name="Rectangle 206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2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09" name="Rectangle 206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5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10" name="Rectangle 206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11" name="Rectangle 206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12" name="Rectangle 206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13" name="Rectangle 206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14" name="Rectangle 206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3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15" name="Rectangle 206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5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16" name="Rectangle 206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17" name="Rectangle 206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18" name="Rectangle 206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9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19" name="Rectangle 206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0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20" name="Rectangle 206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21" name="Rectangle 206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22" name="Rectangle 206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4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23" name="Rectangle 206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5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24" name="Rectangle 206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7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25" name="Rectangle 206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26" name="Rectangle 206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27" name="Rectangle 206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1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28" name="Rectangle 206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29" name="Rectangle 206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30" name="Rectangle 206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31" name="Rectangle 206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8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32" name="Rectangle 206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40"/>
                        <a:ext cx="498" cy="4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33" name="Rectangle 206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44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34" name="Rectangle 206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47"/>
                        <a:ext cx="498" cy="6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35" name="Rectangle 206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53"/>
                        <a:ext cx="498" cy="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36" name="Rectangle 206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61"/>
                        <a:ext cx="498" cy="4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37" name="Rectangle 206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65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38" name="Rectangle 206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68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39" name="Rectangle 206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1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40" name="Rectangle 206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3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41" name="Rectangle 206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5"/>
                        <a:ext cx="498" cy="1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42" name="Rectangle 2064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6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43" name="Rectangle 206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9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44" name="Rectangle 206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0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45" name="Rectangle 206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46" name="Rectangle 2064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2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47" name="Rectangle 206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48" name="Rectangle 206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6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49" name="Rectangle 206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50" name="Rectangle 206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51" name="Rectangle 206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52" name="Rectangle 206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53" name="Rectangle 206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54" name="Rectangle 206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55" name="Rectangle 206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56" name="Rectangle 206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6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57" name="Rectangle 206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58" name="Rectangle 206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59" name="Rectangle 206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60" name="Rectangle 206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2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61" name="Rectangle 206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62" name="Rectangle 206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6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63" name="Rectangle 206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9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64" name="Rectangle 206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12"/>
                        <a:ext cx="498" cy="5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65" name="Rectangle 206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1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66" name="Freeform 206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02" y="1592"/>
                        <a:ext cx="497" cy="12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85" y="0"/>
                          </a:cxn>
                          <a:cxn ang="0">
                            <a:pos x="0" y="185"/>
                          </a:cxn>
                          <a:cxn ang="0">
                            <a:pos x="0" y="927"/>
                          </a:cxn>
                          <a:cxn ang="0">
                            <a:pos x="185" y="1112"/>
                          </a:cxn>
                          <a:cxn ang="0">
                            <a:pos x="4160" y="1112"/>
                          </a:cxn>
                          <a:cxn ang="0">
                            <a:pos x="4346" y="927"/>
                          </a:cxn>
                          <a:cxn ang="0">
                            <a:pos x="4346" y="185"/>
                          </a:cxn>
                          <a:cxn ang="0">
                            <a:pos x="4160" y="0"/>
                          </a:cxn>
                          <a:cxn ang="0">
                            <a:pos x="185" y="0"/>
                          </a:cxn>
                        </a:cxnLst>
                        <a:rect l="0" t="0" r="r" b="b"/>
                        <a:pathLst>
                          <a:path w="4346" h="1112">
                            <a:moveTo>
                              <a:pt x="185" y="0"/>
                            </a:moveTo>
                            <a:cubicBezTo>
                              <a:pt x="83" y="0"/>
                              <a:pt x="0" y="83"/>
                              <a:pt x="0" y="185"/>
                            </a:cubicBezTo>
                            <a:lnTo>
                              <a:pt x="0" y="927"/>
                            </a:lnTo>
                            <a:cubicBezTo>
                              <a:pt x="0" y="1029"/>
                              <a:pt x="83" y="1112"/>
                              <a:pt x="185" y="1112"/>
                            </a:cubicBezTo>
                            <a:lnTo>
                              <a:pt x="4160" y="1112"/>
                            </a:lnTo>
                            <a:cubicBezTo>
                              <a:pt x="4263" y="1112"/>
                              <a:pt x="4346" y="1029"/>
                              <a:pt x="4346" y="927"/>
                            </a:cubicBezTo>
                            <a:lnTo>
                              <a:pt x="4346" y="185"/>
                            </a:lnTo>
                            <a:cubicBezTo>
                              <a:pt x="4346" y="83"/>
                              <a:pt x="4263" y="0"/>
                              <a:pt x="4160" y="0"/>
                            </a:cubicBezTo>
                            <a:lnTo>
                              <a:pt x="185" y="0"/>
                            </a:lnTo>
                            <a:close/>
                          </a:path>
                        </a:pathLst>
                      </a:custGeom>
                      <a:noFill/>
                      <a:ln w="8" cap="rnd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501" name="Group 2067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02" y="1559"/>
                      <a:ext cx="495" cy="17"/>
                      <a:chOff x="4002" y="1559"/>
                      <a:chExt cx="495" cy="17"/>
                    </a:xfrm>
                  </p:grpSpPr>
                  <p:sp>
                    <p:nvSpPr>
                      <p:cNvPr id="503" name="Rectangle 206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59"/>
                        <a:ext cx="495" cy="17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504" name="Rectangle 206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59"/>
                        <a:ext cx="495" cy="17"/>
                      </a:xfrm>
                      <a:prstGeom prst="rect">
                        <a:avLst/>
                      </a:prstGeom>
                      <a:noFill/>
                      <a:ln w="3" cap="rnd">
                        <a:solidFill>
                          <a:srgbClr val="333333"/>
                        </a:solidFill>
                        <a:prstDash val="solid"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sp>
                  <p:nvSpPr>
                    <p:cNvPr id="502" name="Line 206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21" y="1586"/>
                      <a:ext cx="464" cy="1"/>
                    </a:xfrm>
                    <a:prstGeom prst="line">
                      <a:avLst/>
                    </a:prstGeom>
                    <a:noFill/>
                    <a:ln w="8" cap="flat">
                      <a:solidFill>
                        <a:srgbClr val="333333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92" name="Group 20677"/>
                  <p:cNvGrpSpPr>
                    <a:grpSpLocks/>
                  </p:cNvGrpSpPr>
                  <p:nvPr/>
                </p:nvGrpSpPr>
                <p:grpSpPr bwMode="auto">
                  <a:xfrm>
                    <a:off x="4053" y="1681"/>
                    <a:ext cx="21" cy="19"/>
                    <a:chOff x="4053" y="1681"/>
                    <a:chExt cx="21" cy="19"/>
                  </a:xfrm>
                </p:grpSpPr>
                <p:sp>
                  <p:nvSpPr>
                    <p:cNvPr id="497" name="Oval 206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57" y="1685"/>
                      <a:ext cx="17" cy="15"/>
                    </a:xfrm>
                    <a:prstGeom prst="ellipse">
                      <a:avLst/>
                    </a:prstGeom>
                    <a:solidFill>
                      <a:srgbClr val="333333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98" name="Oval 206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53" y="1681"/>
                      <a:ext cx="17" cy="1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99" name="Oval 206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53" y="1681"/>
                      <a:ext cx="17" cy="15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93" name="Group 20681"/>
                  <p:cNvGrpSpPr>
                    <a:grpSpLocks/>
                  </p:cNvGrpSpPr>
                  <p:nvPr/>
                </p:nvGrpSpPr>
                <p:grpSpPr bwMode="auto">
                  <a:xfrm>
                    <a:off x="4109" y="1680"/>
                    <a:ext cx="21" cy="18"/>
                    <a:chOff x="4109" y="1680"/>
                    <a:chExt cx="21" cy="18"/>
                  </a:xfrm>
                </p:grpSpPr>
                <p:sp>
                  <p:nvSpPr>
                    <p:cNvPr id="494" name="Oval 206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12" y="1684"/>
                      <a:ext cx="18" cy="14"/>
                    </a:xfrm>
                    <a:prstGeom prst="ellipse">
                      <a:avLst/>
                    </a:prstGeom>
                    <a:solidFill>
                      <a:srgbClr val="333333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95" name="Oval 206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09" y="1680"/>
                      <a:ext cx="17" cy="1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96" name="Oval 206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09" y="1680"/>
                      <a:ext cx="17" cy="14"/>
                    </a:xfrm>
                    <a:prstGeom prst="ellipse">
                      <a:avLst/>
                    </a:prstGeom>
                    <a:noFill/>
                    <a:ln w="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94" name="Group 20885"/>
                  <p:cNvGrpSpPr>
                    <a:grpSpLocks/>
                  </p:cNvGrpSpPr>
                  <p:nvPr/>
                </p:nvGrpSpPr>
                <p:grpSpPr bwMode="auto">
                  <a:xfrm>
                    <a:off x="3408" y="848"/>
                    <a:ext cx="1393" cy="871"/>
                    <a:chOff x="3408" y="848"/>
                    <a:chExt cx="1393" cy="871"/>
                  </a:xfrm>
                </p:grpSpPr>
                <p:grpSp>
                  <p:nvGrpSpPr>
                    <p:cNvPr id="295" name="Group 2074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02" y="1592"/>
                      <a:ext cx="498" cy="127"/>
                      <a:chOff x="4002" y="1592"/>
                      <a:chExt cx="498" cy="127"/>
                    </a:xfrm>
                  </p:grpSpPr>
                  <p:sp>
                    <p:nvSpPr>
                      <p:cNvPr id="432" name="Rectangle 206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92"/>
                        <a:ext cx="498" cy="4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33" name="Rectangle 206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96"/>
                        <a:ext cx="498" cy="4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34" name="Rectangle 206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0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35" name="Rectangle 206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2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36" name="Rectangle 206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5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37" name="Rectangle 206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38" name="Rectangle 206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39" name="Rectangle 206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40" name="Rectangle 206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41" name="Rectangle 206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3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42" name="Rectangle 206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5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43" name="Rectangle 206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44" name="Rectangle 206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45" name="Rectangle 206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9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46" name="Rectangle 206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0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47" name="Rectangle 206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48" name="Rectangle 206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49" name="Rectangle 206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4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50" name="Rectangle 207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5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51" name="Rectangle 207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7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52" name="Rectangle 207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53" name="Rectangle 207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54" name="Rectangle 207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1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55" name="Rectangle 207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56" name="Rectangle 207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57" name="Rectangle 207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58" name="Rectangle 207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8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59" name="Rectangle 207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40"/>
                        <a:ext cx="498" cy="4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60" name="Rectangle 2071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44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61" name="Rectangle 207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47"/>
                        <a:ext cx="498" cy="6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62" name="Rectangle 207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53"/>
                        <a:ext cx="498" cy="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63" name="Rectangle 207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61"/>
                        <a:ext cx="498" cy="4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64" name="Rectangle 2071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65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65" name="Rectangle 2071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68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66" name="Rectangle 207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1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67" name="Rectangle 207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3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68" name="Rectangle 207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5"/>
                        <a:ext cx="498" cy="1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69" name="Rectangle 207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6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70" name="Rectangle 207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9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71" name="Rectangle 207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0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72" name="Rectangle 207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73" name="Rectangle 207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2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74" name="Rectangle 207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75" name="Rectangle 207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6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76" name="Rectangle 207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77" name="Rectangle 207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78" name="Rectangle 207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79" name="Rectangle 207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80" name="Rectangle 207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81" name="Rectangle 207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82" name="Rectangle 207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83" name="Rectangle 207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6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84" name="Rectangle 207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85" name="Rectangle 207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86" name="Rectangle 207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87" name="Rectangle 2073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2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88" name="Rectangle 207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89" name="Rectangle 207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6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90" name="Rectangle 207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9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91" name="Rectangle 2074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12"/>
                        <a:ext cx="498" cy="5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92" name="Rectangle 207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1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93" name="Freeform 207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02" y="1592"/>
                        <a:ext cx="497" cy="12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85" y="0"/>
                          </a:cxn>
                          <a:cxn ang="0">
                            <a:pos x="0" y="185"/>
                          </a:cxn>
                          <a:cxn ang="0">
                            <a:pos x="0" y="927"/>
                          </a:cxn>
                          <a:cxn ang="0">
                            <a:pos x="185" y="1112"/>
                          </a:cxn>
                          <a:cxn ang="0">
                            <a:pos x="4160" y="1112"/>
                          </a:cxn>
                          <a:cxn ang="0">
                            <a:pos x="4346" y="927"/>
                          </a:cxn>
                          <a:cxn ang="0">
                            <a:pos x="4346" y="185"/>
                          </a:cxn>
                          <a:cxn ang="0">
                            <a:pos x="4160" y="0"/>
                          </a:cxn>
                          <a:cxn ang="0">
                            <a:pos x="185" y="0"/>
                          </a:cxn>
                        </a:cxnLst>
                        <a:rect l="0" t="0" r="r" b="b"/>
                        <a:pathLst>
                          <a:path w="4346" h="1112">
                            <a:moveTo>
                              <a:pt x="185" y="0"/>
                            </a:moveTo>
                            <a:cubicBezTo>
                              <a:pt x="83" y="0"/>
                              <a:pt x="0" y="83"/>
                              <a:pt x="0" y="185"/>
                            </a:cubicBezTo>
                            <a:lnTo>
                              <a:pt x="0" y="927"/>
                            </a:lnTo>
                            <a:cubicBezTo>
                              <a:pt x="0" y="1029"/>
                              <a:pt x="83" y="1112"/>
                              <a:pt x="185" y="1112"/>
                            </a:cubicBezTo>
                            <a:lnTo>
                              <a:pt x="4160" y="1112"/>
                            </a:lnTo>
                            <a:cubicBezTo>
                              <a:pt x="4263" y="1112"/>
                              <a:pt x="4346" y="1029"/>
                              <a:pt x="4346" y="927"/>
                            </a:cubicBezTo>
                            <a:lnTo>
                              <a:pt x="4346" y="185"/>
                            </a:lnTo>
                            <a:cubicBezTo>
                              <a:pt x="4346" y="83"/>
                              <a:pt x="4263" y="0"/>
                              <a:pt x="4160" y="0"/>
                            </a:cubicBezTo>
                            <a:lnTo>
                              <a:pt x="185" y="0"/>
                            </a:lnTo>
                            <a:close/>
                          </a:path>
                        </a:pathLst>
                      </a:custGeom>
                      <a:noFill/>
                      <a:ln w="8" cap="rnd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296" name="Group 2074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02" y="1559"/>
                      <a:ext cx="495" cy="17"/>
                      <a:chOff x="4002" y="1559"/>
                      <a:chExt cx="495" cy="17"/>
                    </a:xfrm>
                  </p:grpSpPr>
                  <p:sp>
                    <p:nvSpPr>
                      <p:cNvPr id="430" name="Rectangle 207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59"/>
                        <a:ext cx="495" cy="17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31" name="Rectangle 207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59"/>
                        <a:ext cx="495" cy="17"/>
                      </a:xfrm>
                      <a:prstGeom prst="rect">
                        <a:avLst/>
                      </a:prstGeom>
                      <a:noFill/>
                      <a:ln w="3" cap="rnd">
                        <a:solidFill>
                          <a:srgbClr val="333333"/>
                        </a:solidFill>
                        <a:prstDash val="solid"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sp>
                  <p:nvSpPr>
                    <p:cNvPr id="297" name="Line 207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21" y="1586"/>
                      <a:ext cx="464" cy="1"/>
                    </a:xfrm>
                    <a:prstGeom prst="line">
                      <a:avLst/>
                    </a:prstGeom>
                    <a:noFill/>
                    <a:ln w="8" cap="flat">
                      <a:solidFill>
                        <a:srgbClr val="333333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298" name="Group 208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02" y="1592"/>
                      <a:ext cx="498" cy="127"/>
                      <a:chOff x="4002" y="1592"/>
                      <a:chExt cx="498" cy="127"/>
                    </a:xfrm>
                  </p:grpSpPr>
                  <p:sp>
                    <p:nvSpPr>
                      <p:cNvPr id="368" name="Rectangle 207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92"/>
                        <a:ext cx="498" cy="4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69" name="Rectangle 2075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96"/>
                        <a:ext cx="498" cy="4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0" name="Rectangle 207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0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1" name="Rectangle 2075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2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2" name="Rectangle 207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5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3" name="Rectangle 2075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4" name="Rectangle 2075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0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5" name="Rectangle 207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6" name="Rectangle 2075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7" name="Rectangle 2075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3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8" name="Rectangle 207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5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79" name="Rectangle 207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0" name="Rectangle 2076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1" name="Rectangle 207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19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2" name="Rectangle 2076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0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3" name="Rectangle 2076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4" name="Rectangle 207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5" name="Rectangle 207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4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6" name="Rectangle 2076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5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7" name="Rectangle 207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7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8" name="Rectangle 207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89" name="Rectangle 207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2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0" name="Rectangle 207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1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1" name="Rectangle 207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2" name="Rectangle 207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3" name="Rectangle 207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4" name="Rectangle 207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38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5" name="Rectangle 207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40"/>
                        <a:ext cx="498" cy="4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6" name="Rectangle 2077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44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7" name="Rectangle 207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47"/>
                        <a:ext cx="498" cy="6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8" name="Rectangle 207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53"/>
                        <a:ext cx="498" cy="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99" name="Rectangle 207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61"/>
                        <a:ext cx="498" cy="4"/>
                      </a:xfrm>
                      <a:prstGeom prst="rect">
                        <a:avLst/>
                      </a:prstGeom>
                      <a:solidFill>
                        <a:srgbClr val="FDFDF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0" name="Rectangle 207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65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BFBF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1" name="Rectangle 207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68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2" name="Rectangle 207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1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7F7F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3" name="Rectangle 207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3"/>
                        <a:ext cx="498" cy="2"/>
                      </a:xfrm>
                      <a:prstGeom prst="rect">
                        <a:avLst/>
                      </a:prstGeom>
                      <a:solidFill>
                        <a:srgbClr val="F5F5F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4" name="Rectangle 207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5"/>
                        <a:ext cx="498" cy="1"/>
                      </a:xfrm>
                      <a:prstGeom prst="rect">
                        <a:avLst/>
                      </a:prstGeom>
                      <a:solidFill>
                        <a:srgbClr val="F3F3F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5" name="Rectangle 2078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6"/>
                        <a:ext cx="498" cy="3"/>
                      </a:xfrm>
                      <a:prstGeom prst="rect">
                        <a:avLst/>
                      </a:prstGeom>
                      <a:solidFill>
                        <a:srgbClr val="F1F1F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6" name="Rectangle 207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79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FEFE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7" name="Rectangle 207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0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DEDE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8" name="Rectangle 207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09" name="Rectangle 207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2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9E9E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0" name="Rectangle 207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7E7E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1" name="Rectangle 207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6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2" name="Rectangle 207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6"/>
                        <a:ext cx="498" cy="2"/>
                      </a:xfrm>
                      <a:prstGeom prst="rect">
                        <a:avLst/>
                      </a:prstGeom>
                      <a:solidFill>
                        <a:srgbClr val="E3E3E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3" name="Rectangle 207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8"/>
                        <a:ext cx="498" cy="1"/>
                      </a:xfrm>
                      <a:prstGeom prst="rect">
                        <a:avLst/>
                      </a:prstGeom>
                      <a:solidFill>
                        <a:srgbClr val="E1E1E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4" name="Rectangle 207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8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FDFD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5" name="Rectangle 207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6" name="Rectangle 207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2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BDBD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7" name="Rectangle 207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3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8" name="Rectangle 207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7D7D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19" name="Rectangle 208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6"/>
                        <a:ext cx="498" cy="1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0" name="Rectangle 208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3D3D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1" name="Rectangle 208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699"/>
                        <a:ext cx="498" cy="2"/>
                      </a:xfrm>
                      <a:prstGeom prst="rect">
                        <a:avLst/>
                      </a:prstGeom>
                      <a:solidFill>
                        <a:srgbClr val="D1D1D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2" name="Rectangle 208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1"/>
                        <a:ext cx="498" cy="1"/>
                      </a:xfrm>
                      <a:prstGeom prst="rect">
                        <a:avLst/>
                      </a:prstGeom>
                      <a:solidFill>
                        <a:srgbClr val="CFCFC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3" name="Rectangle 208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2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DCDCD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4" name="Rectangle 2080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4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BCBCB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5" name="Rectangle 208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6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9C9C9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6" name="Rectangle 208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09"/>
                        <a:ext cx="498" cy="3"/>
                      </a:xfrm>
                      <a:prstGeom prst="rect">
                        <a:avLst/>
                      </a:prstGeom>
                      <a:solidFill>
                        <a:srgbClr val="C7C7C7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7" name="Rectangle 2080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12"/>
                        <a:ext cx="498" cy="5"/>
                      </a:xfrm>
                      <a:prstGeom prst="rect">
                        <a:avLst/>
                      </a:prstGeom>
                      <a:solidFill>
                        <a:srgbClr val="C5C5C5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8" name="Rectangle 2080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717"/>
                        <a:ext cx="498" cy="2"/>
                      </a:xfrm>
                      <a:prstGeom prst="rect">
                        <a:avLst/>
                      </a:prstGeom>
                      <a:solidFill>
                        <a:srgbClr val="C3C3C3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429" name="Freeform 2081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02" y="1592"/>
                        <a:ext cx="497" cy="12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85" y="0"/>
                          </a:cxn>
                          <a:cxn ang="0">
                            <a:pos x="0" y="185"/>
                          </a:cxn>
                          <a:cxn ang="0">
                            <a:pos x="0" y="927"/>
                          </a:cxn>
                          <a:cxn ang="0">
                            <a:pos x="185" y="1112"/>
                          </a:cxn>
                          <a:cxn ang="0">
                            <a:pos x="4160" y="1112"/>
                          </a:cxn>
                          <a:cxn ang="0">
                            <a:pos x="4346" y="927"/>
                          </a:cxn>
                          <a:cxn ang="0">
                            <a:pos x="4346" y="185"/>
                          </a:cxn>
                          <a:cxn ang="0">
                            <a:pos x="4160" y="0"/>
                          </a:cxn>
                          <a:cxn ang="0">
                            <a:pos x="185" y="0"/>
                          </a:cxn>
                        </a:cxnLst>
                        <a:rect l="0" t="0" r="r" b="b"/>
                        <a:pathLst>
                          <a:path w="4346" h="1112">
                            <a:moveTo>
                              <a:pt x="185" y="0"/>
                            </a:moveTo>
                            <a:cubicBezTo>
                              <a:pt x="83" y="0"/>
                              <a:pt x="0" y="83"/>
                              <a:pt x="0" y="185"/>
                            </a:cubicBezTo>
                            <a:lnTo>
                              <a:pt x="0" y="927"/>
                            </a:lnTo>
                            <a:cubicBezTo>
                              <a:pt x="0" y="1029"/>
                              <a:pt x="83" y="1112"/>
                              <a:pt x="185" y="1112"/>
                            </a:cubicBezTo>
                            <a:lnTo>
                              <a:pt x="4160" y="1112"/>
                            </a:lnTo>
                            <a:cubicBezTo>
                              <a:pt x="4263" y="1112"/>
                              <a:pt x="4346" y="1029"/>
                              <a:pt x="4346" y="927"/>
                            </a:cubicBezTo>
                            <a:lnTo>
                              <a:pt x="4346" y="185"/>
                            </a:lnTo>
                            <a:cubicBezTo>
                              <a:pt x="4346" y="83"/>
                              <a:pt x="4263" y="0"/>
                              <a:pt x="4160" y="0"/>
                            </a:cubicBezTo>
                            <a:lnTo>
                              <a:pt x="185" y="0"/>
                            </a:lnTo>
                            <a:close/>
                          </a:path>
                        </a:pathLst>
                      </a:custGeom>
                      <a:noFill/>
                      <a:ln w="8" cap="rnd">
                        <a:solidFill>
                          <a:srgbClr val="333333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299" name="Group 208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02" y="1559"/>
                      <a:ext cx="495" cy="17"/>
                      <a:chOff x="4002" y="1559"/>
                      <a:chExt cx="495" cy="17"/>
                    </a:xfrm>
                  </p:grpSpPr>
                  <p:sp>
                    <p:nvSpPr>
                      <p:cNvPr id="366" name="Rectangle 208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59"/>
                        <a:ext cx="495" cy="17"/>
                      </a:xfrm>
                      <a:prstGeom prst="rect">
                        <a:avLst/>
                      </a:prstGeom>
                      <a:solidFill>
                        <a:srgbClr val="808080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67" name="Rectangle 208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02" y="1559"/>
                        <a:ext cx="495" cy="17"/>
                      </a:xfrm>
                      <a:prstGeom prst="rect">
                        <a:avLst/>
                      </a:prstGeom>
                      <a:noFill/>
                      <a:ln w="3" cap="rnd">
                        <a:solidFill>
                          <a:srgbClr val="333333"/>
                        </a:solidFill>
                        <a:prstDash val="solid"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sp>
                  <p:nvSpPr>
                    <p:cNvPr id="300" name="Line 208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21" y="1586"/>
                      <a:ext cx="464" cy="1"/>
                    </a:xfrm>
                    <a:prstGeom prst="line">
                      <a:avLst/>
                    </a:prstGeom>
                    <a:noFill/>
                    <a:ln w="8" cap="flat">
                      <a:solidFill>
                        <a:srgbClr val="333333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301" name="Group 208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53" y="1681"/>
                      <a:ext cx="21" cy="19"/>
                      <a:chOff x="4053" y="1681"/>
                      <a:chExt cx="21" cy="19"/>
                    </a:xfrm>
                  </p:grpSpPr>
                  <p:sp>
                    <p:nvSpPr>
                      <p:cNvPr id="363" name="Oval 208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57" y="1685"/>
                        <a:ext cx="17" cy="15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64" name="Oval 208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53" y="1681"/>
                        <a:ext cx="17" cy="15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65" name="Oval 208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53" y="1681"/>
                        <a:ext cx="17" cy="15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302" name="Group 2082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09" y="1680"/>
                      <a:ext cx="21" cy="18"/>
                      <a:chOff x="4109" y="1680"/>
                      <a:chExt cx="21" cy="18"/>
                    </a:xfrm>
                  </p:grpSpPr>
                  <p:sp>
                    <p:nvSpPr>
                      <p:cNvPr id="360" name="Oval 208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12" y="1684"/>
                        <a:ext cx="18" cy="14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61" name="Oval 208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09" y="1680"/>
                        <a:ext cx="17" cy="1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62" name="Oval 208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09" y="1680"/>
                        <a:ext cx="17" cy="14"/>
                      </a:xfrm>
                      <a:prstGeom prst="ellipse">
                        <a:avLst/>
                      </a:prstGeom>
                      <a:noFill/>
                      <a:ln w="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  <p:sp>
                  <p:nvSpPr>
                    <p:cNvPr id="303" name="Oval 208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35" y="1382"/>
                      <a:ext cx="223" cy="16"/>
                    </a:xfrm>
                    <a:prstGeom prst="ellipse">
                      <a:avLst/>
                    </a:prstGeom>
                    <a:noFill/>
                    <a:ln w="1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4" name="Rectangle 208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08" y="1461"/>
                      <a:ext cx="594" cy="9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cs typeface="Arial" pitchFamily="34" charset="0"/>
                        </a:rPr>
                        <a:t>Ageing (5 hours)</a:t>
                      </a:r>
                      <a:endParaRPr lang="en-US" dirty="0" smtClean="0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05" name="Freeform 20830"/>
                    <p:cNvSpPr>
                      <a:spLocks/>
                    </p:cNvSpPr>
                    <p:nvPr/>
                  </p:nvSpPr>
                  <p:spPr bwMode="auto">
                    <a:xfrm>
                      <a:off x="4390" y="1032"/>
                      <a:ext cx="215" cy="20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72"/>
                        </a:cxn>
                        <a:cxn ang="0">
                          <a:pos x="119" y="207"/>
                        </a:cxn>
                        <a:cxn ang="0">
                          <a:pos x="215" y="122"/>
                        </a:cxn>
                        <a:cxn ang="0">
                          <a:pos x="193" y="0"/>
                        </a:cxn>
                        <a:cxn ang="0">
                          <a:pos x="182" y="10"/>
                        </a:cxn>
                        <a:cxn ang="0">
                          <a:pos x="198" y="117"/>
                        </a:cxn>
                        <a:cxn ang="0">
                          <a:pos x="116" y="192"/>
                        </a:cxn>
                        <a:cxn ang="0">
                          <a:pos x="10" y="163"/>
                        </a:cxn>
                        <a:cxn ang="0">
                          <a:pos x="0" y="172"/>
                        </a:cxn>
                      </a:cxnLst>
                      <a:rect l="0" t="0" r="r" b="b"/>
                      <a:pathLst>
                        <a:path w="215" h="207">
                          <a:moveTo>
                            <a:pt x="0" y="172"/>
                          </a:moveTo>
                          <a:lnTo>
                            <a:pt x="119" y="207"/>
                          </a:lnTo>
                          <a:lnTo>
                            <a:pt x="215" y="122"/>
                          </a:lnTo>
                          <a:lnTo>
                            <a:pt x="193" y="0"/>
                          </a:lnTo>
                          <a:lnTo>
                            <a:pt x="182" y="10"/>
                          </a:lnTo>
                          <a:lnTo>
                            <a:pt x="198" y="117"/>
                          </a:lnTo>
                          <a:lnTo>
                            <a:pt x="116" y="192"/>
                          </a:lnTo>
                          <a:lnTo>
                            <a:pt x="10" y="163"/>
                          </a:lnTo>
                          <a:lnTo>
                            <a:pt x="0" y="17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200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6" name="Rectangle 208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9" y="848"/>
                      <a:ext cx="562" cy="19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1050" dirty="0" smtClean="0">
                          <a:solidFill>
                            <a:srgbClr val="0000FF"/>
                          </a:solidFill>
                          <a:cs typeface="Arial" pitchFamily="34" charset="0"/>
                        </a:rPr>
                        <a:t>Hard Template</a:t>
                      </a:r>
                    </a:p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cs typeface="Arial" pitchFamily="34" charset="0"/>
                        </a:rPr>
                        <a:t>(</a:t>
                      </a:r>
                      <a:r>
                        <a:rPr lang="en-US" sz="1000" dirty="0" smtClean="0">
                          <a:solidFill>
                            <a:srgbClr val="0000FF"/>
                          </a:solidFill>
                          <a:cs typeface="Arial" pitchFamily="34" charset="0"/>
                        </a:rPr>
                        <a:t>polystyrene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cs typeface="Arial" pitchFamily="34" charset="0"/>
                        </a:rPr>
                        <a:t>)</a:t>
                      </a:r>
                      <a:endParaRPr lang="en-US" sz="2800" dirty="0" smtClean="0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  <p:grpSp>
                  <p:nvGrpSpPr>
                    <p:cNvPr id="307" name="Group 208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72" y="1112"/>
                      <a:ext cx="127" cy="120"/>
                      <a:chOff x="4472" y="1112"/>
                      <a:chExt cx="127" cy="120"/>
                    </a:xfrm>
                  </p:grpSpPr>
                  <p:sp>
                    <p:nvSpPr>
                      <p:cNvPr id="308" name="Freeform 208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87" y="1213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9" y="136"/>
                          </a:cxn>
                          <a:cxn ang="0">
                            <a:pos x="136" y="137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1" y="29"/>
                            </a:moveTo>
                            <a:cubicBezTo>
                              <a:pt x="1" y="59"/>
                              <a:pt x="0" y="106"/>
                              <a:pt x="29" y="136"/>
                            </a:cubicBezTo>
                            <a:cubicBezTo>
                              <a:pt x="58" y="166"/>
                              <a:pt x="105" y="166"/>
                              <a:pt x="136" y="137"/>
                            </a:cubicBezTo>
                            <a:cubicBezTo>
                              <a:pt x="166" y="108"/>
                              <a:pt x="167" y="60"/>
                              <a:pt x="138" y="30"/>
                            </a:cubicBezTo>
                            <a:cubicBezTo>
                              <a:pt x="109" y="1"/>
                              <a:pt x="62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09" name="Freeform 208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87" y="1213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3"/>
                          </a:cxn>
                          <a:cxn ang="0">
                            <a:pos x="3" y="16"/>
                          </a:cxn>
                          <a:cxn ang="0">
                            <a:pos x="16" y="16"/>
                          </a:cxn>
                          <a:cxn ang="0">
                            <a:pos x="16" y="4"/>
                          </a:cxn>
                          <a:cxn ang="0">
                            <a:pos x="4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3"/>
                            </a:moveTo>
                            <a:cubicBezTo>
                              <a:pt x="0" y="7"/>
                              <a:pt x="0" y="12"/>
                              <a:pt x="3" y="16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2"/>
                              <a:pt x="19" y="7"/>
                              <a:pt x="16" y="4"/>
                            </a:cubicBezTo>
                            <a:cubicBezTo>
                              <a:pt x="12" y="0"/>
                              <a:pt x="7" y="0"/>
                              <a:pt x="4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10" name="Freeform 208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00" y="1200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30"/>
                          </a:cxn>
                          <a:cxn ang="0">
                            <a:pos x="28" y="136"/>
                          </a:cxn>
                          <a:cxn ang="0">
                            <a:pos x="135" y="137"/>
                          </a:cxn>
                          <a:cxn ang="0">
                            <a:pos x="138" y="30"/>
                          </a:cxn>
                          <a:cxn ang="0">
                            <a:pos x="31" y="30"/>
                          </a:cxn>
                        </a:cxnLst>
                        <a:rect l="0" t="0" r="r" b="b"/>
                        <a:pathLst>
                          <a:path w="166" h="166">
                            <a:moveTo>
                              <a:pt x="31" y="30"/>
                            </a:moveTo>
                            <a:cubicBezTo>
                              <a:pt x="1" y="59"/>
                              <a:pt x="0" y="106"/>
                              <a:pt x="28" y="136"/>
                            </a:cubicBezTo>
                            <a:cubicBezTo>
                              <a:pt x="57" y="166"/>
                              <a:pt x="105" y="166"/>
                              <a:pt x="135" y="137"/>
                            </a:cubicBezTo>
                            <a:cubicBezTo>
                              <a:pt x="165" y="108"/>
                              <a:pt x="166" y="60"/>
                              <a:pt x="138" y="30"/>
                            </a:cubicBezTo>
                            <a:cubicBezTo>
                              <a:pt x="109" y="1"/>
                              <a:pt x="61" y="0"/>
                              <a:pt x="31" y="30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11" name="Freeform 208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00" y="1200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4"/>
                          </a:cxn>
                          <a:cxn ang="0">
                            <a:pos x="4" y="16"/>
                          </a:cxn>
                          <a:cxn ang="0">
                            <a:pos x="16" y="16"/>
                          </a:cxn>
                          <a:cxn ang="0">
                            <a:pos x="16" y="4"/>
                          </a:cxn>
                          <a:cxn ang="0">
                            <a:pos x="4" y="4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4"/>
                            </a:moveTo>
                            <a:cubicBezTo>
                              <a:pt x="0" y="7"/>
                              <a:pt x="0" y="12"/>
                              <a:pt x="4" y="16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3"/>
                              <a:pt x="19" y="7"/>
                              <a:pt x="16" y="4"/>
                            </a:cubicBezTo>
                            <a:cubicBezTo>
                              <a:pt x="13" y="0"/>
                              <a:pt x="7" y="0"/>
                              <a:pt x="4" y="4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12" name="Freeform 208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3" y="1188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2" y="29"/>
                          </a:cxn>
                          <a:cxn ang="0">
                            <a:pos x="29" y="136"/>
                          </a:cxn>
                          <a:cxn ang="0">
                            <a:pos x="136" y="137"/>
                          </a:cxn>
                          <a:cxn ang="0">
                            <a:pos x="138" y="30"/>
                          </a:cxn>
                          <a:cxn ang="0">
                            <a:pos x="32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2" y="29"/>
                            </a:moveTo>
                            <a:cubicBezTo>
                              <a:pt x="1" y="59"/>
                              <a:pt x="0" y="106"/>
                              <a:pt x="29" y="136"/>
                            </a:cubicBezTo>
                            <a:cubicBezTo>
                              <a:pt x="58" y="166"/>
                              <a:pt x="105" y="166"/>
                              <a:pt x="136" y="137"/>
                            </a:cubicBezTo>
                            <a:cubicBezTo>
                              <a:pt x="166" y="107"/>
                              <a:pt x="167" y="60"/>
                              <a:pt x="138" y="30"/>
                            </a:cubicBezTo>
                            <a:cubicBezTo>
                              <a:pt x="109" y="0"/>
                              <a:pt x="62" y="0"/>
                              <a:pt x="32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13" name="Freeform 208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3" y="1188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3"/>
                          </a:cxn>
                          <a:cxn ang="0">
                            <a:pos x="3" y="15"/>
                          </a:cxn>
                          <a:cxn ang="0">
                            <a:pos x="16" y="16"/>
                          </a:cxn>
                          <a:cxn ang="0">
                            <a:pos x="16" y="3"/>
                          </a:cxn>
                          <a:cxn ang="0">
                            <a:pos x="4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3"/>
                            </a:moveTo>
                            <a:cubicBezTo>
                              <a:pt x="0" y="7"/>
                              <a:pt x="0" y="12"/>
                              <a:pt x="3" y="15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2"/>
                              <a:pt x="19" y="7"/>
                              <a:pt x="16" y="3"/>
                            </a:cubicBezTo>
                            <a:cubicBezTo>
                              <a:pt x="13" y="0"/>
                              <a:pt x="7" y="0"/>
                              <a:pt x="4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14" name="Freeform 208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6" y="1175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8" y="136"/>
                          </a:cxn>
                          <a:cxn ang="0">
                            <a:pos x="135" y="137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6" h="166">
                            <a:moveTo>
                              <a:pt x="31" y="29"/>
                            </a:moveTo>
                            <a:cubicBezTo>
                              <a:pt x="1" y="59"/>
                              <a:pt x="0" y="106"/>
                              <a:pt x="28" y="136"/>
                            </a:cubicBezTo>
                            <a:cubicBezTo>
                              <a:pt x="57" y="166"/>
                              <a:pt x="105" y="166"/>
                              <a:pt x="135" y="137"/>
                            </a:cubicBezTo>
                            <a:cubicBezTo>
                              <a:pt x="165" y="108"/>
                              <a:pt x="166" y="60"/>
                              <a:pt x="138" y="30"/>
                            </a:cubicBezTo>
                            <a:cubicBezTo>
                              <a:pt x="109" y="1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15" name="Freeform 208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6" y="1175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3"/>
                          </a:cxn>
                          <a:cxn ang="0">
                            <a:pos x="4" y="16"/>
                          </a:cxn>
                          <a:cxn ang="0">
                            <a:pos x="16" y="16"/>
                          </a:cxn>
                          <a:cxn ang="0">
                            <a:pos x="16" y="3"/>
                          </a:cxn>
                          <a:cxn ang="0">
                            <a:pos x="4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3"/>
                            </a:moveTo>
                            <a:cubicBezTo>
                              <a:pt x="1" y="7"/>
                              <a:pt x="0" y="12"/>
                              <a:pt x="4" y="16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2"/>
                              <a:pt x="19" y="7"/>
                              <a:pt x="16" y="3"/>
                            </a:cubicBezTo>
                            <a:cubicBezTo>
                              <a:pt x="13" y="0"/>
                              <a:pt x="7" y="0"/>
                              <a:pt x="4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16" name="Freeform 208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40" y="1162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30"/>
                          </a:cxn>
                          <a:cxn ang="0">
                            <a:pos x="29" y="136"/>
                          </a:cxn>
                          <a:cxn ang="0">
                            <a:pos x="136" y="137"/>
                          </a:cxn>
                          <a:cxn ang="0">
                            <a:pos x="138" y="30"/>
                          </a:cxn>
                          <a:cxn ang="0">
                            <a:pos x="31" y="30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1" y="30"/>
                            </a:moveTo>
                            <a:cubicBezTo>
                              <a:pt x="1" y="59"/>
                              <a:pt x="0" y="106"/>
                              <a:pt x="29" y="136"/>
                            </a:cubicBezTo>
                            <a:cubicBezTo>
                              <a:pt x="58" y="166"/>
                              <a:pt x="105" y="166"/>
                              <a:pt x="136" y="137"/>
                            </a:cubicBezTo>
                            <a:cubicBezTo>
                              <a:pt x="166" y="108"/>
                              <a:pt x="167" y="60"/>
                              <a:pt x="138" y="30"/>
                            </a:cubicBezTo>
                            <a:cubicBezTo>
                              <a:pt x="109" y="1"/>
                              <a:pt x="62" y="0"/>
                              <a:pt x="31" y="30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17" name="Freeform 208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40" y="1162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4"/>
                          </a:cxn>
                          <a:cxn ang="0">
                            <a:pos x="3" y="16"/>
                          </a:cxn>
                          <a:cxn ang="0">
                            <a:pos x="15" y="16"/>
                          </a:cxn>
                          <a:cxn ang="0">
                            <a:pos x="16" y="4"/>
                          </a:cxn>
                          <a:cxn ang="0">
                            <a:pos x="3" y="4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3" y="4"/>
                            </a:moveTo>
                            <a:cubicBezTo>
                              <a:pt x="0" y="7"/>
                              <a:pt x="0" y="12"/>
                              <a:pt x="3" y="16"/>
                            </a:cubicBezTo>
                            <a:cubicBezTo>
                              <a:pt x="6" y="19"/>
                              <a:pt x="12" y="19"/>
                              <a:pt x="15" y="16"/>
                            </a:cubicBezTo>
                            <a:cubicBezTo>
                              <a:pt x="19" y="12"/>
                              <a:pt x="19" y="7"/>
                              <a:pt x="16" y="4"/>
                            </a:cubicBezTo>
                            <a:cubicBezTo>
                              <a:pt x="12" y="0"/>
                              <a:pt x="7" y="0"/>
                              <a:pt x="3" y="4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18" name="Freeform 208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82" y="1197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8" y="136"/>
                          </a:cxn>
                          <a:cxn ang="0">
                            <a:pos x="135" y="137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6" h="166">
                            <a:moveTo>
                              <a:pt x="31" y="29"/>
                            </a:moveTo>
                            <a:cubicBezTo>
                              <a:pt x="1" y="58"/>
                              <a:pt x="0" y="106"/>
                              <a:pt x="28" y="136"/>
                            </a:cubicBezTo>
                            <a:cubicBezTo>
                              <a:pt x="57" y="166"/>
                              <a:pt x="105" y="166"/>
                              <a:pt x="135" y="137"/>
                            </a:cubicBezTo>
                            <a:cubicBezTo>
                              <a:pt x="165" y="107"/>
                              <a:pt x="166" y="60"/>
                              <a:pt x="138" y="30"/>
                            </a:cubicBezTo>
                            <a:cubicBezTo>
                              <a:pt x="109" y="0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19" name="Freeform 208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82" y="1197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3"/>
                          </a:cxn>
                          <a:cxn ang="0">
                            <a:pos x="3" y="16"/>
                          </a:cxn>
                          <a:cxn ang="0">
                            <a:pos x="15" y="16"/>
                          </a:cxn>
                          <a:cxn ang="0">
                            <a:pos x="15" y="4"/>
                          </a:cxn>
                          <a:cxn ang="0">
                            <a:pos x="3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3" y="3"/>
                            </a:moveTo>
                            <a:cubicBezTo>
                              <a:pt x="0" y="7"/>
                              <a:pt x="0" y="12"/>
                              <a:pt x="3" y="16"/>
                            </a:cubicBezTo>
                            <a:cubicBezTo>
                              <a:pt x="6" y="19"/>
                              <a:pt x="12" y="19"/>
                              <a:pt x="15" y="16"/>
                            </a:cubicBezTo>
                            <a:cubicBezTo>
                              <a:pt x="19" y="12"/>
                              <a:pt x="19" y="7"/>
                              <a:pt x="15" y="4"/>
                            </a:cubicBezTo>
                            <a:cubicBezTo>
                              <a:pt x="12" y="0"/>
                              <a:pt x="7" y="0"/>
                              <a:pt x="3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20" name="Freeform 208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95" y="1184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2" y="29"/>
                          </a:cxn>
                          <a:cxn ang="0">
                            <a:pos x="29" y="136"/>
                          </a:cxn>
                          <a:cxn ang="0">
                            <a:pos x="136" y="137"/>
                          </a:cxn>
                          <a:cxn ang="0">
                            <a:pos x="138" y="30"/>
                          </a:cxn>
                          <a:cxn ang="0">
                            <a:pos x="32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2" y="29"/>
                            </a:moveTo>
                            <a:cubicBezTo>
                              <a:pt x="1" y="59"/>
                              <a:pt x="0" y="106"/>
                              <a:pt x="29" y="136"/>
                            </a:cubicBezTo>
                            <a:cubicBezTo>
                              <a:pt x="58" y="166"/>
                              <a:pt x="105" y="166"/>
                              <a:pt x="136" y="137"/>
                            </a:cubicBezTo>
                            <a:cubicBezTo>
                              <a:pt x="166" y="108"/>
                              <a:pt x="167" y="60"/>
                              <a:pt x="138" y="30"/>
                            </a:cubicBezTo>
                            <a:cubicBezTo>
                              <a:pt x="109" y="0"/>
                              <a:pt x="62" y="0"/>
                              <a:pt x="32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21" name="Freeform 208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95" y="1184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4"/>
                          </a:cxn>
                          <a:cxn ang="0">
                            <a:pos x="3" y="16"/>
                          </a:cxn>
                          <a:cxn ang="0">
                            <a:pos x="16" y="16"/>
                          </a:cxn>
                          <a:cxn ang="0">
                            <a:pos x="16" y="4"/>
                          </a:cxn>
                          <a:cxn ang="0">
                            <a:pos x="4" y="4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4"/>
                            </a:moveTo>
                            <a:cubicBezTo>
                              <a:pt x="0" y="7"/>
                              <a:pt x="0" y="12"/>
                              <a:pt x="3" y="16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3"/>
                              <a:pt x="19" y="7"/>
                              <a:pt x="16" y="4"/>
                            </a:cubicBezTo>
                            <a:cubicBezTo>
                              <a:pt x="12" y="0"/>
                              <a:pt x="7" y="0"/>
                              <a:pt x="4" y="4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22" name="Freeform 208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08" y="1172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9" y="136"/>
                          </a:cxn>
                          <a:cxn ang="0">
                            <a:pos x="135" y="137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1" y="29"/>
                            </a:moveTo>
                            <a:cubicBezTo>
                              <a:pt x="1" y="58"/>
                              <a:pt x="0" y="106"/>
                              <a:pt x="29" y="136"/>
                            </a:cubicBezTo>
                            <a:cubicBezTo>
                              <a:pt x="57" y="165"/>
                              <a:pt x="105" y="166"/>
                              <a:pt x="135" y="137"/>
                            </a:cubicBezTo>
                            <a:cubicBezTo>
                              <a:pt x="165" y="107"/>
                              <a:pt x="167" y="60"/>
                              <a:pt x="138" y="30"/>
                            </a:cubicBezTo>
                            <a:cubicBezTo>
                              <a:pt x="109" y="0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23" name="Freeform 208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08" y="1172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3"/>
                          </a:cxn>
                          <a:cxn ang="0">
                            <a:pos x="3" y="15"/>
                          </a:cxn>
                          <a:cxn ang="0">
                            <a:pos x="15" y="16"/>
                          </a:cxn>
                          <a:cxn ang="0">
                            <a:pos x="16" y="3"/>
                          </a:cxn>
                          <a:cxn ang="0">
                            <a:pos x="3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3" y="3"/>
                            </a:moveTo>
                            <a:cubicBezTo>
                              <a:pt x="0" y="7"/>
                              <a:pt x="0" y="12"/>
                              <a:pt x="3" y="15"/>
                            </a:cubicBezTo>
                            <a:cubicBezTo>
                              <a:pt x="6" y="19"/>
                              <a:pt x="12" y="19"/>
                              <a:pt x="15" y="16"/>
                            </a:cubicBezTo>
                            <a:cubicBezTo>
                              <a:pt x="19" y="12"/>
                              <a:pt x="19" y="7"/>
                              <a:pt x="16" y="3"/>
                            </a:cubicBezTo>
                            <a:cubicBezTo>
                              <a:pt x="12" y="0"/>
                              <a:pt x="7" y="0"/>
                              <a:pt x="3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24" name="Freeform 208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1" y="1159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2" y="29"/>
                          </a:cxn>
                          <a:cxn ang="0">
                            <a:pos x="29" y="136"/>
                          </a:cxn>
                          <a:cxn ang="0">
                            <a:pos x="136" y="137"/>
                          </a:cxn>
                          <a:cxn ang="0">
                            <a:pos x="138" y="30"/>
                          </a:cxn>
                          <a:cxn ang="0">
                            <a:pos x="32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2" y="29"/>
                            </a:moveTo>
                            <a:cubicBezTo>
                              <a:pt x="1" y="59"/>
                              <a:pt x="0" y="106"/>
                              <a:pt x="29" y="136"/>
                            </a:cubicBezTo>
                            <a:cubicBezTo>
                              <a:pt x="58" y="166"/>
                              <a:pt x="106" y="166"/>
                              <a:pt x="136" y="137"/>
                            </a:cubicBezTo>
                            <a:cubicBezTo>
                              <a:pt x="166" y="107"/>
                              <a:pt x="167" y="60"/>
                              <a:pt x="138" y="30"/>
                            </a:cubicBezTo>
                            <a:cubicBezTo>
                              <a:pt x="109" y="0"/>
                              <a:pt x="62" y="0"/>
                              <a:pt x="32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25" name="Freeform 208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1" y="1159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3"/>
                          </a:cxn>
                          <a:cxn ang="0">
                            <a:pos x="3" y="16"/>
                          </a:cxn>
                          <a:cxn ang="0">
                            <a:pos x="16" y="16"/>
                          </a:cxn>
                          <a:cxn ang="0">
                            <a:pos x="16" y="3"/>
                          </a:cxn>
                          <a:cxn ang="0">
                            <a:pos x="4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3"/>
                            </a:moveTo>
                            <a:cubicBezTo>
                              <a:pt x="0" y="7"/>
                              <a:pt x="0" y="12"/>
                              <a:pt x="3" y="16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2"/>
                              <a:pt x="19" y="7"/>
                              <a:pt x="16" y="3"/>
                            </a:cubicBezTo>
                            <a:cubicBezTo>
                              <a:pt x="13" y="0"/>
                              <a:pt x="7" y="0"/>
                              <a:pt x="4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26" name="Freeform 208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34" y="1146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9" y="136"/>
                          </a:cxn>
                          <a:cxn ang="0">
                            <a:pos x="135" y="137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6" h="166">
                            <a:moveTo>
                              <a:pt x="31" y="29"/>
                            </a:moveTo>
                            <a:cubicBezTo>
                              <a:pt x="1" y="59"/>
                              <a:pt x="0" y="106"/>
                              <a:pt x="29" y="136"/>
                            </a:cubicBezTo>
                            <a:cubicBezTo>
                              <a:pt x="57" y="166"/>
                              <a:pt x="105" y="166"/>
                              <a:pt x="135" y="137"/>
                            </a:cubicBezTo>
                            <a:cubicBezTo>
                              <a:pt x="165" y="108"/>
                              <a:pt x="166" y="60"/>
                              <a:pt x="138" y="30"/>
                            </a:cubicBezTo>
                            <a:cubicBezTo>
                              <a:pt x="109" y="1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27" name="Freeform 208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34" y="1146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3"/>
                          </a:cxn>
                          <a:cxn ang="0">
                            <a:pos x="4" y="16"/>
                          </a:cxn>
                          <a:cxn ang="0">
                            <a:pos x="16" y="16"/>
                          </a:cxn>
                          <a:cxn ang="0">
                            <a:pos x="16" y="4"/>
                          </a:cxn>
                          <a:cxn ang="0">
                            <a:pos x="4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3"/>
                            </a:moveTo>
                            <a:cubicBezTo>
                              <a:pt x="1" y="7"/>
                              <a:pt x="0" y="12"/>
                              <a:pt x="4" y="16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2"/>
                              <a:pt x="19" y="7"/>
                              <a:pt x="16" y="4"/>
                            </a:cubicBezTo>
                            <a:cubicBezTo>
                              <a:pt x="13" y="0"/>
                              <a:pt x="7" y="0"/>
                              <a:pt x="4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28" name="Freeform 208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77" y="1181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9" y="136"/>
                          </a:cxn>
                          <a:cxn ang="0">
                            <a:pos x="136" y="137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1" y="29"/>
                            </a:moveTo>
                            <a:cubicBezTo>
                              <a:pt x="1" y="59"/>
                              <a:pt x="0" y="106"/>
                              <a:pt x="29" y="136"/>
                            </a:cubicBezTo>
                            <a:cubicBezTo>
                              <a:pt x="58" y="166"/>
                              <a:pt x="105" y="166"/>
                              <a:pt x="136" y="137"/>
                            </a:cubicBezTo>
                            <a:cubicBezTo>
                              <a:pt x="166" y="108"/>
                              <a:pt x="167" y="60"/>
                              <a:pt x="138" y="30"/>
                            </a:cubicBezTo>
                            <a:cubicBezTo>
                              <a:pt x="109" y="1"/>
                              <a:pt x="62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29" name="Freeform 208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77" y="1181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3"/>
                          </a:cxn>
                          <a:cxn ang="0">
                            <a:pos x="3" y="15"/>
                          </a:cxn>
                          <a:cxn ang="0">
                            <a:pos x="15" y="15"/>
                          </a:cxn>
                          <a:cxn ang="0">
                            <a:pos x="16" y="3"/>
                          </a:cxn>
                          <a:cxn ang="0">
                            <a:pos x="3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3" y="3"/>
                            </a:moveTo>
                            <a:cubicBezTo>
                              <a:pt x="0" y="6"/>
                              <a:pt x="0" y="12"/>
                              <a:pt x="3" y="15"/>
                            </a:cubicBezTo>
                            <a:cubicBezTo>
                              <a:pt x="7" y="19"/>
                              <a:pt x="12" y="19"/>
                              <a:pt x="15" y="15"/>
                            </a:cubicBezTo>
                            <a:cubicBezTo>
                              <a:pt x="19" y="12"/>
                              <a:pt x="19" y="6"/>
                              <a:pt x="16" y="3"/>
                            </a:cubicBezTo>
                            <a:cubicBezTo>
                              <a:pt x="12" y="0"/>
                              <a:pt x="7" y="0"/>
                              <a:pt x="3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30" name="Freeform 208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90" y="1168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30"/>
                          </a:cxn>
                          <a:cxn ang="0">
                            <a:pos x="28" y="136"/>
                          </a:cxn>
                          <a:cxn ang="0">
                            <a:pos x="135" y="137"/>
                          </a:cxn>
                          <a:cxn ang="0">
                            <a:pos x="138" y="30"/>
                          </a:cxn>
                          <a:cxn ang="0">
                            <a:pos x="31" y="30"/>
                          </a:cxn>
                        </a:cxnLst>
                        <a:rect l="0" t="0" r="r" b="b"/>
                        <a:pathLst>
                          <a:path w="166" h="166">
                            <a:moveTo>
                              <a:pt x="31" y="30"/>
                            </a:moveTo>
                            <a:cubicBezTo>
                              <a:pt x="1" y="59"/>
                              <a:pt x="0" y="106"/>
                              <a:pt x="28" y="136"/>
                            </a:cubicBezTo>
                            <a:cubicBezTo>
                              <a:pt x="57" y="166"/>
                              <a:pt x="105" y="166"/>
                              <a:pt x="135" y="137"/>
                            </a:cubicBezTo>
                            <a:cubicBezTo>
                              <a:pt x="165" y="108"/>
                              <a:pt x="166" y="60"/>
                              <a:pt x="138" y="30"/>
                            </a:cubicBezTo>
                            <a:cubicBezTo>
                              <a:pt x="109" y="1"/>
                              <a:pt x="61" y="0"/>
                              <a:pt x="31" y="30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31" name="Freeform 208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90" y="1168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3"/>
                          </a:cxn>
                          <a:cxn ang="0">
                            <a:pos x="3" y="15"/>
                          </a:cxn>
                          <a:cxn ang="0">
                            <a:pos x="16" y="15"/>
                          </a:cxn>
                          <a:cxn ang="0">
                            <a:pos x="16" y="3"/>
                          </a:cxn>
                          <a:cxn ang="0">
                            <a:pos x="4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3"/>
                            </a:moveTo>
                            <a:cubicBezTo>
                              <a:pt x="0" y="6"/>
                              <a:pt x="0" y="12"/>
                              <a:pt x="3" y="15"/>
                            </a:cubicBezTo>
                            <a:cubicBezTo>
                              <a:pt x="7" y="19"/>
                              <a:pt x="12" y="19"/>
                              <a:pt x="16" y="15"/>
                            </a:cubicBezTo>
                            <a:cubicBezTo>
                              <a:pt x="19" y="12"/>
                              <a:pt x="19" y="7"/>
                              <a:pt x="16" y="3"/>
                            </a:cubicBezTo>
                            <a:cubicBezTo>
                              <a:pt x="13" y="0"/>
                              <a:pt x="7" y="0"/>
                              <a:pt x="4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32" name="Freeform 208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03" y="1155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2" y="29"/>
                          </a:cxn>
                          <a:cxn ang="0">
                            <a:pos x="29" y="136"/>
                          </a:cxn>
                          <a:cxn ang="0">
                            <a:pos x="136" y="137"/>
                          </a:cxn>
                          <a:cxn ang="0">
                            <a:pos x="138" y="30"/>
                          </a:cxn>
                          <a:cxn ang="0">
                            <a:pos x="32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2" y="29"/>
                            </a:moveTo>
                            <a:cubicBezTo>
                              <a:pt x="1" y="59"/>
                              <a:pt x="0" y="106"/>
                              <a:pt x="29" y="136"/>
                            </a:cubicBezTo>
                            <a:cubicBezTo>
                              <a:pt x="58" y="166"/>
                              <a:pt x="105" y="166"/>
                              <a:pt x="136" y="137"/>
                            </a:cubicBezTo>
                            <a:cubicBezTo>
                              <a:pt x="166" y="107"/>
                              <a:pt x="167" y="60"/>
                              <a:pt x="138" y="30"/>
                            </a:cubicBezTo>
                            <a:cubicBezTo>
                              <a:pt x="109" y="0"/>
                              <a:pt x="62" y="0"/>
                              <a:pt x="32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33" name="Freeform 208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03" y="1155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4"/>
                          </a:cxn>
                          <a:cxn ang="0">
                            <a:pos x="3" y="16"/>
                          </a:cxn>
                          <a:cxn ang="0">
                            <a:pos x="16" y="16"/>
                          </a:cxn>
                          <a:cxn ang="0">
                            <a:pos x="16" y="4"/>
                          </a:cxn>
                          <a:cxn ang="0">
                            <a:pos x="4" y="4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4"/>
                            </a:moveTo>
                            <a:cubicBezTo>
                              <a:pt x="0" y="7"/>
                              <a:pt x="0" y="12"/>
                              <a:pt x="3" y="16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3"/>
                              <a:pt x="19" y="7"/>
                              <a:pt x="16" y="4"/>
                            </a:cubicBezTo>
                            <a:cubicBezTo>
                              <a:pt x="12" y="0"/>
                              <a:pt x="7" y="0"/>
                              <a:pt x="4" y="4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34" name="Freeform 208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6" y="1143"/>
                        <a:ext cx="19" cy="1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8" y="136"/>
                          </a:cxn>
                          <a:cxn ang="0">
                            <a:pos x="135" y="137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6" h="166">
                            <a:moveTo>
                              <a:pt x="31" y="29"/>
                            </a:moveTo>
                            <a:cubicBezTo>
                              <a:pt x="1" y="59"/>
                              <a:pt x="0" y="106"/>
                              <a:pt x="28" y="136"/>
                            </a:cubicBezTo>
                            <a:cubicBezTo>
                              <a:pt x="57" y="166"/>
                              <a:pt x="105" y="166"/>
                              <a:pt x="135" y="137"/>
                            </a:cubicBezTo>
                            <a:cubicBezTo>
                              <a:pt x="165" y="108"/>
                              <a:pt x="166" y="60"/>
                              <a:pt x="138" y="30"/>
                            </a:cubicBezTo>
                            <a:cubicBezTo>
                              <a:pt x="109" y="1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35" name="Freeform 208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6" y="1142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4"/>
                          </a:cxn>
                          <a:cxn ang="0">
                            <a:pos x="4" y="16"/>
                          </a:cxn>
                          <a:cxn ang="0">
                            <a:pos x="16" y="16"/>
                          </a:cxn>
                          <a:cxn ang="0">
                            <a:pos x="16" y="4"/>
                          </a:cxn>
                          <a:cxn ang="0">
                            <a:pos x="4" y="4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4"/>
                            </a:moveTo>
                            <a:cubicBezTo>
                              <a:pt x="0" y="7"/>
                              <a:pt x="0" y="13"/>
                              <a:pt x="4" y="16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3"/>
                              <a:pt x="19" y="7"/>
                              <a:pt x="16" y="4"/>
                            </a:cubicBezTo>
                            <a:cubicBezTo>
                              <a:pt x="13" y="1"/>
                              <a:pt x="7" y="0"/>
                              <a:pt x="4" y="4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36" name="Freeform 208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30" y="1130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2" y="30"/>
                          </a:cxn>
                          <a:cxn ang="0">
                            <a:pos x="29" y="136"/>
                          </a:cxn>
                          <a:cxn ang="0">
                            <a:pos x="136" y="137"/>
                          </a:cxn>
                          <a:cxn ang="0">
                            <a:pos x="138" y="30"/>
                          </a:cxn>
                          <a:cxn ang="0">
                            <a:pos x="32" y="30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2" y="30"/>
                            </a:moveTo>
                            <a:cubicBezTo>
                              <a:pt x="1" y="59"/>
                              <a:pt x="0" y="107"/>
                              <a:pt x="29" y="136"/>
                            </a:cubicBezTo>
                            <a:cubicBezTo>
                              <a:pt x="58" y="166"/>
                              <a:pt x="105" y="166"/>
                              <a:pt x="136" y="137"/>
                            </a:cubicBezTo>
                            <a:cubicBezTo>
                              <a:pt x="166" y="108"/>
                              <a:pt x="167" y="60"/>
                              <a:pt x="138" y="30"/>
                            </a:cubicBezTo>
                            <a:cubicBezTo>
                              <a:pt x="109" y="1"/>
                              <a:pt x="62" y="0"/>
                              <a:pt x="32" y="30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37" name="Freeform 208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30" y="1130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3"/>
                          </a:cxn>
                          <a:cxn ang="0">
                            <a:pos x="3" y="15"/>
                          </a:cxn>
                          <a:cxn ang="0">
                            <a:pos x="15" y="15"/>
                          </a:cxn>
                          <a:cxn ang="0">
                            <a:pos x="15" y="3"/>
                          </a:cxn>
                          <a:cxn ang="0">
                            <a:pos x="3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3" y="3"/>
                            </a:moveTo>
                            <a:cubicBezTo>
                              <a:pt x="0" y="6"/>
                              <a:pt x="0" y="12"/>
                              <a:pt x="3" y="15"/>
                            </a:cubicBezTo>
                            <a:cubicBezTo>
                              <a:pt x="6" y="19"/>
                              <a:pt x="12" y="19"/>
                              <a:pt x="15" y="15"/>
                            </a:cubicBezTo>
                            <a:cubicBezTo>
                              <a:pt x="19" y="12"/>
                              <a:pt x="19" y="6"/>
                              <a:pt x="15" y="3"/>
                            </a:cubicBezTo>
                            <a:cubicBezTo>
                              <a:pt x="12" y="0"/>
                              <a:pt x="7" y="0"/>
                              <a:pt x="3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38" name="Freeform 208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72" y="1163"/>
                        <a:ext cx="20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2" y="29"/>
                          </a:cxn>
                          <a:cxn ang="0">
                            <a:pos x="29" y="135"/>
                          </a:cxn>
                          <a:cxn ang="0">
                            <a:pos x="136" y="136"/>
                          </a:cxn>
                          <a:cxn ang="0">
                            <a:pos x="138" y="30"/>
                          </a:cxn>
                          <a:cxn ang="0">
                            <a:pos x="32" y="29"/>
                          </a:cxn>
                        </a:cxnLst>
                        <a:rect l="0" t="0" r="r" b="b"/>
                        <a:pathLst>
                          <a:path w="167" h="165">
                            <a:moveTo>
                              <a:pt x="32" y="29"/>
                            </a:moveTo>
                            <a:cubicBezTo>
                              <a:pt x="1" y="58"/>
                              <a:pt x="0" y="106"/>
                              <a:pt x="29" y="135"/>
                            </a:cubicBezTo>
                            <a:cubicBezTo>
                              <a:pt x="58" y="165"/>
                              <a:pt x="105" y="165"/>
                              <a:pt x="136" y="136"/>
                            </a:cubicBezTo>
                            <a:cubicBezTo>
                              <a:pt x="166" y="107"/>
                              <a:pt x="167" y="59"/>
                              <a:pt x="138" y="30"/>
                            </a:cubicBezTo>
                            <a:cubicBezTo>
                              <a:pt x="109" y="0"/>
                              <a:pt x="62" y="0"/>
                              <a:pt x="32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39" name="Freeform 208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72" y="1163"/>
                        <a:ext cx="20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3"/>
                          </a:cxn>
                          <a:cxn ang="0">
                            <a:pos x="4" y="15"/>
                          </a:cxn>
                          <a:cxn ang="0">
                            <a:pos x="16" y="15"/>
                          </a:cxn>
                          <a:cxn ang="0">
                            <a:pos x="16" y="3"/>
                          </a:cxn>
                          <a:cxn ang="0">
                            <a:pos x="4" y="3"/>
                          </a:cxn>
                        </a:cxnLst>
                        <a:rect l="0" t="0" r="r" b="b"/>
                        <a:pathLst>
                          <a:path w="20" h="19">
                            <a:moveTo>
                              <a:pt x="4" y="3"/>
                            </a:moveTo>
                            <a:cubicBezTo>
                              <a:pt x="1" y="6"/>
                              <a:pt x="0" y="12"/>
                              <a:pt x="4" y="15"/>
                            </a:cubicBezTo>
                            <a:cubicBezTo>
                              <a:pt x="7" y="19"/>
                              <a:pt x="12" y="19"/>
                              <a:pt x="16" y="15"/>
                            </a:cubicBezTo>
                            <a:cubicBezTo>
                              <a:pt x="19" y="12"/>
                              <a:pt x="20" y="7"/>
                              <a:pt x="16" y="3"/>
                            </a:cubicBezTo>
                            <a:cubicBezTo>
                              <a:pt x="13" y="0"/>
                              <a:pt x="8" y="0"/>
                              <a:pt x="4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40" name="Freeform 208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86" y="1150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8" y="135"/>
                          </a:cxn>
                          <a:cxn ang="0">
                            <a:pos x="135" y="136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6" h="165">
                            <a:moveTo>
                              <a:pt x="31" y="29"/>
                            </a:moveTo>
                            <a:cubicBezTo>
                              <a:pt x="1" y="58"/>
                              <a:pt x="0" y="106"/>
                              <a:pt x="28" y="135"/>
                            </a:cubicBezTo>
                            <a:cubicBezTo>
                              <a:pt x="57" y="165"/>
                              <a:pt x="105" y="165"/>
                              <a:pt x="135" y="136"/>
                            </a:cubicBezTo>
                            <a:cubicBezTo>
                              <a:pt x="165" y="107"/>
                              <a:pt x="166" y="59"/>
                              <a:pt x="138" y="30"/>
                            </a:cubicBezTo>
                            <a:cubicBezTo>
                              <a:pt x="109" y="0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41" name="Freeform 208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86" y="1150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3"/>
                          </a:cxn>
                          <a:cxn ang="0">
                            <a:pos x="3" y="15"/>
                          </a:cxn>
                          <a:cxn ang="0">
                            <a:pos x="15" y="15"/>
                          </a:cxn>
                          <a:cxn ang="0">
                            <a:pos x="16" y="3"/>
                          </a:cxn>
                          <a:cxn ang="0">
                            <a:pos x="3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3" y="3"/>
                            </a:moveTo>
                            <a:cubicBezTo>
                              <a:pt x="0" y="7"/>
                              <a:pt x="0" y="12"/>
                              <a:pt x="3" y="15"/>
                            </a:cubicBezTo>
                            <a:cubicBezTo>
                              <a:pt x="6" y="19"/>
                              <a:pt x="12" y="19"/>
                              <a:pt x="15" y="15"/>
                            </a:cubicBezTo>
                            <a:cubicBezTo>
                              <a:pt x="19" y="12"/>
                              <a:pt x="19" y="7"/>
                              <a:pt x="16" y="3"/>
                            </a:cubicBezTo>
                            <a:cubicBezTo>
                              <a:pt x="12" y="0"/>
                              <a:pt x="7" y="0"/>
                              <a:pt x="3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42" name="Freeform 208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99" y="1137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2" y="30"/>
                          </a:cxn>
                          <a:cxn ang="0">
                            <a:pos x="29" y="136"/>
                          </a:cxn>
                          <a:cxn ang="0">
                            <a:pos x="136" y="137"/>
                          </a:cxn>
                          <a:cxn ang="0">
                            <a:pos x="138" y="30"/>
                          </a:cxn>
                          <a:cxn ang="0">
                            <a:pos x="32" y="30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2" y="30"/>
                            </a:moveTo>
                            <a:cubicBezTo>
                              <a:pt x="2" y="59"/>
                              <a:pt x="0" y="107"/>
                              <a:pt x="29" y="136"/>
                            </a:cubicBezTo>
                            <a:cubicBezTo>
                              <a:pt x="58" y="166"/>
                              <a:pt x="106" y="166"/>
                              <a:pt x="136" y="137"/>
                            </a:cubicBezTo>
                            <a:cubicBezTo>
                              <a:pt x="166" y="108"/>
                              <a:pt x="167" y="60"/>
                              <a:pt x="138" y="30"/>
                            </a:cubicBezTo>
                            <a:cubicBezTo>
                              <a:pt x="110" y="1"/>
                              <a:pt x="62" y="0"/>
                              <a:pt x="32" y="30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43" name="Freeform 208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99" y="1137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4"/>
                          </a:cxn>
                          <a:cxn ang="0">
                            <a:pos x="3" y="16"/>
                          </a:cxn>
                          <a:cxn ang="0">
                            <a:pos x="15" y="16"/>
                          </a:cxn>
                          <a:cxn ang="0">
                            <a:pos x="15" y="4"/>
                          </a:cxn>
                          <a:cxn ang="0">
                            <a:pos x="3" y="4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3" y="4"/>
                            </a:moveTo>
                            <a:cubicBezTo>
                              <a:pt x="0" y="7"/>
                              <a:pt x="0" y="13"/>
                              <a:pt x="3" y="16"/>
                            </a:cubicBezTo>
                            <a:cubicBezTo>
                              <a:pt x="6" y="19"/>
                              <a:pt x="12" y="19"/>
                              <a:pt x="15" y="16"/>
                            </a:cubicBezTo>
                            <a:cubicBezTo>
                              <a:pt x="19" y="13"/>
                              <a:pt x="19" y="7"/>
                              <a:pt x="15" y="4"/>
                            </a:cubicBezTo>
                            <a:cubicBezTo>
                              <a:pt x="12" y="1"/>
                              <a:pt x="7" y="0"/>
                              <a:pt x="3" y="4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44" name="Freeform 208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2" y="1125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9" y="135"/>
                          </a:cxn>
                          <a:cxn ang="0">
                            <a:pos x="135" y="136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7" h="165">
                            <a:moveTo>
                              <a:pt x="31" y="29"/>
                            </a:moveTo>
                            <a:cubicBezTo>
                              <a:pt x="1" y="58"/>
                              <a:pt x="0" y="106"/>
                              <a:pt x="29" y="135"/>
                            </a:cubicBezTo>
                            <a:cubicBezTo>
                              <a:pt x="57" y="165"/>
                              <a:pt x="105" y="165"/>
                              <a:pt x="135" y="136"/>
                            </a:cubicBezTo>
                            <a:cubicBezTo>
                              <a:pt x="165" y="107"/>
                              <a:pt x="167" y="59"/>
                              <a:pt x="138" y="30"/>
                            </a:cubicBezTo>
                            <a:cubicBezTo>
                              <a:pt x="109" y="0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45" name="Freeform 2086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2" y="1125"/>
                        <a:ext cx="19" cy="1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3"/>
                          </a:cxn>
                          <a:cxn ang="0">
                            <a:pos x="3" y="15"/>
                          </a:cxn>
                          <a:cxn ang="0">
                            <a:pos x="15" y="15"/>
                          </a:cxn>
                          <a:cxn ang="0">
                            <a:pos x="16" y="3"/>
                          </a:cxn>
                          <a:cxn ang="0">
                            <a:pos x="3" y="3"/>
                          </a:cxn>
                        </a:cxnLst>
                        <a:rect l="0" t="0" r="r" b="b"/>
                        <a:pathLst>
                          <a:path w="19" h="18">
                            <a:moveTo>
                              <a:pt x="3" y="3"/>
                            </a:moveTo>
                            <a:cubicBezTo>
                              <a:pt x="0" y="6"/>
                              <a:pt x="0" y="12"/>
                              <a:pt x="3" y="15"/>
                            </a:cubicBezTo>
                            <a:cubicBezTo>
                              <a:pt x="6" y="18"/>
                              <a:pt x="12" y="18"/>
                              <a:pt x="15" y="15"/>
                            </a:cubicBezTo>
                            <a:cubicBezTo>
                              <a:pt x="19" y="12"/>
                              <a:pt x="19" y="6"/>
                              <a:pt x="16" y="3"/>
                            </a:cubicBezTo>
                            <a:cubicBezTo>
                              <a:pt x="12" y="0"/>
                              <a:pt x="7" y="0"/>
                              <a:pt x="3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46" name="Freeform 2087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5" y="1112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2" y="29"/>
                          </a:cxn>
                          <a:cxn ang="0">
                            <a:pos x="29" y="135"/>
                          </a:cxn>
                          <a:cxn ang="0">
                            <a:pos x="136" y="136"/>
                          </a:cxn>
                          <a:cxn ang="0">
                            <a:pos x="138" y="30"/>
                          </a:cxn>
                          <a:cxn ang="0">
                            <a:pos x="32" y="29"/>
                          </a:cxn>
                        </a:cxnLst>
                        <a:rect l="0" t="0" r="r" b="b"/>
                        <a:pathLst>
                          <a:path w="167" h="165">
                            <a:moveTo>
                              <a:pt x="32" y="29"/>
                            </a:moveTo>
                            <a:cubicBezTo>
                              <a:pt x="1" y="58"/>
                              <a:pt x="0" y="106"/>
                              <a:pt x="29" y="135"/>
                            </a:cubicBezTo>
                            <a:cubicBezTo>
                              <a:pt x="58" y="165"/>
                              <a:pt x="106" y="165"/>
                              <a:pt x="136" y="136"/>
                            </a:cubicBezTo>
                            <a:cubicBezTo>
                              <a:pt x="166" y="107"/>
                              <a:pt x="167" y="59"/>
                              <a:pt x="138" y="30"/>
                            </a:cubicBezTo>
                            <a:cubicBezTo>
                              <a:pt x="110" y="0"/>
                              <a:pt x="62" y="0"/>
                              <a:pt x="32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47" name="Freeform 2087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5" y="1112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3"/>
                          </a:cxn>
                          <a:cxn ang="0">
                            <a:pos x="4" y="15"/>
                          </a:cxn>
                          <a:cxn ang="0">
                            <a:pos x="16" y="15"/>
                          </a:cxn>
                          <a:cxn ang="0">
                            <a:pos x="16" y="3"/>
                          </a:cxn>
                          <a:cxn ang="0">
                            <a:pos x="4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3"/>
                            </a:moveTo>
                            <a:cubicBezTo>
                              <a:pt x="0" y="6"/>
                              <a:pt x="0" y="12"/>
                              <a:pt x="4" y="15"/>
                            </a:cubicBezTo>
                            <a:cubicBezTo>
                              <a:pt x="7" y="19"/>
                              <a:pt x="12" y="19"/>
                              <a:pt x="16" y="15"/>
                            </a:cubicBezTo>
                            <a:cubicBezTo>
                              <a:pt x="19" y="12"/>
                              <a:pt x="19" y="7"/>
                              <a:pt x="16" y="3"/>
                            </a:cubicBezTo>
                            <a:cubicBezTo>
                              <a:pt x="13" y="0"/>
                              <a:pt x="7" y="0"/>
                              <a:pt x="4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48" name="Freeform 2087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54" y="1150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9" y="136"/>
                          </a:cxn>
                          <a:cxn ang="0">
                            <a:pos x="135" y="137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1" y="29"/>
                            </a:moveTo>
                            <a:cubicBezTo>
                              <a:pt x="1" y="58"/>
                              <a:pt x="0" y="106"/>
                              <a:pt x="29" y="136"/>
                            </a:cubicBezTo>
                            <a:cubicBezTo>
                              <a:pt x="57" y="165"/>
                              <a:pt x="105" y="166"/>
                              <a:pt x="135" y="137"/>
                            </a:cubicBezTo>
                            <a:cubicBezTo>
                              <a:pt x="165" y="107"/>
                              <a:pt x="167" y="60"/>
                              <a:pt x="138" y="30"/>
                            </a:cubicBezTo>
                            <a:cubicBezTo>
                              <a:pt x="109" y="0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49" name="Freeform 2087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54" y="1150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4"/>
                          </a:cxn>
                          <a:cxn ang="0">
                            <a:pos x="3" y="16"/>
                          </a:cxn>
                          <a:cxn ang="0">
                            <a:pos x="16" y="16"/>
                          </a:cxn>
                          <a:cxn ang="0">
                            <a:pos x="16" y="4"/>
                          </a:cxn>
                          <a:cxn ang="0">
                            <a:pos x="4" y="4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4"/>
                            </a:moveTo>
                            <a:cubicBezTo>
                              <a:pt x="0" y="7"/>
                              <a:pt x="0" y="12"/>
                              <a:pt x="3" y="16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3"/>
                              <a:pt x="19" y="7"/>
                              <a:pt x="16" y="4"/>
                            </a:cubicBezTo>
                            <a:cubicBezTo>
                              <a:pt x="13" y="0"/>
                              <a:pt x="7" y="0"/>
                              <a:pt x="4" y="4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0" name="Freeform 2087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67" y="1137"/>
                        <a:ext cx="20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2" y="29"/>
                          </a:cxn>
                          <a:cxn ang="0">
                            <a:pos x="29" y="136"/>
                          </a:cxn>
                          <a:cxn ang="0">
                            <a:pos x="136" y="137"/>
                          </a:cxn>
                          <a:cxn ang="0">
                            <a:pos x="138" y="30"/>
                          </a:cxn>
                          <a:cxn ang="0">
                            <a:pos x="32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2" y="29"/>
                            </a:moveTo>
                            <a:cubicBezTo>
                              <a:pt x="2" y="59"/>
                              <a:pt x="0" y="106"/>
                              <a:pt x="29" y="136"/>
                            </a:cubicBezTo>
                            <a:cubicBezTo>
                              <a:pt x="58" y="166"/>
                              <a:pt x="106" y="166"/>
                              <a:pt x="136" y="137"/>
                            </a:cubicBezTo>
                            <a:cubicBezTo>
                              <a:pt x="166" y="107"/>
                              <a:pt x="167" y="60"/>
                              <a:pt x="138" y="30"/>
                            </a:cubicBezTo>
                            <a:cubicBezTo>
                              <a:pt x="110" y="0"/>
                              <a:pt x="62" y="0"/>
                              <a:pt x="32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1" name="Freeform 2087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67" y="1137"/>
                        <a:ext cx="20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4"/>
                          </a:cxn>
                          <a:cxn ang="0">
                            <a:pos x="4" y="16"/>
                          </a:cxn>
                          <a:cxn ang="0">
                            <a:pos x="16" y="16"/>
                          </a:cxn>
                          <a:cxn ang="0">
                            <a:pos x="16" y="4"/>
                          </a:cxn>
                          <a:cxn ang="0">
                            <a:pos x="4" y="4"/>
                          </a:cxn>
                        </a:cxnLst>
                        <a:rect l="0" t="0" r="r" b="b"/>
                        <a:pathLst>
                          <a:path w="20" h="19">
                            <a:moveTo>
                              <a:pt x="4" y="4"/>
                            </a:moveTo>
                            <a:cubicBezTo>
                              <a:pt x="1" y="7"/>
                              <a:pt x="0" y="13"/>
                              <a:pt x="4" y="16"/>
                            </a:cubicBezTo>
                            <a:cubicBezTo>
                              <a:pt x="7" y="19"/>
                              <a:pt x="13" y="19"/>
                              <a:pt x="16" y="16"/>
                            </a:cubicBezTo>
                            <a:cubicBezTo>
                              <a:pt x="19" y="13"/>
                              <a:pt x="20" y="7"/>
                              <a:pt x="16" y="4"/>
                            </a:cubicBezTo>
                            <a:cubicBezTo>
                              <a:pt x="13" y="0"/>
                              <a:pt x="8" y="0"/>
                              <a:pt x="4" y="4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2" name="Freeform 2087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80" y="1125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9" y="136"/>
                          </a:cxn>
                          <a:cxn ang="0">
                            <a:pos x="135" y="137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1" y="29"/>
                            </a:moveTo>
                            <a:cubicBezTo>
                              <a:pt x="1" y="58"/>
                              <a:pt x="0" y="106"/>
                              <a:pt x="29" y="136"/>
                            </a:cubicBezTo>
                            <a:cubicBezTo>
                              <a:pt x="58" y="165"/>
                              <a:pt x="105" y="166"/>
                              <a:pt x="135" y="137"/>
                            </a:cubicBezTo>
                            <a:cubicBezTo>
                              <a:pt x="166" y="107"/>
                              <a:pt x="167" y="60"/>
                              <a:pt x="138" y="30"/>
                            </a:cubicBezTo>
                            <a:cubicBezTo>
                              <a:pt x="109" y="0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3" name="Freeform 2087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80" y="1125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3"/>
                          </a:cxn>
                          <a:cxn ang="0">
                            <a:pos x="4" y="16"/>
                          </a:cxn>
                          <a:cxn ang="0">
                            <a:pos x="16" y="16"/>
                          </a:cxn>
                          <a:cxn ang="0">
                            <a:pos x="16" y="4"/>
                          </a:cxn>
                          <a:cxn ang="0">
                            <a:pos x="4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3"/>
                            </a:moveTo>
                            <a:cubicBezTo>
                              <a:pt x="0" y="7"/>
                              <a:pt x="0" y="12"/>
                              <a:pt x="4" y="16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2"/>
                              <a:pt x="19" y="7"/>
                              <a:pt x="16" y="4"/>
                            </a:cubicBezTo>
                            <a:cubicBezTo>
                              <a:pt x="13" y="0"/>
                              <a:pt x="7" y="0"/>
                              <a:pt x="4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4" name="Freeform 208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49" y="1134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8" y="136"/>
                          </a:cxn>
                          <a:cxn ang="0">
                            <a:pos x="135" y="136"/>
                          </a:cxn>
                          <a:cxn ang="0">
                            <a:pos x="137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6" h="166">
                            <a:moveTo>
                              <a:pt x="31" y="29"/>
                            </a:moveTo>
                            <a:cubicBezTo>
                              <a:pt x="1" y="58"/>
                              <a:pt x="0" y="106"/>
                              <a:pt x="28" y="136"/>
                            </a:cubicBezTo>
                            <a:cubicBezTo>
                              <a:pt x="57" y="165"/>
                              <a:pt x="105" y="166"/>
                              <a:pt x="135" y="136"/>
                            </a:cubicBezTo>
                            <a:cubicBezTo>
                              <a:pt x="165" y="107"/>
                              <a:pt x="166" y="59"/>
                              <a:pt x="137" y="30"/>
                            </a:cubicBezTo>
                            <a:cubicBezTo>
                              <a:pt x="109" y="0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5" name="Freeform 2087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49" y="1134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4"/>
                          </a:cxn>
                          <a:cxn ang="0">
                            <a:pos x="3" y="16"/>
                          </a:cxn>
                          <a:cxn ang="0">
                            <a:pos x="15" y="16"/>
                          </a:cxn>
                          <a:cxn ang="0">
                            <a:pos x="16" y="4"/>
                          </a:cxn>
                          <a:cxn ang="0">
                            <a:pos x="3" y="4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3" y="4"/>
                            </a:moveTo>
                            <a:cubicBezTo>
                              <a:pt x="0" y="7"/>
                              <a:pt x="0" y="12"/>
                              <a:pt x="3" y="16"/>
                            </a:cubicBezTo>
                            <a:cubicBezTo>
                              <a:pt x="6" y="19"/>
                              <a:pt x="12" y="19"/>
                              <a:pt x="15" y="16"/>
                            </a:cubicBezTo>
                            <a:cubicBezTo>
                              <a:pt x="19" y="13"/>
                              <a:pt x="19" y="7"/>
                              <a:pt x="16" y="4"/>
                            </a:cubicBezTo>
                            <a:cubicBezTo>
                              <a:pt x="12" y="0"/>
                              <a:pt x="7" y="0"/>
                              <a:pt x="3" y="4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6" name="Freeform 208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62" y="1121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9" y="136"/>
                          </a:cxn>
                          <a:cxn ang="0">
                            <a:pos x="135" y="137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1" y="29"/>
                            </a:moveTo>
                            <a:cubicBezTo>
                              <a:pt x="1" y="58"/>
                              <a:pt x="0" y="106"/>
                              <a:pt x="29" y="136"/>
                            </a:cubicBezTo>
                            <a:cubicBezTo>
                              <a:pt x="57" y="165"/>
                              <a:pt x="105" y="166"/>
                              <a:pt x="135" y="137"/>
                            </a:cubicBezTo>
                            <a:cubicBezTo>
                              <a:pt x="166" y="107"/>
                              <a:pt x="167" y="60"/>
                              <a:pt x="138" y="30"/>
                            </a:cubicBezTo>
                            <a:cubicBezTo>
                              <a:pt x="109" y="0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7" name="Freeform 208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62" y="1121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4"/>
                          </a:cxn>
                          <a:cxn ang="0">
                            <a:pos x="3" y="16"/>
                          </a:cxn>
                          <a:cxn ang="0">
                            <a:pos x="16" y="16"/>
                          </a:cxn>
                          <a:cxn ang="0">
                            <a:pos x="16" y="4"/>
                          </a:cxn>
                          <a:cxn ang="0">
                            <a:pos x="4" y="4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4"/>
                            </a:moveTo>
                            <a:cubicBezTo>
                              <a:pt x="0" y="7"/>
                              <a:pt x="0" y="13"/>
                              <a:pt x="3" y="16"/>
                            </a:cubicBezTo>
                            <a:cubicBezTo>
                              <a:pt x="7" y="19"/>
                              <a:pt x="12" y="19"/>
                              <a:pt x="16" y="16"/>
                            </a:cubicBezTo>
                            <a:cubicBezTo>
                              <a:pt x="19" y="13"/>
                              <a:pt x="19" y="7"/>
                              <a:pt x="16" y="4"/>
                            </a:cubicBezTo>
                            <a:cubicBezTo>
                              <a:pt x="13" y="0"/>
                              <a:pt x="7" y="0"/>
                              <a:pt x="4" y="4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8" name="Freeform 2088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44" y="1118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1" y="29"/>
                          </a:cxn>
                          <a:cxn ang="0">
                            <a:pos x="29" y="136"/>
                          </a:cxn>
                          <a:cxn ang="0">
                            <a:pos x="135" y="137"/>
                          </a:cxn>
                          <a:cxn ang="0">
                            <a:pos x="138" y="30"/>
                          </a:cxn>
                          <a:cxn ang="0">
                            <a:pos x="31" y="29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31" y="29"/>
                            </a:moveTo>
                            <a:cubicBezTo>
                              <a:pt x="1" y="58"/>
                              <a:pt x="0" y="106"/>
                              <a:pt x="29" y="136"/>
                            </a:cubicBezTo>
                            <a:cubicBezTo>
                              <a:pt x="57" y="165"/>
                              <a:pt x="105" y="166"/>
                              <a:pt x="135" y="137"/>
                            </a:cubicBezTo>
                            <a:cubicBezTo>
                              <a:pt x="165" y="107"/>
                              <a:pt x="167" y="60"/>
                              <a:pt x="138" y="30"/>
                            </a:cubicBezTo>
                            <a:cubicBezTo>
                              <a:pt x="109" y="0"/>
                              <a:pt x="61" y="0"/>
                              <a:pt x="31" y="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  <p:sp>
                    <p:nvSpPr>
                      <p:cNvPr id="359" name="Freeform 2088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44" y="1118"/>
                        <a:ext cx="19" cy="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3"/>
                          </a:cxn>
                          <a:cxn ang="0">
                            <a:pos x="3" y="15"/>
                          </a:cxn>
                          <a:cxn ang="0">
                            <a:pos x="16" y="15"/>
                          </a:cxn>
                          <a:cxn ang="0">
                            <a:pos x="16" y="3"/>
                          </a:cxn>
                          <a:cxn ang="0">
                            <a:pos x="4" y="3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4" y="3"/>
                            </a:moveTo>
                            <a:cubicBezTo>
                              <a:pt x="0" y="6"/>
                              <a:pt x="0" y="12"/>
                              <a:pt x="3" y="15"/>
                            </a:cubicBezTo>
                            <a:cubicBezTo>
                              <a:pt x="7" y="19"/>
                              <a:pt x="12" y="19"/>
                              <a:pt x="16" y="15"/>
                            </a:cubicBezTo>
                            <a:cubicBezTo>
                              <a:pt x="19" y="12"/>
                              <a:pt x="19" y="7"/>
                              <a:pt x="16" y="3"/>
                            </a:cubicBezTo>
                            <a:cubicBezTo>
                              <a:pt x="13" y="0"/>
                              <a:pt x="7" y="0"/>
                              <a:pt x="4" y="3"/>
                            </a:cubicBezTo>
                          </a:path>
                        </a:pathLst>
                      </a:custGeom>
                      <a:noFill/>
                      <a:ln w="2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defTabSz="9144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2000">
                          <a:solidFill>
                            <a:srgbClr val="000000"/>
                          </a:solidFill>
                          <a:latin typeface="Times New Roman" pitchFamily="18" charset="0"/>
                        </a:endParaRPr>
                      </a:p>
                    </p:txBody>
                  </p:sp>
                </p:grpSp>
              </p:grpSp>
            </p:grpSp>
            <p:sp>
              <p:nvSpPr>
                <p:cNvPr id="289" name="Right Arrow 288"/>
                <p:cNvSpPr/>
                <p:nvPr/>
              </p:nvSpPr>
              <p:spPr>
                <a:xfrm>
                  <a:off x="5550009" y="2522135"/>
                  <a:ext cx="620599" cy="189061"/>
                </a:xfrm>
                <a:prstGeom prst="rightArrow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0" name="Right Arrow 289"/>
                <p:cNvSpPr/>
                <p:nvPr/>
              </p:nvSpPr>
              <p:spPr>
                <a:xfrm rot="1200000">
                  <a:off x="7284768" y="2740224"/>
                  <a:ext cx="682188" cy="189061"/>
                </a:xfrm>
                <a:prstGeom prst="rightArrow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5870" name="Right Arrow 5869"/>
          <p:cNvSpPr/>
          <p:nvPr/>
        </p:nvSpPr>
        <p:spPr>
          <a:xfrm rot="19800000" flipH="1">
            <a:off x="6826890" y="4978615"/>
            <a:ext cx="620599" cy="189061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</a:endParaRPr>
          </a:p>
        </p:txBody>
      </p:sp>
      <p:sp>
        <p:nvSpPr>
          <p:cNvPr id="5871" name="Right Arrow 5870"/>
          <p:cNvSpPr/>
          <p:nvPr/>
        </p:nvSpPr>
        <p:spPr>
          <a:xfrm flipH="1">
            <a:off x="4987893" y="5319551"/>
            <a:ext cx="1029420" cy="189061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FFFFFF"/>
              </a:solidFill>
            </a:endParaRPr>
          </a:p>
        </p:txBody>
      </p:sp>
      <p:grpSp>
        <p:nvGrpSpPr>
          <p:cNvPr id="5874" name="Group 5873"/>
          <p:cNvGrpSpPr/>
          <p:nvPr/>
        </p:nvGrpSpPr>
        <p:grpSpPr>
          <a:xfrm>
            <a:off x="1506595" y="6237019"/>
            <a:ext cx="3733892" cy="257369"/>
            <a:chOff x="1506595" y="6237019"/>
            <a:chExt cx="3733892" cy="257369"/>
          </a:xfrm>
        </p:grpSpPr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1506595" y="6237019"/>
              <a:ext cx="1701354" cy="25736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6000" tIns="36000" rIns="36000" bIns="3600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i="1" dirty="0" smtClean="0">
                  <a:solidFill>
                    <a:srgbClr val="FFFFFF"/>
                  </a:solidFill>
                </a:rPr>
                <a:t>JACS </a:t>
              </a:r>
              <a:r>
                <a:rPr lang="en-GB" sz="1200" b="1" dirty="0" smtClean="0">
                  <a:solidFill>
                    <a:srgbClr val="FFFFFF"/>
                  </a:solidFill>
                </a:rPr>
                <a:t>2009</a:t>
              </a:r>
              <a:r>
                <a:rPr lang="en-GB" sz="1200" dirty="0" smtClean="0">
                  <a:solidFill>
                    <a:srgbClr val="FFFFFF"/>
                  </a:solidFill>
                </a:rPr>
                <a:t>, </a:t>
              </a:r>
              <a:r>
                <a:rPr lang="en-GB" sz="1200" i="1" dirty="0" smtClean="0">
                  <a:solidFill>
                    <a:srgbClr val="FFFFFF"/>
                  </a:solidFill>
                </a:rPr>
                <a:t>131</a:t>
              </a:r>
              <a:r>
                <a:rPr lang="en-GB" sz="1200" dirty="0" smtClean="0">
                  <a:solidFill>
                    <a:srgbClr val="FFFFFF"/>
                  </a:solidFill>
                </a:rPr>
                <a:t>, 12896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5872" name="Text Box 31"/>
            <p:cNvSpPr txBox="1">
              <a:spLocks noChangeArrowheads="1"/>
            </p:cNvSpPr>
            <p:nvPr/>
          </p:nvSpPr>
          <p:spPr bwMode="auto">
            <a:xfrm>
              <a:off x="3265019" y="6237019"/>
              <a:ext cx="1975468" cy="25736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36000" tIns="36000" rIns="36000" bIns="3600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i="1" dirty="0" smtClean="0">
                  <a:solidFill>
                    <a:srgbClr val="FFFFFF"/>
                  </a:solidFill>
                </a:rPr>
                <a:t>Green Chem. </a:t>
              </a:r>
              <a:r>
                <a:rPr lang="en-GB" sz="1200" b="1" dirty="0" smtClean="0">
                  <a:solidFill>
                    <a:srgbClr val="FFFFFF"/>
                  </a:solidFill>
                </a:rPr>
                <a:t>2010</a:t>
              </a:r>
              <a:r>
                <a:rPr lang="en-GB" sz="1200" dirty="0" smtClean="0">
                  <a:solidFill>
                    <a:srgbClr val="FFFFFF"/>
                  </a:solidFill>
                </a:rPr>
                <a:t>, </a:t>
              </a:r>
              <a:r>
                <a:rPr lang="en-GB" sz="1200" i="1" dirty="0" smtClean="0">
                  <a:solidFill>
                    <a:srgbClr val="FFFFFF"/>
                  </a:solidFill>
                </a:rPr>
                <a:t>12</a:t>
              </a:r>
              <a:r>
                <a:rPr lang="en-GB" sz="1200" dirty="0" smtClean="0">
                  <a:solidFill>
                    <a:srgbClr val="FFFFFF"/>
                  </a:solidFill>
                </a:rPr>
                <a:t>, 296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5873" name="Text Box 31"/>
          <p:cNvSpPr txBox="1">
            <a:spLocks noChangeArrowheads="1"/>
          </p:cNvSpPr>
          <p:nvPr/>
        </p:nvSpPr>
        <p:spPr bwMode="auto">
          <a:xfrm>
            <a:off x="7055163" y="5564392"/>
            <a:ext cx="1606585" cy="442035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36000" tIns="36000" rIns="36000" bIns="3600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200" i="1" dirty="0" smtClean="0">
                <a:solidFill>
                  <a:srgbClr val="FFFFFF"/>
                </a:solidFill>
              </a:rPr>
              <a:t>Chem. Soc. Rev. </a:t>
            </a:r>
            <a:r>
              <a:rPr lang="en-GB" sz="1200" b="1" dirty="0" smtClean="0">
                <a:solidFill>
                  <a:srgbClr val="FFFFFF"/>
                </a:solidFill>
              </a:rPr>
              <a:t>2013</a:t>
            </a:r>
            <a:endParaRPr lang="en-GB" sz="1200" dirty="0">
              <a:solidFill>
                <a:srgbClr val="FFFFFF"/>
              </a:solidFill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200" i="1" dirty="0" smtClean="0">
                <a:solidFill>
                  <a:srgbClr val="FFFFFF"/>
                </a:solidFill>
              </a:rPr>
              <a:t>42</a:t>
            </a:r>
            <a:r>
              <a:rPr lang="en-GB" sz="1200" dirty="0">
                <a:solidFill>
                  <a:srgbClr val="FFFFFF"/>
                </a:solidFill>
              </a:rPr>
              <a:t>, </a:t>
            </a:r>
            <a:r>
              <a:rPr lang="en-GB" sz="1200" dirty="0" smtClean="0">
                <a:solidFill>
                  <a:srgbClr val="FFFFFF"/>
                </a:solidFill>
              </a:rPr>
              <a:t>3876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5875" name="Double Bracket 5874"/>
          <p:cNvSpPr/>
          <p:nvPr/>
        </p:nvSpPr>
        <p:spPr>
          <a:xfrm>
            <a:off x="2908277" y="1121300"/>
            <a:ext cx="1764000" cy="432000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40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4481923" cy="615553"/>
          </a:xfrm>
        </p:spPr>
        <p:txBody>
          <a:bodyPr/>
          <a:lstStyle/>
          <a:p>
            <a:r>
              <a:rPr lang="en-GB" dirty="0" smtClean="0"/>
              <a:t>Hierarchical </a:t>
            </a:r>
            <a:r>
              <a:rPr lang="en-GB" dirty="0"/>
              <a:t>Solid </a:t>
            </a:r>
            <a:r>
              <a:rPr lang="en-GB" dirty="0" smtClean="0"/>
              <a:t>Acids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8A321-BDBE-430A-B0CE-17E4E44571A0}" type="slidenum">
              <a:rPr lang="en-GB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en-GB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5062317" y="3049051"/>
          <a:ext cx="3737053" cy="3636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 l="1622" t="16354" r="2788" b="16951"/>
          <a:stretch>
            <a:fillRect/>
          </a:stretch>
        </p:blipFill>
        <p:spPr bwMode="auto">
          <a:xfrm>
            <a:off x="6067425" y="1018491"/>
            <a:ext cx="2752725" cy="189615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18496" y="764704"/>
            <a:ext cx="605370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80635" indent="-180635" eaLnBrk="0" hangingPunct="0">
              <a:buClr>
                <a:srgbClr val="FF0000"/>
              </a:buClr>
              <a:buFontTx/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Macroporous-mesoporous </a:t>
            </a:r>
            <a:r>
              <a:rPr lang="en-GB" sz="2400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solid acid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catalyst:</a:t>
            </a: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431552" y="5373188"/>
            <a:ext cx="4150383" cy="919206"/>
          </a:xfrm>
          <a:prstGeom prst="roundRect">
            <a:avLst/>
          </a:prstGeom>
          <a:solidFill>
            <a:srgbClr val="3333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45633" rIns="0" bIns="45633" rtlCol="0" anchor="ctr" anchorCtr="0">
            <a:sp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Hierarchical solids tune structure</a:t>
            </a:r>
          </a:p>
          <a:p>
            <a:r>
              <a:rPr lang="en-GB" dirty="0"/>
              <a:t>and promote biofuels synthesis</a:t>
            </a:r>
          </a:p>
        </p:txBody>
      </p:sp>
      <p:grpSp>
        <p:nvGrpSpPr>
          <p:cNvPr id="4" name="Group 25"/>
          <p:cNvGrpSpPr/>
          <p:nvPr/>
        </p:nvGrpSpPr>
        <p:grpSpPr>
          <a:xfrm>
            <a:off x="2784972" y="3022918"/>
            <a:ext cx="1834422" cy="1700400"/>
            <a:chOff x="2784972" y="3022918"/>
            <a:chExt cx="1834422" cy="1700400"/>
          </a:xfrm>
        </p:grpSpPr>
        <p:pic>
          <p:nvPicPr>
            <p:cNvPr id="19" name="Picture 75" descr="palmitic aci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91008" y="3406010"/>
              <a:ext cx="1022350" cy="882650"/>
            </a:xfrm>
            <a:prstGeom prst="rect">
              <a:avLst/>
            </a:prstGeom>
            <a:noFill/>
          </p:spPr>
        </p:pic>
        <p:pic>
          <p:nvPicPr>
            <p:cNvPr id="20" name="Picture 97"/>
            <p:cNvPicPr>
              <a:picLocks noChangeAspect="1" noChangeArrowheads="1"/>
            </p:cNvPicPr>
            <p:nvPr/>
          </p:nvPicPr>
          <p:blipFill>
            <a:blip r:embed="rId5" cstate="print"/>
            <a:srcRect l="533" t="2500" r="533" b="2500"/>
            <a:stretch>
              <a:fillRect/>
            </a:stretch>
          </p:blipFill>
          <p:spPr bwMode="auto">
            <a:xfrm>
              <a:off x="2784972" y="4349302"/>
              <a:ext cx="1834422" cy="374016"/>
            </a:xfrm>
            <a:prstGeom prst="rect">
              <a:avLst/>
            </a:prstGeom>
            <a:noFill/>
          </p:spPr>
        </p:pic>
        <p:sp>
          <p:nvSpPr>
            <p:cNvPr id="22" name="TextBox 21"/>
            <p:cNvSpPr txBox="1"/>
            <p:nvPr/>
          </p:nvSpPr>
          <p:spPr>
            <a:xfrm>
              <a:off x="3003915" y="3022918"/>
              <a:ext cx="13965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mtClean="0">
                  <a:latin typeface="Times New Roman" pitchFamily="18" charset="0"/>
                  <a:cs typeface="Times New Roman" pitchFamily="18" charset="0"/>
                </a:rPr>
                <a:t>Palmitic acid</a:t>
              </a:r>
              <a:endParaRPr lang="en-GB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27"/>
          <p:cNvGrpSpPr/>
          <p:nvPr/>
        </p:nvGrpSpPr>
        <p:grpSpPr>
          <a:xfrm>
            <a:off x="200025" y="2943225"/>
            <a:ext cx="4140000" cy="1805051"/>
            <a:chOff x="200025" y="2943225"/>
            <a:chExt cx="4140000" cy="1805051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200025" y="2943225"/>
              <a:ext cx="4140000" cy="0"/>
            </a:xfrm>
            <a:prstGeom prst="line">
              <a:avLst/>
            </a:prstGeom>
            <a:ln w="63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24"/>
            <p:cNvGrpSpPr/>
            <p:nvPr/>
          </p:nvGrpSpPr>
          <p:grpSpPr>
            <a:xfrm>
              <a:off x="264615" y="3022918"/>
              <a:ext cx="2200790" cy="1725358"/>
              <a:chOff x="264615" y="3022918"/>
              <a:chExt cx="2200790" cy="1725358"/>
            </a:xfrm>
          </p:grpSpPr>
          <p:grpSp>
            <p:nvGrpSpPr>
              <p:cNvPr id="9" name="Group 23"/>
              <p:cNvGrpSpPr/>
              <p:nvPr/>
            </p:nvGrpSpPr>
            <p:grpSpPr>
              <a:xfrm>
                <a:off x="264615" y="3374642"/>
                <a:ext cx="2200790" cy="1373634"/>
                <a:chOff x="264615" y="3374642"/>
                <a:chExt cx="2200790" cy="1373634"/>
              </a:xfrm>
            </p:grpSpPr>
            <p:pic>
              <p:nvPicPr>
                <p:cNvPr id="18" name="Picture 17" descr="TAG caprylate.bmp"/>
                <p:cNvPicPr>
                  <a:picLocks noChangeAspect="1"/>
                </p:cNvPicPr>
                <p:nvPr/>
              </p:nvPicPr>
              <p:blipFill>
                <a:blip r:embed="rId6" cstate="print"/>
                <a:srcRect l="23573" r="24628"/>
                <a:stretch>
                  <a:fillRect/>
                </a:stretch>
              </p:blipFill>
              <p:spPr>
                <a:xfrm>
                  <a:off x="787076" y="3465208"/>
                  <a:ext cx="1678329" cy="1283068"/>
                </a:xfrm>
                <a:prstGeom prst="rect">
                  <a:avLst/>
                </a:prstGeom>
              </p:spPr>
            </p:pic>
            <p:pic>
              <p:nvPicPr>
                <p:cNvPr id="21" name="Picture 77" descr="oleic acid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l="26158" r="26505"/>
                <a:stretch>
                  <a:fillRect/>
                </a:stretch>
              </p:blipFill>
              <p:spPr bwMode="auto">
                <a:xfrm>
                  <a:off x="264615" y="3374642"/>
                  <a:ext cx="649287" cy="1371600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23" name="TextBox 22"/>
              <p:cNvSpPr txBox="1"/>
              <p:nvPr/>
            </p:nvSpPr>
            <p:spPr>
              <a:xfrm>
                <a:off x="1093899" y="3022918"/>
                <a:ext cx="13178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dirty="0" smtClean="0">
                    <a:latin typeface="Times New Roman" pitchFamily="18" charset="0"/>
                    <a:cs typeface="Times New Roman" pitchFamily="18" charset="0"/>
                  </a:rPr>
                  <a:t>Triglyceride</a:t>
                </a:r>
                <a:endParaRPr lang="en-GB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10" name="Group 31"/>
          <p:cNvGrpSpPr/>
          <p:nvPr/>
        </p:nvGrpSpPr>
        <p:grpSpPr>
          <a:xfrm>
            <a:off x="3133721" y="2548008"/>
            <a:ext cx="2437426" cy="307777"/>
            <a:chOff x="3133725" y="2547938"/>
            <a:chExt cx="2437425" cy="307778"/>
          </a:xfrm>
        </p:grpSpPr>
        <p:sp>
          <p:nvSpPr>
            <p:cNvPr id="30" name="TextBox 29"/>
            <p:cNvSpPr txBox="1"/>
            <p:nvPr/>
          </p:nvSpPr>
          <p:spPr>
            <a:xfrm>
              <a:off x="3133725" y="2547938"/>
              <a:ext cx="522900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SiO</a:t>
              </a:r>
              <a:r>
                <a:rPr lang="en-GB" sz="1400" baseline="-25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048250" y="2547938"/>
              <a:ext cx="522900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SiO</a:t>
              </a:r>
              <a:r>
                <a:rPr lang="en-GB" sz="1400" baseline="-25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1209676"/>
            <a:ext cx="1873834" cy="126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54"/>
          <p:cNvGrpSpPr/>
          <p:nvPr/>
        </p:nvGrpSpPr>
        <p:grpSpPr>
          <a:xfrm>
            <a:off x="2094622" y="1209676"/>
            <a:ext cx="2356617" cy="1269684"/>
            <a:chOff x="2094604" y="1209675"/>
            <a:chExt cx="2356617" cy="1269684"/>
          </a:xfrm>
        </p:grpSpPr>
        <p:grpSp>
          <p:nvGrpSpPr>
            <p:cNvPr id="13" name="Group 36"/>
            <p:cNvGrpSpPr/>
            <p:nvPr/>
          </p:nvGrpSpPr>
          <p:grpSpPr>
            <a:xfrm>
              <a:off x="2119922" y="1209675"/>
              <a:ext cx="2331299" cy="1269684"/>
              <a:chOff x="2119922" y="1209675"/>
              <a:chExt cx="2331299" cy="1269684"/>
            </a:xfrm>
          </p:grpSpPr>
          <p:pic>
            <p:nvPicPr>
              <p:cNvPr id="34" name="Picture 5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2603233" y="1209675"/>
                <a:ext cx="1847988" cy="1269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2119922" y="1543057"/>
                <a:ext cx="4283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>
                    <a:latin typeface="Times New Roman" pitchFamily="18" charset="0"/>
                    <a:cs typeface="Times New Roman" pitchFamily="18" charset="0"/>
                  </a:rPr>
                  <a:t>O</a:t>
                </a:r>
                <a:r>
                  <a:rPr lang="en-GB" baseline="-250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GB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10" cstate="print"/>
            <a:srcRect l="43730" t="36346" r="39917" b="58664"/>
            <a:stretch>
              <a:fillRect/>
            </a:stretch>
          </p:blipFill>
          <p:spPr bwMode="auto">
            <a:xfrm>
              <a:off x="2094604" y="1909653"/>
              <a:ext cx="612996" cy="255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57"/>
          <p:cNvGrpSpPr/>
          <p:nvPr/>
        </p:nvGrpSpPr>
        <p:grpSpPr>
          <a:xfrm>
            <a:off x="4428229" y="1154494"/>
            <a:ext cx="1615478" cy="1560967"/>
            <a:chOff x="4428229" y="1154493"/>
            <a:chExt cx="1615478" cy="1560967"/>
          </a:xfrm>
        </p:grpSpPr>
        <p:grpSp>
          <p:nvGrpSpPr>
            <p:cNvPr id="16" name="Group 56"/>
            <p:cNvGrpSpPr/>
            <p:nvPr/>
          </p:nvGrpSpPr>
          <p:grpSpPr>
            <a:xfrm>
              <a:off x="4552950" y="1154493"/>
              <a:ext cx="1490757" cy="1560967"/>
              <a:chOff x="4905375" y="954468"/>
              <a:chExt cx="1490757" cy="1560967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10" cstate="print"/>
              <a:srcRect l="56298" t="21976" r="3932" b="47626"/>
              <a:stretch>
                <a:fillRect/>
              </a:stretch>
            </p:blipFill>
            <p:spPr bwMode="auto">
              <a:xfrm>
                <a:off x="4905375" y="954468"/>
                <a:ext cx="1490757" cy="1556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4940877" y="2238436"/>
                <a:ext cx="130837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Macro-</a:t>
                </a:r>
                <a:r>
                  <a:rPr lang="en-GB" sz="1200" dirty="0" err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Meso</a:t>
                </a:r>
                <a:r>
                  <a:rPr lang="en-GB" sz="12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SiO</a:t>
                </a:r>
                <a:r>
                  <a:rPr lang="en-GB" sz="1200" baseline="-25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</p:grpSp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10" cstate="print"/>
            <a:srcRect l="43730" t="36346" r="39917" b="58664"/>
            <a:stretch>
              <a:fillRect/>
            </a:stretch>
          </p:blipFill>
          <p:spPr bwMode="auto">
            <a:xfrm>
              <a:off x="4428229" y="1900128"/>
              <a:ext cx="612996" cy="255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1503522" y="2592867"/>
            <a:ext cx="1975331" cy="25723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35932" tIns="35932" rIns="35932" bIns="35932">
            <a:spAutoFit/>
          </a:bodyPr>
          <a:lstStyle/>
          <a:p>
            <a:pPr algn="ctr"/>
            <a:r>
              <a:rPr lang="en-GB" sz="1200" i="1" dirty="0">
                <a:solidFill>
                  <a:schemeClr val="bg1"/>
                </a:solidFill>
                <a:cs typeface="Times New Roman" pitchFamily="18" charset="0"/>
              </a:rPr>
              <a:t>Green Chem. </a:t>
            </a:r>
            <a:r>
              <a:rPr lang="en-GB" sz="1200" b="1" dirty="0">
                <a:solidFill>
                  <a:schemeClr val="bg1"/>
                </a:solidFill>
                <a:cs typeface="Times New Roman" pitchFamily="18" charset="0"/>
              </a:rPr>
              <a:t>2010</a:t>
            </a:r>
            <a:r>
              <a:rPr lang="en-GB" sz="1200" dirty="0">
                <a:solidFill>
                  <a:schemeClr val="bg1"/>
                </a:solidFill>
                <a:cs typeface="Times New Roman" pitchFamily="18" charset="0"/>
              </a:rPr>
              <a:t>, </a:t>
            </a:r>
            <a:r>
              <a:rPr lang="en-GB" sz="1200" i="1" dirty="0">
                <a:solidFill>
                  <a:schemeClr val="bg1"/>
                </a:solidFill>
                <a:cs typeface="Times New Roman" pitchFamily="18" charset="0"/>
              </a:rPr>
              <a:t>12</a:t>
            </a:r>
            <a:r>
              <a:rPr lang="en-GB" sz="1200" dirty="0">
                <a:solidFill>
                  <a:schemeClr val="bg1"/>
                </a:solidFill>
                <a:cs typeface="Times New Roman" pitchFamily="18" charset="0"/>
              </a:rPr>
              <a:t>, 296</a:t>
            </a:r>
            <a:endParaRPr lang="en-US" sz="1200" dirty="0">
              <a:solidFill>
                <a:schemeClr val="bg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5376" y="1003014"/>
            <a:ext cx="73914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3676767"/>
            <a:ext cx="3314700" cy="2245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3614" y="3643314"/>
            <a:ext cx="3268980" cy="2245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>
            <a:lum bright="40000" contrast="39000"/>
          </a:blip>
          <a:srcRect l="12251" t="27870" r="22549"/>
          <a:stretch>
            <a:fillRect/>
          </a:stretch>
        </p:blipFill>
        <p:spPr bwMode="auto">
          <a:xfrm>
            <a:off x="214282" y="2819137"/>
            <a:ext cx="1943127" cy="16099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Right Arrow 8"/>
          <p:cNvSpPr/>
          <p:nvPr/>
        </p:nvSpPr>
        <p:spPr>
          <a:xfrm rot="2820000">
            <a:off x="2395555" y="3138076"/>
            <a:ext cx="768626" cy="243129"/>
          </a:xfrm>
          <a:prstGeom prst="rightArrow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2820000">
            <a:off x="2554582" y="287129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Si(</a:t>
            </a:r>
            <a:r>
              <a:rPr lang="en-GB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OEt</a:t>
            </a:r>
            <a:r>
              <a:rPr lang="en-GB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GB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GB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196" y="4429132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GB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Polystyrene</a:t>
            </a:r>
          </a:p>
          <a:p>
            <a:pPr algn="ctr" defTabSz="914400"/>
            <a:r>
              <a:rPr lang="en-GB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nanospheres</a:t>
            </a:r>
            <a:endParaRPr lang="en-GB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5214942" y="4857760"/>
            <a:ext cx="504056" cy="216024"/>
          </a:xfrm>
          <a:prstGeom prst="rightArrow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67897" y="4429132"/>
            <a:ext cx="88998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914400"/>
            <a:r>
              <a:rPr lang="en-GB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Calcine</a:t>
            </a:r>
            <a:endParaRPr lang="en-GB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67931" y="642918"/>
            <a:ext cx="7018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Micellar</a:t>
            </a:r>
            <a:r>
              <a:rPr lang="en-GB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array                       </a:t>
            </a:r>
            <a:r>
              <a:rPr lang="en-GB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Templated</a:t>
            </a:r>
            <a:r>
              <a:rPr lang="en-GB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SiO</a:t>
            </a:r>
            <a:r>
              <a:rPr lang="en-GB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GB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Mesoporous</a:t>
            </a:r>
            <a:r>
              <a:rPr lang="en-GB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SiO</a:t>
            </a:r>
            <a:r>
              <a:rPr lang="en-GB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GB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28794" y="5917188"/>
            <a:ext cx="70278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914400"/>
            <a:r>
              <a:rPr lang="en-GB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Templated</a:t>
            </a:r>
            <a:r>
              <a:rPr lang="en-GB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macro-</a:t>
            </a:r>
            <a:r>
              <a:rPr lang="en-GB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mesoporous</a:t>
            </a:r>
            <a:r>
              <a:rPr lang="en-GB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en-GB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Macro-</a:t>
            </a:r>
            <a:r>
              <a:rPr lang="en-GB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mesoporous</a:t>
            </a:r>
            <a:r>
              <a:rPr lang="en-GB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en-GB" sz="14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GB" sz="1400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072198" y="6286520"/>
            <a:ext cx="3071802" cy="571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</a:endParaRPr>
          </a:p>
        </p:txBody>
      </p:sp>
      <p:sp>
        <p:nvSpPr>
          <p:cNvPr id="39" name="Rectangle 218"/>
          <p:cNvSpPr>
            <a:spLocks noChangeArrowheads="1"/>
          </p:cNvSpPr>
          <p:nvPr/>
        </p:nvSpPr>
        <p:spPr bwMode="auto">
          <a:xfrm>
            <a:off x="71438" y="500043"/>
            <a:ext cx="9072594" cy="314327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357290" y="785794"/>
            <a:ext cx="2746375" cy="2744787"/>
            <a:chOff x="612" y="2432"/>
            <a:chExt cx="1730" cy="1729"/>
          </a:xfrm>
        </p:grpSpPr>
        <p:pic>
          <p:nvPicPr>
            <p:cNvPr id="29" name="Picture 2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2" y="2432"/>
              <a:ext cx="1730" cy="1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0" name="Text Box 25"/>
            <p:cNvSpPr txBox="1">
              <a:spLocks noChangeArrowheads="1"/>
            </p:cNvSpPr>
            <p:nvPr/>
          </p:nvSpPr>
          <p:spPr bwMode="auto">
            <a:xfrm>
              <a:off x="1837" y="3884"/>
              <a:ext cx="44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/>
              <a:r>
                <a:rPr lang="en-GB" b="1">
                  <a:solidFill>
                    <a:prstClr val="white"/>
                  </a:solidFill>
                </a:rPr>
                <a:t>1 </a:t>
              </a:r>
              <a:r>
                <a:rPr lang="en-GB" b="1">
                  <a:solidFill>
                    <a:prstClr val="white"/>
                  </a:solidFill>
                  <a:sym typeface="Symbol" pitchFamily="18" charset="2"/>
                </a:rPr>
                <a:t>m</a:t>
              </a:r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2928926" y="788969"/>
            <a:ext cx="5075237" cy="2736850"/>
            <a:chOff x="1791" y="2434"/>
            <a:chExt cx="3197" cy="1724"/>
          </a:xfrm>
        </p:grpSpPr>
        <p:grpSp>
          <p:nvGrpSpPr>
            <p:cNvPr id="4" name="Group 27"/>
            <p:cNvGrpSpPr>
              <a:grpSpLocks/>
            </p:cNvGrpSpPr>
            <p:nvPr/>
          </p:nvGrpSpPr>
          <p:grpSpPr bwMode="auto">
            <a:xfrm>
              <a:off x="3288" y="2434"/>
              <a:ext cx="1700" cy="1724"/>
              <a:chOff x="2381" y="2432"/>
              <a:chExt cx="1700" cy="1724"/>
            </a:xfrm>
          </p:grpSpPr>
          <p:pic>
            <p:nvPicPr>
              <p:cNvPr id="36" name="Picture 28" descr="jd-sba06_TEM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381" y="2432"/>
                <a:ext cx="1700" cy="1724"/>
              </a:xfrm>
              <a:prstGeom prst="rect">
                <a:avLst/>
              </a:prstGeom>
              <a:noFill/>
            </p:spPr>
          </p:pic>
          <p:sp>
            <p:nvSpPr>
              <p:cNvPr id="37" name="Line 29"/>
              <p:cNvSpPr>
                <a:spLocks noChangeShapeType="1"/>
              </p:cNvSpPr>
              <p:nvPr/>
            </p:nvSpPr>
            <p:spPr bwMode="auto">
              <a:xfrm>
                <a:off x="3427" y="4020"/>
                <a:ext cx="408" cy="0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914400"/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Text Box 30"/>
              <p:cNvSpPr txBox="1">
                <a:spLocks noChangeArrowheads="1"/>
              </p:cNvSpPr>
              <p:nvPr/>
            </p:nvSpPr>
            <p:spPr bwMode="auto">
              <a:xfrm>
                <a:off x="3333" y="3748"/>
                <a:ext cx="5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GB">
                    <a:solidFill>
                      <a:prstClr val="white"/>
                    </a:solidFill>
                  </a:rPr>
                  <a:t>128 nm</a:t>
                </a:r>
              </a:p>
            </p:txBody>
          </p:sp>
        </p:grpSp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1791" y="2978"/>
              <a:ext cx="681" cy="63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 flipV="1">
              <a:off x="2018" y="2448"/>
              <a:ext cx="1270" cy="544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1927" y="3558"/>
              <a:ext cx="1361" cy="59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42" name="Rectangle 41"/>
          <p:cNvSpPr/>
          <p:nvPr/>
        </p:nvSpPr>
        <p:spPr>
          <a:xfrm>
            <a:off x="151802" y="3501008"/>
            <a:ext cx="8992198" cy="2808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67544" y="3883102"/>
            <a:ext cx="8259994" cy="2222516"/>
            <a:chOff x="708368" y="1071546"/>
            <a:chExt cx="8259994" cy="2222516"/>
          </a:xfrm>
          <a:noFill/>
        </p:grpSpPr>
        <p:pic>
          <p:nvPicPr>
            <p:cNvPr id="31" name="Picture 24"/>
            <p:cNvPicPr>
              <a:picLocks noChangeAspect="1" noChangeArrowheads="1"/>
            </p:cNvPicPr>
            <p:nvPr/>
          </p:nvPicPr>
          <p:blipFill>
            <a:blip r:embed="rId8" cstate="print"/>
            <a:srcRect l="21853" t="31010" r="59256" b="28223"/>
            <a:stretch>
              <a:fillRect/>
            </a:stretch>
          </p:blipFill>
          <p:spPr bwMode="auto">
            <a:xfrm>
              <a:off x="2500298" y="1071546"/>
              <a:ext cx="1857388" cy="1122215"/>
            </a:xfrm>
            <a:prstGeom prst="rect">
              <a:avLst/>
            </a:prstGeom>
            <a:grpFill/>
            <a:ln w="25400">
              <a:noFill/>
              <a:miter lim="800000"/>
              <a:headEnd/>
              <a:tailEnd/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/>
            <a:srcRect r="55031" b="88029"/>
            <a:stretch>
              <a:fillRect/>
            </a:stretch>
          </p:blipFill>
          <p:spPr bwMode="auto">
            <a:xfrm>
              <a:off x="708368" y="2460650"/>
              <a:ext cx="2291996" cy="8334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9" cstate="print"/>
            <a:srcRect t="21976" r="3932" b="47626"/>
            <a:stretch>
              <a:fillRect/>
            </a:stretch>
          </p:blipFill>
          <p:spPr bwMode="auto">
            <a:xfrm>
              <a:off x="4071934" y="1071546"/>
              <a:ext cx="4896428" cy="211627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 cstate="print"/>
            <a:srcRect l="43730" t="36346" r="39917" b="58664"/>
            <a:stretch>
              <a:fillRect/>
            </a:stretch>
          </p:blipFill>
          <p:spPr bwMode="auto">
            <a:xfrm>
              <a:off x="3059832" y="2060848"/>
              <a:ext cx="833507" cy="34738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" name="Title 1"/>
          <p:cNvSpPr>
            <a:spLocks noGrp="1"/>
          </p:cNvSpPr>
          <p:nvPr>
            <p:ph type="ctrTitle"/>
          </p:nvPr>
        </p:nvSpPr>
        <p:spPr>
          <a:xfrm>
            <a:off x="804017" y="38831"/>
            <a:ext cx="7574117" cy="615553"/>
          </a:xfr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440" tIns="45720" rIns="72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GB" sz="3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Hierarchical </a:t>
            </a:r>
            <a:r>
              <a:rPr lang="en-GB" sz="3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Macro-Mesoporous </a:t>
            </a:r>
            <a:r>
              <a:rPr lang="en-GB" sz="3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</a:t>
            </a:r>
            <a:r>
              <a:rPr lang="en-GB" sz="3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upports</a:t>
            </a:r>
            <a:endParaRPr lang="en-GB" sz="34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44" name="Text Box 273"/>
          <p:cNvSpPr txBox="1">
            <a:spLocks noChangeArrowheads="1"/>
          </p:cNvSpPr>
          <p:nvPr/>
        </p:nvSpPr>
        <p:spPr bwMode="auto">
          <a:xfrm>
            <a:off x="213530" y="6286520"/>
            <a:ext cx="2689510" cy="442035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36000" tIns="36000" rIns="36000" bIns="36000">
            <a:spAutoFit/>
          </a:bodyPr>
          <a:lstStyle>
            <a:defPPr>
              <a:defRPr lang="en-US"/>
            </a:defPPr>
            <a:lvl1pPr algn="ctr">
              <a:defRPr sz="1200" i="1">
                <a:solidFill>
                  <a:srgbClr val="FFFFFF"/>
                </a:solidFill>
                <a:latin typeface="Arial" charset="0"/>
              </a:defRPr>
            </a:lvl1pPr>
          </a:lstStyle>
          <a:p>
            <a:pPr defTabSz="914400"/>
            <a:r>
              <a:rPr lang="en-GB" dirty="0"/>
              <a:t>J. </a:t>
            </a:r>
            <a:r>
              <a:rPr lang="en-GB" dirty="0" smtClean="0"/>
              <a:t>Am. </a:t>
            </a:r>
            <a:r>
              <a:rPr lang="en-GB" dirty="0"/>
              <a:t>Chem. Soc., </a:t>
            </a:r>
            <a:r>
              <a:rPr lang="en-GB" b="1" i="0" dirty="0" smtClean="0"/>
              <a:t>2009</a:t>
            </a:r>
            <a:r>
              <a:rPr lang="en-GB" i="0" dirty="0" smtClean="0"/>
              <a:t>, </a:t>
            </a:r>
            <a:r>
              <a:rPr lang="en-GB" dirty="0"/>
              <a:t>131</a:t>
            </a:r>
            <a:r>
              <a:rPr lang="en-GB" i="0" dirty="0"/>
              <a:t>,12896</a:t>
            </a:r>
          </a:p>
          <a:p>
            <a:pPr defTabSz="914400"/>
            <a:r>
              <a:rPr lang="en-GB" dirty="0"/>
              <a:t>Green Chem. </a:t>
            </a:r>
            <a:r>
              <a:rPr lang="en-GB" b="1" i="0" dirty="0" smtClean="0"/>
              <a:t>2010</a:t>
            </a:r>
            <a:r>
              <a:rPr lang="en-GB" i="0" dirty="0"/>
              <a:t>,</a:t>
            </a:r>
            <a:r>
              <a:rPr lang="en-GB" i="0" dirty="0" smtClean="0"/>
              <a:t> </a:t>
            </a:r>
            <a:r>
              <a:rPr lang="en-GB" dirty="0"/>
              <a:t>12</a:t>
            </a:r>
            <a:r>
              <a:rPr lang="en-GB" i="0" dirty="0"/>
              <a:t>, 296</a:t>
            </a:r>
          </a:p>
        </p:txBody>
      </p:sp>
    </p:spTree>
    <p:extLst>
      <p:ext uri="{BB962C8B-B14F-4D97-AF65-F5344CB8AC3E}">
        <p14:creationId xmlns:p14="http://schemas.microsoft.com/office/powerpoint/2010/main" val="30110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/>
      <p:bldP spid="13" grpId="1"/>
      <p:bldP spid="14" grpId="0" animBg="1"/>
      <p:bldP spid="15" grpId="0" animBg="1"/>
      <p:bldP spid="17" grpId="0" animBg="1"/>
      <p:bldP spid="26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3758A321-BDBE-430A-B0CE-17E4E44571A0}" type="slidenum">
              <a:rPr lang="en-GB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/>
              <a:t>12</a:t>
            </a:fld>
            <a:endParaRPr lang="en-GB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248"/>
          <p:cNvGrpSpPr/>
          <p:nvPr/>
        </p:nvGrpSpPr>
        <p:grpSpPr>
          <a:xfrm>
            <a:off x="3390923" y="1212726"/>
            <a:ext cx="5430831" cy="4224126"/>
            <a:chOff x="3390923" y="1212726"/>
            <a:chExt cx="5430831" cy="4224126"/>
          </a:xfrm>
        </p:grpSpPr>
        <p:grpSp>
          <p:nvGrpSpPr>
            <p:cNvPr id="5" name="Group 247"/>
            <p:cNvGrpSpPr>
              <a:grpSpLocks noChangeAspect="1"/>
            </p:cNvGrpSpPr>
            <p:nvPr/>
          </p:nvGrpSpPr>
          <p:grpSpPr>
            <a:xfrm>
              <a:off x="5683764" y="3328877"/>
              <a:ext cx="3034945" cy="2107975"/>
              <a:chOff x="4334057" y="620688"/>
              <a:chExt cx="3372161" cy="2342194"/>
            </a:xfrm>
          </p:grpSpPr>
          <p:grpSp>
            <p:nvGrpSpPr>
              <p:cNvPr id="6" name="Group 125"/>
              <p:cNvGrpSpPr/>
              <p:nvPr/>
            </p:nvGrpSpPr>
            <p:grpSpPr>
              <a:xfrm rot="4010374">
                <a:off x="5593244" y="849907"/>
                <a:ext cx="2169138" cy="2056811"/>
                <a:chOff x="4334057" y="620688"/>
                <a:chExt cx="2169138" cy="2056811"/>
              </a:xfrm>
            </p:grpSpPr>
            <p:grpSp>
              <p:nvGrpSpPr>
                <p:cNvPr id="7" name="Group 96"/>
                <p:cNvGrpSpPr/>
                <p:nvPr/>
              </p:nvGrpSpPr>
              <p:grpSpPr>
                <a:xfrm rot="16200000" flipV="1">
                  <a:off x="4835458" y="1513168"/>
                  <a:ext cx="1200335" cy="1128328"/>
                  <a:chOff x="5302860" y="692696"/>
                  <a:chExt cx="1200335" cy="1128328"/>
                </a:xfrm>
              </p:grpSpPr>
              <p:pic>
                <p:nvPicPr>
                  <p:cNvPr id="168" name="Picture 167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20003657">
                    <a:off x="6034023" y="158323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69" name="Picture 168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54100" y="1017583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70" name="Picture 169" descr="Hydrotalcite platelet4.bmp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94015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71" name="Picture 170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001466" flipH="1">
                    <a:off x="5298891" y="817860"/>
                    <a:ext cx="400050" cy="192224"/>
                  </a:xfrm>
                  <a:prstGeom prst="rect">
                    <a:avLst/>
                  </a:prstGeom>
                </p:spPr>
              </p:pic>
              <p:sp>
                <p:nvSpPr>
                  <p:cNvPr id="172" name="Oval 171"/>
                  <p:cNvSpPr/>
                  <p:nvPr/>
                </p:nvSpPr>
                <p:spPr>
                  <a:xfrm>
                    <a:off x="5436096" y="817255"/>
                    <a:ext cx="936104" cy="936104"/>
                  </a:xfrm>
                  <a:prstGeom prst="ellipse">
                    <a:avLst/>
                  </a:prstGeom>
                  <a:gradFill flip="none" rotWithShape="1">
                    <a:gsLst>
                      <a:gs pos="58000">
                        <a:sysClr val="window" lastClr="FFFFFF">
                          <a:lumMod val="85000"/>
                          <a:shade val="30000"/>
                          <a:satMod val="115000"/>
                          <a:alpha val="78000"/>
                        </a:sysClr>
                      </a:gs>
                      <a:gs pos="50000">
                        <a:sysClr val="window" lastClr="FFFFFF">
                          <a:lumMod val="85000"/>
                          <a:shade val="67500"/>
                          <a:satMod val="115000"/>
                        </a:sysClr>
                      </a:gs>
                      <a:gs pos="100000">
                        <a:sysClr val="window" lastClr="FFFFFF">
                          <a:lumMod val="85000"/>
                          <a:shade val="100000"/>
                          <a:satMod val="115000"/>
                        </a:sys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GB" kern="0">
                      <a:solidFill>
                        <a:sysClr val="window" lastClr="FFFFFF"/>
                      </a:solidFill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173" name="Picture 172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4173179" flipV="1">
                    <a:off x="6075244" y="96029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74" name="Picture 17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H="1">
                    <a:off x="5270954" y="11616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75" name="Picture 174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796136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76" name="Picture 175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9163418">
                    <a:off x="6026546" y="151982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77" name="Picture 176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69269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78" name="Picture 177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021911">
                    <a:off x="5293668" y="146763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79" name="Picture 178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80" name="Picture 179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724128" y="160307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81" name="Picture 180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424149" flipV="1">
                    <a:off x="5357513" y="882318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82" name="Picture 181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35051" y="123360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83" name="Picture 182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652120" y="16288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84" name="Picture 183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517228">
                    <a:off x="5350271" y="1465471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85" name="Picture 184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6207058" y="130561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86" name="Picture 185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5198947" y="1161599"/>
                    <a:ext cx="400050" cy="1922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8" name="Group 74"/>
                <p:cNvGrpSpPr/>
                <p:nvPr/>
              </p:nvGrpSpPr>
              <p:grpSpPr>
                <a:xfrm>
                  <a:off x="5302860" y="620688"/>
                  <a:ext cx="1200335" cy="1128328"/>
                  <a:chOff x="5302860" y="692696"/>
                  <a:chExt cx="1200335" cy="1128328"/>
                </a:xfrm>
              </p:grpSpPr>
              <p:pic>
                <p:nvPicPr>
                  <p:cNvPr id="149" name="Picture 148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20003657">
                    <a:off x="6034023" y="158323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50" name="Picture 149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54100" y="1017583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51" name="Picture 150" descr="Hydrotalcite platelet4.bmp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94015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52" name="Picture 151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001466" flipH="1">
                    <a:off x="5298891" y="817860"/>
                    <a:ext cx="400050" cy="192224"/>
                  </a:xfrm>
                  <a:prstGeom prst="rect">
                    <a:avLst/>
                  </a:prstGeom>
                </p:spPr>
              </p:pic>
              <p:sp>
                <p:nvSpPr>
                  <p:cNvPr id="153" name="Oval 152"/>
                  <p:cNvSpPr/>
                  <p:nvPr/>
                </p:nvSpPr>
                <p:spPr>
                  <a:xfrm>
                    <a:off x="5426368" y="807528"/>
                    <a:ext cx="936104" cy="936104"/>
                  </a:xfrm>
                  <a:prstGeom prst="ellipse">
                    <a:avLst/>
                  </a:prstGeom>
                  <a:gradFill flip="none" rotWithShape="1">
                    <a:gsLst>
                      <a:gs pos="58000">
                        <a:sysClr val="window" lastClr="FFFFFF">
                          <a:lumMod val="85000"/>
                          <a:shade val="30000"/>
                          <a:satMod val="115000"/>
                          <a:alpha val="78000"/>
                        </a:sysClr>
                      </a:gs>
                      <a:gs pos="50000">
                        <a:sysClr val="window" lastClr="FFFFFF">
                          <a:lumMod val="85000"/>
                          <a:shade val="67500"/>
                          <a:satMod val="115000"/>
                        </a:sysClr>
                      </a:gs>
                      <a:gs pos="100000">
                        <a:sysClr val="window" lastClr="FFFFFF">
                          <a:lumMod val="85000"/>
                          <a:shade val="100000"/>
                          <a:satMod val="115000"/>
                        </a:sys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GB" kern="0">
                      <a:solidFill>
                        <a:sysClr val="window" lastClr="FFFFFF"/>
                      </a:solidFill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154" name="Picture 15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4173179" flipV="1">
                    <a:off x="6075244" y="96029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55" name="Picture 154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H="1">
                    <a:off x="5270954" y="11616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56" name="Picture 155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796136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57" name="Picture 156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9163418">
                    <a:off x="6026546" y="151982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58" name="Picture 157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69269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59" name="Picture 158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021911">
                    <a:off x="5293668" y="146763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60" name="Picture 159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61" name="Picture 160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724128" y="160307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62" name="Picture 161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424149" flipV="1">
                    <a:off x="5357513" y="882318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63" name="Picture 162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35051" y="123360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64" name="Picture 16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652120" y="16288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65" name="Picture 164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517228">
                    <a:off x="5350271" y="1465471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66" name="Picture 165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6207058" y="130561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67" name="Picture 166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5198947" y="1161599"/>
                    <a:ext cx="400050" cy="1922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9" name="Group 75"/>
                <p:cNvGrpSpPr/>
                <p:nvPr/>
              </p:nvGrpSpPr>
              <p:grpSpPr>
                <a:xfrm flipV="1">
                  <a:off x="4334057" y="620688"/>
                  <a:ext cx="1200335" cy="1128328"/>
                  <a:chOff x="5302860" y="692696"/>
                  <a:chExt cx="1200335" cy="1128328"/>
                </a:xfrm>
              </p:grpSpPr>
              <p:pic>
                <p:nvPicPr>
                  <p:cNvPr id="130" name="Picture 129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20003657">
                    <a:off x="6034023" y="158323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31" name="Picture 130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54100" y="1017583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32" name="Picture 131" descr="Hydrotalcite platelet4.bmp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94015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33" name="Picture 132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001466" flipH="1">
                    <a:off x="5298891" y="817860"/>
                    <a:ext cx="400050" cy="192224"/>
                  </a:xfrm>
                  <a:prstGeom prst="rect">
                    <a:avLst/>
                  </a:prstGeom>
                </p:spPr>
              </p:pic>
              <p:sp>
                <p:nvSpPr>
                  <p:cNvPr id="134" name="Oval 133"/>
                  <p:cNvSpPr/>
                  <p:nvPr/>
                </p:nvSpPr>
                <p:spPr>
                  <a:xfrm>
                    <a:off x="5436096" y="826984"/>
                    <a:ext cx="936104" cy="936104"/>
                  </a:xfrm>
                  <a:prstGeom prst="ellipse">
                    <a:avLst/>
                  </a:prstGeom>
                  <a:gradFill flip="none" rotWithShape="1">
                    <a:gsLst>
                      <a:gs pos="58000">
                        <a:sysClr val="window" lastClr="FFFFFF">
                          <a:lumMod val="85000"/>
                          <a:shade val="30000"/>
                          <a:satMod val="115000"/>
                          <a:alpha val="78000"/>
                        </a:sysClr>
                      </a:gs>
                      <a:gs pos="50000">
                        <a:sysClr val="window" lastClr="FFFFFF">
                          <a:lumMod val="85000"/>
                          <a:shade val="67500"/>
                          <a:satMod val="115000"/>
                        </a:sysClr>
                      </a:gs>
                      <a:gs pos="100000">
                        <a:sysClr val="window" lastClr="FFFFFF">
                          <a:lumMod val="85000"/>
                          <a:shade val="100000"/>
                          <a:satMod val="115000"/>
                        </a:sys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GB" kern="0">
                      <a:solidFill>
                        <a:sysClr val="window" lastClr="FFFFFF"/>
                      </a:solidFill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135" name="Picture 134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4173179" flipV="1">
                    <a:off x="6075244" y="96029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36" name="Picture 135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H="1">
                    <a:off x="5270954" y="11616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37" name="Picture 136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796136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38" name="Picture 137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9163418">
                    <a:off x="6026546" y="151982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39" name="Picture 138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69269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40" name="Picture 139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021911">
                    <a:off x="5293668" y="146763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41" name="Picture 140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42" name="Picture 141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724128" y="160307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43" name="Picture 142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424149" flipV="1">
                    <a:off x="5357513" y="882318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44" name="Picture 14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35051" y="123360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45" name="Picture 144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652120" y="16288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46" name="Picture 145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517228">
                    <a:off x="5350271" y="1465471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47" name="Picture 146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6207058" y="130561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48" name="Picture 147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5198947" y="1161599"/>
                    <a:ext cx="400050" cy="192224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0" name="Group 186"/>
              <p:cNvGrpSpPr/>
              <p:nvPr/>
            </p:nvGrpSpPr>
            <p:grpSpPr>
              <a:xfrm>
                <a:off x="4334057" y="620688"/>
                <a:ext cx="2169138" cy="2056811"/>
                <a:chOff x="4334057" y="620688"/>
                <a:chExt cx="2169138" cy="2056811"/>
              </a:xfrm>
            </p:grpSpPr>
            <p:grpSp>
              <p:nvGrpSpPr>
                <p:cNvPr id="11" name="Group 96"/>
                <p:cNvGrpSpPr/>
                <p:nvPr/>
              </p:nvGrpSpPr>
              <p:grpSpPr>
                <a:xfrm rot="16200000" flipV="1">
                  <a:off x="4835458" y="1513168"/>
                  <a:ext cx="1200335" cy="1128328"/>
                  <a:chOff x="5302860" y="692696"/>
                  <a:chExt cx="1200335" cy="1128328"/>
                </a:xfrm>
              </p:grpSpPr>
              <p:pic>
                <p:nvPicPr>
                  <p:cNvPr id="229" name="Picture 228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20003657">
                    <a:off x="6034023" y="158323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30" name="Picture 229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54100" y="1017583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31" name="Picture 230" descr="Hydrotalcite platelet4.bmp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94015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32" name="Picture 231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001466" flipH="1">
                    <a:off x="5298891" y="817860"/>
                    <a:ext cx="400050" cy="192224"/>
                  </a:xfrm>
                  <a:prstGeom prst="rect">
                    <a:avLst/>
                  </a:prstGeom>
                </p:spPr>
              </p:pic>
              <p:sp>
                <p:nvSpPr>
                  <p:cNvPr id="233" name="Oval 232"/>
                  <p:cNvSpPr/>
                  <p:nvPr/>
                </p:nvSpPr>
                <p:spPr>
                  <a:xfrm>
                    <a:off x="5436096" y="817255"/>
                    <a:ext cx="936104" cy="936104"/>
                  </a:xfrm>
                  <a:prstGeom prst="ellipse">
                    <a:avLst/>
                  </a:prstGeom>
                  <a:gradFill flip="none" rotWithShape="1">
                    <a:gsLst>
                      <a:gs pos="58000">
                        <a:sysClr val="window" lastClr="FFFFFF">
                          <a:lumMod val="85000"/>
                          <a:shade val="30000"/>
                          <a:satMod val="115000"/>
                          <a:alpha val="78000"/>
                        </a:sysClr>
                      </a:gs>
                      <a:gs pos="50000">
                        <a:sysClr val="window" lastClr="FFFFFF">
                          <a:lumMod val="85000"/>
                          <a:shade val="67500"/>
                          <a:satMod val="115000"/>
                        </a:sysClr>
                      </a:gs>
                      <a:gs pos="100000">
                        <a:sysClr val="window" lastClr="FFFFFF">
                          <a:lumMod val="85000"/>
                          <a:shade val="100000"/>
                          <a:satMod val="115000"/>
                        </a:sys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GB" kern="0">
                      <a:solidFill>
                        <a:sysClr val="window" lastClr="FFFFFF"/>
                      </a:solidFill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234" name="Picture 23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4173179" flipV="1">
                    <a:off x="6075244" y="96029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35" name="Picture 234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H="1">
                    <a:off x="5270954" y="11616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36" name="Picture 235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796136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37" name="Picture 236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9163418">
                    <a:off x="6026546" y="151982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38" name="Picture 237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69269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39" name="Picture 238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021911">
                    <a:off x="5293668" y="146763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40" name="Picture 239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41" name="Picture 240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724128" y="160307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42" name="Picture 241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424149" flipV="1">
                    <a:off x="5357513" y="882318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43" name="Picture 242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35051" y="123360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44" name="Picture 24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652120" y="16288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45" name="Picture 244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517228">
                    <a:off x="5350271" y="1465471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46" name="Picture 245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6207058" y="130561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47" name="Picture 246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5198947" y="1161599"/>
                    <a:ext cx="400050" cy="1922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2" name="Group 74"/>
                <p:cNvGrpSpPr/>
                <p:nvPr/>
              </p:nvGrpSpPr>
              <p:grpSpPr>
                <a:xfrm>
                  <a:off x="5302860" y="620688"/>
                  <a:ext cx="1200335" cy="1128328"/>
                  <a:chOff x="5302860" y="692696"/>
                  <a:chExt cx="1200335" cy="1128328"/>
                </a:xfrm>
              </p:grpSpPr>
              <p:pic>
                <p:nvPicPr>
                  <p:cNvPr id="210" name="Picture 209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20003657">
                    <a:off x="6034023" y="158323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11" name="Picture 210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54100" y="1017583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12" name="Picture 211" descr="Hydrotalcite platelet4.bmp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94015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13" name="Picture 212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001466" flipH="1">
                    <a:off x="5298891" y="817860"/>
                    <a:ext cx="400050" cy="192224"/>
                  </a:xfrm>
                  <a:prstGeom prst="rect">
                    <a:avLst/>
                  </a:prstGeom>
                </p:spPr>
              </p:pic>
              <p:sp>
                <p:nvSpPr>
                  <p:cNvPr id="214" name="Oval 213"/>
                  <p:cNvSpPr/>
                  <p:nvPr/>
                </p:nvSpPr>
                <p:spPr>
                  <a:xfrm>
                    <a:off x="5426368" y="807528"/>
                    <a:ext cx="936104" cy="936104"/>
                  </a:xfrm>
                  <a:prstGeom prst="ellipse">
                    <a:avLst/>
                  </a:prstGeom>
                  <a:gradFill flip="none" rotWithShape="1">
                    <a:gsLst>
                      <a:gs pos="58000">
                        <a:sysClr val="window" lastClr="FFFFFF">
                          <a:lumMod val="85000"/>
                          <a:shade val="30000"/>
                          <a:satMod val="115000"/>
                          <a:alpha val="78000"/>
                        </a:sysClr>
                      </a:gs>
                      <a:gs pos="50000">
                        <a:sysClr val="window" lastClr="FFFFFF">
                          <a:lumMod val="85000"/>
                          <a:shade val="67500"/>
                          <a:satMod val="115000"/>
                        </a:sysClr>
                      </a:gs>
                      <a:gs pos="100000">
                        <a:sysClr val="window" lastClr="FFFFFF">
                          <a:lumMod val="85000"/>
                          <a:shade val="100000"/>
                          <a:satMod val="115000"/>
                        </a:sys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GB" kern="0">
                      <a:solidFill>
                        <a:sysClr val="window" lastClr="FFFFFF"/>
                      </a:solidFill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215" name="Picture 214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4173179" flipV="1">
                    <a:off x="6075244" y="96029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16" name="Picture 65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H="1">
                    <a:off x="5270954" y="11616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17" name="Picture 216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796136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18" name="Picture 217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9163418">
                    <a:off x="6026546" y="151982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19" name="Picture 218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69269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20" name="Picture 219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021911">
                    <a:off x="5293668" y="146763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21" name="Picture 220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22" name="Picture 221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724128" y="160307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23" name="Picture 222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424149" flipV="1">
                    <a:off x="5357513" y="882318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24" name="Picture 22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35051" y="123360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25" name="Picture 6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652120" y="16288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26" name="Picture 225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517228">
                    <a:off x="5350271" y="1465471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27" name="Picture 226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6207058" y="130561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28" name="Picture 227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5198947" y="1161599"/>
                    <a:ext cx="400050" cy="1922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3" name="Group 75"/>
                <p:cNvGrpSpPr/>
                <p:nvPr/>
              </p:nvGrpSpPr>
              <p:grpSpPr>
                <a:xfrm flipV="1">
                  <a:off x="4334057" y="620688"/>
                  <a:ext cx="1200335" cy="1128328"/>
                  <a:chOff x="5302860" y="692696"/>
                  <a:chExt cx="1200335" cy="1128328"/>
                </a:xfrm>
              </p:grpSpPr>
              <p:pic>
                <p:nvPicPr>
                  <p:cNvPr id="191" name="Picture 190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20003657">
                    <a:off x="6034023" y="158323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92" name="Picture 191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54100" y="1017583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93" name="Picture 192" descr="Hydrotalcite platelet4.bmp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94015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94" name="Picture 19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001466" flipH="1">
                    <a:off x="5298891" y="817860"/>
                    <a:ext cx="400050" cy="192224"/>
                  </a:xfrm>
                  <a:prstGeom prst="rect">
                    <a:avLst/>
                  </a:prstGeom>
                </p:spPr>
              </p:pic>
              <p:sp>
                <p:nvSpPr>
                  <p:cNvPr id="195" name="Oval 194"/>
                  <p:cNvSpPr/>
                  <p:nvPr/>
                </p:nvSpPr>
                <p:spPr>
                  <a:xfrm>
                    <a:off x="5436096" y="826984"/>
                    <a:ext cx="936104" cy="936104"/>
                  </a:xfrm>
                  <a:prstGeom prst="ellipse">
                    <a:avLst/>
                  </a:prstGeom>
                  <a:gradFill flip="none" rotWithShape="1">
                    <a:gsLst>
                      <a:gs pos="58000">
                        <a:sysClr val="window" lastClr="FFFFFF">
                          <a:lumMod val="85000"/>
                          <a:shade val="30000"/>
                          <a:satMod val="115000"/>
                          <a:alpha val="78000"/>
                        </a:sysClr>
                      </a:gs>
                      <a:gs pos="50000">
                        <a:sysClr val="window" lastClr="FFFFFF">
                          <a:lumMod val="85000"/>
                          <a:shade val="67500"/>
                          <a:satMod val="115000"/>
                        </a:sysClr>
                      </a:gs>
                      <a:gs pos="100000">
                        <a:sysClr val="window" lastClr="FFFFFF">
                          <a:lumMod val="85000"/>
                          <a:shade val="100000"/>
                          <a:satMod val="115000"/>
                        </a:sys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GB" kern="0">
                      <a:solidFill>
                        <a:sysClr val="window" lastClr="FFFFFF"/>
                      </a:solidFill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196" name="Picture 195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4173179" flipV="1">
                    <a:off x="6075244" y="96029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97" name="Picture 196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H="1">
                    <a:off x="5270954" y="11616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98" name="Picture 197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796136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199" name="Picture 198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9163418">
                    <a:off x="6026546" y="151982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00" name="Picture 199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69269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01" name="Picture 200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021911">
                    <a:off x="5293668" y="146763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02" name="Picture 201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03" name="Picture 202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724128" y="160307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04" name="Picture 20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424149" flipV="1">
                    <a:off x="5357513" y="882318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05" name="Picture 204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35051" y="123360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06" name="Picture 205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652120" y="16288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07" name="Picture 206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517228">
                    <a:off x="5350271" y="1465471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08" name="Picture 207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6207058" y="130561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209" name="Picture 208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5198947" y="1161599"/>
                    <a:ext cx="400050" cy="192224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14" name="Group 285"/>
            <p:cNvGrpSpPr/>
            <p:nvPr/>
          </p:nvGrpSpPr>
          <p:grpSpPr>
            <a:xfrm>
              <a:off x="3390923" y="1212726"/>
              <a:ext cx="5430831" cy="2106237"/>
              <a:chOff x="2436019" y="1383980"/>
              <a:chExt cx="5430831" cy="2106237"/>
            </a:xfrm>
          </p:grpSpPr>
          <p:pic>
            <p:nvPicPr>
              <p:cNvPr id="267" name="Picture 266" descr="Figure 2b - MacroHT SEM ImageJ.tif"/>
              <p:cNvPicPr>
                <a:picLocks noChangeAspect="1"/>
              </p:cNvPicPr>
              <p:nvPr/>
            </p:nvPicPr>
            <p:blipFill>
              <a:blip r:embed="rId6" cstate="print"/>
              <a:srcRect r="40260" b="23478"/>
              <a:stretch>
                <a:fillRect/>
              </a:stretch>
            </p:blipFill>
            <p:spPr>
              <a:xfrm>
                <a:off x="2441576" y="1383980"/>
                <a:ext cx="2162174" cy="2077200"/>
              </a:xfrm>
              <a:prstGeom prst="rect">
                <a:avLst/>
              </a:prstGeom>
              <a:ln w="12700">
                <a:solidFill>
                  <a:sysClr val="windowText" lastClr="000000"/>
                </a:solidFill>
              </a:ln>
            </p:spPr>
          </p:pic>
          <p:pic>
            <p:nvPicPr>
              <p:cNvPr id="269" name="Picture 3"/>
              <p:cNvPicPr preferRelativeResize="0">
                <a:picLocks noChangeAspect="1" noChangeArrowheads="1"/>
              </p:cNvPicPr>
              <p:nvPr/>
            </p:nvPicPr>
            <p:blipFill>
              <a:blip r:embed="rId7" cstate="print"/>
              <a:srcRect l="17379" r="26260"/>
              <a:stretch>
                <a:fillRect/>
              </a:stretch>
            </p:blipFill>
            <p:spPr bwMode="auto">
              <a:xfrm>
                <a:off x="4620260" y="1383980"/>
                <a:ext cx="3246590" cy="2077200"/>
              </a:xfrm>
              <a:prstGeom prst="rect">
                <a:avLst/>
              </a:prstGeom>
              <a:noFill/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</p:pic>
          <p:grpSp>
            <p:nvGrpSpPr>
              <p:cNvPr id="15" name="Group 272"/>
              <p:cNvGrpSpPr/>
              <p:nvPr/>
            </p:nvGrpSpPr>
            <p:grpSpPr>
              <a:xfrm>
                <a:off x="2683192" y="2830511"/>
                <a:ext cx="415498" cy="215444"/>
                <a:chOff x="3140074" y="3265168"/>
                <a:chExt cx="415498" cy="215444"/>
              </a:xfrm>
            </p:grpSpPr>
            <p:cxnSp>
              <p:nvCxnSpPr>
                <p:cNvPr id="274" name="Straight Connector 273"/>
                <p:cNvCxnSpPr/>
                <p:nvPr/>
              </p:nvCxnSpPr>
              <p:spPr>
                <a:xfrm>
                  <a:off x="3203824" y="3464291"/>
                  <a:ext cx="252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effectLst/>
              </p:spPr>
            </p:cxnSp>
            <p:sp>
              <p:nvSpPr>
                <p:cNvPr id="275" name="TextBox 274"/>
                <p:cNvSpPr txBox="1"/>
                <p:nvPr/>
              </p:nvSpPr>
              <p:spPr>
                <a:xfrm>
                  <a:off x="3140074" y="3265168"/>
                  <a:ext cx="41549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914400">
                    <a:defRPr/>
                  </a:pPr>
                  <a:r>
                    <a:rPr lang="en-GB" sz="800" kern="0" smtClean="0">
                      <a:solidFill>
                        <a:sysClr val="window" lastClr="FFFFFF"/>
                      </a:solidFill>
                      <a:cs typeface="Times New Roman" pitchFamily="18" charset="0"/>
                    </a:rPr>
                    <a:t>2 </a:t>
                  </a:r>
                  <a:r>
                    <a:rPr lang="en-GB" sz="800" kern="0" smtClean="0">
                      <a:solidFill>
                        <a:sysClr val="window" lastClr="FFFFFF"/>
                      </a:solidFill>
                      <a:cs typeface="Times New Roman" pitchFamily="18" charset="0"/>
                      <a:sym typeface="Symbol"/>
                    </a:rPr>
                    <a:t>m</a:t>
                  </a:r>
                  <a:endParaRPr lang="en-GB" sz="800" kern="0">
                    <a:solidFill>
                      <a:sysClr val="window" lastClr="FFFFFF"/>
                    </a:solidFill>
                    <a:cs typeface="Times New Roman" pitchFamily="18" charset="0"/>
                  </a:endParaRPr>
                </a:p>
              </p:txBody>
            </p:sp>
          </p:grpSp>
          <p:pic>
            <p:nvPicPr>
              <p:cNvPr id="276" name="Picture 275" descr="Figure 2b - MacroHT SEM ImageJ zoomed.tif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441576" y="1383980"/>
                <a:ext cx="1202308" cy="1019175"/>
              </a:xfrm>
              <a:prstGeom prst="rect">
                <a:avLst/>
              </a:prstGeom>
              <a:ln w="12700">
                <a:solidFill>
                  <a:schemeClr val="bg1"/>
                </a:solidFill>
              </a:ln>
            </p:spPr>
          </p:pic>
          <p:grpSp>
            <p:nvGrpSpPr>
              <p:cNvPr id="16" name="Group 277"/>
              <p:cNvGrpSpPr/>
              <p:nvPr/>
            </p:nvGrpSpPr>
            <p:grpSpPr>
              <a:xfrm>
                <a:off x="4662303" y="3066731"/>
                <a:ext cx="648000" cy="215444"/>
                <a:chOff x="5421763" y="2952431"/>
                <a:chExt cx="648000" cy="215444"/>
              </a:xfrm>
            </p:grpSpPr>
            <p:cxnSp>
              <p:nvCxnSpPr>
                <p:cNvPr id="279" name="Straight Connector 278"/>
                <p:cNvCxnSpPr/>
                <p:nvPr/>
              </p:nvCxnSpPr>
              <p:spPr>
                <a:xfrm rot="10800000">
                  <a:off x="5421763" y="3153300"/>
                  <a:ext cx="648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sp>
              <p:nvSpPr>
                <p:cNvPr id="280" name="TextBox 279"/>
                <p:cNvSpPr txBox="1"/>
                <p:nvPr/>
              </p:nvSpPr>
              <p:spPr>
                <a:xfrm>
                  <a:off x="5497938" y="2952431"/>
                  <a:ext cx="495649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914400">
                    <a:defRPr/>
                  </a:pPr>
                  <a:r>
                    <a:rPr lang="en-GB" sz="800" kern="0" smtClean="0">
                      <a:solidFill>
                        <a:sysClr val="windowText" lastClr="000000"/>
                      </a:solidFill>
                      <a:cs typeface="Times New Roman" pitchFamily="18" charset="0"/>
                    </a:rPr>
                    <a:t>300 </a:t>
                  </a:r>
                  <a:r>
                    <a:rPr lang="en-GB" sz="800" kern="0" smtClean="0">
                      <a:solidFill>
                        <a:sysClr val="windowText" lastClr="000000"/>
                      </a:solidFill>
                      <a:cs typeface="Times New Roman" pitchFamily="18" charset="0"/>
                      <a:sym typeface="Symbol"/>
                    </a:rPr>
                    <a:t>nm</a:t>
                  </a:r>
                  <a:endParaRPr lang="en-GB" sz="800" kern="0">
                    <a:solidFill>
                      <a:sysClr val="windowText" lastClr="000000"/>
                    </a:solidFill>
                    <a:cs typeface="Times New Roman" pitchFamily="18" charset="0"/>
                  </a:endParaRPr>
                </a:p>
              </p:txBody>
            </p:sp>
          </p:grpSp>
          <p:sp>
            <p:nvSpPr>
              <p:cNvPr id="281" name="Rectangle 280"/>
              <p:cNvSpPr/>
              <p:nvPr/>
            </p:nvSpPr>
            <p:spPr>
              <a:xfrm>
                <a:off x="3476613" y="2466974"/>
                <a:ext cx="476262" cy="377525"/>
              </a:xfrm>
              <a:prstGeom prst="rect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GB" kern="0">
                  <a:solidFill>
                    <a:sysClr val="window" lastClr="FFFFFF"/>
                  </a:solidFill>
                  <a:cs typeface="Times New Roman" pitchFamily="18" charset="0"/>
                </a:endParaRPr>
              </a:p>
            </p:txBody>
          </p:sp>
          <p:cxnSp>
            <p:nvCxnSpPr>
              <p:cNvPr id="282" name="Straight Connector 281"/>
              <p:cNvCxnSpPr/>
              <p:nvPr/>
            </p:nvCxnSpPr>
            <p:spPr>
              <a:xfrm rot="10800000">
                <a:off x="2436019" y="2415259"/>
                <a:ext cx="1035846" cy="427955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</p:cxnSp>
          <p:cxnSp>
            <p:nvCxnSpPr>
              <p:cNvPr id="283" name="Straight Connector 282"/>
              <p:cNvCxnSpPr/>
              <p:nvPr/>
            </p:nvCxnSpPr>
            <p:spPr>
              <a:xfrm rot="16200000" flipV="1">
                <a:off x="3260475" y="1772193"/>
                <a:ext cx="1080000" cy="30480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</p:cxnSp>
          <p:sp>
            <p:nvSpPr>
              <p:cNvPr id="284" name="TextBox 283"/>
              <p:cNvSpPr txBox="1"/>
              <p:nvPr/>
            </p:nvSpPr>
            <p:spPr>
              <a:xfrm>
                <a:off x="2849844" y="3120885"/>
                <a:ext cx="17812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en-GB" kern="0" dirty="0" err="1" smtClean="0">
                    <a:solidFill>
                      <a:sysClr val="window" lastClr="FFFFFF"/>
                    </a:solidFill>
                    <a:cs typeface="Times New Roman" pitchFamily="18" charset="0"/>
                  </a:rPr>
                  <a:t>Macroporous</a:t>
                </a:r>
                <a:r>
                  <a:rPr lang="en-GB" kern="0" dirty="0" smtClean="0">
                    <a:solidFill>
                      <a:sysClr val="window" lastClr="FFFFFF"/>
                    </a:solidFill>
                    <a:cs typeface="Times New Roman" pitchFamily="18" charset="0"/>
                  </a:rPr>
                  <a:t> HT</a:t>
                </a:r>
                <a:endParaRPr lang="en-GB" kern="0" dirty="0">
                  <a:solidFill>
                    <a:sysClr val="window" lastClr="FFFFFF"/>
                  </a:solidFill>
                  <a:cs typeface="Times New Roman" pitchFamily="18" charset="0"/>
                </a:endParaRPr>
              </a:p>
            </p:txBody>
          </p:sp>
        </p:grpSp>
      </p:grpSp>
      <p:grpSp>
        <p:nvGrpSpPr>
          <p:cNvPr id="17" name="Group 436"/>
          <p:cNvGrpSpPr/>
          <p:nvPr/>
        </p:nvGrpSpPr>
        <p:grpSpPr>
          <a:xfrm>
            <a:off x="2647467" y="3461401"/>
            <a:ext cx="2896566" cy="2860609"/>
            <a:chOff x="2843938" y="3167651"/>
            <a:chExt cx="2896566" cy="2860609"/>
          </a:xfrm>
        </p:grpSpPr>
        <p:graphicFrame>
          <p:nvGraphicFramePr>
            <p:cNvPr id="435" name="Chart 434"/>
            <p:cNvGraphicFramePr/>
            <p:nvPr/>
          </p:nvGraphicFramePr>
          <p:xfrm>
            <a:off x="2843938" y="3167651"/>
            <a:ext cx="2896566" cy="27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436" name="TextBox 435"/>
            <p:cNvSpPr txBox="1"/>
            <p:nvPr/>
          </p:nvSpPr>
          <p:spPr>
            <a:xfrm>
              <a:off x="3709131" y="5720483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/>
              <a:r>
                <a:rPr lang="en-GB" sz="1400" dirty="0" smtClean="0">
                  <a:solidFill>
                    <a:srgbClr val="000000"/>
                  </a:solidFill>
                  <a:cs typeface="Times New Roman" pitchFamily="18" charset="0"/>
                </a:rPr>
                <a:t>Bio-oil chain length</a:t>
              </a:r>
              <a:endParaRPr lang="en-GB" sz="1400" dirty="0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</p:grpSp>
      <p:sp>
        <p:nvSpPr>
          <p:cNvPr id="439" name="Text Box 7"/>
          <p:cNvSpPr txBox="1">
            <a:spLocks noChangeArrowheads="1"/>
          </p:cNvSpPr>
          <p:nvPr/>
        </p:nvSpPr>
        <p:spPr bwMode="auto">
          <a:xfrm>
            <a:off x="118491" y="764704"/>
            <a:ext cx="605370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80975" indent="-180975" defTabSz="914400" eaLnBrk="0" hangingPunct="0">
              <a:buClr>
                <a:srgbClr val="FF0000"/>
              </a:buClr>
              <a:buFontTx/>
              <a:buChar char="•"/>
            </a:pPr>
            <a:r>
              <a:rPr lang="en-GB" sz="2400" dirty="0" err="1" smtClean="0">
                <a:solidFill>
                  <a:srgbClr val="000000"/>
                </a:solidFill>
                <a:cs typeface="Times New Roman" pitchFamily="18" charset="0"/>
              </a:rPr>
              <a:t>Hydrotalcite</a:t>
            </a:r>
            <a:r>
              <a:rPr lang="en-GB" sz="24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sz="2400" u="sng" dirty="0" smtClean="0">
                <a:solidFill>
                  <a:srgbClr val="000000"/>
                </a:solidFill>
                <a:cs typeface="Times New Roman" pitchFamily="18" charset="0"/>
              </a:rPr>
              <a:t>solid base</a:t>
            </a:r>
            <a:r>
              <a:rPr lang="en-GB" sz="2400" dirty="0" smtClean="0">
                <a:solidFill>
                  <a:srgbClr val="000000"/>
                </a:solidFill>
                <a:cs typeface="Times New Roman" pitchFamily="18" charset="0"/>
              </a:rPr>
              <a:t> catalysts:</a:t>
            </a:r>
            <a:endParaRPr lang="en-GB" sz="24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grpSp>
        <p:nvGrpSpPr>
          <p:cNvPr id="18" name="Group 284"/>
          <p:cNvGrpSpPr/>
          <p:nvPr/>
        </p:nvGrpSpPr>
        <p:grpSpPr>
          <a:xfrm>
            <a:off x="225804" y="1150359"/>
            <a:ext cx="2199896" cy="2135720"/>
            <a:chOff x="225804" y="1325460"/>
            <a:chExt cx="2199896" cy="2135720"/>
          </a:xfrm>
        </p:grpSpPr>
        <p:pic>
          <p:nvPicPr>
            <p:cNvPr id="268" name="Picture 267" descr="Figure 2a - ConvHT SEM.tif"/>
            <p:cNvPicPr preferRelativeResize="0">
              <a:picLocks noChangeAspect="1"/>
            </p:cNvPicPr>
            <p:nvPr/>
          </p:nvPicPr>
          <p:blipFill>
            <a:blip r:embed="rId10" cstate="print"/>
            <a:srcRect l="18865" r="3010"/>
            <a:stretch>
              <a:fillRect/>
            </a:stretch>
          </p:blipFill>
          <p:spPr>
            <a:xfrm>
              <a:off x="261938" y="1383980"/>
              <a:ext cx="2163762" cy="2077200"/>
            </a:xfrm>
            <a:prstGeom prst="rect">
              <a:avLst/>
            </a:prstGeom>
            <a:ln w="12700">
              <a:solidFill>
                <a:sysClr val="windowText" lastClr="000000"/>
              </a:solidFill>
            </a:ln>
          </p:spPr>
        </p:pic>
        <p:grpSp>
          <p:nvGrpSpPr>
            <p:cNvPr id="19" name="Group 269"/>
            <p:cNvGrpSpPr/>
            <p:nvPr/>
          </p:nvGrpSpPr>
          <p:grpSpPr>
            <a:xfrm>
              <a:off x="1468755" y="2822891"/>
              <a:ext cx="415498" cy="215444"/>
              <a:chOff x="2200275" y="3081338"/>
              <a:chExt cx="415498" cy="215444"/>
            </a:xfrm>
          </p:grpSpPr>
          <p:cxnSp>
            <p:nvCxnSpPr>
              <p:cNvPr id="271" name="Straight Connector 270"/>
              <p:cNvCxnSpPr/>
              <p:nvPr/>
            </p:nvCxnSpPr>
            <p:spPr>
              <a:xfrm rot="10800000">
                <a:off x="2336025" y="3288081"/>
                <a:ext cx="14400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</p:cxnSp>
          <p:sp>
            <p:nvSpPr>
              <p:cNvPr id="272" name="TextBox 271"/>
              <p:cNvSpPr txBox="1"/>
              <p:nvPr/>
            </p:nvSpPr>
            <p:spPr>
              <a:xfrm>
                <a:off x="2200275" y="3081338"/>
                <a:ext cx="41549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en-GB" sz="800" kern="0" smtClean="0">
                    <a:solidFill>
                      <a:sysClr val="window" lastClr="FFFFFF"/>
                    </a:solidFill>
                    <a:cs typeface="Times New Roman" pitchFamily="18" charset="0"/>
                  </a:rPr>
                  <a:t>1 </a:t>
                </a:r>
                <a:r>
                  <a:rPr lang="en-GB" sz="800" kern="0" smtClean="0">
                    <a:solidFill>
                      <a:sysClr val="window" lastClr="FFFFFF"/>
                    </a:solidFill>
                    <a:cs typeface="Times New Roman" pitchFamily="18" charset="0"/>
                    <a:sym typeface="Symbol"/>
                  </a:rPr>
                  <a:t>m</a:t>
                </a:r>
                <a:endParaRPr lang="en-GB" sz="800" kern="0">
                  <a:solidFill>
                    <a:sysClr val="window" lastClr="FFFFFF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277" name="TextBox 276"/>
            <p:cNvSpPr txBox="1"/>
            <p:nvPr/>
          </p:nvSpPr>
          <p:spPr>
            <a:xfrm>
              <a:off x="225804" y="1325460"/>
              <a:ext cx="17940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defRPr/>
              </a:pPr>
              <a:r>
                <a:rPr lang="en-GB" kern="0" dirty="0" smtClean="0">
                  <a:solidFill>
                    <a:sysClr val="window" lastClr="FFFFFF"/>
                  </a:solidFill>
                  <a:cs typeface="Times New Roman" pitchFamily="18" charset="0"/>
                </a:rPr>
                <a:t>Conventional HT</a:t>
              </a:r>
              <a:endParaRPr lang="en-GB" kern="0" dirty="0">
                <a:solidFill>
                  <a:sysClr val="window" lastClr="FFFFFF"/>
                </a:solidFill>
                <a:cs typeface="Times New Roman" pitchFamily="18" charset="0"/>
              </a:endParaRPr>
            </a:p>
          </p:txBody>
        </p:sp>
      </p:grpSp>
      <p:grpSp>
        <p:nvGrpSpPr>
          <p:cNvPr id="20" name="Group 772"/>
          <p:cNvGrpSpPr/>
          <p:nvPr/>
        </p:nvGrpSpPr>
        <p:grpSpPr>
          <a:xfrm>
            <a:off x="488054" y="2802052"/>
            <a:ext cx="1727823" cy="2156968"/>
            <a:chOff x="488054" y="2821102"/>
            <a:chExt cx="1727823" cy="2156968"/>
          </a:xfrm>
        </p:grpSpPr>
        <p:grpSp>
          <p:nvGrpSpPr>
            <p:cNvPr id="21" name="Group 751"/>
            <p:cNvGrpSpPr/>
            <p:nvPr/>
          </p:nvGrpSpPr>
          <p:grpSpPr>
            <a:xfrm>
              <a:off x="515284" y="3321077"/>
              <a:ext cx="1644689" cy="1656993"/>
              <a:chOff x="725435" y="3470567"/>
              <a:chExt cx="1644689" cy="1656993"/>
            </a:xfrm>
          </p:grpSpPr>
          <p:grpSp>
            <p:nvGrpSpPr>
              <p:cNvPr id="22" name="Group 359"/>
              <p:cNvGrpSpPr>
                <a:grpSpLocks noChangeAspect="1"/>
              </p:cNvGrpSpPr>
              <p:nvPr/>
            </p:nvGrpSpPr>
            <p:grpSpPr>
              <a:xfrm>
                <a:off x="725435" y="3470567"/>
                <a:ext cx="1644689" cy="1656993"/>
                <a:chOff x="2339752" y="440668"/>
                <a:chExt cx="1262893" cy="1272343"/>
              </a:xfrm>
            </p:grpSpPr>
            <p:grpSp>
              <p:nvGrpSpPr>
                <p:cNvPr id="23" name="Group 138"/>
                <p:cNvGrpSpPr/>
                <p:nvPr/>
              </p:nvGrpSpPr>
              <p:grpSpPr>
                <a:xfrm rot="5400000">
                  <a:off x="2411760" y="476672"/>
                  <a:ext cx="1200335" cy="1128328"/>
                  <a:chOff x="5302860" y="692696"/>
                  <a:chExt cx="1200335" cy="1128328"/>
                </a:xfrm>
              </p:grpSpPr>
              <p:pic>
                <p:nvPicPr>
                  <p:cNvPr id="415" name="Picture 414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20003657">
                    <a:off x="6034023" y="158323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16" name="Picture 415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54100" y="1017583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17" name="Picture 416" descr="Hydrotalcite platelet4.bmp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94015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18" name="Picture 417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001466" flipH="1">
                    <a:off x="5298891" y="81786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19" name="Picture 418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4173179" flipV="1">
                    <a:off x="6075244" y="96029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20" name="Picture 419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H="1">
                    <a:off x="5270954" y="11616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21" name="Picture 420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5796136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22" name="Picture 421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9163418">
                    <a:off x="6026546" y="1519825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23" name="Picture 422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69269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24" name="Picture 42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021911">
                    <a:off x="5293668" y="146763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25" name="Picture 424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5580112" y="76470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26" name="Picture 425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724128" y="160307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27" name="Picture 426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424149" flipV="1">
                    <a:off x="5357513" y="882318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28" name="Picture 427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6135051" y="123360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29" name="Picture 428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>
                    <a:off x="5652120" y="162880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30" name="Picture 429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517228">
                    <a:off x="5350271" y="1465471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31" name="Picture 430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6207058" y="130561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32" name="Picture 431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5198947" y="1161599"/>
                    <a:ext cx="400050" cy="1922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4" name="Group 137"/>
                <p:cNvGrpSpPr/>
                <p:nvPr/>
              </p:nvGrpSpPr>
              <p:grpSpPr>
                <a:xfrm rot="5400000">
                  <a:off x="2339752" y="548680"/>
                  <a:ext cx="1200335" cy="1128328"/>
                  <a:chOff x="1115616" y="1484784"/>
                  <a:chExt cx="1200335" cy="1128328"/>
                </a:xfrm>
              </p:grpSpPr>
              <p:pic>
                <p:nvPicPr>
                  <p:cNvPr id="397" name="Picture 396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596343" flipV="1">
                    <a:off x="1846779" y="153034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398" name="Picture 397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1966856" y="2096001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399" name="Picture 398" descr="Hydrotalcite platelet4.bmp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752908" y="234888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00" name="Picture 399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598534" flipH="1" flipV="1">
                    <a:off x="1111647" y="229572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01" name="Picture 400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7426821">
                    <a:off x="1888000" y="2153289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02" name="Picture 401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 flipH="1" flipV="1">
                    <a:off x="1083710" y="195198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03" name="Picture 402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608892" y="234888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04" name="Picture 403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2436582" flipV="1">
                    <a:off x="1839302" y="1593759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05" name="Picture 404" descr="Hydrotalcite platelet1.bmp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1392868" y="2420888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06" name="Picture 405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578089" flipV="1">
                    <a:off x="1106424" y="164595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07" name="Picture 406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V="1">
                    <a:off x="1392868" y="2348880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08" name="Picture 407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 flipV="1">
                    <a:off x="1536884" y="151051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09" name="Picture 408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3175851">
                    <a:off x="1170269" y="2231266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10" name="Picture 409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6012174" flipV="1">
                    <a:off x="1947807" y="1879977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11" name="Picture 410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flipH="1" flipV="1">
                    <a:off x="1464876" y="1484784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12" name="Picture 411" descr="Hydrotalcite platelet.bmp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18082772" flipV="1">
                    <a:off x="1163027" y="1648113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13" name="Picture 412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2019814" y="1807968"/>
                    <a:ext cx="400050" cy="192224"/>
                  </a:xfrm>
                  <a:prstGeom prst="rect">
                    <a:avLst/>
                  </a:prstGeom>
                </p:spPr>
              </p:pic>
              <p:pic>
                <p:nvPicPr>
                  <p:cNvPr id="414" name="Picture 413" descr="Hydrotalcite platelet2.bmp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 rot="5587826">
                    <a:off x="1011703" y="1951985"/>
                    <a:ext cx="400050" cy="19222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63" name="Picture 362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8578089" flipV="1">
                  <a:off x="2338164" y="711127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64" name="Picture 363" descr="Hydrotalcite platelet.bmp"/>
                <p:cNvPicPr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586696">
                  <a:off x="2990846" y="689267"/>
                  <a:ext cx="400050" cy="192224"/>
                </a:xfrm>
                <a:prstGeom prst="rect">
                  <a:avLst/>
                </a:prstGeom>
              </p:spPr>
            </p:pic>
            <p:sp>
              <p:nvSpPr>
                <p:cNvPr id="365" name="Freeform 364"/>
                <p:cNvSpPr/>
                <p:nvPr/>
              </p:nvSpPr>
              <p:spPr>
                <a:xfrm>
                  <a:off x="2464399" y="626421"/>
                  <a:ext cx="887275" cy="870878"/>
                </a:xfrm>
                <a:custGeom>
                  <a:avLst/>
                  <a:gdLst>
                    <a:gd name="connsiteX0" fmla="*/ 625267 w 1890045"/>
                    <a:gd name="connsiteY0" fmla="*/ 18516 h 1364478"/>
                    <a:gd name="connsiteX1" fmla="*/ 155249 w 1890045"/>
                    <a:gd name="connsiteY1" fmla="*/ 215069 h 1364478"/>
                    <a:gd name="connsiteX2" fmla="*/ 95428 w 1890045"/>
                    <a:gd name="connsiteY2" fmla="*/ 710725 h 1364478"/>
                    <a:gd name="connsiteX3" fmla="*/ 727817 w 1890045"/>
                    <a:gd name="connsiteY3" fmla="*/ 1274747 h 1364478"/>
                    <a:gd name="connsiteX4" fmla="*/ 1479847 w 1890045"/>
                    <a:gd name="connsiteY4" fmla="*/ 1249110 h 1364478"/>
                    <a:gd name="connsiteX5" fmla="*/ 1420026 w 1890045"/>
                    <a:gd name="connsiteY5" fmla="*/ 1001282 h 1364478"/>
                    <a:gd name="connsiteX6" fmla="*/ 1770404 w 1890045"/>
                    <a:gd name="connsiteY6" fmla="*/ 984190 h 1364478"/>
                    <a:gd name="connsiteX7" fmla="*/ 1881499 w 1890045"/>
                    <a:gd name="connsiteY7" fmla="*/ 753454 h 1364478"/>
                    <a:gd name="connsiteX8" fmla="*/ 1813133 w 1890045"/>
                    <a:gd name="connsiteY8" fmla="*/ 522717 h 1364478"/>
                    <a:gd name="connsiteX9" fmla="*/ 1420026 w 1890045"/>
                    <a:gd name="connsiteY9" fmla="*/ 514172 h 1364478"/>
                    <a:gd name="connsiteX10" fmla="*/ 1368751 w 1890045"/>
                    <a:gd name="connsiteY10" fmla="*/ 462897 h 1364478"/>
                    <a:gd name="connsiteX11" fmla="*/ 1026920 w 1890045"/>
                    <a:gd name="connsiteY11" fmla="*/ 103974 h 1364478"/>
                    <a:gd name="connsiteX12" fmla="*/ 625267 w 1890045"/>
                    <a:gd name="connsiteY12" fmla="*/ 18516 h 1364478"/>
                    <a:gd name="connsiteX0" fmla="*/ 579134 w 1843912"/>
                    <a:gd name="connsiteY0" fmla="*/ 54679 h 1400641"/>
                    <a:gd name="connsiteX1" fmla="*/ 385915 w 1843912"/>
                    <a:gd name="connsiteY1" fmla="*/ 468211 h 1400641"/>
                    <a:gd name="connsiteX2" fmla="*/ 49295 w 1843912"/>
                    <a:gd name="connsiteY2" fmla="*/ 746888 h 1400641"/>
                    <a:gd name="connsiteX3" fmla="*/ 681684 w 1843912"/>
                    <a:gd name="connsiteY3" fmla="*/ 1310910 h 1400641"/>
                    <a:gd name="connsiteX4" fmla="*/ 1433714 w 1843912"/>
                    <a:gd name="connsiteY4" fmla="*/ 1285273 h 1400641"/>
                    <a:gd name="connsiteX5" fmla="*/ 1373893 w 1843912"/>
                    <a:gd name="connsiteY5" fmla="*/ 1037445 h 1400641"/>
                    <a:gd name="connsiteX6" fmla="*/ 1724271 w 1843912"/>
                    <a:gd name="connsiteY6" fmla="*/ 1020353 h 1400641"/>
                    <a:gd name="connsiteX7" fmla="*/ 1835366 w 1843912"/>
                    <a:gd name="connsiteY7" fmla="*/ 789617 h 1400641"/>
                    <a:gd name="connsiteX8" fmla="*/ 1767000 w 1843912"/>
                    <a:gd name="connsiteY8" fmla="*/ 558880 h 1400641"/>
                    <a:gd name="connsiteX9" fmla="*/ 1373893 w 1843912"/>
                    <a:gd name="connsiteY9" fmla="*/ 550335 h 1400641"/>
                    <a:gd name="connsiteX10" fmla="*/ 1322618 w 1843912"/>
                    <a:gd name="connsiteY10" fmla="*/ 499060 h 1400641"/>
                    <a:gd name="connsiteX11" fmla="*/ 980787 w 1843912"/>
                    <a:gd name="connsiteY11" fmla="*/ 140137 h 1400641"/>
                    <a:gd name="connsiteX12" fmla="*/ 579134 w 1843912"/>
                    <a:gd name="connsiteY12" fmla="*/ 54679 h 1400641"/>
                    <a:gd name="connsiteX0" fmla="*/ 565843 w 1830621"/>
                    <a:gd name="connsiteY0" fmla="*/ 54679 h 1350031"/>
                    <a:gd name="connsiteX1" fmla="*/ 372624 w 1830621"/>
                    <a:gd name="connsiteY1" fmla="*/ 468211 h 1350031"/>
                    <a:gd name="connsiteX2" fmla="*/ 36004 w 1830621"/>
                    <a:gd name="connsiteY2" fmla="*/ 746888 h 1350031"/>
                    <a:gd name="connsiteX3" fmla="*/ 588647 w 1830621"/>
                    <a:gd name="connsiteY3" fmla="*/ 1260300 h 1350031"/>
                    <a:gd name="connsiteX4" fmla="*/ 1420423 w 1830621"/>
                    <a:gd name="connsiteY4" fmla="*/ 1285273 h 1350031"/>
                    <a:gd name="connsiteX5" fmla="*/ 1360602 w 1830621"/>
                    <a:gd name="connsiteY5" fmla="*/ 1037445 h 1350031"/>
                    <a:gd name="connsiteX6" fmla="*/ 1710980 w 1830621"/>
                    <a:gd name="connsiteY6" fmla="*/ 1020353 h 1350031"/>
                    <a:gd name="connsiteX7" fmla="*/ 1822075 w 1830621"/>
                    <a:gd name="connsiteY7" fmla="*/ 789617 h 1350031"/>
                    <a:gd name="connsiteX8" fmla="*/ 1753709 w 1830621"/>
                    <a:gd name="connsiteY8" fmla="*/ 558880 h 1350031"/>
                    <a:gd name="connsiteX9" fmla="*/ 1360602 w 1830621"/>
                    <a:gd name="connsiteY9" fmla="*/ 550335 h 1350031"/>
                    <a:gd name="connsiteX10" fmla="*/ 1309327 w 1830621"/>
                    <a:gd name="connsiteY10" fmla="*/ 499060 h 1350031"/>
                    <a:gd name="connsiteX11" fmla="*/ 967496 w 1830621"/>
                    <a:gd name="connsiteY11" fmla="*/ 140137 h 1350031"/>
                    <a:gd name="connsiteX12" fmla="*/ 565843 w 1830621"/>
                    <a:gd name="connsiteY12" fmla="*/ 54679 h 1350031"/>
                    <a:gd name="connsiteX0" fmla="*/ 565843 w 1830621"/>
                    <a:gd name="connsiteY0" fmla="*/ 54679 h 1345869"/>
                    <a:gd name="connsiteX1" fmla="*/ 372624 w 1830621"/>
                    <a:gd name="connsiteY1" fmla="*/ 468211 h 1345869"/>
                    <a:gd name="connsiteX2" fmla="*/ 36004 w 1830621"/>
                    <a:gd name="connsiteY2" fmla="*/ 746888 h 1345869"/>
                    <a:gd name="connsiteX3" fmla="*/ 588647 w 1830621"/>
                    <a:gd name="connsiteY3" fmla="*/ 1260300 h 1345869"/>
                    <a:gd name="connsiteX4" fmla="*/ 1164711 w 1830621"/>
                    <a:gd name="connsiteY4" fmla="*/ 1260300 h 1345869"/>
                    <a:gd name="connsiteX5" fmla="*/ 1360602 w 1830621"/>
                    <a:gd name="connsiteY5" fmla="*/ 1037445 h 1345869"/>
                    <a:gd name="connsiteX6" fmla="*/ 1710980 w 1830621"/>
                    <a:gd name="connsiteY6" fmla="*/ 1020353 h 1345869"/>
                    <a:gd name="connsiteX7" fmla="*/ 1822075 w 1830621"/>
                    <a:gd name="connsiteY7" fmla="*/ 789617 h 1345869"/>
                    <a:gd name="connsiteX8" fmla="*/ 1753709 w 1830621"/>
                    <a:gd name="connsiteY8" fmla="*/ 558880 h 1345869"/>
                    <a:gd name="connsiteX9" fmla="*/ 1360602 w 1830621"/>
                    <a:gd name="connsiteY9" fmla="*/ 550335 h 1345869"/>
                    <a:gd name="connsiteX10" fmla="*/ 1309327 w 1830621"/>
                    <a:gd name="connsiteY10" fmla="*/ 499060 h 1345869"/>
                    <a:gd name="connsiteX11" fmla="*/ 967496 w 1830621"/>
                    <a:gd name="connsiteY11" fmla="*/ 140137 h 1345869"/>
                    <a:gd name="connsiteX12" fmla="*/ 565843 w 1830621"/>
                    <a:gd name="connsiteY12" fmla="*/ 54679 h 1345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30621" h="1345869">
                      <a:moveTo>
                        <a:pt x="565843" y="54679"/>
                      </a:moveTo>
                      <a:cubicBezTo>
                        <a:pt x="466698" y="109358"/>
                        <a:pt x="460930" y="352843"/>
                        <a:pt x="372624" y="468211"/>
                      </a:cubicBezTo>
                      <a:cubicBezTo>
                        <a:pt x="284318" y="583579"/>
                        <a:pt x="0" y="614873"/>
                        <a:pt x="36004" y="746888"/>
                      </a:cubicBezTo>
                      <a:cubicBezTo>
                        <a:pt x="72008" y="878903"/>
                        <a:pt x="400529" y="1174731"/>
                        <a:pt x="588647" y="1260300"/>
                      </a:cubicBezTo>
                      <a:cubicBezTo>
                        <a:pt x="776765" y="1345869"/>
                        <a:pt x="1036052" y="1297442"/>
                        <a:pt x="1164711" y="1260300"/>
                      </a:cubicBezTo>
                      <a:cubicBezTo>
                        <a:pt x="1293370" y="1223158"/>
                        <a:pt x="1269557" y="1077436"/>
                        <a:pt x="1360602" y="1037445"/>
                      </a:cubicBezTo>
                      <a:cubicBezTo>
                        <a:pt x="1451647" y="997454"/>
                        <a:pt x="1634068" y="1061658"/>
                        <a:pt x="1710980" y="1020353"/>
                      </a:cubicBezTo>
                      <a:cubicBezTo>
                        <a:pt x="1787892" y="979048"/>
                        <a:pt x="1814953" y="866529"/>
                        <a:pt x="1822075" y="789617"/>
                      </a:cubicBezTo>
                      <a:cubicBezTo>
                        <a:pt x="1829197" y="712705"/>
                        <a:pt x="1830621" y="598760"/>
                        <a:pt x="1753709" y="558880"/>
                      </a:cubicBezTo>
                      <a:cubicBezTo>
                        <a:pt x="1676797" y="519000"/>
                        <a:pt x="1434666" y="560305"/>
                        <a:pt x="1360602" y="550335"/>
                      </a:cubicBezTo>
                      <a:cubicBezTo>
                        <a:pt x="1286538" y="540365"/>
                        <a:pt x="1309327" y="499060"/>
                        <a:pt x="1309327" y="499060"/>
                      </a:cubicBezTo>
                      <a:cubicBezTo>
                        <a:pt x="1243809" y="430694"/>
                        <a:pt x="1085713" y="214200"/>
                        <a:pt x="967496" y="140137"/>
                      </a:cubicBezTo>
                      <a:cubicBezTo>
                        <a:pt x="849279" y="66074"/>
                        <a:pt x="664988" y="0"/>
                        <a:pt x="565843" y="5467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9CB86E"/>
                    </a:gs>
                    <a:gs pos="100000">
                      <a:srgbClr val="156B13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GB" kern="0">
                    <a:solidFill>
                      <a:sysClr val="window" lastClr="FFFFFF"/>
                    </a:solidFill>
                    <a:cs typeface="Times New Roman" pitchFamily="18" charset="0"/>
                  </a:endParaRPr>
                </a:p>
              </p:txBody>
            </p:sp>
            <p:pic>
              <p:nvPicPr>
                <p:cNvPr id="366" name="Picture 365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5008426" flipV="1">
                  <a:off x="3121922" y="1024785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67" name="Picture 366" descr="Hydrotalcite platelet1.bmp"/>
                <p:cNvPicPr>
                  <a:picLocks noChangeAspect="1"/>
                </p:cNvPicPr>
                <p:nvPr/>
              </p:nvPicPr>
              <p:blipFill>
                <a:blip r:embed="rId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9163418">
                  <a:off x="3063838" y="1304765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68" name="Picture 367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3679574">
                  <a:off x="2371714" y="1092614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69" name="Picture 368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3020633" y="764704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70" name="Picture 369" descr="Hydrotalcite platelet.bmp"/>
                <p:cNvPicPr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2372561" y="1175150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71" name="Picture 370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5587826">
                  <a:off x="2409043" y="700748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72" name="Picture 371" descr="Hydrotalcite platelet.bmp"/>
                <p:cNvPicPr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3063838" y="851114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73" name="Picture 372" descr="Hydrotalcite platelet1.bmp"/>
                <p:cNvPicPr>
                  <a:picLocks noChangeAspect="1"/>
                </p:cNvPicPr>
                <p:nvPr/>
              </p:nvPicPr>
              <p:blipFill>
                <a:blip r:embed="rId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2696597" y="548680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74" name="Picture 373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2847814" y="1369572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75" name="Picture 374" descr="Hydrotalcite platelet4.bmp"/>
                <p:cNvPicPr>
                  <a:picLocks noChangeAspect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2350959" y="872716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76" name="Picture 375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3175851">
                  <a:off x="2437178" y="1109829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77" name="Picture 376" descr="Hydrotalcite platelet1.bmp"/>
                <p:cNvPicPr>
                  <a:picLocks noChangeAspect="1"/>
                </p:cNvPicPr>
                <p:nvPr/>
              </p:nvPicPr>
              <p:blipFill>
                <a:blip r:embed="rId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20003657">
                  <a:off x="3063838" y="1211349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78" name="Picture 377" descr="Hydrotalcite platelet.bmp"/>
                <p:cNvPicPr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3517228">
                  <a:off x="2855600" y="738190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79" name="Picture 378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5587826">
                  <a:off x="3208331" y="1003182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80" name="Picture 379" descr="Hydrotalcite platelet1.bmp"/>
                <p:cNvPicPr>
                  <a:picLocks noChangeAspect="1"/>
                </p:cNvPicPr>
                <p:nvPr/>
              </p:nvPicPr>
              <p:blipFill>
                <a:blip r:embed="rId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209538">
                  <a:off x="2544648" y="1324606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81" name="Picture 380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6012174" flipV="1">
                  <a:off x="2495452" y="722350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82" name="Picture 381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3021911">
                  <a:off x="2351199" y="844774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83" name="Picture 382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2631790" y="635090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84" name="Picture 383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506490">
                  <a:off x="2706713" y="1250945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85" name="Picture 384" descr="Hydrotalcite platelet.bmp"/>
                <p:cNvPicPr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flipH="1">
                  <a:off x="3162015" y="851114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86" name="Picture 385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flipH="1">
                  <a:off x="2945991" y="1369572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87" name="Picture 386" descr="Hydrotalcite platelet1.bmp"/>
                <p:cNvPicPr>
                  <a:picLocks noChangeAspect="1"/>
                </p:cNvPicPr>
                <p:nvPr/>
              </p:nvPicPr>
              <p:blipFill>
                <a:blip r:embed="rId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596343" flipH="1">
                  <a:off x="3162015" y="1211349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88" name="Picture 387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6012174" flipH="1">
                  <a:off x="3306508" y="1003182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89" name="Picture 388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20093510" flipH="1">
                  <a:off x="2804889" y="1250945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90" name="Picture 389" descr="Hydrotalcite platelet.bmp"/>
                <p:cNvPicPr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flipV="1">
                  <a:off x="2426162" y="1261560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91" name="Picture 390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6012174" flipV="1">
                  <a:off x="2397836" y="862867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92" name="Picture 391" descr="Hydrotalcite platelet4.bmp"/>
                <p:cNvPicPr>
                  <a:picLocks noChangeAspect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flipV="1">
                  <a:off x="2339752" y="1034835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93" name="Picture 392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8424149" flipV="1">
                  <a:off x="2428927" y="1253369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94" name="Picture 393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rot="18578089" flipV="1">
                  <a:off x="2339992" y="1006893"/>
                  <a:ext cx="400050" cy="192224"/>
                </a:xfrm>
                <a:prstGeom prst="rect">
                  <a:avLst/>
                </a:prstGeom>
              </p:spPr>
            </p:pic>
            <p:pic>
              <p:nvPicPr>
                <p:cNvPr id="395" name="Picture 394" descr="Hydrotalcite platelet2.bmp"/>
                <p:cNvPicPr>
                  <a:picLocks noChangeAspect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 flipV="1">
                  <a:off x="2620583" y="721499"/>
                  <a:ext cx="400050" cy="192224"/>
                </a:xfrm>
                <a:prstGeom prst="rect">
                  <a:avLst/>
                </a:prstGeom>
              </p:spPr>
            </p:pic>
            <p:sp>
              <p:nvSpPr>
                <p:cNvPr id="396" name="Freeform 395"/>
                <p:cNvSpPr/>
                <p:nvPr/>
              </p:nvSpPr>
              <p:spPr>
                <a:xfrm>
                  <a:off x="2464399" y="626421"/>
                  <a:ext cx="887275" cy="870878"/>
                </a:xfrm>
                <a:custGeom>
                  <a:avLst/>
                  <a:gdLst>
                    <a:gd name="connsiteX0" fmla="*/ 625267 w 1890045"/>
                    <a:gd name="connsiteY0" fmla="*/ 18516 h 1364478"/>
                    <a:gd name="connsiteX1" fmla="*/ 155249 w 1890045"/>
                    <a:gd name="connsiteY1" fmla="*/ 215069 h 1364478"/>
                    <a:gd name="connsiteX2" fmla="*/ 95428 w 1890045"/>
                    <a:gd name="connsiteY2" fmla="*/ 710725 h 1364478"/>
                    <a:gd name="connsiteX3" fmla="*/ 727817 w 1890045"/>
                    <a:gd name="connsiteY3" fmla="*/ 1274747 h 1364478"/>
                    <a:gd name="connsiteX4" fmla="*/ 1479847 w 1890045"/>
                    <a:gd name="connsiteY4" fmla="*/ 1249110 h 1364478"/>
                    <a:gd name="connsiteX5" fmla="*/ 1420026 w 1890045"/>
                    <a:gd name="connsiteY5" fmla="*/ 1001282 h 1364478"/>
                    <a:gd name="connsiteX6" fmla="*/ 1770404 w 1890045"/>
                    <a:gd name="connsiteY6" fmla="*/ 984190 h 1364478"/>
                    <a:gd name="connsiteX7" fmla="*/ 1881499 w 1890045"/>
                    <a:gd name="connsiteY7" fmla="*/ 753454 h 1364478"/>
                    <a:gd name="connsiteX8" fmla="*/ 1813133 w 1890045"/>
                    <a:gd name="connsiteY8" fmla="*/ 522717 h 1364478"/>
                    <a:gd name="connsiteX9" fmla="*/ 1420026 w 1890045"/>
                    <a:gd name="connsiteY9" fmla="*/ 514172 h 1364478"/>
                    <a:gd name="connsiteX10" fmla="*/ 1368751 w 1890045"/>
                    <a:gd name="connsiteY10" fmla="*/ 462897 h 1364478"/>
                    <a:gd name="connsiteX11" fmla="*/ 1026920 w 1890045"/>
                    <a:gd name="connsiteY11" fmla="*/ 103974 h 1364478"/>
                    <a:gd name="connsiteX12" fmla="*/ 625267 w 1890045"/>
                    <a:gd name="connsiteY12" fmla="*/ 18516 h 1364478"/>
                    <a:gd name="connsiteX0" fmla="*/ 579134 w 1843912"/>
                    <a:gd name="connsiteY0" fmla="*/ 54679 h 1400641"/>
                    <a:gd name="connsiteX1" fmla="*/ 385915 w 1843912"/>
                    <a:gd name="connsiteY1" fmla="*/ 468211 h 1400641"/>
                    <a:gd name="connsiteX2" fmla="*/ 49295 w 1843912"/>
                    <a:gd name="connsiteY2" fmla="*/ 746888 h 1400641"/>
                    <a:gd name="connsiteX3" fmla="*/ 681684 w 1843912"/>
                    <a:gd name="connsiteY3" fmla="*/ 1310910 h 1400641"/>
                    <a:gd name="connsiteX4" fmla="*/ 1433714 w 1843912"/>
                    <a:gd name="connsiteY4" fmla="*/ 1285273 h 1400641"/>
                    <a:gd name="connsiteX5" fmla="*/ 1373893 w 1843912"/>
                    <a:gd name="connsiteY5" fmla="*/ 1037445 h 1400641"/>
                    <a:gd name="connsiteX6" fmla="*/ 1724271 w 1843912"/>
                    <a:gd name="connsiteY6" fmla="*/ 1020353 h 1400641"/>
                    <a:gd name="connsiteX7" fmla="*/ 1835366 w 1843912"/>
                    <a:gd name="connsiteY7" fmla="*/ 789617 h 1400641"/>
                    <a:gd name="connsiteX8" fmla="*/ 1767000 w 1843912"/>
                    <a:gd name="connsiteY8" fmla="*/ 558880 h 1400641"/>
                    <a:gd name="connsiteX9" fmla="*/ 1373893 w 1843912"/>
                    <a:gd name="connsiteY9" fmla="*/ 550335 h 1400641"/>
                    <a:gd name="connsiteX10" fmla="*/ 1322618 w 1843912"/>
                    <a:gd name="connsiteY10" fmla="*/ 499060 h 1400641"/>
                    <a:gd name="connsiteX11" fmla="*/ 980787 w 1843912"/>
                    <a:gd name="connsiteY11" fmla="*/ 140137 h 1400641"/>
                    <a:gd name="connsiteX12" fmla="*/ 579134 w 1843912"/>
                    <a:gd name="connsiteY12" fmla="*/ 54679 h 1400641"/>
                    <a:gd name="connsiteX0" fmla="*/ 565843 w 1830621"/>
                    <a:gd name="connsiteY0" fmla="*/ 54679 h 1350031"/>
                    <a:gd name="connsiteX1" fmla="*/ 372624 w 1830621"/>
                    <a:gd name="connsiteY1" fmla="*/ 468211 h 1350031"/>
                    <a:gd name="connsiteX2" fmla="*/ 36004 w 1830621"/>
                    <a:gd name="connsiteY2" fmla="*/ 746888 h 1350031"/>
                    <a:gd name="connsiteX3" fmla="*/ 588647 w 1830621"/>
                    <a:gd name="connsiteY3" fmla="*/ 1260300 h 1350031"/>
                    <a:gd name="connsiteX4" fmla="*/ 1420423 w 1830621"/>
                    <a:gd name="connsiteY4" fmla="*/ 1285273 h 1350031"/>
                    <a:gd name="connsiteX5" fmla="*/ 1360602 w 1830621"/>
                    <a:gd name="connsiteY5" fmla="*/ 1037445 h 1350031"/>
                    <a:gd name="connsiteX6" fmla="*/ 1710980 w 1830621"/>
                    <a:gd name="connsiteY6" fmla="*/ 1020353 h 1350031"/>
                    <a:gd name="connsiteX7" fmla="*/ 1822075 w 1830621"/>
                    <a:gd name="connsiteY7" fmla="*/ 789617 h 1350031"/>
                    <a:gd name="connsiteX8" fmla="*/ 1753709 w 1830621"/>
                    <a:gd name="connsiteY8" fmla="*/ 558880 h 1350031"/>
                    <a:gd name="connsiteX9" fmla="*/ 1360602 w 1830621"/>
                    <a:gd name="connsiteY9" fmla="*/ 550335 h 1350031"/>
                    <a:gd name="connsiteX10" fmla="*/ 1309327 w 1830621"/>
                    <a:gd name="connsiteY10" fmla="*/ 499060 h 1350031"/>
                    <a:gd name="connsiteX11" fmla="*/ 967496 w 1830621"/>
                    <a:gd name="connsiteY11" fmla="*/ 140137 h 1350031"/>
                    <a:gd name="connsiteX12" fmla="*/ 565843 w 1830621"/>
                    <a:gd name="connsiteY12" fmla="*/ 54679 h 1350031"/>
                    <a:gd name="connsiteX0" fmla="*/ 565843 w 1830621"/>
                    <a:gd name="connsiteY0" fmla="*/ 54679 h 1345869"/>
                    <a:gd name="connsiteX1" fmla="*/ 372624 w 1830621"/>
                    <a:gd name="connsiteY1" fmla="*/ 468211 h 1345869"/>
                    <a:gd name="connsiteX2" fmla="*/ 36004 w 1830621"/>
                    <a:gd name="connsiteY2" fmla="*/ 746888 h 1345869"/>
                    <a:gd name="connsiteX3" fmla="*/ 588647 w 1830621"/>
                    <a:gd name="connsiteY3" fmla="*/ 1260300 h 1345869"/>
                    <a:gd name="connsiteX4" fmla="*/ 1164711 w 1830621"/>
                    <a:gd name="connsiteY4" fmla="*/ 1260300 h 1345869"/>
                    <a:gd name="connsiteX5" fmla="*/ 1360602 w 1830621"/>
                    <a:gd name="connsiteY5" fmla="*/ 1037445 h 1345869"/>
                    <a:gd name="connsiteX6" fmla="*/ 1710980 w 1830621"/>
                    <a:gd name="connsiteY6" fmla="*/ 1020353 h 1345869"/>
                    <a:gd name="connsiteX7" fmla="*/ 1822075 w 1830621"/>
                    <a:gd name="connsiteY7" fmla="*/ 789617 h 1345869"/>
                    <a:gd name="connsiteX8" fmla="*/ 1753709 w 1830621"/>
                    <a:gd name="connsiteY8" fmla="*/ 558880 h 1345869"/>
                    <a:gd name="connsiteX9" fmla="*/ 1360602 w 1830621"/>
                    <a:gd name="connsiteY9" fmla="*/ 550335 h 1345869"/>
                    <a:gd name="connsiteX10" fmla="*/ 1309327 w 1830621"/>
                    <a:gd name="connsiteY10" fmla="*/ 499060 h 1345869"/>
                    <a:gd name="connsiteX11" fmla="*/ 967496 w 1830621"/>
                    <a:gd name="connsiteY11" fmla="*/ 140137 h 1345869"/>
                    <a:gd name="connsiteX12" fmla="*/ 565843 w 1830621"/>
                    <a:gd name="connsiteY12" fmla="*/ 54679 h 1345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30621" h="1345869">
                      <a:moveTo>
                        <a:pt x="565843" y="54679"/>
                      </a:moveTo>
                      <a:cubicBezTo>
                        <a:pt x="466698" y="109358"/>
                        <a:pt x="460930" y="352843"/>
                        <a:pt x="372624" y="468211"/>
                      </a:cubicBezTo>
                      <a:cubicBezTo>
                        <a:pt x="284318" y="583579"/>
                        <a:pt x="0" y="614873"/>
                        <a:pt x="36004" y="746888"/>
                      </a:cubicBezTo>
                      <a:cubicBezTo>
                        <a:pt x="72008" y="878903"/>
                        <a:pt x="400529" y="1174731"/>
                        <a:pt x="588647" y="1260300"/>
                      </a:cubicBezTo>
                      <a:cubicBezTo>
                        <a:pt x="776765" y="1345869"/>
                        <a:pt x="1036052" y="1297442"/>
                        <a:pt x="1164711" y="1260300"/>
                      </a:cubicBezTo>
                      <a:cubicBezTo>
                        <a:pt x="1293370" y="1223158"/>
                        <a:pt x="1269557" y="1077436"/>
                        <a:pt x="1360602" y="1037445"/>
                      </a:cubicBezTo>
                      <a:cubicBezTo>
                        <a:pt x="1451647" y="997454"/>
                        <a:pt x="1634068" y="1061658"/>
                        <a:pt x="1710980" y="1020353"/>
                      </a:cubicBezTo>
                      <a:cubicBezTo>
                        <a:pt x="1787892" y="979048"/>
                        <a:pt x="1814953" y="866529"/>
                        <a:pt x="1822075" y="789617"/>
                      </a:cubicBezTo>
                      <a:cubicBezTo>
                        <a:pt x="1829197" y="712705"/>
                        <a:pt x="1830621" y="598760"/>
                        <a:pt x="1753709" y="558880"/>
                      </a:cubicBezTo>
                      <a:cubicBezTo>
                        <a:pt x="1676797" y="519000"/>
                        <a:pt x="1434666" y="560305"/>
                        <a:pt x="1360602" y="550335"/>
                      </a:cubicBezTo>
                      <a:cubicBezTo>
                        <a:pt x="1286538" y="540365"/>
                        <a:pt x="1309327" y="499060"/>
                        <a:pt x="1309327" y="499060"/>
                      </a:cubicBezTo>
                      <a:cubicBezTo>
                        <a:pt x="1243809" y="430694"/>
                        <a:pt x="1085713" y="214200"/>
                        <a:pt x="967496" y="140137"/>
                      </a:cubicBezTo>
                      <a:cubicBezTo>
                        <a:pt x="849279" y="66074"/>
                        <a:pt x="664988" y="0"/>
                        <a:pt x="565843" y="54679"/>
                      </a:cubicBezTo>
                      <a:close/>
                    </a:path>
                  </a:pathLst>
                </a:custGeom>
                <a:solidFill>
                  <a:srgbClr val="FF0000">
                    <a:alpha val="18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GB" kern="0">
                    <a:solidFill>
                      <a:sysClr val="window" lastClr="FFFFFF"/>
                    </a:solidFill>
                    <a:cs typeface="Times New Roman" pitchFamily="18" charset="0"/>
                  </a:endParaRPr>
                </a:p>
              </p:txBody>
            </p:sp>
          </p:grpSp>
          <p:sp>
            <p:nvSpPr>
              <p:cNvPr id="750" name="TextBox 749"/>
              <p:cNvSpPr txBox="1"/>
              <p:nvPr/>
            </p:nvSpPr>
            <p:spPr>
              <a:xfrm>
                <a:off x="1113510" y="4175953"/>
                <a:ext cx="91242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/>
                <a:r>
                  <a:rPr lang="en-GB" sz="1000" dirty="0" smtClean="0">
                    <a:solidFill>
                      <a:srgbClr val="FFFFFF"/>
                    </a:solidFill>
                    <a:cs typeface="Times New Roman" pitchFamily="18" charset="0"/>
                  </a:rPr>
                  <a:t>Mg</a:t>
                </a:r>
                <a:r>
                  <a:rPr lang="en-GB" sz="1000" baseline="-25000" dirty="0" smtClean="0">
                    <a:solidFill>
                      <a:srgbClr val="FFFFFF"/>
                    </a:solidFill>
                    <a:cs typeface="Times New Roman" pitchFamily="18" charset="0"/>
                  </a:rPr>
                  <a:t>x</a:t>
                </a:r>
                <a:r>
                  <a:rPr lang="en-GB" sz="1000" dirty="0" smtClean="0">
                    <a:solidFill>
                      <a:srgbClr val="FFFFFF"/>
                    </a:solidFill>
                    <a:cs typeface="Times New Roman" pitchFamily="18" charset="0"/>
                  </a:rPr>
                  <a:t>Al</a:t>
                </a:r>
                <a:r>
                  <a:rPr lang="en-GB" sz="1000" baseline="-25000" dirty="0" smtClean="0">
                    <a:solidFill>
                      <a:srgbClr val="FFFFFF"/>
                    </a:solidFill>
                    <a:cs typeface="Times New Roman" pitchFamily="18" charset="0"/>
                  </a:rPr>
                  <a:t>y</a:t>
                </a:r>
                <a:r>
                  <a:rPr lang="en-GB" sz="1000" dirty="0" smtClean="0">
                    <a:solidFill>
                      <a:srgbClr val="FFFFFF"/>
                    </a:solidFill>
                    <a:cs typeface="Times New Roman" pitchFamily="18" charset="0"/>
                  </a:rPr>
                  <a:t>O</a:t>
                </a:r>
                <a:r>
                  <a:rPr lang="en-GB" sz="1000" baseline="-25000" dirty="0" smtClean="0">
                    <a:solidFill>
                      <a:srgbClr val="FFFFFF"/>
                    </a:solidFill>
                    <a:cs typeface="Times New Roman" pitchFamily="18" charset="0"/>
                  </a:rPr>
                  <a:t>x+1.5y</a:t>
                </a:r>
                <a:endParaRPr lang="en-GB" sz="1000" baseline="-25000" dirty="0">
                  <a:solidFill>
                    <a:srgbClr val="FFFFFF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765" name="Rectangle 764"/>
            <p:cNvSpPr/>
            <p:nvPr/>
          </p:nvSpPr>
          <p:spPr>
            <a:xfrm>
              <a:off x="800117" y="2827632"/>
              <a:ext cx="160934" cy="16093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srgbClr val="FFFFFF"/>
                </a:solidFill>
                <a:cs typeface="Times New Roman" pitchFamily="18" charset="0"/>
              </a:endParaRPr>
            </a:p>
          </p:txBody>
        </p:sp>
        <p:cxnSp>
          <p:nvCxnSpPr>
            <p:cNvPr id="766" name="Straight Connector 765"/>
            <p:cNvCxnSpPr/>
            <p:nvPr/>
          </p:nvCxnSpPr>
          <p:spPr>
            <a:xfrm flipH="1">
              <a:off x="516103" y="2829476"/>
              <a:ext cx="275371" cy="92349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7" name="Rounded Rectangle 766"/>
            <p:cNvSpPr/>
            <p:nvPr/>
          </p:nvSpPr>
          <p:spPr>
            <a:xfrm>
              <a:off x="488054" y="3332229"/>
              <a:ext cx="1727823" cy="1626846"/>
            </a:xfrm>
            <a:prstGeom prst="roundRect">
              <a:avLst>
                <a:gd name="adj" fmla="val 36145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srgbClr val="FFFFFF"/>
                </a:solidFill>
                <a:cs typeface="Times New Roman" pitchFamily="18" charset="0"/>
              </a:endParaRPr>
            </a:p>
          </p:txBody>
        </p:sp>
        <p:cxnSp>
          <p:nvCxnSpPr>
            <p:cNvPr id="768" name="Straight Connector 767"/>
            <p:cNvCxnSpPr/>
            <p:nvPr/>
          </p:nvCxnSpPr>
          <p:spPr>
            <a:xfrm>
              <a:off x="954286" y="2821102"/>
              <a:ext cx="981101" cy="5952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763"/>
          <p:cNvGrpSpPr/>
          <p:nvPr/>
        </p:nvGrpSpPr>
        <p:grpSpPr>
          <a:xfrm>
            <a:off x="329189" y="4659322"/>
            <a:ext cx="2152754" cy="2088188"/>
            <a:chOff x="329189" y="4678372"/>
            <a:chExt cx="2152754" cy="2088188"/>
          </a:xfrm>
        </p:grpSpPr>
        <p:pic>
          <p:nvPicPr>
            <p:cNvPr id="749" name="Picture 87" descr="Crystal structure of the layered hydrotalcite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29189" y="5019301"/>
              <a:ext cx="2143352" cy="1728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5" name="Rectangle 754"/>
            <p:cNvSpPr/>
            <p:nvPr/>
          </p:nvSpPr>
          <p:spPr>
            <a:xfrm>
              <a:off x="1421440" y="4684902"/>
              <a:ext cx="160934" cy="16093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srgbClr val="FFFFFF"/>
                </a:solidFill>
                <a:cs typeface="Times New Roman" pitchFamily="18" charset="0"/>
              </a:endParaRPr>
            </a:p>
          </p:txBody>
        </p:sp>
        <p:cxnSp>
          <p:nvCxnSpPr>
            <p:cNvPr id="757" name="Straight Connector 756"/>
            <p:cNvCxnSpPr/>
            <p:nvPr/>
          </p:nvCxnSpPr>
          <p:spPr>
            <a:xfrm flipH="1">
              <a:off x="453543" y="4681136"/>
              <a:ext cx="959254" cy="3241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8" name="Rectangle 757"/>
            <p:cNvSpPr/>
            <p:nvPr/>
          </p:nvSpPr>
          <p:spPr>
            <a:xfrm>
              <a:off x="452323" y="5009692"/>
              <a:ext cx="2027530" cy="175686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srgbClr val="FFFFFF"/>
                </a:solidFill>
                <a:cs typeface="Times New Roman" pitchFamily="18" charset="0"/>
              </a:endParaRPr>
            </a:p>
          </p:txBody>
        </p:sp>
        <p:cxnSp>
          <p:nvCxnSpPr>
            <p:cNvPr id="762" name="Straight Connector 761"/>
            <p:cNvCxnSpPr/>
            <p:nvPr/>
          </p:nvCxnSpPr>
          <p:spPr>
            <a:xfrm>
              <a:off x="1575609" y="4678372"/>
              <a:ext cx="906334" cy="3357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4" name="Text Box 50"/>
          <p:cNvSpPr txBox="1">
            <a:spLocks noChangeArrowheads="1"/>
          </p:cNvSpPr>
          <p:nvPr/>
        </p:nvSpPr>
        <p:spPr bwMode="auto">
          <a:xfrm>
            <a:off x="5639751" y="5349931"/>
            <a:ext cx="3395471" cy="919206"/>
          </a:xfrm>
          <a:prstGeom prst="roundRect">
            <a:avLst/>
          </a:prstGeom>
          <a:solidFill>
            <a:srgbClr val="3333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45633" rIns="0" bIns="45633" rtlCol="0" anchor="ctr" anchorCtr="0">
            <a:sp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Macropores enhance bulky</a:t>
            </a:r>
          </a:p>
          <a:p>
            <a:r>
              <a:rPr lang="en-GB" dirty="0"/>
              <a:t>bio-oil transformation</a:t>
            </a:r>
          </a:p>
        </p:txBody>
      </p:sp>
      <p:cxnSp>
        <p:nvCxnSpPr>
          <p:cNvPr id="251" name="Straight Connector 250"/>
          <p:cNvCxnSpPr/>
          <p:nvPr/>
        </p:nvCxnSpPr>
        <p:spPr>
          <a:xfrm>
            <a:off x="2628900" y="1181100"/>
            <a:ext cx="0" cy="549592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/>
          <p:cNvSpPr txBox="1"/>
          <p:nvPr/>
        </p:nvSpPr>
        <p:spPr>
          <a:xfrm>
            <a:off x="3142414" y="6381832"/>
            <a:ext cx="2149435" cy="257369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36000" rIns="0" bIns="36000">
            <a:spAutoFit/>
          </a:bodyPr>
          <a:lstStyle/>
          <a:p>
            <a:pPr algn="ctr" defTabSz="914400" eaLnBrk="0" hangingPunct="0"/>
            <a:r>
              <a:rPr lang="en-GB" sz="1200" i="1" dirty="0" smtClean="0">
                <a:solidFill>
                  <a:srgbClr val="FFFFFF"/>
                </a:solidFill>
                <a:cs typeface="Times New Roman" pitchFamily="18" charset="0"/>
              </a:rPr>
              <a:t>Energy </a:t>
            </a:r>
            <a:r>
              <a:rPr lang="en-GB" sz="1200" i="1" dirty="0" err="1" smtClean="0">
                <a:solidFill>
                  <a:srgbClr val="FFFFFF"/>
                </a:solidFill>
                <a:cs typeface="Times New Roman" pitchFamily="18" charset="0"/>
              </a:rPr>
              <a:t>Env</a:t>
            </a:r>
            <a:r>
              <a:rPr lang="en-GB" sz="1200" i="1" dirty="0" smtClean="0">
                <a:solidFill>
                  <a:srgbClr val="FFFFFF"/>
                </a:solidFill>
                <a:cs typeface="Times New Roman" pitchFamily="18" charset="0"/>
              </a:rPr>
              <a:t>. Sci. </a:t>
            </a:r>
            <a:r>
              <a:rPr lang="en-GB" sz="1200" b="1" dirty="0" smtClean="0">
                <a:solidFill>
                  <a:srgbClr val="FFFFFF"/>
                </a:solidFill>
                <a:cs typeface="Times New Roman" pitchFamily="18" charset="0"/>
              </a:rPr>
              <a:t>2012</a:t>
            </a:r>
            <a:r>
              <a:rPr lang="en-GB" sz="1200" dirty="0" smtClean="0">
                <a:solidFill>
                  <a:srgbClr val="FFFFFF"/>
                </a:solidFill>
                <a:cs typeface="Times New Roman" pitchFamily="18" charset="0"/>
              </a:rPr>
              <a:t>, </a:t>
            </a:r>
            <a:r>
              <a:rPr lang="en-GB" sz="1200" i="1" dirty="0" smtClean="0">
                <a:solidFill>
                  <a:srgbClr val="FFFFFF"/>
                </a:solidFill>
                <a:cs typeface="Times New Roman" pitchFamily="18" charset="0"/>
              </a:rPr>
              <a:t>5</a:t>
            </a:r>
            <a:r>
              <a:rPr lang="en-GB" sz="1200" dirty="0" smtClean="0">
                <a:solidFill>
                  <a:srgbClr val="FFFFFF"/>
                </a:solidFill>
                <a:cs typeface="Times New Roman" pitchFamily="18" charset="0"/>
              </a:rPr>
              <a:t>, 6145</a:t>
            </a:r>
          </a:p>
        </p:txBody>
      </p:sp>
      <p:sp>
        <p:nvSpPr>
          <p:cNvPr id="26" name="Title 25"/>
          <p:cNvSpPr>
            <a:spLocks noGrp="1"/>
          </p:cNvSpPr>
          <p:nvPr>
            <p:ph type="title"/>
          </p:nvPr>
        </p:nvSpPr>
        <p:spPr>
          <a:xfrm>
            <a:off x="128588" y="71636"/>
            <a:ext cx="4481923" cy="615553"/>
          </a:xfrm>
        </p:spPr>
        <p:txBody>
          <a:bodyPr/>
          <a:lstStyle/>
          <a:p>
            <a:r>
              <a:rPr lang="en-GB" dirty="0"/>
              <a:t>Hierarchical Solid Bases</a:t>
            </a:r>
          </a:p>
        </p:txBody>
      </p:sp>
    </p:spTree>
    <p:extLst>
      <p:ext uri="{BB962C8B-B14F-4D97-AF65-F5344CB8AC3E}">
        <p14:creationId xmlns:p14="http://schemas.microsoft.com/office/powerpoint/2010/main" val="218958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" grpId="0" animBg="1"/>
      <p:bldP spid="2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4385743" cy="615553"/>
          </a:xfrm>
        </p:spPr>
        <p:txBody>
          <a:bodyPr/>
          <a:lstStyle/>
          <a:p>
            <a:r>
              <a:rPr lang="en-GB" dirty="0" smtClean="0"/>
              <a:t>Thin Film </a:t>
            </a:r>
            <a:r>
              <a:rPr lang="en-GB" dirty="0" err="1" smtClean="0"/>
              <a:t>Hydrotalcites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8A321-BDBE-430A-B0CE-17E4E44571A0}" type="slidenum">
              <a:rPr lang="en-GB" smtClean="0">
                <a:solidFill>
                  <a:srgbClr val="000000"/>
                </a:solidFill>
              </a:rPr>
              <a:pPr/>
              <a:t>13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090" y="776898"/>
            <a:ext cx="3449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Clr>
                <a:srgbClr val="FF0000"/>
              </a:buClr>
              <a:buFont typeface="Arial" panose="020B0604020202020204" pitchFamily="34" charset="0"/>
              <a:buChar char="•"/>
              <a:defRPr sz="2000"/>
            </a:lvl1pPr>
          </a:lstStyle>
          <a:p>
            <a:r>
              <a:rPr lang="en-GB" dirty="0" smtClean="0">
                <a:solidFill>
                  <a:srgbClr val="000000"/>
                </a:solidFill>
                <a:latin typeface="Times New Roman"/>
              </a:rPr>
              <a:t>Can we generate high area HT thin films to further improve mass transport ?</a:t>
            </a:r>
          </a:p>
        </p:txBody>
      </p:sp>
      <p:sp>
        <p:nvSpPr>
          <p:cNvPr id="5" name="Rectangle 4"/>
          <p:cNvSpPr/>
          <p:nvPr/>
        </p:nvSpPr>
        <p:spPr>
          <a:xfrm>
            <a:off x="5600730" y="1047844"/>
            <a:ext cx="2060372" cy="257315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35973" tIns="35973" rIns="35973" bIns="35973">
            <a:spAutoFit/>
          </a:bodyPr>
          <a:lstStyle/>
          <a:p>
            <a:pPr algn="ctr" eaLnBrk="0" hangingPunct="0"/>
            <a:r>
              <a:rPr lang="en-GB" sz="1200" i="1" dirty="0">
                <a:solidFill>
                  <a:srgbClr val="FFFFFF"/>
                </a:solidFill>
                <a:cs typeface="Times New Roman" pitchFamily="18" charset="0"/>
              </a:rPr>
              <a:t>Green </a:t>
            </a:r>
            <a:r>
              <a:rPr lang="en-GB" sz="1200" i="1" dirty="0" smtClean="0">
                <a:solidFill>
                  <a:srgbClr val="FFFFFF"/>
                </a:solidFill>
                <a:cs typeface="Times New Roman" pitchFamily="18" charset="0"/>
              </a:rPr>
              <a:t>Chem. </a:t>
            </a:r>
            <a:r>
              <a:rPr lang="en-GB" sz="1200" b="1" dirty="0">
                <a:solidFill>
                  <a:srgbClr val="FFFFFF"/>
                </a:solidFill>
                <a:cs typeface="Times New Roman" pitchFamily="18" charset="0"/>
              </a:rPr>
              <a:t>2015</a:t>
            </a:r>
            <a:r>
              <a:rPr lang="en-GB" sz="1200" dirty="0">
                <a:solidFill>
                  <a:srgbClr val="FFFFFF"/>
                </a:solidFill>
                <a:cs typeface="Times New Roman" pitchFamily="18" charset="0"/>
              </a:rPr>
              <a:t>, </a:t>
            </a:r>
            <a:r>
              <a:rPr lang="en-GB" sz="1200" i="1" dirty="0">
                <a:solidFill>
                  <a:srgbClr val="FFFFFF"/>
                </a:solidFill>
                <a:cs typeface="Times New Roman" pitchFamily="18" charset="0"/>
              </a:rPr>
              <a:t>17</a:t>
            </a:r>
            <a:r>
              <a:rPr lang="en-GB" sz="1200" dirty="0">
                <a:solidFill>
                  <a:srgbClr val="FFFFFF"/>
                </a:solidFill>
                <a:cs typeface="Times New Roman" pitchFamily="18" charset="0"/>
              </a:rPr>
              <a:t>, 2398</a:t>
            </a:r>
          </a:p>
        </p:txBody>
      </p:sp>
      <p:pic>
        <p:nvPicPr>
          <p:cNvPr id="807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90" y="3068960"/>
            <a:ext cx="4961966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4090" y="2433082"/>
            <a:ext cx="3449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Clr>
                <a:srgbClr val="FF0000"/>
              </a:buClr>
              <a:buFont typeface="Arial" panose="020B0604020202020204" pitchFamily="34" charset="0"/>
              <a:buChar char="•"/>
              <a:defRPr sz="2000"/>
            </a:lvl1pPr>
          </a:lstStyle>
          <a:p>
            <a:r>
              <a:rPr lang="en-GB" dirty="0" smtClean="0">
                <a:solidFill>
                  <a:srgbClr val="000000"/>
                </a:solidFill>
                <a:latin typeface="Times New Roman"/>
              </a:rPr>
              <a:t>XRD </a:t>
            </a:r>
            <a:r>
              <a:rPr lang="en-GB" dirty="0">
                <a:solidFill>
                  <a:srgbClr val="000000"/>
                </a:solidFill>
                <a:latin typeface="Times New Roman"/>
              </a:rPr>
              <a:t>confirms formation of </a:t>
            </a:r>
            <a:r>
              <a:rPr lang="en-GB" dirty="0" smtClean="0">
                <a:solidFill>
                  <a:srgbClr val="000000"/>
                </a:solidFill>
                <a:latin typeface="Times New Roman"/>
              </a:rPr>
              <a:t>Mg</a:t>
            </a:r>
            <a:r>
              <a:rPr lang="en-GB" baseline="-25000" dirty="0" smtClean="0">
                <a:solidFill>
                  <a:srgbClr val="000000"/>
                </a:solidFill>
                <a:latin typeface="Times New Roman"/>
              </a:rPr>
              <a:t>2</a:t>
            </a:r>
            <a:r>
              <a:rPr lang="en-GB" dirty="0" smtClean="0">
                <a:solidFill>
                  <a:srgbClr val="000000"/>
                </a:solidFill>
                <a:latin typeface="Times New Roman"/>
              </a:rPr>
              <a:t>Al HT phase.</a:t>
            </a:r>
            <a:endParaRPr lang="en-GB" baseline="-25000" dirty="0" smtClean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59885" y="6090032"/>
            <a:ext cx="8496237" cy="510584"/>
          </a:xfrm>
          <a:prstGeom prst="roundRect">
            <a:avLst/>
          </a:prstGeom>
          <a:solidFill>
            <a:srgbClr val="0000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45633" rIns="0" bIns="45633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Enhanced base site accessibility and TOF for TAG transesterification</a:t>
            </a: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7821081"/>
              </p:ext>
            </p:extLst>
          </p:nvPr>
        </p:nvGraphicFramePr>
        <p:xfrm>
          <a:off x="4635706" y="2708919"/>
          <a:ext cx="4256774" cy="3435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3419133" y="868611"/>
            <a:ext cx="5316407" cy="2103076"/>
            <a:chOff x="2016734" y="1879531"/>
            <a:chExt cx="4016759" cy="1588958"/>
          </a:xfrm>
        </p:grpSpPr>
        <p:pic>
          <p:nvPicPr>
            <p:cNvPr id="15" name="Picture 3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25" t="780" r="625" b="780"/>
            <a:stretch>
              <a:fillRect/>
            </a:stretch>
          </p:blipFill>
          <p:spPr bwMode="auto">
            <a:xfrm rot="458967">
              <a:off x="4231935" y="2378431"/>
              <a:ext cx="841376" cy="67230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6" name="Group 15"/>
            <p:cNvGrpSpPr/>
            <p:nvPr/>
          </p:nvGrpSpPr>
          <p:grpSpPr>
            <a:xfrm>
              <a:off x="4237395" y="2288431"/>
              <a:ext cx="180000" cy="748056"/>
              <a:chOff x="3520728" y="4468032"/>
              <a:chExt cx="180000" cy="748056"/>
            </a:xfrm>
          </p:grpSpPr>
          <p:sp>
            <p:nvSpPr>
              <p:cNvPr id="39" name="Right Arrow 38"/>
              <p:cNvSpPr/>
              <p:nvPr/>
            </p:nvSpPr>
            <p:spPr>
              <a:xfrm rot="8100000">
                <a:off x="3520728" y="5126088"/>
                <a:ext cx="180000" cy="90000"/>
              </a:xfrm>
              <a:prstGeom prst="rightArrow">
                <a:avLst/>
              </a:prstGeom>
              <a:solidFill>
                <a:srgbClr val="00CC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GB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Right Arrow 39"/>
              <p:cNvSpPr/>
              <p:nvPr/>
            </p:nvSpPr>
            <p:spPr>
              <a:xfrm rot="13500000">
                <a:off x="3520728" y="4513032"/>
                <a:ext cx="180000" cy="90000"/>
              </a:xfrm>
              <a:prstGeom prst="rightArrow">
                <a:avLst/>
              </a:prstGeom>
              <a:solidFill>
                <a:srgbClr val="00CC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GB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 flipH="1">
              <a:off x="4789118" y="2288431"/>
              <a:ext cx="180000" cy="748056"/>
              <a:chOff x="3673128" y="4620432"/>
              <a:chExt cx="180000" cy="748056"/>
            </a:xfrm>
          </p:grpSpPr>
          <p:sp>
            <p:nvSpPr>
              <p:cNvPr id="37" name="Right Arrow 36"/>
              <p:cNvSpPr/>
              <p:nvPr/>
            </p:nvSpPr>
            <p:spPr>
              <a:xfrm rot="8100000">
                <a:off x="3673128" y="5278488"/>
                <a:ext cx="180000" cy="90000"/>
              </a:xfrm>
              <a:prstGeom prst="rightArrow">
                <a:avLst/>
              </a:prstGeom>
              <a:solidFill>
                <a:srgbClr val="00CC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GB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ight Arrow 37"/>
              <p:cNvSpPr/>
              <p:nvPr/>
            </p:nvSpPr>
            <p:spPr>
              <a:xfrm rot="13500000">
                <a:off x="3673128" y="4665432"/>
                <a:ext cx="180000" cy="90000"/>
              </a:xfrm>
              <a:prstGeom prst="rightArrow">
                <a:avLst/>
              </a:prstGeom>
              <a:solidFill>
                <a:srgbClr val="00CC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GB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4224807" y="2282626"/>
              <a:ext cx="720000" cy="756000"/>
            </a:xfrm>
            <a:prstGeom prst="ellipse">
              <a:avLst/>
            </a:prstGeom>
            <a:blipFill dpi="0" rotWithShape="1">
              <a:blip r:embed="rId5">
                <a:alphaModFix amt="51000"/>
              </a:blip>
              <a:srcRect/>
              <a:tile tx="0" ty="0" sx="100000" sy="100000" flip="none" algn="tl"/>
            </a:blip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4407045" y="2459901"/>
              <a:ext cx="396000" cy="396000"/>
            </a:xfrm>
            <a:prstGeom prst="ellipse">
              <a:avLst/>
            </a:prstGeom>
            <a:noFill/>
            <a:ln w="19050" cap="flat" cmpd="sng" algn="ctr">
              <a:solidFill>
                <a:srgbClr val="385D9E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2018146" y="1879531"/>
              <a:ext cx="2355738" cy="1588958"/>
              <a:chOff x="1063923" y="3989815"/>
              <a:chExt cx="2522914" cy="1701722"/>
            </a:xfrm>
          </p:grpSpPr>
          <p:sp>
            <p:nvSpPr>
              <p:cNvPr id="31" name="Right Arrow 30"/>
              <p:cNvSpPr/>
              <p:nvPr/>
            </p:nvSpPr>
            <p:spPr>
              <a:xfrm>
                <a:off x="2977123" y="4732676"/>
                <a:ext cx="609714" cy="216000"/>
              </a:xfrm>
              <a:prstGeom prst="rightArrow">
                <a:avLst/>
              </a:prstGeom>
              <a:solidFill>
                <a:srgbClr val="00CC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GB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lowchart: Magnetic Disk 31"/>
              <p:cNvSpPr/>
              <p:nvPr/>
            </p:nvSpPr>
            <p:spPr>
              <a:xfrm rot="16200000">
                <a:off x="2802419" y="4452300"/>
                <a:ext cx="324000" cy="776753"/>
              </a:xfrm>
              <a:prstGeom prst="flowChartMagneticDisk">
                <a:avLst/>
              </a:prstGeom>
              <a:solidFill>
                <a:schemeClr val="bg1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GB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1063923" y="3989815"/>
                <a:ext cx="1770837" cy="1701722"/>
                <a:chOff x="1051223" y="4161265"/>
                <a:chExt cx="1770837" cy="1701722"/>
              </a:xfrm>
            </p:grpSpPr>
            <p:sp>
              <p:nvSpPr>
                <p:cNvPr id="34" name="Chord 33"/>
                <p:cNvSpPr/>
                <p:nvPr/>
              </p:nvSpPr>
              <p:spPr>
                <a:xfrm rot="12171268">
                  <a:off x="1138703" y="4161265"/>
                  <a:ext cx="1683357" cy="1701722"/>
                </a:xfrm>
                <a:prstGeom prst="chord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cene3d>
                  <a:camera prst="orthographicFront">
                    <a:rot lat="0" lon="0" rev="21594000"/>
                  </a:camera>
                  <a:lightRig rig="soft" dir="t"/>
                </a:scene3d>
                <a:sp3d>
                  <a:bevelT/>
                  <a:bevelB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GB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 rot="10800000">
                  <a:off x="1370933" y="4193173"/>
                  <a:ext cx="791402" cy="1648443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GB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 rot="10800000">
                  <a:off x="1051223" y="4196584"/>
                  <a:ext cx="1203867" cy="1628499"/>
                </a:xfrm>
                <a:prstGeom prst="ellipse">
                  <a:avLst/>
                </a:prstGeom>
                <a:noFill/>
                <a:scene3d>
                  <a:camera prst="orthographicFront">
                    <a:rot lat="0" lon="18599983" rev="0"/>
                  </a:camera>
                  <a:lightRig rig="twoPt" dir="t"/>
                </a:scene3d>
                <a:sp3d prstMaterial="dkEdge">
                  <a:bevelT w="177800" h="203200" prst="convex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GB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1" name="TextBox 20"/>
            <p:cNvSpPr txBox="1"/>
            <p:nvPr/>
          </p:nvSpPr>
          <p:spPr>
            <a:xfrm>
              <a:off x="3042335" y="2523149"/>
              <a:ext cx="612037" cy="30805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 defTabSz="914400"/>
              <a:r>
                <a:rPr lang="en-GB" sz="1200" dirty="0" smtClean="0">
                  <a:solidFill>
                    <a:srgbClr val="FFFFFF"/>
                  </a:solidFill>
                  <a:cs typeface="Arial" pitchFamily="34" charset="0"/>
                </a:rPr>
                <a:t>Silica</a:t>
              </a:r>
            </a:p>
            <a:p>
              <a:pPr algn="ctr" defTabSz="914400"/>
              <a:r>
                <a:rPr lang="en-GB" sz="1200" dirty="0" err="1">
                  <a:solidFill>
                    <a:srgbClr val="FFFFFF"/>
                  </a:solidFill>
                  <a:cs typeface="Arial" pitchFamily="34" charset="0"/>
                </a:rPr>
                <a:t>M</a:t>
              </a:r>
              <a:r>
                <a:rPr lang="en-GB" sz="1200" dirty="0" err="1" smtClean="0">
                  <a:solidFill>
                    <a:srgbClr val="FFFFFF"/>
                  </a:solidFill>
                  <a:cs typeface="Arial" pitchFamily="34" charset="0"/>
                </a:rPr>
                <a:t>acropore</a:t>
              </a:r>
              <a:endParaRPr lang="en-GB" sz="120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5540001" y="2692974"/>
              <a:ext cx="345025" cy="203263"/>
            </a:xfrm>
            <a:prstGeom prst="ellipse">
              <a:avLst/>
            </a:prstGeom>
            <a:noFill/>
            <a:ln w="19050" cap="flat" cmpd="sng" algn="ctr">
              <a:solidFill>
                <a:srgbClr val="385D9E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64919" y="1993309"/>
              <a:ext cx="629151" cy="30805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 defTabSz="914400"/>
              <a:r>
                <a:rPr lang="en-GB" sz="1200" dirty="0" smtClean="0">
                  <a:solidFill>
                    <a:srgbClr val="000000"/>
                  </a:solidFill>
                  <a:cs typeface="Arial" pitchFamily="34" charset="0"/>
                </a:rPr>
                <a:t>SBA-15</a:t>
              </a:r>
            </a:p>
            <a:p>
              <a:pPr algn="ctr" defTabSz="914400"/>
              <a:r>
                <a:rPr lang="en-GB" sz="1200" dirty="0" smtClean="0">
                  <a:solidFill>
                    <a:srgbClr val="000000"/>
                  </a:solidFill>
                  <a:cs typeface="Arial" pitchFamily="34" charset="0"/>
                </a:rPr>
                <a:t>Mesopores</a:t>
              </a:r>
              <a:endParaRPr lang="en-GB" sz="12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28579" y="2336410"/>
              <a:ext cx="1004914" cy="856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5" name="TextBox 24"/>
            <p:cNvSpPr txBox="1"/>
            <p:nvPr/>
          </p:nvSpPr>
          <p:spPr>
            <a:xfrm>
              <a:off x="5221206" y="3189436"/>
              <a:ext cx="663378" cy="1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/>
              <a:r>
                <a:rPr lang="en-GB" sz="1200" dirty="0" err="1" smtClean="0">
                  <a:solidFill>
                    <a:srgbClr val="000000"/>
                  </a:solidFill>
                  <a:cs typeface="Arial" pitchFamily="34" charset="0"/>
                </a:rPr>
                <a:t>Hydrotalcite</a:t>
              </a:r>
              <a:endParaRPr lang="en-GB" sz="1200" dirty="0" smtClean="0">
                <a:solidFill>
                  <a:srgbClr val="000000"/>
                </a:solidFill>
                <a:cs typeface="Arial" pitchFamily="34" charset="0"/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5679494" y="2281154"/>
              <a:ext cx="0" cy="25200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 flipV="1">
              <a:off x="5431985" y="3128335"/>
              <a:ext cx="125145" cy="101449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9" idx="4"/>
            </p:cNvCxnSpPr>
            <p:nvPr/>
          </p:nvCxnSpPr>
          <p:spPr>
            <a:xfrm>
              <a:off x="4605045" y="2855901"/>
              <a:ext cx="687035" cy="306237"/>
            </a:xfrm>
            <a:prstGeom prst="line">
              <a:avLst/>
            </a:prstGeom>
            <a:ln w="12700">
              <a:solidFill>
                <a:srgbClr val="385D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9" idx="0"/>
            </p:cNvCxnSpPr>
            <p:nvPr/>
          </p:nvCxnSpPr>
          <p:spPr>
            <a:xfrm flipV="1">
              <a:off x="4605045" y="2338376"/>
              <a:ext cx="687035" cy="121525"/>
            </a:xfrm>
            <a:prstGeom prst="line">
              <a:avLst/>
            </a:prstGeom>
            <a:ln w="12700">
              <a:solidFill>
                <a:srgbClr val="385D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 descr="TAG caprylate.bmp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3573" r="24628"/>
            <a:stretch>
              <a:fillRect/>
            </a:stretch>
          </p:blipFill>
          <p:spPr>
            <a:xfrm flipH="1">
              <a:off x="2016734" y="2303427"/>
              <a:ext cx="1028135" cy="78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548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Graphic spid="1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5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2" y="1559620"/>
            <a:ext cx="4295775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2" tIns="45633" rIns="91262" bIns="45633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AC6268-FF74-46B5-8BBB-BF6FA7913513}" type="slidenum">
              <a:rPr lang="en-GB" smtClean="0"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Chart 13"/>
          <p:cNvGraphicFramePr/>
          <p:nvPr/>
        </p:nvGraphicFramePr>
        <p:xfrm>
          <a:off x="4573191" y="1556792"/>
          <a:ext cx="4287981" cy="3835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-17669" y="1717852"/>
            <a:ext cx="2573029" cy="4807492"/>
            <a:chOff x="-29483" y="1686480"/>
            <a:chExt cx="2606881" cy="4870742"/>
          </a:xfrm>
        </p:grpSpPr>
        <p:pic>
          <p:nvPicPr>
            <p:cNvPr id="707593" name="Picture 9" descr="http://pig.ncl.ac.uk/PIG/Adam/OBR/OBR.png"/>
            <p:cNvPicPr>
              <a:picLocks noChangeAspect="1" noChangeArrowheads="1"/>
            </p:cNvPicPr>
            <p:nvPr/>
          </p:nvPicPr>
          <p:blipFill>
            <a:blip r:embed="rId4" cstate="print"/>
            <a:srcRect b="50483"/>
            <a:stretch>
              <a:fillRect/>
            </a:stretch>
          </p:blipFill>
          <p:spPr bwMode="auto">
            <a:xfrm rot="16200000">
              <a:off x="-1272100" y="3618972"/>
              <a:ext cx="4536504" cy="913201"/>
            </a:xfrm>
            <a:prstGeom prst="rect">
              <a:avLst/>
            </a:prstGeom>
            <a:noFill/>
          </p:spPr>
        </p:pic>
        <p:sp>
          <p:nvSpPr>
            <p:cNvPr id="19" name="Rectangle 18"/>
            <p:cNvSpPr/>
            <p:nvPr/>
          </p:nvSpPr>
          <p:spPr bwMode="auto">
            <a:xfrm>
              <a:off x="1386396" y="5229200"/>
              <a:ext cx="360040" cy="10801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200">
                <a:latin typeface="Times New Roman" pitchFamily="18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467544" y="4984298"/>
              <a:ext cx="360040" cy="79208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200">
                <a:latin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-29483" y="5454066"/>
              <a:ext cx="936104" cy="592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rgbClr val="0000CC"/>
                  </a:solidFill>
                </a:rPr>
                <a:t>Net flow in</a:t>
              </a:r>
              <a:endParaRPr lang="en-GB" sz="1600" dirty="0">
                <a:solidFill>
                  <a:srgbClr val="0000CC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683568" y="4005064"/>
              <a:ext cx="360040" cy="79208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200">
                <a:latin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4886" y="3861048"/>
              <a:ext cx="9361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rgbClr val="0000CC"/>
                  </a:solidFill>
                </a:rPr>
                <a:t>Baffled</a:t>
              </a:r>
            </a:p>
            <a:p>
              <a:pPr algn="ctr"/>
              <a:r>
                <a:rPr lang="en-GB" dirty="0" smtClean="0">
                  <a:solidFill>
                    <a:srgbClr val="0000CC"/>
                  </a:solidFill>
                </a:rPr>
                <a:t>tube</a:t>
              </a:r>
              <a:endParaRPr lang="en-GB" dirty="0">
                <a:solidFill>
                  <a:srgbClr val="0000CC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69286" y="1686480"/>
              <a:ext cx="1008112" cy="592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smtClean="0">
                  <a:solidFill>
                    <a:srgbClr val="0000CC"/>
                  </a:solidFill>
                </a:rPr>
                <a:t>Net </a:t>
              </a:r>
            </a:p>
            <a:p>
              <a:pPr algn="ctr"/>
              <a:r>
                <a:rPr lang="en-GB" sz="1600" dirty="0" smtClean="0">
                  <a:solidFill>
                    <a:srgbClr val="0000CC"/>
                  </a:solidFill>
                </a:rPr>
                <a:t>flow out</a:t>
              </a:r>
              <a:endParaRPr lang="en-GB" sz="1600" dirty="0">
                <a:solidFill>
                  <a:srgbClr val="0000CC"/>
                </a:solidFill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 bwMode="auto">
            <a:xfrm>
              <a:off x="1492908" y="1954336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8" name="Straight Arrow Connector 27"/>
            <p:cNvCxnSpPr/>
            <p:nvPr/>
          </p:nvCxnSpPr>
          <p:spPr bwMode="auto">
            <a:xfrm rot="16200000">
              <a:off x="1295636" y="5985284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>
              <a:off x="827584" y="6187890"/>
              <a:ext cx="1197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Oscillation</a:t>
              </a:r>
              <a:endParaRPr lang="en-GB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072596" y="4041005"/>
            <a:ext cx="2203260" cy="1847895"/>
            <a:chOff x="1043608" y="2924944"/>
            <a:chExt cx="2232248" cy="1872208"/>
          </a:xfrm>
        </p:grpSpPr>
        <p:pic>
          <p:nvPicPr>
            <p:cNvPr id="707595" name="Picture 11" descr="http://upload.wikimedia.org/wikipedia/en/e/ed/Mixing_in_an_oscillatory_baffled_reactor_%28diagram%29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19672" y="2924944"/>
              <a:ext cx="1656184" cy="18718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</p:pic>
        <p:sp>
          <p:nvSpPr>
            <p:cNvPr id="30" name="Oval 29"/>
            <p:cNvSpPr/>
            <p:nvPr/>
          </p:nvSpPr>
          <p:spPr bwMode="auto">
            <a:xfrm>
              <a:off x="1043608" y="3933056"/>
              <a:ext cx="360040" cy="36004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200">
                <a:latin typeface="Times New Roman" pitchFamily="18" charset="0"/>
              </a:endParaRPr>
            </a:p>
          </p:txBody>
        </p:sp>
        <p:cxnSp>
          <p:nvCxnSpPr>
            <p:cNvPr id="32" name="Straight Connector 31"/>
            <p:cNvCxnSpPr>
              <a:stCxn id="30" idx="0"/>
            </p:cNvCxnSpPr>
            <p:nvPr/>
          </p:nvCxnSpPr>
          <p:spPr bwMode="auto">
            <a:xfrm flipV="1">
              <a:off x="1223628" y="2924944"/>
              <a:ext cx="396044" cy="100811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>
              <a:stCxn id="30" idx="4"/>
            </p:cNvCxnSpPr>
            <p:nvPr/>
          </p:nvCxnSpPr>
          <p:spPr bwMode="auto">
            <a:xfrm>
              <a:off x="1223628" y="4293096"/>
              <a:ext cx="396044" cy="50405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2370610" y="1882665"/>
            <a:ext cx="2345406" cy="1992239"/>
            <a:chOff x="899592" y="3645025"/>
            <a:chExt cx="2976162" cy="2450973"/>
          </a:xfrm>
        </p:grpSpPr>
        <p:pic>
          <p:nvPicPr>
            <p:cNvPr id="37" name="Picture 36" descr="C:\Users\a9906963\AppData\Local\Microsoft\Windows\Temporary Internet Files\Content.Word\DSC01002.jpg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9" r="6667"/>
            <a:stretch/>
          </p:blipFill>
          <p:spPr bwMode="auto">
            <a:xfrm>
              <a:off x="2558058" y="3996319"/>
              <a:ext cx="810883" cy="188782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38" name="Picture 37" descr="C:\Users\a9906963\AppData\Local\Microsoft\Windows\Temporary Internet Files\Content.Word\DSC01055.jpg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243584" y="3997256"/>
              <a:ext cx="809625" cy="18859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" name="Text Box 14"/>
            <p:cNvSpPr txBox="1">
              <a:spLocks/>
            </p:cNvSpPr>
            <p:nvPr/>
          </p:nvSpPr>
          <p:spPr bwMode="auto">
            <a:xfrm>
              <a:off x="899592" y="3647727"/>
              <a:ext cx="1477962" cy="2448271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u="sng" dirty="0">
                  <a:latin typeface="Times New Roman" pitchFamily="18" charset="0"/>
                  <a:cs typeface="Arial" pitchFamily="34" charset="0"/>
                </a:rPr>
                <a:t>No Oscillation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latin typeface="Times New Roman" pitchFamily="18" charset="0"/>
                  <a:cs typeface="Arial" pitchFamily="34" charset="0"/>
                </a:rPr>
                <a:t>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  <a:sym typeface="Symbol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dirty="0">
                  <a:solidFill>
                    <a:srgbClr val="FF0000"/>
                  </a:solidFill>
                  <a:latin typeface="Times New Roman" pitchFamily="18" charset="0"/>
                  <a:cs typeface="Arial" pitchFamily="34" charset="0"/>
                </a:rPr>
                <a:t>Sedimentation</a:t>
              </a:r>
              <a:endPara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16"/>
            <p:cNvSpPr txBox="1">
              <a:spLocks/>
            </p:cNvSpPr>
            <p:nvPr/>
          </p:nvSpPr>
          <p:spPr bwMode="auto">
            <a:xfrm>
              <a:off x="2123728" y="3645025"/>
              <a:ext cx="1752026" cy="2448271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u="sng" dirty="0">
                  <a:latin typeface="Times New Roman" pitchFamily="18" charset="0"/>
                  <a:cs typeface="Arial" pitchFamily="34" charset="0"/>
                </a:rPr>
                <a:t>Oscillation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dirty="0">
                  <a:solidFill>
                    <a:srgbClr val="3333FF"/>
                  </a:solidFill>
                  <a:latin typeface="Times New Roman" pitchFamily="18" charset="0"/>
                  <a:cs typeface="Arial" pitchFamily="34" charset="0"/>
                </a:rPr>
                <a:t>Uniform suspension</a:t>
              </a:r>
              <a:endParaRPr lang="en-US" sz="2000" b="1" dirty="0">
                <a:solidFill>
                  <a:srgbClr val="3333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3477273" y="5294994"/>
            <a:ext cx="5516691" cy="1446374"/>
          </a:xfrm>
          <a:prstGeom prst="rect">
            <a:avLst/>
          </a:prstGeom>
          <a:noFill/>
        </p:spPr>
        <p:txBody>
          <a:bodyPr wrap="square" lIns="91262" tIns="45633" rIns="91262" bIns="45633" rtlCol="0">
            <a:spAutoFit/>
          </a:bodyPr>
          <a:lstStyle/>
          <a:p>
            <a:pPr marL="180635" indent="-180635"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000" dirty="0"/>
              <a:t>First heterogeneously catalysed OBR reaction </a:t>
            </a:r>
          </a:p>
          <a:p>
            <a:pPr marL="180635" indent="-180635">
              <a:buClr>
                <a:srgbClr val="FF0000"/>
              </a:buClr>
            </a:pPr>
            <a:r>
              <a:rPr lang="en-GB" sz="2000" dirty="0">
                <a:sym typeface="Symbol"/>
              </a:rPr>
              <a:t>	 solid acid catalysed </a:t>
            </a:r>
            <a:r>
              <a:rPr lang="en-GB" sz="2000" dirty="0"/>
              <a:t>esterification.</a:t>
            </a:r>
            <a:endParaRPr lang="en-GB" sz="500" dirty="0"/>
          </a:p>
          <a:p>
            <a:pPr marL="180635" indent="-180635">
              <a:buClr>
                <a:srgbClr val="FF0000"/>
              </a:buClr>
              <a:buFont typeface="Arial" pitchFamily="34" charset="0"/>
              <a:buChar char="•"/>
            </a:pPr>
            <a:endParaRPr lang="en-GB" sz="400" dirty="0"/>
          </a:p>
          <a:p>
            <a:pPr marL="180635" indent="-180635">
              <a:buClr>
                <a:srgbClr val="FF0000"/>
              </a:buClr>
              <a:buFont typeface="Arial" pitchFamily="34" charset="0"/>
              <a:buChar char="•"/>
            </a:pPr>
            <a:endParaRPr lang="en-GB" sz="400" dirty="0"/>
          </a:p>
          <a:p>
            <a:pPr marL="180635" indent="-180635"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000" dirty="0"/>
              <a:t>Cumulative TON equivalent to stirred batch.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3491880" y="1412776"/>
            <a:ext cx="5436096" cy="3427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62" tIns="45633" rIns="91262" bIns="45633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200">
              <a:latin typeface="Times New Roman" pitchFamily="18" charset="0"/>
            </a:endParaRPr>
          </a:p>
        </p:txBody>
      </p:sp>
      <p:cxnSp>
        <p:nvCxnSpPr>
          <p:cNvPr id="46" name="Straight Connector 45"/>
          <p:cNvCxnSpPr/>
          <p:nvPr/>
        </p:nvCxnSpPr>
        <p:spPr bwMode="auto">
          <a:xfrm>
            <a:off x="5843439" y="3022830"/>
            <a:ext cx="86409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>
            <a:off x="7139583" y="2492896"/>
            <a:ext cx="86409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Text Box 273"/>
          <p:cNvSpPr txBox="1">
            <a:spLocks noChangeArrowheads="1"/>
          </p:cNvSpPr>
          <p:nvPr/>
        </p:nvSpPr>
        <p:spPr bwMode="auto">
          <a:xfrm>
            <a:off x="313170" y="6515724"/>
            <a:ext cx="2420517" cy="288009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35932" tIns="35932" rIns="35932" bIns="35932">
            <a:spAutoFit/>
          </a:bodyPr>
          <a:lstStyle>
            <a:defPPr>
              <a:defRPr lang="en-US"/>
            </a:defPPr>
            <a:lvl1pPr algn="ctr" eaLnBrk="0" hangingPunct="0">
              <a:defRPr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GB" dirty="0" err="1"/>
              <a:t>Catal</a:t>
            </a:r>
            <a:r>
              <a:rPr lang="en-GB" dirty="0"/>
              <a:t> </a:t>
            </a:r>
            <a:r>
              <a:rPr lang="en-GB" dirty="0" err="1"/>
              <a:t>Sci</a:t>
            </a:r>
            <a:r>
              <a:rPr lang="en-GB" dirty="0"/>
              <a:t> &amp; </a:t>
            </a:r>
            <a:r>
              <a:rPr lang="en-GB" dirty="0" smtClean="0"/>
              <a:t>Tech</a:t>
            </a:r>
            <a:r>
              <a:rPr lang="en-GB" i="0" dirty="0"/>
              <a:t>.</a:t>
            </a:r>
            <a:r>
              <a:rPr lang="en-GB" i="0" dirty="0" smtClean="0"/>
              <a:t> </a:t>
            </a:r>
            <a:r>
              <a:rPr lang="en-GB" b="1" i="0" dirty="0"/>
              <a:t>2013</a:t>
            </a:r>
            <a:r>
              <a:rPr lang="en-GB" i="0" dirty="0"/>
              <a:t>, </a:t>
            </a:r>
            <a:r>
              <a:rPr lang="en-GB" dirty="0"/>
              <a:t>3</a:t>
            </a:r>
            <a:r>
              <a:rPr lang="en-GB" i="0" dirty="0" smtClean="0"/>
              <a:t>, 2373</a:t>
            </a:r>
            <a:endParaRPr lang="en-GB" i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4132469" cy="615553"/>
          </a:xfrm>
        </p:spPr>
        <p:txBody>
          <a:bodyPr/>
          <a:lstStyle/>
          <a:p>
            <a:r>
              <a:rPr lang="en-GB" dirty="0"/>
              <a:t>Process Intensification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505" y="704165"/>
            <a:ext cx="9036496" cy="1077042"/>
          </a:xfrm>
          <a:prstGeom prst="rect">
            <a:avLst/>
          </a:prstGeom>
          <a:noFill/>
        </p:spPr>
        <p:txBody>
          <a:bodyPr wrap="square" lIns="91262" tIns="45633" rIns="91262" bIns="45633" rtlCol="0">
            <a:spAutoFit/>
          </a:bodyPr>
          <a:lstStyle/>
          <a:p>
            <a:pPr marL="85564" indent="-85564"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000" dirty="0"/>
              <a:t>  Conventional plug flow reactors </a:t>
            </a:r>
            <a:r>
              <a:rPr lang="en-GB" sz="2000" dirty="0" smtClean="0"/>
              <a:t>long </a:t>
            </a:r>
            <a:r>
              <a:rPr lang="en-GB" sz="2000" dirty="0"/>
              <a:t>catalyst beds for slow </a:t>
            </a:r>
            <a:r>
              <a:rPr lang="en-GB" sz="2000" dirty="0" err="1" smtClean="0"/>
              <a:t>reax</a:t>
            </a:r>
            <a:r>
              <a:rPr lang="en-GB" sz="2000" baseline="30000" dirty="0" err="1" smtClean="0"/>
              <a:t>n</a:t>
            </a:r>
            <a:r>
              <a:rPr lang="en-GB" sz="2000" dirty="0" smtClean="0"/>
              <a:t>.</a:t>
            </a:r>
            <a:endParaRPr lang="en-GB" sz="2000" dirty="0"/>
          </a:p>
          <a:p>
            <a:pPr marL="85564" indent="-85564">
              <a:buClr>
                <a:srgbClr val="FF0000"/>
              </a:buClr>
            </a:pPr>
            <a:endParaRPr lang="en-GB" sz="400" dirty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000" dirty="0"/>
              <a:t> </a:t>
            </a:r>
            <a:r>
              <a:rPr lang="en-GB" dirty="0" smtClean="0"/>
              <a:t> </a:t>
            </a:r>
            <a:r>
              <a:rPr lang="en-GB" sz="2000" dirty="0"/>
              <a:t>Oscillatory Baffled Reactor (OBR) superimposes oscillatory </a:t>
            </a:r>
            <a:r>
              <a:rPr lang="en-GB" sz="2000" dirty="0" smtClean="0"/>
              <a:t>on </a:t>
            </a:r>
            <a:r>
              <a:rPr lang="en-GB" sz="2000" dirty="0"/>
              <a:t>net slow flow.</a:t>
            </a:r>
            <a:endParaRPr lang="en-GB" dirty="0" smtClean="0"/>
          </a:p>
          <a:p>
            <a:pPr marL="180635" indent="-180635">
              <a:buClr>
                <a:srgbClr val="FF0000"/>
              </a:buClr>
            </a:pPr>
            <a:r>
              <a:rPr lang="en-GB" dirty="0" smtClean="0">
                <a:sym typeface="Symbol"/>
              </a:rPr>
              <a:t> 	</a:t>
            </a:r>
            <a:r>
              <a:rPr lang="en-GB" sz="2000" dirty="0">
                <a:sym typeface="Symbol"/>
              </a:rPr>
              <a:t> </a:t>
            </a:r>
            <a:r>
              <a:rPr lang="en-GB" sz="2000" dirty="0"/>
              <a:t>baffled cell acts as </a:t>
            </a:r>
            <a:r>
              <a:rPr lang="en-GB" sz="2000" dirty="0" smtClean="0"/>
              <a:t>CSTR </a:t>
            </a:r>
            <a:r>
              <a:rPr lang="en-GB" sz="2000" dirty="0">
                <a:sym typeface="Symbol"/>
              </a:rPr>
              <a:t> </a:t>
            </a:r>
            <a:r>
              <a:rPr lang="en-GB" sz="2000" dirty="0" smtClean="0"/>
              <a:t>catalyst particles entrained between </a:t>
            </a:r>
            <a:r>
              <a:rPr lang="en-GB" sz="2000" dirty="0"/>
              <a:t>baffles</a:t>
            </a:r>
            <a:r>
              <a:rPr lang="en-GB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43" grpId="0" uiExpand="1" build="allAtOnce"/>
      <p:bldP spid="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19"/>
          <p:cNvGrpSpPr>
            <a:grpSpLocks/>
          </p:cNvGrpSpPr>
          <p:nvPr/>
        </p:nvGrpSpPr>
        <p:grpSpPr bwMode="auto">
          <a:xfrm>
            <a:off x="226690" y="924300"/>
            <a:ext cx="8666163" cy="1431926"/>
            <a:chOff x="-3737" y="2581"/>
            <a:chExt cx="5459" cy="902"/>
          </a:xfrm>
        </p:grpSpPr>
        <p:pic>
          <p:nvPicPr>
            <p:cNvPr id="12408" name="Picture 120" descr="Discount-Perfume-Fragrance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2" y="2581"/>
              <a:ext cx="1270" cy="902"/>
            </a:xfrm>
            <a:prstGeom prst="rect">
              <a:avLst/>
            </a:prstGeom>
            <a:noFill/>
          </p:spPr>
        </p:pic>
        <p:pic>
          <p:nvPicPr>
            <p:cNvPr id="12409" name="Picture 121" descr="CAUR4XI7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26103" t="15254" r="8807" b="7858"/>
            <a:stretch/>
          </p:blipFill>
          <p:spPr bwMode="auto">
            <a:xfrm>
              <a:off x="-3737" y="2594"/>
              <a:ext cx="508" cy="748"/>
            </a:xfrm>
            <a:prstGeom prst="rect">
              <a:avLst/>
            </a:prstGeom>
            <a:noFill/>
          </p:spPr>
        </p:pic>
      </p:grpSp>
      <p:pic>
        <p:nvPicPr>
          <p:cNvPr id="620550" name="Picture 6" descr="http://www.pharmaceuticalsales.ie/wp-content/uploads/2009/01/prescription-drug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979864"/>
            <a:ext cx="1584176" cy="1084507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2051773" y="3466242"/>
            <a:ext cx="5111744" cy="1456619"/>
            <a:chOff x="2051773" y="3262054"/>
            <a:chExt cx="5111744" cy="1456619"/>
          </a:xfrm>
        </p:grpSpPr>
        <p:sp>
          <p:nvSpPr>
            <p:cNvPr id="12297" name="Line 9"/>
            <p:cNvSpPr>
              <a:spLocks noChangeShapeType="1"/>
            </p:cNvSpPr>
            <p:nvPr/>
          </p:nvSpPr>
          <p:spPr bwMode="auto">
            <a:xfrm>
              <a:off x="4572000" y="3392418"/>
              <a:ext cx="0" cy="720000"/>
            </a:xfrm>
            <a:prstGeom prst="line">
              <a:avLst/>
            </a:prstGeom>
            <a:solidFill>
              <a:srgbClr val="0000FF">
                <a:alpha val="85000"/>
              </a:srgbClr>
            </a:solidFill>
            <a:ln>
              <a:solidFill>
                <a:srgbClr val="0033CC"/>
              </a:solidFill>
            </a:ln>
            <a:scene3d>
              <a:camera prst="orthographicFront"/>
              <a:lightRig rig="soft" dir="t"/>
            </a:scene3d>
            <a:sp3d prstMaterial="plastic">
              <a:bevelT w="190500" h="2032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90000" bIns="90000" rtlCol="0" anchor="ctr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000" b="1">
                <a:solidFill>
                  <a:srgbClr val="FFFF00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2051773" y="3262054"/>
              <a:ext cx="5111744" cy="1456619"/>
              <a:chOff x="2051773" y="3262054"/>
              <a:chExt cx="5111744" cy="1456619"/>
            </a:xfrm>
          </p:grpSpPr>
          <p:grpSp>
            <p:nvGrpSpPr>
              <p:cNvPr id="4" name="Group 98"/>
              <p:cNvGrpSpPr>
                <a:grpSpLocks/>
              </p:cNvGrpSpPr>
              <p:nvPr/>
            </p:nvGrpSpPr>
            <p:grpSpPr bwMode="auto">
              <a:xfrm>
                <a:off x="2051773" y="3262054"/>
                <a:ext cx="5111744" cy="863600"/>
                <a:chOff x="1197" y="2251"/>
                <a:chExt cx="3220" cy="544"/>
              </a:xfrm>
            </p:grpSpPr>
            <p:sp>
              <p:nvSpPr>
                <p:cNvPr id="12305" name="Line 17"/>
                <p:cNvSpPr>
                  <a:spLocks noChangeShapeType="1"/>
                </p:cNvSpPr>
                <p:nvPr/>
              </p:nvSpPr>
              <p:spPr bwMode="auto">
                <a:xfrm>
                  <a:off x="1197" y="2251"/>
                  <a:ext cx="771" cy="544"/>
                </a:xfrm>
                <a:prstGeom prst="line">
                  <a:avLst/>
                </a:prstGeom>
                <a:solidFill>
                  <a:srgbClr val="0000FF">
                    <a:alpha val="85000"/>
                  </a:srgbClr>
                </a:solidFill>
                <a:ln>
                  <a:solidFill>
                    <a:srgbClr val="0033CC"/>
                  </a:solidFill>
                </a:ln>
                <a:scene3d>
                  <a:camera prst="orthographicFront"/>
                  <a:lightRig rig="soft" dir="t"/>
                </a:scene3d>
                <a:sp3d prstMaterial="plastic">
                  <a:bevelT w="190500" h="2032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ctr"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 b="1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12306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3692" y="2251"/>
                  <a:ext cx="725" cy="544"/>
                </a:xfrm>
                <a:prstGeom prst="line">
                  <a:avLst/>
                </a:prstGeom>
                <a:solidFill>
                  <a:srgbClr val="0000FF">
                    <a:alpha val="85000"/>
                  </a:srgbClr>
                </a:solidFill>
                <a:ln>
                  <a:solidFill>
                    <a:srgbClr val="0033CC"/>
                  </a:solidFill>
                </a:ln>
                <a:scene3d>
                  <a:camera prst="orthographicFront"/>
                  <a:lightRig rig="soft" dir="t"/>
                </a:scene3d>
                <a:sp3d prstMaterial="plastic">
                  <a:bevelT w="190500" h="2032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ctr">
                  <a:spAutoFit/>
                </a:bodyPr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000" b="1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12298" name="AutoShape 10"/>
              <p:cNvSpPr>
                <a:spLocks noChangeArrowheads="1"/>
              </p:cNvSpPr>
              <p:nvPr/>
            </p:nvSpPr>
            <p:spPr bwMode="auto">
              <a:xfrm>
                <a:off x="2404659" y="3938697"/>
                <a:ext cx="4334683" cy="779976"/>
              </a:xfrm>
              <a:prstGeom prst="roundRect">
                <a:avLst>
                  <a:gd name="adj" fmla="val 16667"/>
                </a:avLst>
              </a:prstGeom>
              <a:solidFill>
                <a:srgbClr val="0000FF"/>
              </a:solidFill>
              <a:ln>
                <a:solidFill>
                  <a:srgbClr val="0033CC"/>
                </a:solidFill>
              </a:ln>
              <a:scene3d>
                <a:camera prst="orthographicFront"/>
                <a:lightRig rig="soft" dir="t"/>
              </a:scene3d>
              <a:sp3d prstMaterial="plastic">
                <a:bevelT w="190500" h="2032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90000" bIns="90000" rtlCol="0" anchor="ctr"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3400" b="1" dirty="0">
                    <a:solidFill>
                      <a:srgbClr val="FFFFFF"/>
                    </a:solidFill>
                  </a:rPr>
                  <a:t>Catalyst Development</a:t>
                </a:r>
              </a:p>
            </p:txBody>
          </p:sp>
        </p:grpSp>
      </p:grp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3827462" y="2097942"/>
            <a:ext cx="1489077" cy="1487488"/>
            <a:chOff x="2411" y="1253"/>
            <a:chExt cx="938" cy="937"/>
          </a:xfrm>
        </p:grpSpPr>
        <p:sp>
          <p:nvSpPr>
            <p:cNvPr id="12294" name="AutoShape 6"/>
            <p:cNvSpPr>
              <a:spLocks noChangeArrowheads="1"/>
            </p:cNvSpPr>
            <p:nvPr/>
          </p:nvSpPr>
          <p:spPr bwMode="auto">
            <a:xfrm>
              <a:off x="2411" y="1611"/>
              <a:ext cx="938" cy="579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latin typeface="Times New Roman"/>
                </a:rPr>
                <a:t>Reduced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latin typeface="Times New Roman"/>
                </a:rPr>
                <a:t>Pollution</a:t>
              </a:r>
              <a:endParaRPr lang="en-GB" sz="2400" b="1" dirty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12295" name="Line 7"/>
            <p:cNvSpPr>
              <a:spLocks noChangeShapeType="1"/>
            </p:cNvSpPr>
            <p:nvPr/>
          </p:nvSpPr>
          <p:spPr bwMode="auto">
            <a:xfrm>
              <a:off x="2880" y="1253"/>
              <a:ext cx="0" cy="317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200">
                <a:solidFill>
                  <a:srgbClr val="000000"/>
                </a:solidFill>
                <a:latin typeface="Times New Roman"/>
              </a:endParaRPr>
            </a:p>
          </p:txBody>
        </p:sp>
      </p:grpSp>
      <p:sp>
        <p:nvSpPr>
          <p:cNvPr id="12397" name="AutoShape 109"/>
          <p:cNvSpPr>
            <a:spLocks noChangeArrowheads="1"/>
          </p:cNvSpPr>
          <p:nvPr/>
        </p:nvSpPr>
        <p:spPr bwMode="auto">
          <a:xfrm>
            <a:off x="591747" y="5570623"/>
            <a:ext cx="2690812" cy="508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>
                <a:solidFill>
                  <a:srgbClr val="3333FF"/>
                </a:solidFill>
                <a:latin typeface="Times New Roman"/>
              </a:rPr>
              <a:t>Surface Chemistry</a:t>
            </a:r>
          </a:p>
        </p:txBody>
      </p:sp>
      <p:sp>
        <p:nvSpPr>
          <p:cNvPr id="12398" name="Line 110"/>
          <p:cNvSpPr>
            <a:spLocks noChangeShapeType="1"/>
          </p:cNvSpPr>
          <p:nvPr/>
        </p:nvSpPr>
        <p:spPr bwMode="auto">
          <a:xfrm flipH="1">
            <a:off x="3236522" y="4922923"/>
            <a:ext cx="431800" cy="5762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20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402" name="AutoShape 114"/>
          <p:cNvSpPr>
            <a:spLocks noChangeArrowheads="1"/>
          </p:cNvSpPr>
          <p:nvPr/>
        </p:nvSpPr>
        <p:spPr bwMode="auto">
          <a:xfrm>
            <a:off x="6040047" y="5570623"/>
            <a:ext cx="2452687" cy="508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>
                <a:solidFill>
                  <a:srgbClr val="3333FF"/>
                </a:solidFill>
                <a:latin typeface="Times New Roman"/>
              </a:rPr>
              <a:t>Materials Design</a:t>
            </a:r>
          </a:p>
        </p:txBody>
      </p:sp>
      <p:sp>
        <p:nvSpPr>
          <p:cNvPr id="12403" name="Line 115"/>
          <p:cNvSpPr>
            <a:spLocks noChangeShapeType="1"/>
          </p:cNvSpPr>
          <p:nvPr/>
        </p:nvSpPr>
        <p:spPr bwMode="auto">
          <a:xfrm>
            <a:off x="5613009" y="4922923"/>
            <a:ext cx="431800" cy="5762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20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404" name="AutoShape 116"/>
          <p:cNvSpPr>
            <a:spLocks noChangeArrowheads="1"/>
          </p:cNvSpPr>
          <p:nvPr/>
        </p:nvSpPr>
        <p:spPr bwMode="auto">
          <a:xfrm>
            <a:off x="3425434" y="5811923"/>
            <a:ext cx="2449513" cy="9112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>
                <a:solidFill>
                  <a:srgbClr val="3333FF"/>
                </a:solidFill>
                <a:latin typeface="Times New Roman"/>
              </a:rPr>
              <a:t>Chemical Engineering</a:t>
            </a:r>
          </a:p>
        </p:txBody>
      </p:sp>
      <p:sp>
        <p:nvSpPr>
          <p:cNvPr id="12405" name="Line 117"/>
          <p:cNvSpPr>
            <a:spLocks noChangeShapeType="1"/>
          </p:cNvSpPr>
          <p:nvPr/>
        </p:nvSpPr>
        <p:spPr bwMode="auto">
          <a:xfrm flipH="1">
            <a:off x="4650984" y="4922923"/>
            <a:ext cx="0" cy="7921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20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412" name="Rectangle 124"/>
          <p:cNvSpPr>
            <a:spLocks noChangeArrowheads="1"/>
          </p:cNvSpPr>
          <p:nvPr/>
        </p:nvSpPr>
        <p:spPr bwMode="auto">
          <a:xfrm>
            <a:off x="3410661" y="63064"/>
            <a:ext cx="2322678" cy="61555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440" tIns="45720" rIns="72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3400" dirty="0">
                <a:solidFill>
                  <a:srgbClr val="0000FF"/>
                </a:solidFill>
                <a:latin typeface="Times New Roman"/>
              </a:rPr>
              <a:t>Conclusions</a:t>
            </a:r>
          </a:p>
        </p:txBody>
      </p:sp>
      <p:pic>
        <p:nvPicPr>
          <p:cNvPr id="620546" name="Picture 2" descr="http://t2.gstatic.com/images?q=tbn:ANd9GcSt7AhGWlbY4oBpgWZjJclgQgTXGxDTWp5X3XdCRA_Jer67zRA&amp;t=1&amp;h=192&amp;w=145&amp;usg=__hChHrOM1RhuxjLJGbeYpJUVVjlA=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2458452"/>
            <a:ext cx="978859" cy="1296144"/>
          </a:xfrm>
          <a:prstGeom prst="rect">
            <a:avLst/>
          </a:prstGeom>
          <a:noFill/>
        </p:spPr>
      </p:pic>
      <p:pic>
        <p:nvPicPr>
          <p:cNvPr id="47" name="Picture 14" descr="http://thefuntimesguide.com/images/blogs/corn_husk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3754596"/>
            <a:ext cx="1285884" cy="1285884"/>
          </a:xfrm>
          <a:prstGeom prst="rect">
            <a:avLst/>
          </a:prstGeom>
          <a:noFill/>
        </p:spPr>
      </p:pic>
      <p:pic>
        <p:nvPicPr>
          <p:cNvPr id="620548" name="Picture 4" descr="http://newzar.files.wordpress.com/2008/10/co2_emissions_mai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096" y="3754596"/>
            <a:ext cx="1741285" cy="1008112"/>
          </a:xfrm>
          <a:prstGeom prst="rect">
            <a:avLst/>
          </a:prstGeom>
          <a:noFill/>
        </p:spPr>
      </p:pic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467097" y="1953478"/>
            <a:ext cx="2540005" cy="1631950"/>
            <a:chOff x="373" y="1162"/>
            <a:chExt cx="1600" cy="1028"/>
          </a:xfrm>
        </p:grpSpPr>
        <p:sp>
          <p:nvSpPr>
            <p:cNvPr id="12293" name="AutoShape 5"/>
            <p:cNvSpPr>
              <a:spLocks noChangeArrowheads="1"/>
            </p:cNvSpPr>
            <p:nvPr/>
          </p:nvSpPr>
          <p:spPr bwMode="auto">
            <a:xfrm>
              <a:off x="373" y="1611"/>
              <a:ext cx="1134" cy="57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latin typeface="Times New Roman"/>
                </a:rPr>
                <a:t>Energy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latin typeface="Times New Roman"/>
                </a:rPr>
                <a:t>efficient</a:t>
              </a:r>
              <a:endParaRPr lang="en-GB" sz="2400" b="1" dirty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12304" name="Line 16"/>
            <p:cNvSpPr>
              <a:spLocks noChangeShapeType="1"/>
            </p:cNvSpPr>
            <p:nvPr/>
          </p:nvSpPr>
          <p:spPr bwMode="auto">
            <a:xfrm flipH="1">
              <a:off x="1338" y="1162"/>
              <a:ext cx="635" cy="40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200">
                <a:solidFill>
                  <a:srgbClr val="000000"/>
                </a:solidFill>
                <a:latin typeface="Times New Roman"/>
              </a:endParaRPr>
            </a:p>
          </p:txBody>
        </p:sp>
      </p:grpSp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6227508" y="1953480"/>
            <a:ext cx="2520955" cy="1631951"/>
            <a:chOff x="3737" y="1162"/>
            <a:chExt cx="1588" cy="1028"/>
          </a:xfrm>
        </p:grpSpPr>
        <p:sp>
          <p:nvSpPr>
            <p:cNvPr id="12291" name="AutoShape 3"/>
            <p:cNvSpPr>
              <a:spLocks noChangeArrowheads="1"/>
            </p:cNvSpPr>
            <p:nvPr/>
          </p:nvSpPr>
          <p:spPr bwMode="auto">
            <a:xfrm>
              <a:off x="4191" y="1611"/>
              <a:ext cx="1134" cy="579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latin typeface="Times New Roman"/>
                </a:rPr>
                <a:t>Renewable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latin typeface="Times New Roman"/>
                </a:rPr>
                <a:t>resources</a:t>
              </a:r>
              <a:endParaRPr lang="en-GB" sz="2400" b="1" dirty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12296" name="Line 8"/>
            <p:cNvSpPr>
              <a:spLocks noChangeShapeType="1"/>
            </p:cNvSpPr>
            <p:nvPr/>
          </p:nvSpPr>
          <p:spPr bwMode="auto">
            <a:xfrm>
              <a:off x="3737" y="1162"/>
              <a:ext cx="635" cy="40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200">
                <a:solidFill>
                  <a:srgbClr val="000000"/>
                </a:solidFill>
                <a:latin typeface="Times New Roman"/>
              </a:endParaRPr>
            </a:p>
          </p:txBody>
        </p:sp>
      </p:grpSp>
      <p:sp>
        <p:nvSpPr>
          <p:cNvPr id="12290" name="AutoShape 2"/>
          <p:cNvSpPr>
            <a:spLocks noChangeArrowheads="1"/>
          </p:cNvSpPr>
          <p:nvPr/>
        </p:nvSpPr>
        <p:spPr bwMode="auto">
          <a:xfrm>
            <a:off x="2754000" y="1450712"/>
            <a:ext cx="3636000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800" b="1" dirty="0" smtClean="0">
                <a:solidFill>
                  <a:srgbClr val="000000"/>
                </a:solidFill>
                <a:latin typeface="Times New Roman"/>
              </a:rPr>
              <a:t>Sustainable Chemistry</a:t>
            </a:r>
            <a:endParaRPr lang="en-GB" sz="2800" b="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fld id="{670BE7D7-87C8-44A1-93B9-81048B9D8B30}" type="slidenum">
              <a:rPr lang="en-GB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/>
              <a:t>15</a:t>
            </a:fld>
            <a:endParaRPr lang="en-GB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7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7" grpId="0" animBg="1"/>
      <p:bldP spid="12398" grpId="0" animBg="1"/>
      <p:bldP spid="12402" grpId="0" animBg="1"/>
      <p:bldP spid="12403" grpId="0" animBg="1"/>
      <p:bldP spid="12404" grpId="0" animBg="1"/>
      <p:bldP spid="1240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7840" y="5886363"/>
            <a:ext cx="2128239" cy="77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" descr="http://www.cam.ac.uk/sites/www.cam.ac.uk/files/styles/content-580x288/public/news/research/news/royal-society-3_0.jpg?itok=kuO0GCcW"/>
          <p:cNvPicPr>
            <a:picLocks noChangeAspect="1" noChangeArrowheads="1"/>
          </p:cNvPicPr>
          <p:nvPr/>
        </p:nvPicPr>
        <p:blipFill>
          <a:blip r:embed="rId3" cstate="print"/>
          <a:srcRect t="11817" b="29100"/>
          <a:stretch>
            <a:fillRect/>
          </a:stretch>
        </p:blipFill>
        <p:spPr bwMode="auto">
          <a:xfrm>
            <a:off x="1373882" y="5461563"/>
            <a:ext cx="2190006" cy="631733"/>
          </a:xfrm>
          <a:prstGeom prst="rect">
            <a:avLst/>
          </a:prstGeom>
          <a:noFill/>
        </p:spPr>
      </p:pic>
      <p:pic>
        <p:nvPicPr>
          <p:cNvPr id="34" name="Picture 8" descr="http://www.dba-hrsolutions.com/images/johnson-matthey-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6070" y="5517232"/>
            <a:ext cx="1588138" cy="627536"/>
          </a:xfrm>
          <a:prstGeom prst="rect">
            <a:avLst/>
          </a:prstGeom>
          <a:noFill/>
        </p:spPr>
      </p:pic>
      <p:sp>
        <p:nvSpPr>
          <p:cNvPr id="72708" name="Line 4"/>
          <p:cNvSpPr>
            <a:spLocks noChangeShapeType="1"/>
          </p:cNvSpPr>
          <p:nvPr/>
        </p:nvSpPr>
        <p:spPr bwMode="auto">
          <a:xfrm>
            <a:off x="142875" y="5445224"/>
            <a:ext cx="8856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262" tIns="45633" rIns="91262" bIns="4563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-553" y="825711"/>
            <a:ext cx="9109075" cy="4801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45633" rIns="0" bIns="45633">
            <a:spAutoFit/>
          </a:bodyPr>
          <a:lstStyle/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Professor </a:t>
            </a:r>
            <a:r>
              <a:rPr lang="en-GB" sz="2000" dirty="0" smtClean="0">
                <a:solidFill>
                  <a:srgbClr val="000000"/>
                </a:solidFill>
              </a:rPr>
              <a:t>Karen Wilson</a:t>
            </a:r>
            <a:endParaRPr lang="en-GB" sz="2000" dirty="0">
              <a:solidFill>
                <a:srgbClr val="000000"/>
              </a:solidFill>
            </a:endParaRP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Dr </a:t>
            </a:r>
            <a:r>
              <a:rPr lang="en-GB" sz="1600" dirty="0">
                <a:solidFill>
                  <a:srgbClr val="000000"/>
                </a:solidFill>
              </a:rPr>
              <a:t>Jean-Philippe </a:t>
            </a:r>
            <a:r>
              <a:rPr lang="en-GB" sz="1600" dirty="0" err="1">
                <a:solidFill>
                  <a:srgbClr val="000000"/>
                </a:solidFill>
              </a:rPr>
              <a:t>Dacquin</a:t>
            </a:r>
            <a:r>
              <a:rPr lang="en-GB" sz="1600" dirty="0">
                <a:solidFill>
                  <a:srgbClr val="000000"/>
                </a:solidFill>
              </a:rPr>
              <a:t>	</a:t>
            </a:r>
            <a:r>
              <a:rPr lang="en-GB" sz="1600" dirty="0" smtClean="0">
                <a:solidFill>
                  <a:srgbClr val="000000"/>
                </a:solidFill>
              </a:rPr>
              <a:t> 			</a:t>
            </a:r>
            <a:r>
              <a:rPr lang="en-GB" sz="700" dirty="0">
                <a:solidFill>
                  <a:srgbClr val="000000"/>
                </a:solidFill>
                <a:sym typeface="Wingdings" panose="05000000000000000000" pitchFamily="2" charset="2"/>
              </a:rPr>
              <a:t></a:t>
            </a:r>
            <a:r>
              <a:rPr lang="en-GB" sz="900" dirty="0">
                <a:solidFill>
                  <a:srgbClr val="000000"/>
                </a:solidFill>
                <a:sym typeface="Wingdings" panose="05000000000000000000" pitchFamily="2" charset="2"/>
              </a:rPr>
              <a:t>    </a:t>
            </a:r>
            <a:r>
              <a:rPr lang="en-GB" sz="1600" dirty="0" smtClean="0">
                <a:solidFill>
                  <a:srgbClr val="000000"/>
                </a:solidFill>
              </a:rPr>
              <a:t>Jean-Michele </a:t>
            </a:r>
            <a:r>
              <a:rPr lang="en-GB" sz="1600" dirty="0" err="1" smtClean="0">
                <a:solidFill>
                  <a:srgbClr val="000000"/>
                </a:solidFill>
              </a:rPr>
              <a:t>Caderon</a:t>
            </a:r>
            <a:endParaRPr lang="en-GB" sz="1600" b="1" dirty="0" smtClean="0">
              <a:solidFill>
                <a:srgbClr val="FF0000"/>
              </a:solidFill>
            </a:endParaRP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Dr </a:t>
            </a:r>
            <a:r>
              <a:rPr lang="en-GB" sz="1600" dirty="0">
                <a:solidFill>
                  <a:srgbClr val="000000"/>
                </a:solidFill>
              </a:rPr>
              <a:t>Cyril </a:t>
            </a:r>
            <a:r>
              <a:rPr lang="en-GB" sz="1600" dirty="0" err="1">
                <a:solidFill>
                  <a:srgbClr val="000000"/>
                </a:solidFill>
              </a:rPr>
              <a:t>Pirez</a:t>
            </a:r>
            <a:r>
              <a:rPr lang="en-GB" sz="1600" dirty="0">
                <a:solidFill>
                  <a:srgbClr val="000000"/>
                </a:solidFill>
              </a:rPr>
              <a:t>	</a:t>
            </a:r>
            <a:r>
              <a:rPr lang="en-GB" sz="1600" dirty="0" smtClean="0">
                <a:solidFill>
                  <a:srgbClr val="000000"/>
                </a:solidFill>
              </a:rPr>
              <a:t>								</a:t>
            </a:r>
            <a:r>
              <a:rPr lang="en-GB" sz="700" dirty="0">
                <a:solidFill>
                  <a:srgbClr val="000000"/>
                </a:solidFill>
                <a:sym typeface="Wingdings" panose="05000000000000000000" pitchFamily="2" charset="2"/>
              </a:rPr>
              <a:t></a:t>
            </a:r>
            <a:r>
              <a:rPr lang="en-GB" sz="900" dirty="0">
                <a:solidFill>
                  <a:srgbClr val="000000"/>
                </a:solidFill>
                <a:sym typeface="Wingdings" panose="05000000000000000000" pitchFamily="2" charset="2"/>
              </a:rPr>
              <a:t>    </a:t>
            </a:r>
            <a:r>
              <a:rPr lang="en-GB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Dr A</a:t>
            </a:r>
            <a:r>
              <a:rPr lang="en-GB" sz="1600" dirty="0" smtClean="0">
                <a:solidFill>
                  <a:srgbClr val="000000"/>
                </a:solidFill>
              </a:rPr>
              <a:t>min </a:t>
            </a:r>
            <a:r>
              <a:rPr lang="en-GB" sz="1600" dirty="0" err="1" smtClean="0">
                <a:solidFill>
                  <a:srgbClr val="000000"/>
                </a:solidFill>
              </a:rPr>
              <a:t>Osatiashtiani</a:t>
            </a:r>
            <a:endParaRPr lang="en-GB" sz="1600" dirty="0" smtClean="0">
              <a:solidFill>
                <a:srgbClr val="000000"/>
              </a:solidFill>
            </a:endParaRPr>
          </a:p>
          <a:p>
            <a:pPr marL="359692" defTabSz="217082" fontAlgn="base">
              <a:spcBef>
                <a:spcPct val="0"/>
              </a:spcBef>
              <a:spcAft>
                <a:spcPct val="0"/>
              </a:spcAft>
            </a:pPr>
            <a:r>
              <a:rPr lang="en-GB" sz="700" dirty="0" smtClean="0">
                <a:solidFill>
                  <a:srgbClr val="000000"/>
                </a:solidFill>
                <a:sym typeface="Wingdings" panose="05000000000000000000" pitchFamily="2" charset="2"/>
              </a:rPr>
              <a:t></a:t>
            </a:r>
            <a:r>
              <a:rPr lang="en-GB" sz="9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  </a:t>
            </a:r>
            <a:r>
              <a:rPr lang="en-GB" sz="1600" dirty="0" smtClean="0">
                <a:solidFill>
                  <a:srgbClr val="000000"/>
                </a:solidFill>
              </a:rPr>
              <a:t>Jeremy </a:t>
            </a:r>
            <a:r>
              <a:rPr lang="en-GB" sz="1600" dirty="0" err="1">
                <a:solidFill>
                  <a:srgbClr val="000000"/>
                </a:solidFill>
              </a:rPr>
              <a:t>Dhainaut</a:t>
            </a:r>
            <a:r>
              <a:rPr lang="en-GB" sz="1600" dirty="0">
                <a:solidFill>
                  <a:srgbClr val="000000"/>
                </a:solidFill>
              </a:rPr>
              <a:t>	</a:t>
            </a:r>
            <a:endParaRPr lang="en-GB" sz="1600" dirty="0" smtClean="0">
              <a:solidFill>
                <a:srgbClr val="000000"/>
              </a:solidFill>
            </a:endParaRPr>
          </a:p>
          <a:p>
            <a:pPr marL="359692" defTabSz="217082" fontAlgn="base">
              <a:spcBef>
                <a:spcPct val="0"/>
              </a:spcBef>
              <a:spcAft>
                <a:spcPct val="0"/>
              </a:spcAft>
            </a:pPr>
            <a:r>
              <a:rPr lang="en-GB" sz="700" dirty="0" smtClean="0">
                <a:solidFill>
                  <a:srgbClr val="000000"/>
                </a:solidFill>
                <a:sym typeface="Wingdings" panose="05000000000000000000" pitchFamily="2" charset="2"/>
              </a:rPr>
              <a:t></a:t>
            </a:r>
            <a:r>
              <a:rPr lang="en-GB" sz="9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  </a:t>
            </a:r>
            <a:r>
              <a:rPr lang="en-GB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Dr James Bennett</a:t>
            </a:r>
            <a:endParaRPr lang="en-GB" sz="1600" dirty="0">
              <a:solidFill>
                <a:srgbClr val="000000"/>
              </a:solidFill>
            </a:endParaRP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sz="300" dirty="0">
              <a:solidFill>
                <a:srgbClr val="000000"/>
              </a:solidFill>
            </a:endParaRP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</a:pPr>
            <a:r>
              <a:rPr lang="en-GB" sz="1600" u="sng" dirty="0" smtClean="0">
                <a:solidFill>
                  <a:srgbClr val="000000"/>
                </a:solidFill>
              </a:rPr>
              <a:t>Huddersfield:</a:t>
            </a: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	Prof D. Robert Brown</a:t>
            </a: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600" dirty="0" smtClean="0"/>
              <a:t> Dr Marta </a:t>
            </a:r>
            <a:r>
              <a:rPr lang="en-GB" sz="1600" dirty="0" err="1" smtClean="0"/>
              <a:t>Granollers</a:t>
            </a:r>
            <a:endParaRPr lang="en-GB" sz="1600" dirty="0"/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</a:pPr>
            <a:r>
              <a:rPr lang="en-GB" sz="1600" u="sng" dirty="0" smtClean="0">
                <a:solidFill>
                  <a:srgbClr val="000000"/>
                </a:solidFill>
              </a:rPr>
              <a:t>Bath:</a:t>
            </a: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Prof Tina </a:t>
            </a:r>
            <a:r>
              <a:rPr lang="en-GB" sz="1600" dirty="0" err="1" smtClean="0">
                <a:solidFill>
                  <a:srgbClr val="000000"/>
                </a:solidFill>
              </a:rPr>
              <a:t>Düren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Dr Jennifer </a:t>
            </a:r>
            <a:r>
              <a:rPr lang="en-GB" sz="1600" dirty="0" smtClean="0">
                <a:solidFill>
                  <a:srgbClr val="000000"/>
                </a:solidFill>
              </a:rPr>
              <a:t>Williams</a:t>
            </a: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sz="100" b="1" i="1" dirty="0">
              <a:solidFill>
                <a:srgbClr val="FF0000"/>
              </a:solidFill>
            </a:endParaRP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</a:pPr>
            <a:r>
              <a:rPr lang="en-GB" sz="1600" u="sng" dirty="0" smtClean="0">
                <a:solidFill>
                  <a:srgbClr val="000000"/>
                </a:solidFill>
              </a:rPr>
              <a:t>Newcastle:</a:t>
            </a: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Prof Adam P Harvey </a:t>
            </a:r>
            <a:endParaRPr lang="en-GB" sz="1600" b="1" i="1" dirty="0" smtClean="0">
              <a:solidFill>
                <a:srgbClr val="FF0000"/>
              </a:solidFill>
            </a:endParaRP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Dr </a:t>
            </a:r>
            <a:r>
              <a:rPr lang="en-GB" sz="1600" dirty="0" err="1" smtClean="0">
                <a:solidFill>
                  <a:srgbClr val="000000"/>
                </a:solidFill>
              </a:rPr>
              <a:t>Ahn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Phan</a:t>
            </a:r>
            <a:endParaRPr lang="en-GB" sz="1600" dirty="0" smtClean="0">
              <a:solidFill>
                <a:srgbClr val="000000"/>
              </a:solidFill>
            </a:endParaRP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Valentine</a:t>
            </a:r>
            <a:r>
              <a:rPr lang="en-GB" sz="1600" dirty="0" smtClean="0">
                <a:solidFill>
                  <a:srgbClr val="000000"/>
                </a:solidFill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</a:rPr>
              <a:t>Eze</a:t>
            </a:r>
            <a:endParaRPr lang="en-GB" sz="300" dirty="0">
              <a:solidFill>
                <a:srgbClr val="000000"/>
              </a:solidFill>
            </a:endParaRPr>
          </a:p>
          <a:p>
            <a:pPr marL="359691" defTabSz="217082" fontAlgn="base">
              <a:spcBef>
                <a:spcPct val="0"/>
              </a:spcBef>
              <a:spcAft>
                <a:spcPct val="0"/>
              </a:spcAft>
            </a:pPr>
            <a:r>
              <a:rPr lang="en-GB" sz="1600" u="sng" dirty="0" smtClean="0">
                <a:solidFill>
                  <a:srgbClr val="000000"/>
                </a:solidFill>
              </a:rPr>
              <a:t>University of Rey Juan Carlos (Madrid)</a:t>
            </a: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Prof Juan </a:t>
            </a:r>
            <a:r>
              <a:rPr lang="en-GB" sz="1600" dirty="0" err="1" smtClean="0">
                <a:solidFill>
                  <a:srgbClr val="000000"/>
                </a:solidFill>
              </a:rPr>
              <a:t>Melero</a:t>
            </a:r>
            <a:endParaRPr lang="en-GB" sz="1600" dirty="0" smtClean="0">
              <a:solidFill>
                <a:srgbClr val="000000"/>
              </a:solidFill>
            </a:endParaRPr>
          </a:p>
          <a:p>
            <a:pPr marL="622725" indent="-263033" defTabSz="217082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Prof Gabriel Morales Sanchez</a:t>
            </a:r>
          </a:p>
        </p:txBody>
      </p:sp>
      <p:pic>
        <p:nvPicPr>
          <p:cNvPr id="72719" name="Picture 15" descr="BP Logo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40352" y="5688438"/>
            <a:ext cx="610826" cy="7920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3630728" cy="615553"/>
          </a:xfrm>
        </p:spPr>
        <p:txBody>
          <a:bodyPr/>
          <a:lstStyle/>
          <a:p>
            <a:r>
              <a:rPr lang="en-GB" dirty="0" smtClean="0"/>
              <a:t>Acknowledgements</a:t>
            </a:r>
            <a:endParaRPr lang="en-GB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7A8D6-C9D3-45F5-8E4B-A5EC44E242C8}" type="slidenum">
              <a:rPr lang="en-GB" smtClean="0">
                <a:solidFill>
                  <a:srgbClr val="000000"/>
                </a:solidFill>
              </a:rPr>
              <a:pPr/>
              <a:t>16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5" name="Picture 6" descr="https://encrypted-tbn0.gstatic.com/images?q=tbn:ANd9GcTxMyySxntJ5t867vZjz2_sJeTvaFq9I1VmwBUcpml2qxe7gRamX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6850" y="6025206"/>
            <a:ext cx="1223175" cy="715500"/>
          </a:xfrm>
          <a:prstGeom prst="rect">
            <a:avLst/>
          </a:prstGeom>
          <a:noFill/>
        </p:spPr>
      </p:pic>
      <p:pic>
        <p:nvPicPr>
          <p:cNvPr id="575490" name="Picture 2" descr="MEL Chemicals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93" b="28159"/>
          <a:stretch/>
        </p:blipFill>
        <p:spPr bwMode="auto">
          <a:xfrm>
            <a:off x="94102" y="6066143"/>
            <a:ext cx="2772941" cy="41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9"/>
          <a:srcRect l="17766" t="13319" r="23053" b="9602"/>
          <a:stretch/>
        </p:blipFill>
        <p:spPr>
          <a:xfrm>
            <a:off x="4211960" y="1844824"/>
            <a:ext cx="4445209" cy="325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7B2A64-EC75-4D35-B65D-E68C385B0023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  <p:pic>
        <p:nvPicPr>
          <p:cNvPr id="811010" name="Picture 2" descr="http://newenergyandfuel.com/wp-content/uploads/2010/11/Huber-Pyrolysis-Oil-Refining-Process-Block-FlowDiag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836712"/>
            <a:ext cx="6520285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24"/>
          <p:cNvSpPr>
            <a:spLocks noChangeArrowheads="1"/>
          </p:cNvSpPr>
          <p:nvPr/>
        </p:nvSpPr>
        <p:spPr bwMode="auto">
          <a:xfrm>
            <a:off x="1121635" y="40"/>
            <a:ext cx="6900731" cy="61548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370" tIns="45687" rIns="71948" bIns="45687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400" dirty="0" smtClean="0">
                <a:solidFill>
                  <a:srgbClr val="0000FF"/>
                </a:solidFill>
                <a:latin typeface="Times New Roman"/>
                <a:ea typeface="+mj-ea"/>
                <a:cs typeface="+mj-cs"/>
              </a:rPr>
              <a:t>Huber – Upgrading of Aqueous Phase </a:t>
            </a:r>
            <a:endParaRPr lang="en-GB" sz="3400" dirty="0">
              <a:solidFill>
                <a:srgbClr val="0000FF"/>
              </a:solidFill>
              <a:latin typeface="Times New Roman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607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644789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Bio-oils are complex unstable mixtures - require upgrading to improve: </a:t>
            </a:r>
          </a:p>
          <a:p>
            <a:pPr marL="177800" lvl="1" indent="279400">
              <a:buFont typeface="Symbol"/>
              <a:buChar char="®"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 oil stability by eliminating reactive components</a:t>
            </a:r>
          </a:p>
          <a:p>
            <a:pPr marL="177800" lvl="1" indent="279400">
              <a:buFont typeface="Symbol"/>
              <a:buChar char="®"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hydrocarbon yield by condensing short chain components</a:t>
            </a:r>
          </a:p>
          <a:p>
            <a:pPr marL="177800" lvl="1" indent="279400">
              <a:buFont typeface="Symbol"/>
              <a:buChar char="®"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oil compatibility for refining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9024" y="5487134"/>
            <a:ext cx="2268760" cy="369332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i="1" u="sng" dirty="0" smtClean="0">
                <a:latin typeface="Arial" pitchFamily="34" charset="0"/>
                <a:cs typeface="Arial" pitchFamily="34" charset="0"/>
              </a:rPr>
              <a:t>Improve fuel stability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59404" y="4581128"/>
            <a:ext cx="2268000" cy="276999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i="1" u="sng" dirty="0" smtClean="0">
                <a:latin typeface="Arial" pitchFamily="34" charset="0"/>
                <a:cs typeface="Arial" pitchFamily="34" charset="0"/>
              </a:rPr>
              <a:t>C-C</a:t>
            </a:r>
            <a:r>
              <a:rPr lang="en-GB" i="1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i="1" u="sng" dirty="0" smtClean="0">
                <a:latin typeface="Arial" pitchFamily="34" charset="0"/>
                <a:cs typeface="Arial" pitchFamily="34" charset="0"/>
              </a:rPr>
              <a:t>chain growth</a:t>
            </a:r>
            <a:endParaRPr lang="en-GB" i="1" u="sng" baseline="-25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6220" y="3284984"/>
            <a:ext cx="1854368" cy="369332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i="1" u="sng" dirty="0" smtClean="0">
                <a:latin typeface="Arial" pitchFamily="34" charset="0"/>
                <a:cs typeface="Arial" pitchFamily="34" charset="0"/>
              </a:rPr>
              <a:t>Reduce acidity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39552" y="2195572"/>
            <a:ext cx="1854368" cy="369332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i="1" u="sng" dirty="0" smtClean="0">
                <a:latin typeface="Arial" pitchFamily="34" charset="0"/>
                <a:cs typeface="Arial" pitchFamily="34" charset="0"/>
              </a:rPr>
              <a:t>Isomerise</a:t>
            </a:r>
          </a:p>
        </p:txBody>
      </p:sp>
      <p:grpSp>
        <p:nvGrpSpPr>
          <p:cNvPr id="2" name="Group 22"/>
          <p:cNvGrpSpPr/>
          <p:nvPr/>
        </p:nvGrpSpPr>
        <p:grpSpPr>
          <a:xfrm>
            <a:off x="2226055" y="2204864"/>
            <a:ext cx="4866225" cy="2808312"/>
            <a:chOff x="1979712" y="1772816"/>
            <a:chExt cx="4866225" cy="2808312"/>
          </a:xfrm>
        </p:grpSpPr>
        <p:pic>
          <p:nvPicPr>
            <p:cNvPr id="688130" name="Picture 2" descr="https://engineering.purdue.edu/H2biomass/images/h2bioil.JPG"/>
            <p:cNvPicPr>
              <a:picLocks noChangeAspect="1" noChangeArrowheads="1"/>
            </p:cNvPicPr>
            <p:nvPr/>
          </p:nvPicPr>
          <p:blipFill>
            <a:blip r:embed="rId2" cstate="print"/>
            <a:srcRect l="1477" t="2377" r="2548" b="4907"/>
            <a:stretch>
              <a:fillRect/>
            </a:stretch>
          </p:blipFill>
          <p:spPr bwMode="auto">
            <a:xfrm>
              <a:off x="1979712" y="1772816"/>
              <a:ext cx="4680520" cy="2808312"/>
            </a:xfrm>
            <a:prstGeom prst="rect">
              <a:avLst/>
            </a:prstGeom>
            <a:noFill/>
          </p:spPr>
        </p:pic>
        <p:sp>
          <p:nvSpPr>
            <p:cNvPr id="22" name="TextBox 21"/>
            <p:cNvSpPr txBox="1"/>
            <p:nvPr/>
          </p:nvSpPr>
          <p:spPr>
            <a:xfrm>
              <a:off x="3347864" y="4149080"/>
              <a:ext cx="349807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 smtClean="0"/>
                <a:t>https://engineering.purdue.edu/H2biomass/research.php</a:t>
              </a:r>
              <a:endParaRPr lang="en-GB" sz="1100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307333" y="2420888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 smtClean="0">
                <a:solidFill>
                  <a:srgbClr val="0000CC"/>
                </a:solidFill>
              </a:rPr>
              <a:t>?</a:t>
            </a:r>
            <a:endParaRPr lang="en-GB" sz="4400" dirty="0">
              <a:solidFill>
                <a:srgbClr val="0000CC"/>
              </a:solidFill>
            </a:endParaRPr>
          </a:p>
        </p:txBody>
      </p:sp>
      <p:grpSp>
        <p:nvGrpSpPr>
          <p:cNvPr id="3" name="Group 68"/>
          <p:cNvGrpSpPr/>
          <p:nvPr/>
        </p:nvGrpSpPr>
        <p:grpSpPr>
          <a:xfrm>
            <a:off x="2393920" y="1992589"/>
            <a:ext cx="3078080" cy="636458"/>
            <a:chOff x="2393920" y="1886635"/>
            <a:chExt cx="3078080" cy="636458"/>
          </a:xfrm>
        </p:grpSpPr>
        <p:sp>
          <p:nvSpPr>
            <p:cNvPr id="42" name="TextBox 41"/>
            <p:cNvSpPr txBox="1"/>
            <p:nvPr/>
          </p:nvSpPr>
          <p:spPr>
            <a:xfrm>
              <a:off x="3672000" y="1886635"/>
              <a:ext cx="1800000" cy="246221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buFontTx/>
                <a:buChar char="-"/>
              </a:pP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 Cracking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672000" y="2276872"/>
              <a:ext cx="1800000" cy="246221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buFontTx/>
                <a:buChar char="-"/>
              </a:pP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 Aromatization</a:t>
              </a:r>
            </a:p>
          </p:txBody>
        </p:sp>
        <p:cxnSp>
          <p:nvCxnSpPr>
            <p:cNvPr id="34" name="Straight Connector 33"/>
            <p:cNvCxnSpPr>
              <a:endCxn id="42" idx="1"/>
            </p:cNvCxnSpPr>
            <p:nvPr/>
          </p:nvCxnSpPr>
          <p:spPr>
            <a:xfrm flipV="1">
              <a:off x="2411760" y="2009746"/>
              <a:ext cx="1260240" cy="236929"/>
            </a:xfrm>
            <a:prstGeom prst="line">
              <a:avLst/>
            </a:prstGeom>
            <a:ln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66" idx="3"/>
              <a:endCxn id="67" idx="1"/>
            </p:cNvCxnSpPr>
            <p:nvPr/>
          </p:nvCxnSpPr>
          <p:spPr>
            <a:xfrm>
              <a:off x="2393920" y="2274284"/>
              <a:ext cx="1278080" cy="125699"/>
            </a:xfrm>
            <a:prstGeom prst="line">
              <a:avLst/>
            </a:prstGeom>
            <a:ln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69"/>
          <p:cNvGrpSpPr/>
          <p:nvPr/>
        </p:nvGrpSpPr>
        <p:grpSpPr>
          <a:xfrm>
            <a:off x="2411760" y="2979413"/>
            <a:ext cx="3060240" cy="1068506"/>
            <a:chOff x="2411760" y="3182779"/>
            <a:chExt cx="3060240" cy="1068506"/>
          </a:xfrm>
        </p:grpSpPr>
        <p:sp>
          <p:nvSpPr>
            <p:cNvPr id="17" name="TextBox 16"/>
            <p:cNvSpPr txBox="1"/>
            <p:nvPr/>
          </p:nvSpPr>
          <p:spPr>
            <a:xfrm>
              <a:off x="3672000" y="4005064"/>
              <a:ext cx="1800000" cy="246221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- </a:t>
              </a:r>
              <a:r>
                <a:rPr lang="en-GB" sz="1600" dirty="0" err="1" smtClean="0">
                  <a:latin typeface="Arial" pitchFamily="34" charset="0"/>
                  <a:cs typeface="Arial" pitchFamily="34" charset="0"/>
                </a:rPr>
                <a:t>Decarboxylation</a:t>
              </a:r>
              <a:endParaRPr lang="en-GB" sz="16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672000" y="3182779"/>
              <a:ext cx="1800000" cy="246221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buFontTx/>
                <a:buChar char="-"/>
              </a:pP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 Esterification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672000" y="3581283"/>
              <a:ext cx="1800000" cy="246221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buFontTx/>
                <a:buChar char="-"/>
              </a:pP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 Dehydration </a:t>
              </a:r>
            </a:p>
          </p:txBody>
        </p:sp>
        <p:cxnSp>
          <p:nvCxnSpPr>
            <p:cNvPr id="39" name="Straight Connector 38"/>
            <p:cNvCxnSpPr>
              <a:endCxn id="17" idx="1"/>
            </p:cNvCxnSpPr>
            <p:nvPr/>
          </p:nvCxnSpPr>
          <p:spPr>
            <a:xfrm>
              <a:off x="2411760" y="3717032"/>
              <a:ext cx="1260240" cy="411143"/>
            </a:xfrm>
            <a:prstGeom prst="line">
              <a:avLst/>
            </a:prstGeom>
            <a:ln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endCxn id="35" idx="1"/>
            </p:cNvCxnSpPr>
            <p:nvPr/>
          </p:nvCxnSpPr>
          <p:spPr>
            <a:xfrm flipV="1">
              <a:off x="2411760" y="3305890"/>
              <a:ext cx="1260240" cy="380945"/>
            </a:xfrm>
            <a:prstGeom prst="line">
              <a:avLst/>
            </a:prstGeom>
            <a:ln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55" idx="1"/>
            </p:cNvCxnSpPr>
            <p:nvPr/>
          </p:nvCxnSpPr>
          <p:spPr>
            <a:xfrm flipV="1">
              <a:off x="2420588" y="3704394"/>
              <a:ext cx="1251412" cy="1158"/>
            </a:xfrm>
            <a:prstGeom prst="line">
              <a:avLst/>
            </a:prstGeom>
            <a:ln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71"/>
          <p:cNvGrpSpPr/>
          <p:nvPr/>
        </p:nvGrpSpPr>
        <p:grpSpPr>
          <a:xfrm>
            <a:off x="2627784" y="5394835"/>
            <a:ext cx="2844216" cy="646182"/>
            <a:chOff x="2627784" y="4685223"/>
            <a:chExt cx="2844216" cy="646182"/>
          </a:xfrm>
        </p:grpSpPr>
        <p:sp>
          <p:nvSpPr>
            <p:cNvPr id="59" name="TextBox 58"/>
            <p:cNvSpPr txBox="1"/>
            <p:nvPr/>
          </p:nvSpPr>
          <p:spPr>
            <a:xfrm>
              <a:off x="3672000" y="4685223"/>
              <a:ext cx="1800000" cy="246221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- </a:t>
              </a:r>
              <a:r>
                <a:rPr lang="en-GB" sz="1600" dirty="0" err="1" smtClean="0">
                  <a:latin typeface="Arial" pitchFamily="34" charset="0"/>
                  <a:cs typeface="Arial" pitchFamily="34" charset="0"/>
                </a:rPr>
                <a:t>Decarboxylation</a:t>
              </a:r>
              <a:endParaRPr lang="en-GB" sz="16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672000" y="5085184"/>
              <a:ext cx="1800000" cy="246221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- </a:t>
              </a:r>
              <a:r>
                <a:rPr lang="en-GB" sz="1600" dirty="0" err="1" smtClean="0">
                  <a:latin typeface="Arial" pitchFamily="34" charset="0"/>
                  <a:cs typeface="Arial" pitchFamily="34" charset="0"/>
                </a:rPr>
                <a:t>Deoxygenation</a:t>
              </a:r>
              <a:endParaRPr lang="en-GB" sz="16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2" name="Straight Connector 51"/>
            <p:cNvCxnSpPr>
              <a:endCxn id="59" idx="1"/>
            </p:cNvCxnSpPr>
            <p:nvPr/>
          </p:nvCxnSpPr>
          <p:spPr>
            <a:xfrm flipV="1">
              <a:off x="2627784" y="4808334"/>
              <a:ext cx="1044216" cy="132834"/>
            </a:xfrm>
            <a:prstGeom prst="line">
              <a:avLst/>
            </a:prstGeom>
            <a:ln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endCxn id="60" idx="1"/>
            </p:cNvCxnSpPr>
            <p:nvPr/>
          </p:nvCxnSpPr>
          <p:spPr>
            <a:xfrm>
              <a:off x="2627784" y="4941168"/>
              <a:ext cx="1044216" cy="267127"/>
            </a:xfrm>
            <a:prstGeom prst="line">
              <a:avLst/>
            </a:prstGeom>
            <a:ln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0"/>
          <p:cNvGrpSpPr/>
          <p:nvPr/>
        </p:nvGrpSpPr>
        <p:grpSpPr>
          <a:xfrm>
            <a:off x="2627784" y="4398285"/>
            <a:ext cx="2844216" cy="646183"/>
            <a:chOff x="2627784" y="5837350"/>
            <a:chExt cx="2844216" cy="646183"/>
          </a:xfrm>
        </p:grpSpPr>
        <p:sp>
          <p:nvSpPr>
            <p:cNvPr id="18" name="TextBox 17"/>
            <p:cNvSpPr txBox="1"/>
            <p:nvPr/>
          </p:nvSpPr>
          <p:spPr>
            <a:xfrm>
              <a:off x="3672000" y="5837350"/>
              <a:ext cx="1800000" cy="246221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- Condensation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672000" y="6237312"/>
              <a:ext cx="1800000" cy="246221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- </a:t>
              </a:r>
              <a:r>
                <a:rPr lang="en-GB" sz="1600" dirty="0" err="1" smtClean="0">
                  <a:latin typeface="Arial" pitchFamily="34" charset="0"/>
                  <a:cs typeface="Arial" pitchFamily="34" charset="0"/>
                </a:rPr>
                <a:t>Ketonization</a:t>
              </a:r>
              <a:endParaRPr lang="en-GB" sz="1600" dirty="0" smtClean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2" name="Straight Connector 61"/>
            <p:cNvCxnSpPr>
              <a:endCxn id="18" idx="1"/>
            </p:cNvCxnSpPr>
            <p:nvPr/>
          </p:nvCxnSpPr>
          <p:spPr>
            <a:xfrm flipV="1">
              <a:off x="2627784" y="5960461"/>
              <a:ext cx="1044216" cy="193661"/>
            </a:xfrm>
            <a:prstGeom prst="line">
              <a:avLst/>
            </a:prstGeom>
            <a:ln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64" idx="1"/>
            </p:cNvCxnSpPr>
            <p:nvPr/>
          </p:nvCxnSpPr>
          <p:spPr>
            <a:xfrm>
              <a:off x="2627784" y="6154122"/>
              <a:ext cx="1044216" cy="206301"/>
            </a:xfrm>
            <a:prstGeom prst="line">
              <a:avLst/>
            </a:prstGeom>
            <a:ln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112"/>
          <p:cNvGrpSpPr/>
          <p:nvPr/>
        </p:nvGrpSpPr>
        <p:grpSpPr>
          <a:xfrm>
            <a:off x="5472000" y="3351016"/>
            <a:ext cx="3312248" cy="1570342"/>
            <a:chOff x="5472000" y="3429000"/>
            <a:chExt cx="3312248" cy="1570342"/>
          </a:xfrm>
        </p:grpSpPr>
        <p:sp>
          <p:nvSpPr>
            <p:cNvPr id="14" name="TextBox 13"/>
            <p:cNvSpPr txBox="1"/>
            <p:nvPr/>
          </p:nvSpPr>
          <p:spPr>
            <a:xfrm>
              <a:off x="6804248" y="3429000"/>
              <a:ext cx="1980000" cy="369332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u="sng" dirty="0" smtClean="0">
                  <a:solidFill>
                    <a:srgbClr val="0000CC"/>
                  </a:solidFill>
                  <a:latin typeface="Arial" pitchFamily="34" charset="0"/>
                  <a:cs typeface="Arial" pitchFamily="34" charset="0"/>
                </a:rPr>
                <a:t>Solid Bases </a:t>
              </a:r>
            </a:p>
          </p:txBody>
        </p:sp>
        <p:cxnSp>
          <p:nvCxnSpPr>
            <p:cNvPr id="89" name="Straight Connector 88"/>
            <p:cNvCxnSpPr>
              <a:stCxn id="14" idx="1"/>
              <a:endCxn id="17" idx="3"/>
            </p:cNvCxnSpPr>
            <p:nvPr/>
          </p:nvCxnSpPr>
          <p:spPr>
            <a:xfrm flipH="1">
              <a:off x="5472000" y="3613666"/>
              <a:ext cx="1332248" cy="389127"/>
            </a:xfrm>
            <a:prstGeom prst="line">
              <a:avLst/>
            </a:prstGeom>
            <a:ln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14" idx="1"/>
              <a:endCxn id="18" idx="3"/>
            </p:cNvCxnSpPr>
            <p:nvPr/>
          </p:nvCxnSpPr>
          <p:spPr>
            <a:xfrm flipH="1">
              <a:off x="5472000" y="3613666"/>
              <a:ext cx="1332248" cy="985714"/>
            </a:xfrm>
            <a:prstGeom prst="line">
              <a:avLst/>
            </a:prstGeom>
            <a:ln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14" idx="1"/>
              <a:endCxn id="64" idx="3"/>
            </p:cNvCxnSpPr>
            <p:nvPr/>
          </p:nvCxnSpPr>
          <p:spPr>
            <a:xfrm flipH="1">
              <a:off x="5472000" y="3613666"/>
              <a:ext cx="1332248" cy="1385676"/>
            </a:xfrm>
            <a:prstGeom prst="line">
              <a:avLst/>
            </a:prstGeom>
            <a:ln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15"/>
          <p:cNvGrpSpPr/>
          <p:nvPr/>
        </p:nvGrpSpPr>
        <p:grpSpPr>
          <a:xfrm>
            <a:off x="5472000" y="2115700"/>
            <a:ext cx="3312248" cy="2405696"/>
            <a:chOff x="5472000" y="2009746"/>
            <a:chExt cx="3312248" cy="2405696"/>
          </a:xfrm>
        </p:grpSpPr>
        <p:grpSp>
          <p:nvGrpSpPr>
            <p:cNvPr id="11" name="Group 86"/>
            <p:cNvGrpSpPr/>
            <p:nvPr/>
          </p:nvGrpSpPr>
          <p:grpSpPr>
            <a:xfrm>
              <a:off x="5472000" y="2009746"/>
              <a:ext cx="3312248" cy="1385328"/>
              <a:chOff x="5472000" y="2009746"/>
              <a:chExt cx="3312248" cy="1385328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804248" y="2072461"/>
                <a:ext cx="1980000" cy="369332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u="sng" dirty="0" smtClean="0">
                    <a:solidFill>
                      <a:srgbClr val="00B050"/>
                    </a:solidFill>
                    <a:latin typeface="Arial" pitchFamily="34" charset="0"/>
                    <a:cs typeface="Arial" pitchFamily="34" charset="0"/>
                  </a:rPr>
                  <a:t>Solid Acids</a:t>
                </a:r>
              </a:p>
            </p:txBody>
          </p:sp>
          <p:cxnSp>
            <p:nvCxnSpPr>
              <p:cNvPr id="74" name="Straight Connector 73"/>
              <p:cNvCxnSpPr>
                <a:stCxn id="8" idx="1"/>
                <a:endCxn id="42" idx="3"/>
              </p:cNvCxnSpPr>
              <p:nvPr/>
            </p:nvCxnSpPr>
            <p:spPr>
              <a:xfrm flipH="1" flipV="1">
                <a:off x="5472000" y="2009746"/>
                <a:ext cx="1332248" cy="24738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>
                <a:stCxn id="8" idx="1"/>
                <a:endCxn id="35" idx="3"/>
              </p:cNvCxnSpPr>
              <p:nvPr/>
            </p:nvCxnSpPr>
            <p:spPr>
              <a:xfrm flipH="1">
                <a:off x="5472000" y="2257127"/>
                <a:ext cx="1332248" cy="739443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>
                <a:stCxn id="8" idx="1"/>
                <a:endCxn id="67" idx="3"/>
              </p:cNvCxnSpPr>
              <p:nvPr/>
            </p:nvCxnSpPr>
            <p:spPr>
              <a:xfrm flipH="1">
                <a:off x="5472000" y="2257127"/>
                <a:ext cx="1332248" cy="142856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>
                <a:stCxn id="8" idx="1"/>
                <a:endCxn id="55" idx="3"/>
              </p:cNvCxnSpPr>
              <p:nvPr/>
            </p:nvCxnSpPr>
            <p:spPr>
              <a:xfrm flipH="1">
                <a:off x="5472000" y="2257127"/>
                <a:ext cx="1332248" cy="1137947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6" name="Straight Connector 95"/>
            <p:cNvCxnSpPr>
              <a:stCxn id="8" idx="1"/>
              <a:endCxn id="18" idx="3"/>
            </p:cNvCxnSpPr>
            <p:nvPr/>
          </p:nvCxnSpPr>
          <p:spPr>
            <a:xfrm flipH="1">
              <a:off x="5472000" y="2257127"/>
              <a:ext cx="1332248" cy="2158315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3"/>
          <p:cNvGrpSpPr/>
          <p:nvPr/>
        </p:nvGrpSpPr>
        <p:grpSpPr>
          <a:xfrm>
            <a:off x="5472000" y="3924809"/>
            <a:ext cx="3312248" cy="1593137"/>
            <a:chOff x="5472000" y="4089017"/>
            <a:chExt cx="3312248" cy="1593137"/>
          </a:xfrm>
        </p:grpSpPr>
        <p:sp>
          <p:nvSpPr>
            <p:cNvPr id="56" name="TextBox 55"/>
            <p:cNvSpPr txBox="1"/>
            <p:nvPr/>
          </p:nvSpPr>
          <p:spPr>
            <a:xfrm>
              <a:off x="6804248" y="4582869"/>
              <a:ext cx="1980000" cy="6463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u="sng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Mixed metal oxides</a:t>
              </a:r>
            </a:p>
          </p:txBody>
        </p:sp>
        <p:cxnSp>
          <p:nvCxnSpPr>
            <p:cNvPr id="101" name="Straight Connector 100"/>
            <p:cNvCxnSpPr>
              <a:stCxn id="56" idx="1"/>
              <a:endCxn id="64" idx="3"/>
            </p:cNvCxnSpPr>
            <p:nvPr/>
          </p:nvCxnSpPr>
          <p:spPr>
            <a:xfrm flipH="1">
              <a:off x="5472000" y="4906035"/>
              <a:ext cx="1332248" cy="17953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56" idx="1"/>
              <a:endCxn id="17" idx="3"/>
            </p:cNvCxnSpPr>
            <p:nvPr/>
          </p:nvCxnSpPr>
          <p:spPr>
            <a:xfrm flipH="1" flipV="1">
              <a:off x="5472000" y="4089017"/>
              <a:ext cx="1332248" cy="81701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56" idx="1"/>
              <a:endCxn id="59" idx="3"/>
            </p:cNvCxnSpPr>
            <p:nvPr/>
          </p:nvCxnSpPr>
          <p:spPr>
            <a:xfrm flipH="1">
              <a:off x="5472000" y="4906035"/>
              <a:ext cx="1332248" cy="77611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14"/>
          <p:cNvGrpSpPr/>
          <p:nvPr/>
        </p:nvGrpSpPr>
        <p:grpSpPr>
          <a:xfrm>
            <a:off x="5472000" y="5590981"/>
            <a:ext cx="3312248" cy="646331"/>
            <a:chOff x="5472000" y="5929402"/>
            <a:chExt cx="3312248" cy="646331"/>
          </a:xfrm>
        </p:grpSpPr>
        <p:sp>
          <p:nvSpPr>
            <p:cNvPr id="15" name="TextBox 14"/>
            <p:cNvSpPr txBox="1"/>
            <p:nvPr/>
          </p:nvSpPr>
          <p:spPr>
            <a:xfrm>
              <a:off x="6804248" y="5929402"/>
              <a:ext cx="1980000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u="sng" dirty="0" smtClean="0">
                  <a:latin typeface="Arial" pitchFamily="34" charset="0"/>
                  <a:cs typeface="Arial" pitchFamily="34" charset="0"/>
                </a:rPr>
                <a:t>Metal (PGM) doped oxides</a:t>
              </a:r>
            </a:p>
          </p:txBody>
        </p:sp>
        <p:cxnSp>
          <p:nvCxnSpPr>
            <p:cNvPr id="108" name="Straight Connector 107"/>
            <p:cNvCxnSpPr>
              <a:stCxn id="60" idx="3"/>
              <a:endCxn id="15" idx="1"/>
            </p:cNvCxnSpPr>
            <p:nvPr/>
          </p:nvCxnSpPr>
          <p:spPr>
            <a:xfrm flipV="1">
              <a:off x="5472000" y="6252568"/>
              <a:ext cx="1332248" cy="37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Rounded Rectangle 116"/>
          <p:cNvSpPr/>
          <p:nvPr/>
        </p:nvSpPr>
        <p:spPr>
          <a:xfrm>
            <a:off x="3666215" y="2462699"/>
            <a:ext cx="1728192" cy="1296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271"/>
          <p:cNvSpPr>
            <a:spLocks noChangeArrowheads="1"/>
          </p:cNvSpPr>
          <p:nvPr/>
        </p:nvSpPr>
        <p:spPr bwMode="auto">
          <a:xfrm>
            <a:off x="251520" y="6423719"/>
            <a:ext cx="8712968" cy="389657"/>
          </a:xfrm>
          <a:prstGeom prst="rect">
            <a:avLst/>
          </a:prstGeom>
          <a:solidFill>
            <a:srgbClr val="333399"/>
          </a:solidFill>
          <a:ln w="25400" cap="flat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lang="en-GB" sz="2400" kern="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Enormous opportunities for catalyst and process design</a:t>
            </a:r>
          </a:p>
        </p:txBody>
      </p:sp>
      <p:sp>
        <p:nvSpPr>
          <p:cNvPr id="57" name="Rectangle 1"/>
          <p:cNvSpPr>
            <a:spLocks noChangeArrowheads="1"/>
          </p:cNvSpPr>
          <p:nvPr/>
        </p:nvSpPr>
        <p:spPr bwMode="auto">
          <a:xfrm>
            <a:off x="1907704" y="0"/>
            <a:ext cx="5172817" cy="61555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440" tIns="45720" rIns="72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400" kern="0" dirty="0" smtClean="0">
                <a:solidFill>
                  <a:srgbClr val="0000FF"/>
                </a:solidFill>
                <a:latin typeface="Times New Roman"/>
                <a:ea typeface="+mj-ea"/>
                <a:cs typeface="+mj-cs"/>
              </a:rPr>
              <a:t>Catalytic Bio-oil Upgrading</a:t>
            </a:r>
            <a:endParaRPr lang="en-US" sz="3400" kern="0" dirty="0">
              <a:solidFill>
                <a:srgbClr val="0000FF"/>
              </a:solidFill>
              <a:latin typeface="Times New Roman"/>
              <a:ea typeface="+mj-ea"/>
              <a:cs typeface="+mj-cs"/>
            </a:endParaRPr>
          </a:p>
        </p:txBody>
      </p:sp>
      <p:sp>
        <p:nvSpPr>
          <p:cNvPr id="58" name="Slide Number Placeholder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D894E-E0E2-4F55-8955-37AF3E20DFF0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55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/>
      <p:bldP spid="43" grpId="0" animBg="1"/>
      <p:bldP spid="44" grpId="0" animBg="1"/>
      <p:bldP spid="45" grpId="0" animBg="1"/>
      <p:bldP spid="66" grpId="0" animBg="1"/>
      <p:bldP spid="24" grpId="0"/>
      <p:bldP spid="24" grpId="1"/>
      <p:bldP spid="117" grpId="0" animBg="1"/>
      <p:bldP spid="117" grpId="1" animBg="1"/>
      <p:bldP spid="1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15472" y="6428184"/>
            <a:ext cx="1905000" cy="457200"/>
          </a:xfrm>
        </p:spPr>
        <p:txBody>
          <a:bodyPr/>
          <a:lstStyle/>
          <a:p>
            <a:fld id="{B077A8D6-C9D3-45F5-8E4B-A5EC44E242C8}" type="slidenum">
              <a:rPr lang="en-GB" smtClean="0">
                <a:solidFill>
                  <a:srgbClr val="000000"/>
                </a:solidFill>
              </a:rPr>
              <a:pPr/>
              <a:t>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834978" y="30287"/>
            <a:ext cx="5474059" cy="61548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370" tIns="45687" rIns="71948" bIns="45687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400" b="0" i="0" u="none" strike="noStrike" kern="0" cap="none" spc="0" normalizeH="0" baseline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defRPr>
            </a:lvl1pPr>
          </a:lstStyle>
          <a:p>
            <a:pPr defTabSz="913737"/>
            <a:r>
              <a:rPr lang="en-GB" dirty="0"/>
              <a:t>Alkane </a:t>
            </a:r>
            <a:r>
              <a:rPr lang="en-GB" dirty="0" smtClean="0"/>
              <a:t>Fuels – HMF platform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251527" y="6381335"/>
            <a:ext cx="1924171" cy="288147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35973" tIns="35973" rIns="35973" bIns="35973">
            <a:spAutoFit/>
          </a:bodyPr>
          <a:lstStyle/>
          <a:p>
            <a:pPr algn="ctr" defTabSz="913737" eaLnBrk="0" hangingPunct="0"/>
            <a:r>
              <a:rPr lang="en-GB" sz="1400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Science, 2006, </a:t>
            </a:r>
            <a:r>
              <a:rPr lang="en-GB" sz="1400" b="1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312</a:t>
            </a:r>
            <a:r>
              <a:rPr lang="en-GB" sz="1400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, 1933.</a:t>
            </a:r>
          </a:p>
        </p:txBody>
      </p:sp>
      <p:grpSp>
        <p:nvGrpSpPr>
          <p:cNvPr id="809995" name="Group 809994"/>
          <p:cNvGrpSpPr/>
          <p:nvPr/>
        </p:nvGrpSpPr>
        <p:grpSpPr>
          <a:xfrm>
            <a:off x="107511" y="2415712"/>
            <a:ext cx="3612321" cy="3245540"/>
            <a:chOff x="95582" y="2944474"/>
            <a:chExt cx="3612322" cy="3245540"/>
          </a:xfrm>
        </p:grpSpPr>
        <p:grpSp>
          <p:nvGrpSpPr>
            <p:cNvPr id="11" name="Group 10"/>
            <p:cNvGrpSpPr/>
            <p:nvPr/>
          </p:nvGrpSpPr>
          <p:grpSpPr>
            <a:xfrm>
              <a:off x="464914" y="2944474"/>
              <a:ext cx="3242990" cy="3245540"/>
              <a:chOff x="464914" y="471492"/>
              <a:chExt cx="2275490" cy="3245540"/>
            </a:xfrm>
          </p:grpSpPr>
          <p:sp>
            <p:nvSpPr>
              <p:cNvPr id="14" name="Can 13"/>
              <p:cNvSpPr/>
              <p:nvPr/>
            </p:nvSpPr>
            <p:spPr bwMode="auto">
              <a:xfrm>
                <a:off x="464914" y="471492"/>
                <a:ext cx="2275490" cy="892732"/>
              </a:xfrm>
              <a:prstGeom prst="can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373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2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Can 12"/>
              <p:cNvSpPr/>
              <p:nvPr/>
            </p:nvSpPr>
            <p:spPr bwMode="auto">
              <a:xfrm>
                <a:off x="464914" y="1916832"/>
                <a:ext cx="2275490" cy="1800200"/>
              </a:xfrm>
              <a:prstGeom prst="can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373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2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Can 9"/>
              <p:cNvSpPr/>
              <p:nvPr/>
            </p:nvSpPr>
            <p:spPr bwMode="auto">
              <a:xfrm>
                <a:off x="464914" y="1046630"/>
                <a:ext cx="2275490" cy="1349490"/>
              </a:xfrm>
              <a:prstGeom prst="can">
                <a:avLst/>
              </a:prstGeom>
              <a:solidFill>
                <a:srgbClr val="FFCC6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373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32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</p:grpSp>
        <p:pic>
          <p:nvPicPr>
            <p:cNvPr id="16" name="Picture 8" descr="http://upload.wikimedia.org/wikipedia/commons/thumb/4/49/Hydroxymethylfurfural.png/200px-Hydroxymethylfurfural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67744" y="5081090"/>
              <a:ext cx="1440160" cy="532860"/>
            </a:xfrm>
            <a:prstGeom prst="rect">
              <a:avLst/>
            </a:prstGeom>
            <a:noFill/>
          </p:spPr>
        </p:pic>
        <p:grpSp>
          <p:nvGrpSpPr>
            <p:cNvPr id="17" name="Group 16"/>
            <p:cNvGrpSpPr/>
            <p:nvPr/>
          </p:nvGrpSpPr>
          <p:grpSpPr>
            <a:xfrm>
              <a:off x="467546" y="4745914"/>
              <a:ext cx="3112116" cy="1276799"/>
              <a:chOff x="1475656" y="2485195"/>
              <a:chExt cx="3762945" cy="1453840"/>
            </a:xfrm>
          </p:grpSpPr>
          <p:pic>
            <p:nvPicPr>
              <p:cNvPr id="18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3728" r="40285"/>
              <a:stretch>
                <a:fillRect/>
              </a:stretch>
            </p:blipFill>
            <p:spPr bwMode="auto">
              <a:xfrm>
                <a:off x="1475656" y="2485195"/>
                <a:ext cx="1692000" cy="12280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1718380" y="3483446"/>
                <a:ext cx="3520221" cy="4555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3737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000" b="1" dirty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Fructose              5-HMF</a:t>
                </a:r>
              </a:p>
            </p:txBody>
          </p:sp>
        </p:grpSp>
        <p:sp>
          <p:nvSpPr>
            <p:cNvPr id="12" name="Right Arrow 11"/>
            <p:cNvSpPr/>
            <p:nvPr/>
          </p:nvSpPr>
          <p:spPr bwMode="auto">
            <a:xfrm>
              <a:off x="1707446" y="5348174"/>
              <a:ext cx="489204" cy="137362"/>
            </a:xfrm>
            <a:prstGeom prst="rightArrow">
              <a:avLst/>
            </a:prstGeom>
            <a:solidFill>
              <a:srgbClr val="3333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373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2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pic>
          <p:nvPicPr>
            <p:cNvPr id="25" name="Picture 8" descr="http://upload.wikimedia.org/wikipedia/commons/thumb/4/49/Hydroxymethylfurfural.png/200px-Hydroxymethylfurfural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03648" y="4000970"/>
              <a:ext cx="1440160" cy="532860"/>
            </a:xfrm>
            <a:prstGeom prst="rect">
              <a:avLst/>
            </a:prstGeom>
            <a:noFill/>
          </p:spPr>
        </p:pic>
        <p:sp>
          <p:nvSpPr>
            <p:cNvPr id="15" name="Down Arrow 14"/>
            <p:cNvSpPr/>
            <p:nvPr/>
          </p:nvSpPr>
          <p:spPr bwMode="auto">
            <a:xfrm rot="8520000">
              <a:off x="2655496" y="4509472"/>
              <a:ext cx="159371" cy="616732"/>
            </a:xfrm>
            <a:prstGeom prst="downArrow">
              <a:avLst/>
            </a:prstGeom>
            <a:solidFill>
              <a:srgbClr val="66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373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32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-239058" y="5170847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37"/>
              <a:r>
                <a:rPr lang="en-GB" b="1" dirty="0" smtClean="0">
                  <a:solidFill>
                    <a:prstClr val="black"/>
                  </a:solidFill>
                </a:rPr>
                <a:t>Aqueous</a:t>
              </a:r>
              <a:endParaRPr lang="en-GB" b="1" dirty="0">
                <a:solidFill>
                  <a:prstClr val="black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-176640" y="3954718"/>
              <a:ext cx="913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37"/>
              <a:r>
                <a:rPr lang="en-GB" b="1" dirty="0" smtClean="0">
                  <a:solidFill>
                    <a:prstClr val="black"/>
                  </a:solidFill>
                </a:rPr>
                <a:t>Organic</a:t>
              </a:r>
              <a:endParaRPr lang="en-GB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-32699" y="932527"/>
            <a:ext cx="4604700" cy="1200329"/>
          </a:xfrm>
          <a:prstGeom prst="rect">
            <a:avLst/>
          </a:prstGeom>
        </p:spPr>
        <p:txBody>
          <a:bodyPr wrap="square" lIns="91370" tIns="45687" rIns="91370" bIns="45687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buClr>
                <a:srgbClr val="FF0000"/>
              </a:buClr>
              <a:buFont typeface="Arial" pitchFamily="34" charset="0"/>
              <a:buChar char="•"/>
              <a:defRPr sz="2000">
                <a:latin typeface="Times New Roman" pitchFamily="18" charset="0"/>
                <a:cs typeface="Times New Roman" pitchFamily="18" charset="0"/>
              </a:defRPr>
            </a:lvl1pPr>
          </a:lstStyle>
          <a:p>
            <a:pPr marL="342651" indent="-342651" defTabSz="913737">
              <a:lnSpc>
                <a:spcPct val="100000"/>
              </a:lnSpc>
            </a:pPr>
            <a:r>
              <a:rPr lang="en-GB" sz="2400" dirty="0">
                <a:solidFill>
                  <a:prstClr val="black"/>
                </a:solidFill>
              </a:rPr>
              <a:t>Continuous 5-HMF extraction into the organic phase reduces side reactions.</a:t>
            </a:r>
          </a:p>
        </p:txBody>
      </p:sp>
      <p:grpSp>
        <p:nvGrpSpPr>
          <p:cNvPr id="809997" name="Group 809996"/>
          <p:cNvGrpSpPr/>
          <p:nvPr/>
        </p:nvGrpSpPr>
        <p:grpSpPr>
          <a:xfrm>
            <a:off x="6551616" y="915676"/>
            <a:ext cx="2196851" cy="1217180"/>
            <a:chOff x="6551613" y="915676"/>
            <a:chExt cx="2196851" cy="1217180"/>
          </a:xfrm>
        </p:grpSpPr>
        <p:sp>
          <p:nvSpPr>
            <p:cNvPr id="19" name="TextBox 18"/>
            <p:cNvSpPr txBox="1"/>
            <p:nvPr/>
          </p:nvSpPr>
          <p:spPr>
            <a:xfrm>
              <a:off x="7457277" y="1178168"/>
              <a:ext cx="12911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37"/>
              <a:r>
                <a:rPr lang="en-GB" sz="2000" dirty="0">
                  <a:solidFill>
                    <a:prstClr val="black"/>
                  </a:solidFill>
                </a:rPr>
                <a:t>C</a:t>
              </a:r>
              <a:r>
                <a:rPr lang="en-GB" sz="2000" baseline="-25000" dirty="0">
                  <a:solidFill>
                    <a:prstClr val="black"/>
                  </a:solidFill>
                </a:rPr>
                <a:t>12</a:t>
              </a:r>
              <a:r>
                <a:rPr lang="en-GB" sz="2000" dirty="0">
                  <a:solidFill>
                    <a:prstClr val="black"/>
                  </a:solidFill>
                </a:rPr>
                <a:t> alkane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56180" y="915676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37"/>
              <a:r>
                <a:rPr lang="en-GB" dirty="0" smtClean="0">
                  <a:solidFill>
                    <a:prstClr val="black"/>
                  </a:solidFill>
                </a:rPr>
                <a:t>+ HMF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8" name="Arc 57"/>
            <p:cNvSpPr/>
            <p:nvPr/>
          </p:nvSpPr>
          <p:spPr>
            <a:xfrm rot="16200000">
              <a:off x="6686954" y="1484167"/>
              <a:ext cx="671985" cy="510619"/>
            </a:xfrm>
            <a:prstGeom prst="arc">
              <a:avLst>
                <a:gd name="adj1" fmla="val 16200000"/>
                <a:gd name="adj2" fmla="val 6783428"/>
              </a:avLst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3737"/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551613" y="1763524"/>
              <a:ext cx="407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37"/>
              <a:r>
                <a:rPr lang="en-GB" dirty="0" smtClean="0">
                  <a:solidFill>
                    <a:prstClr val="black"/>
                  </a:solidFill>
                </a:rPr>
                <a:t>H</a:t>
              </a:r>
              <a:r>
                <a:rPr lang="en-GB" baseline="-25000" dirty="0" smtClean="0">
                  <a:solidFill>
                    <a:prstClr val="black"/>
                  </a:solidFill>
                </a:rPr>
                <a:t>2</a:t>
              </a:r>
              <a:endParaRPr lang="en-GB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983661" y="1763524"/>
              <a:ext cx="559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37"/>
              <a:r>
                <a:rPr lang="en-GB" dirty="0" smtClean="0">
                  <a:solidFill>
                    <a:prstClr val="black"/>
                  </a:solidFill>
                </a:rPr>
                <a:t>H</a:t>
              </a:r>
              <a:r>
                <a:rPr lang="en-GB" baseline="-25000" dirty="0" smtClean="0">
                  <a:solidFill>
                    <a:prstClr val="black"/>
                  </a:solidFill>
                </a:rPr>
                <a:t>2</a:t>
              </a:r>
              <a:r>
                <a:rPr lang="en-GB" dirty="0">
                  <a:solidFill>
                    <a:prstClr val="black"/>
                  </a:solidFill>
                </a:rPr>
                <a:t>O</a:t>
              </a:r>
              <a:endParaRPr lang="en-GB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6725333" y="1278057"/>
              <a:ext cx="690376" cy="2423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37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809999" name="Group 809998"/>
          <p:cNvGrpSpPr/>
          <p:nvPr/>
        </p:nvGrpSpPr>
        <p:grpSpPr>
          <a:xfrm>
            <a:off x="3995940" y="4941181"/>
            <a:ext cx="5001567" cy="1584177"/>
            <a:chOff x="3995936" y="4941168"/>
            <a:chExt cx="5001567" cy="1584176"/>
          </a:xfrm>
        </p:grpSpPr>
        <p:sp>
          <p:nvSpPr>
            <p:cNvPr id="809985" name="TextBox 809984"/>
            <p:cNvSpPr txBox="1"/>
            <p:nvPr/>
          </p:nvSpPr>
          <p:spPr>
            <a:xfrm>
              <a:off x="3995936" y="6063679"/>
              <a:ext cx="4327373" cy="461665"/>
            </a:xfrm>
            <a:prstGeom prst="rect">
              <a:avLst/>
            </a:prstGeom>
            <a:ln>
              <a:solidFill>
                <a:srgbClr val="3333FF"/>
              </a:solidFill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342900" indent="-342900">
                <a:lnSpc>
                  <a:spcPct val="100000"/>
                </a:lnSpc>
                <a:buClr>
                  <a:srgbClr val="FF0000"/>
                </a:buClr>
                <a:buFont typeface="Arial" pitchFamily="34" charset="0"/>
                <a:buChar char="•"/>
                <a:defRPr sz="2400">
                  <a:latin typeface="Times New Roman" pitchFamily="18" charset="0"/>
                  <a:cs typeface="Times New Roman" pitchFamily="18" charset="0"/>
                </a:defRPr>
              </a:lvl1pPr>
            </a:lstStyle>
            <a:p>
              <a:pPr marL="0" indent="0" algn="ctr" defTabSz="913737">
                <a:buFont typeface="Arial" pitchFamily="34" charset="0"/>
                <a:buNone/>
              </a:pPr>
              <a:r>
                <a:rPr lang="en-GB" dirty="0" smtClean="0">
                  <a:solidFill>
                    <a:prstClr val="black"/>
                  </a:solidFill>
                </a:rPr>
                <a:t>Metal </a:t>
              </a:r>
              <a:r>
                <a:rPr lang="en-GB" dirty="0">
                  <a:solidFill>
                    <a:prstClr val="black"/>
                  </a:solidFill>
                </a:rPr>
                <a:t>doped solid acid for HDO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850586" y="4941168"/>
              <a:ext cx="11469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37"/>
              <a:r>
                <a:rPr lang="en-GB" sz="2000" dirty="0">
                  <a:solidFill>
                    <a:prstClr val="black"/>
                  </a:solidFill>
                </a:rPr>
                <a:t>C</a:t>
              </a:r>
              <a:r>
                <a:rPr lang="en-GB" sz="2000" baseline="-25000" dirty="0">
                  <a:solidFill>
                    <a:prstClr val="black"/>
                  </a:solidFill>
                </a:rPr>
                <a:t>9</a:t>
              </a:r>
              <a:r>
                <a:rPr lang="en-GB" sz="2000" dirty="0">
                  <a:solidFill>
                    <a:prstClr val="black"/>
                  </a:solidFill>
                </a:rPr>
                <a:t> alkane</a:t>
              </a:r>
            </a:p>
          </p:txBody>
        </p:sp>
        <p:grpSp>
          <p:nvGrpSpPr>
            <p:cNvPr id="809998" name="Group 809997"/>
            <p:cNvGrpSpPr/>
            <p:nvPr/>
          </p:nvGrpSpPr>
          <p:grpSpPr>
            <a:xfrm>
              <a:off x="6610537" y="5150719"/>
              <a:ext cx="1207841" cy="720079"/>
              <a:chOff x="6660232" y="5150719"/>
              <a:chExt cx="1207841" cy="720079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6660232" y="5501466"/>
                <a:ext cx="7184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3737"/>
                <a:r>
                  <a:rPr lang="en-GB" dirty="0" smtClean="0">
                    <a:solidFill>
                      <a:prstClr val="black"/>
                    </a:solidFill>
                  </a:rPr>
                  <a:t>H</a:t>
                </a:r>
                <a:r>
                  <a:rPr lang="en-GB" baseline="30000" dirty="0" smtClean="0">
                    <a:solidFill>
                      <a:prstClr val="black"/>
                    </a:solidFill>
                  </a:rPr>
                  <a:t>+</a:t>
                </a:r>
                <a:r>
                  <a:rPr lang="en-GB" dirty="0" smtClean="0">
                    <a:solidFill>
                      <a:prstClr val="black"/>
                    </a:solidFill>
                  </a:rPr>
                  <a:t>/H</a:t>
                </a:r>
                <a:r>
                  <a:rPr lang="en-GB" baseline="-25000" dirty="0" smtClean="0">
                    <a:solidFill>
                      <a:prstClr val="black"/>
                    </a:solidFill>
                  </a:rPr>
                  <a:t>2</a:t>
                </a:r>
                <a:endParaRPr lang="en-GB" baseline="-25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Arc 64"/>
              <p:cNvSpPr/>
              <p:nvPr/>
            </p:nvSpPr>
            <p:spPr>
              <a:xfrm rot="16200000">
                <a:off x="6986887" y="5231402"/>
                <a:ext cx="671985" cy="510619"/>
              </a:xfrm>
              <a:prstGeom prst="arc">
                <a:avLst>
                  <a:gd name="adj1" fmla="val 16200000"/>
                  <a:gd name="adj2" fmla="val 6783428"/>
                </a:avLst>
              </a:prstGeom>
              <a:ln w="28575">
                <a:solidFill>
                  <a:schemeClr val="accent1">
                    <a:lumMod val="75000"/>
                  </a:schemeClr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13737"/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7308304" y="5501466"/>
                <a:ext cx="5597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3737"/>
                <a:r>
                  <a:rPr lang="en-GB" dirty="0" smtClean="0">
                    <a:solidFill>
                      <a:prstClr val="black"/>
                    </a:solidFill>
                  </a:rPr>
                  <a:t>H</a:t>
                </a:r>
                <a:r>
                  <a:rPr lang="en-GB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GB" dirty="0">
                    <a:solidFill>
                      <a:prstClr val="black"/>
                    </a:solidFill>
                  </a:rPr>
                  <a:t>O</a:t>
                </a:r>
                <a:endParaRPr lang="en-GB" baseline="-250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7" name="Right Arrow 66"/>
            <p:cNvSpPr/>
            <p:nvPr/>
          </p:nvSpPr>
          <p:spPr>
            <a:xfrm>
              <a:off x="6977968" y="5041057"/>
              <a:ext cx="690376" cy="2423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37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6012159" y="2237964"/>
            <a:ext cx="2880321" cy="830930"/>
          </a:xfrm>
          <a:prstGeom prst="rect">
            <a:avLst/>
          </a:prstGeom>
          <a:ln>
            <a:solidFill>
              <a:srgbClr val="3333FF"/>
            </a:solidFill>
          </a:ln>
        </p:spPr>
        <p:txBody>
          <a:bodyPr wrap="square" lIns="91370" tIns="45687" rIns="91370" bIns="45687">
            <a:spAutoFit/>
          </a:bodyPr>
          <a:lstStyle>
            <a:defPPr>
              <a:defRPr lang="en-US"/>
            </a:defPPr>
            <a:lvl1pPr marL="342900" indent="-342900">
              <a:lnSpc>
                <a:spcPct val="100000"/>
              </a:lnSpc>
              <a:buClr>
                <a:srgbClr val="FF0000"/>
              </a:buClr>
              <a:buFont typeface="Arial" pitchFamily="34" charset="0"/>
              <a:buChar char="•"/>
              <a:defRPr sz="2400">
                <a:latin typeface="Times New Roman" pitchFamily="18" charset="0"/>
                <a:cs typeface="Times New Roman" pitchFamily="18" charset="0"/>
              </a:defRPr>
            </a:lvl1pPr>
          </a:lstStyle>
          <a:p>
            <a:pPr marL="0" indent="0" algn="ctr" defTabSz="913737">
              <a:buFont typeface="Arial" pitchFamily="34" charset="0"/>
              <a:buNone/>
            </a:pPr>
            <a:r>
              <a:rPr lang="en-GB" dirty="0">
                <a:solidFill>
                  <a:prstClr val="black"/>
                </a:solidFill>
              </a:rPr>
              <a:t>Acid catalysed </a:t>
            </a:r>
            <a:r>
              <a:rPr lang="en-GB" dirty="0" err="1">
                <a:solidFill>
                  <a:prstClr val="black"/>
                </a:solidFill>
              </a:rPr>
              <a:t>aldol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smtClean="0">
                <a:solidFill>
                  <a:prstClr val="black"/>
                </a:solidFill>
              </a:rPr>
              <a:t>condensation</a:t>
            </a:r>
          </a:p>
        </p:txBody>
      </p:sp>
      <p:graphicFrame>
        <p:nvGraphicFramePr>
          <p:cNvPr id="809987" name="Object 8099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201258"/>
              </p:ext>
            </p:extLst>
          </p:nvPr>
        </p:nvGraphicFramePr>
        <p:xfrm>
          <a:off x="3851923" y="866775"/>
          <a:ext cx="2981325" cy="512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38" name="MDLDrawObject Class" r:id="rId5" imgW="2981227" imgH="5124419" progId="MDLDrawOLE.MDLDrawObject.1">
                  <p:embed/>
                </p:oleObj>
              </mc:Choice>
              <mc:Fallback>
                <p:oleObj name="MDLDrawObject Class" r:id="rId5" imgW="2981227" imgH="5124419" progId="MDLDrawOLE.MDLDrawObjec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51923" y="866775"/>
                        <a:ext cx="2981325" cy="5124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764031" y="3579491"/>
            <a:ext cx="1233479" cy="400110"/>
          </a:xfrm>
          <a:prstGeom prst="rect">
            <a:avLst/>
          </a:prstGeom>
          <a:noFill/>
        </p:spPr>
        <p:txBody>
          <a:bodyPr wrap="none" lIns="91370" tIns="45687" rIns="91370" bIns="45687" rtlCol="0">
            <a:spAutoFit/>
          </a:bodyPr>
          <a:lstStyle/>
          <a:p>
            <a:pPr defTabSz="913737"/>
            <a:r>
              <a:rPr lang="en-GB" sz="2000" dirty="0">
                <a:solidFill>
                  <a:prstClr val="black"/>
                </a:solidFill>
              </a:rPr>
              <a:t>C</a:t>
            </a:r>
            <a:r>
              <a:rPr lang="en-GB" sz="2000" baseline="-25000" dirty="0">
                <a:solidFill>
                  <a:prstClr val="black"/>
                </a:solidFill>
              </a:rPr>
              <a:t>15</a:t>
            </a:r>
            <a:r>
              <a:rPr lang="en-GB" sz="2000" dirty="0">
                <a:solidFill>
                  <a:prstClr val="black"/>
                </a:solidFill>
              </a:rPr>
              <a:t> alkane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66804" y="3286773"/>
            <a:ext cx="800219" cy="369332"/>
          </a:xfrm>
          <a:prstGeom prst="rect">
            <a:avLst/>
          </a:prstGeom>
          <a:noFill/>
        </p:spPr>
        <p:txBody>
          <a:bodyPr wrap="none" lIns="91370" tIns="45687" rIns="91370" bIns="45687" rtlCol="0">
            <a:spAutoFit/>
          </a:bodyPr>
          <a:lstStyle/>
          <a:p>
            <a:pPr defTabSz="913737"/>
            <a:r>
              <a:rPr lang="en-GB" dirty="0" smtClean="0">
                <a:solidFill>
                  <a:prstClr val="black"/>
                </a:solidFill>
              </a:rPr>
              <a:t>+ HMF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804250" y="4139788"/>
            <a:ext cx="407484" cy="369332"/>
          </a:xfrm>
          <a:prstGeom prst="rect">
            <a:avLst/>
          </a:prstGeom>
          <a:noFill/>
        </p:spPr>
        <p:txBody>
          <a:bodyPr wrap="none" lIns="91370" tIns="45687" rIns="91370" bIns="45687" rtlCol="0">
            <a:spAutoFit/>
          </a:bodyPr>
          <a:lstStyle/>
          <a:p>
            <a:pPr defTabSz="913737"/>
            <a:r>
              <a:rPr lang="en-GB" dirty="0" smtClean="0">
                <a:solidFill>
                  <a:prstClr val="black"/>
                </a:solidFill>
              </a:rPr>
              <a:t>H</a:t>
            </a:r>
            <a:r>
              <a:rPr lang="en-GB" baseline="-25000" dirty="0" smtClean="0">
                <a:solidFill>
                  <a:prstClr val="black"/>
                </a:solidFill>
              </a:rPr>
              <a:t>2</a:t>
            </a:r>
            <a:endParaRPr lang="en-GB" baseline="-25000" dirty="0">
              <a:solidFill>
                <a:prstClr val="black"/>
              </a:solidFill>
            </a:endParaRPr>
          </a:p>
        </p:txBody>
      </p:sp>
      <p:sp>
        <p:nvSpPr>
          <p:cNvPr id="56" name="Arc 55"/>
          <p:cNvSpPr/>
          <p:nvPr/>
        </p:nvSpPr>
        <p:spPr>
          <a:xfrm rot="16200000">
            <a:off x="6914886" y="3869724"/>
            <a:ext cx="671985" cy="510619"/>
          </a:xfrm>
          <a:prstGeom prst="arc">
            <a:avLst>
              <a:gd name="adj1" fmla="val 16200000"/>
              <a:gd name="adj2" fmla="val 6783428"/>
            </a:avLst>
          </a:prstGeom>
          <a:ln w="28575">
            <a:solidFill>
              <a:schemeClr val="accent1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70" tIns="45687" rIns="91370" bIns="45687" spcCol="0" rtlCol="0" anchor="ctr"/>
          <a:lstStyle/>
          <a:p>
            <a:pPr algn="ctr" defTabSz="913737"/>
            <a:endParaRPr lang="en-GB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236300" y="4139788"/>
            <a:ext cx="559769" cy="369332"/>
          </a:xfrm>
          <a:prstGeom prst="rect">
            <a:avLst/>
          </a:prstGeom>
          <a:noFill/>
        </p:spPr>
        <p:txBody>
          <a:bodyPr wrap="none" lIns="91370" tIns="45687" rIns="91370" bIns="45687" rtlCol="0">
            <a:spAutoFit/>
          </a:bodyPr>
          <a:lstStyle/>
          <a:p>
            <a:pPr defTabSz="913737"/>
            <a:r>
              <a:rPr lang="en-GB" dirty="0" smtClean="0">
                <a:solidFill>
                  <a:prstClr val="black"/>
                </a:solidFill>
              </a:rPr>
              <a:t>H</a:t>
            </a:r>
            <a:r>
              <a:rPr lang="en-GB" baseline="-25000" dirty="0" smtClean="0">
                <a:solidFill>
                  <a:prstClr val="black"/>
                </a:solidFill>
              </a:rPr>
              <a:t>2</a:t>
            </a:r>
            <a:r>
              <a:rPr lang="en-GB" dirty="0">
                <a:solidFill>
                  <a:prstClr val="black"/>
                </a:solidFill>
              </a:rPr>
              <a:t>O</a:t>
            </a:r>
            <a:endParaRPr lang="en-GB" baseline="-25000" dirty="0">
              <a:solidFill>
                <a:prstClr val="black"/>
              </a:solidFill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6977968" y="3679382"/>
            <a:ext cx="690376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7" rIns="91370" bIns="45687" spcCol="0" rtlCol="0" anchor="ctr"/>
          <a:lstStyle/>
          <a:p>
            <a:pPr algn="ctr" defTabSz="913737"/>
            <a:endParaRPr lang="en-GB">
              <a:solidFill>
                <a:prstClr val="white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740580" y="4283804"/>
            <a:ext cx="407484" cy="369332"/>
          </a:xfrm>
          <a:prstGeom prst="rect">
            <a:avLst/>
          </a:prstGeom>
          <a:noFill/>
        </p:spPr>
        <p:txBody>
          <a:bodyPr wrap="none" lIns="91370" tIns="45687" rIns="91370" bIns="45687" rtlCol="0">
            <a:spAutoFit/>
          </a:bodyPr>
          <a:lstStyle/>
          <a:p>
            <a:pPr defTabSz="913737"/>
            <a:r>
              <a:rPr lang="en-GB" dirty="0" smtClean="0">
                <a:solidFill>
                  <a:prstClr val="black"/>
                </a:solidFill>
              </a:rPr>
              <a:t>H</a:t>
            </a:r>
            <a:r>
              <a:rPr lang="en-GB" baseline="-25000" dirty="0" smtClean="0">
                <a:solidFill>
                  <a:prstClr val="black"/>
                </a:solidFill>
              </a:rPr>
              <a:t>2</a:t>
            </a:r>
            <a:endParaRPr lang="en-GB" baseline="-25000" dirty="0">
              <a:solidFill>
                <a:prstClr val="black"/>
              </a:solidFill>
            </a:endParaRPr>
          </a:p>
        </p:txBody>
      </p:sp>
      <p:sp>
        <p:nvSpPr>
          <p:cNvPr id="75" name="Arc 74"/>
          <p:cNvSpPr/>
          <p:nvPr/>
        </p:nvSpPr>
        <p:spPr>
          <a:xfrm>
            <a:off x="4751667" y="4447050"/>
            <a:ext cx="671985" cy="510619"/>
          </a:xfrm>
          <a:prstGeom prst="arc">
            <a:avLst>
              <a:gd name="adj1" fmla="val 16200000"/>
              <a:gd name="adj2" fmla="val 21347962"/>
            </a:avLst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70" tIns="45687" rIns="91370" bIns="45687" spcCol="0" rtlCol="0" anchor="ctr"/>
          <a:lstStyle/>
          <a:p>
            <a:pPr algn="ctr" defTabSz="913737"/>
            <a:endParaRPr lang="en-GB">
              <a:solidFill>
                <a:prstClr val="black"/>
              </a:solidFill>
            </a:endParaRPr>
          </a:p>
        </p:txBody>
      </p:sp>
      <p:sp>
        <p:nvSpPr>
          <p:cNvPr id="809996" name="Rectangle 809995"/>
          <p:cNvSpPr/>
          <p:nvPr/>
        </p:nvSpPr>
        <p:spPr>
          <a:xfrm>
            <a:off x="3952071" y="4365111"/>
            <a:ext cx="4944113" cy="22323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7" rIns="91370" bIns="45687" spcCol="0" rtlCol="0" anchor="ctr"/>
          <a:lstStyle/>
          <a:p>
            <a:pPr algn="ctr" defTabSz="913737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67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47" grpId="0"/>
      <p:bldP spid="49" grpId="0"/>
      <p:bldP spid="55" grpId="0"/>
      <p:bldP spid="56" grpId="0" animBg="1"/>
      <p:bldP spid="57" grpId="0"/>
      <p:bldP spid="48" grpId="0" animBg="1"/>
      <p:bldP spid="80999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2" name="Picture 4" descr="http://algaculture.org/images/wetalg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92" y="2780935"/>
            <a:ext cx="1512168" cy="1134127"/>
          </a:xfrm>
          <a:prstGeom prst="rect">
            <a:avLst/>
          </a:prstGeom>
          <a:noFill/>
        </p:spPr>
      </p:pic>
      <p:pic>
        <p:nvPicPr>
          <p:cNvPr id="329739" name="Picture 11" descr="http://t3.gstatic.com/images?q=tbn:ANd9GcQE3_kAy4io2DICqI3Mpa8UHWLv3XdSdrdJa6MdWwFh_o1FTSU&amp;t=1&amp;usg=__YoVkk63hkfrpEgtSZZQScWT5HNQ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7898" y="2911297"/>
            <a:ext cx="1518005" cy="936104"/>
          </a:xfrm>
          <a:prstGeom prst="rect">
            <a:avLst/>
          </a:prstGeom>
          <a:noFill/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3151"/>
            <a:ext cx="91440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370" tIns="45687" rIns="91370" bIns="45687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Routes to Biodiesel from Algae or </a:t>
            </a:r>
            <a:r>
              <a:rPr lang="en-GB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Jatropha</a:t>
            </a:r>
            <a:endParaRPr lang="en-GB" sz="3200" baseline="-25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29741" name="Picture 13" descr="http://www.hielscher.com/image/biodiesel_beakers_p0150.jpg"/>
          <p:cNvPicPr>
            <a:picLocks noChangeAspect="1" noChangeArrowheads="1"/>
          </p:cNvPicPr>
          <p:nvPr/>
        </p:nvPicPr>
        <p:blipFill>
          <a:blip r:embed="rId4" cstate="print"/>
          <a:srcRect r="4641"/>
          <a:stretch>
            <a:fillRect/>
          </a:stretch>
        </p:blipFill>
        <p:spPr bwMode="auto">
          <a:xfrm>
            <a:off x="3867470" y="3212976"/>
            <a:ext cx="1451913" cy="1147007"/>
          </a:xfrm>
          <a:prstGeom prst="rect">
            <a:avLst/>
          </a:prstGeom>
          <a:noFill/>
        </p:spPr>
      </p:pic>
      <p:pic>
        <p:nvPicPr>
          <p:cNvPr id="329743" name="Picture 15" descr="http://t3.gstatic.com/images?q=tbn:ANd9GcShNObXhcy_ta9dUnJWiGkUwPrYOtnTwLXbMKTsKl3HOO1Ghi8&amp;t=1&amp;usg=__pQVFUTOEfAnt6GfNEJLIqqaAfn4=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3898" y="4941175"/>
            <a:ext cx="1836204" cy="1431371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107504" y="4797152"/>
            <a:ext cx="3312368" cy="1938992"/>
          </a:xfrm>
          <a:prstGeom prst="rect">
            <a:avLst/>
          </a:prstGeom>
        </p:spPr>
        <p:txBody>
          <a:bodyPr wrap="square" lIns="91370" tIns="45687" rIns="91370" bIns="45687">
            <a:spAutoFit/>
          </a:bodyPr>
          <a:lstStyle/>
          <a:p>
            <a:pPr marL="177668" indent="-177668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Salt water strains </a:t>
            </a:r>
          </a:p>
          <a:p>
            <a:pPr marL="177668" indent="-177668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Polyunsaturated </a:t>
            </a:r>
          </a:p>
          <a:p>
            <a:pPr marL="177668" indent="-177668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40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-C</a:t>
            </a:r>
            <a:r>
              <a:rPr lang="en-GB" sz="240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chains common</a:t>
            </a:r>
          </a:p>
          <a:p>
            <a:pPr marL="177668" indent="-177668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Phosphorus problem (10-20%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phospholipid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53694" y="6381328"/>
            <a:ext cx="1436612" cy="461665"/>
          </a:xfrm>
          <a:prstGeom prst="rect">
            <a:avLst/>
          </a:prstGeom>
          <a:noFill/>
        </p:spPr>
        <p:txBody>
          <a:bodyPr wrap="none" lIns="91370" tIns="45687" rIns="91370" bIns="4568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000000"/>
                </a:solidFill>
              </a:rPr>
              <a:t>Biodiesel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12160" y="4869160"/>
            <a:ext cx="3312368" cy="1938992"/>
          </a:xfrm>
          <a:prstGeom prst="rect">
            <a:avLst/>
          </a:prstGeom>
        </p:spPr>
        <p:txBody>
          <a:bodyPr wrap="square" lIns="91370" tIns="45687" rIns="91370" bIns="45687">
            <a:spAutoFit/>
          </a:bodyPr>
          <a:lstStyle/>
          <a:p>
            <a:pPr marL="177668" indent="-177668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40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unsaturated chains</a:t>
            </a:r>
            <a:endParaRPr lang="en-GB" sz="2400" baseline="-25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7668" indent="-177668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15% free fatty acid</a:t>
            </a:r>
          </a:p>
          <a:p>
            <a:pPr marL="177668" indent="-177668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Poisonous seed cake  </a:t>
            </a:r>
          </a:p>
          <a:p>
            <a:pPr marL="177668" indent="-177668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Char char="•"/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Need right climate  (developing countries)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-180528" y="476672"/>
            <a:ext cx="4780296" cy="2042932"/>
            <a:chOff x="47648" y="620688"/>
            <a:chExt cx="4780296" cy="2042932"/>
          </a:xfrm>
        </p:grpSpPr>
        <p:pic>
          <p:nvPicPr>
            <p:cNvPr id="329737" name="Picture 9" descr="http://algaculture.org/images/Biofence_schematic_small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9512" y="620688"/>
              <a:ext cx="3355673" cy="2016224"/>
            </a:xfrm>
            <a:prstGeom prst="rect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769224" y="908720"/>
              <a:ext cx="85921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rIns="0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b="1" u="sng" dirty="0" smtClean="0">
                  <a:solidFill>
                    <a:srgbClr val="000000"/>
                  </a:solidFill>
                </a:rPr>
                <a:t>Reactor</a:t>
              </a:r>
              <a:endParaRPr lang="en-GB" b="1" u="sng" dirty="0">
                <a:solidFill>
                  <a:srgbClr val="00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5328" y="2263224"/>
              <a:ext cx="10885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691680" y="683404"/>
              <a:ext cx="160813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dirty="0" smtClean="0">
                  <a:solidFill>
                    <a:srgbClr val="0000FF"/>
                  </a:solidFill>
                </a:rPr>
                <a:t>H</a:t>
              </a:r>
              <a:r>
                <a:rPr lang="en-GB" baseline="-25000" dirty="0" smtClean="0">
                  <a:solidFill>
                    <a:srgbClr val="0000FF"/>
                  </a:solidFill>
                </a:rPr>
                <a:t>2</a:t>
              </a:r>
              <a:r>
                <a:rPr lang="en-GB" dirty="0" smtClean="0">
                  <a:solidFill>
                    <a:srgbClr val="0000FF"/>
                  </a:solidFill>
                </a:rPr>
                <a:t>O/nutrients</a:t>
              </a:r>
              <a:endParaRPr lang="en-GB" dirty="0">
                <a:solidFill>
                  <a:srgbClr val="0000FF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627784" y="1169456"/>
              <a:ext cx="648072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960528" y="1237696"/>
              <a:ext cx="77457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dirty="0" smtClean="0">
                  <a:solidFill>
                    <a:srgbClr val="00B050"/>
                  </a:solidFill>
                </a:rPr>
                <a:t>Algae</a:t>
              </a:r>
              <a:endParaRPr lang="en-GB" dirty="0">
                <a:solidFill>
                  <a:srgbClr val="00B05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627784" y="1907540"/>
              <a:ext cx="61587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dirty="0" smtClean="0">
                  <a:solidFill>
                    <a:srgbClr val="000000"/>
                  </a:solidFill>
                </a:rPr>
                <a:t>CO</a:t>
              </a:r>
              <a:r>
                <a:rPr lang="en-GB" baseline="-25000" dirty="0" smtClean="0">
                  <a:solidFill>
                    <a:srgbClr val="000000"/>
                  </a:solidFill>
                </a:rPr>
                <a:t>2</a:t>
              </a:r>
              <a:endParaRPr lang="en-GB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333640" y="2294288"/>
              <a:ext cx="78739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dirty="0" smtClean="0">
                  <a:solidFill>
                    <a:srgbClr val="FF0000"/>
                  </a:solidFill>
                </a:rPr>
                <a:t>Pump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95730" y="1556792"/>
              <a:ext cx="223221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b="1" u="sng" dirty="0" err="1" smtClean="0">
                  <a:solidFill>
                    <a:srgbClr val="000000"/>
                  </a:solidFill>
                </a:rPr>
                <a:t>Recirculating</a:t>
              </a:r>
              <a:r>
                <a:rPr lang="en-GB" b="1" u="sng" dirty="0" smtClean="0">
                  <a:solidFill>
                    <a:srgbClr val="000000"/>
                  </a:solidFill>
                </a:rPr>
                <a:t> Tank</a:t>
              </a:r>
              <a:endParaRPr lang="en-GB" b="1" u="sng" dirty="0">
                <a:solidFill>
                  <a:srgbClr val="00000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7648" y="1556792"/>
              <a:ext cx="56391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dirty="0">
                <a:solidFill>
                  <a:srgbClr val="000000"/>
                </a:solidFill>
              </a:endParaRPr>
            </a:p>
          </p:txBody>
        </p:sp>
      </p:grpSp>
      <p:sp>
        <p:nvSpPr>
          <p:cNvPr id="33" name="Down Arrow 32"/>
          <p:cNvSpPr/>
          <p:nvPr/>
        </p:nvSpPr>
        <p:spPr>
          <a:xfrm>
            <a:off x="971602" y="2204864"/>
            <a:ext cx="216024" cy="432048"/>
          </a:xfrm>
          <a:prstGeom prst="down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7" rIns="91370" bIns="45687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0070" y="3919996"/>
            <a:ext cx="69762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91370" tIns="45687" rIns="91370" bIns="4568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00FF"/>
                </a:solidFill>
              </a:rPr>
              <a:t>Filter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05026" y="3882820"/>
            <a:ext cx="54373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91370" tIns="45687" rIns="91370" bIns="4568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00FF"/>
                </a:solidFill>
              </a:rPr>
              <a:t>Dry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38" name="Down Arrow 37"/>
          <p:cNvSpPr/>
          <p:nvPr/>
        </p:nvSpPr>
        <p:spPr>
          <a:xfrm rot="16200000">
            <a:off x="1799692" y="3139800"/>
            <a:ext cx="216024" cy="432048"/>
          </a:xfrm>
          <a:prstGeom prst="down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7" rIns="91370" bIns="45687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9" name="Bent-Up Arrow 38"/>
          <p:cNvSpPr/>
          <p:nvPr/>
        </p:nvSpPr>
        <p:spPr>
          <a:xfrm flipV="1">
            <a:off x="3779912" y="2778584"/>
            <a:ext cx="576064" cy="432048"/>
          </a:xfrm>
          <a:prstGeom prst="bentUp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7" rIns="91370" bIns="45687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597181" y="2418544"/>
            <a:ext cx="902811" cy="369332"/>
          </a:xfrm>
          <a:prstGeom prst="rect">
            <a:avLst/>
          </a:prstGeom>
          <a:solidFill>
            <a:schemeClr val="bg1"/>
          </a:solidFill>
        </p:spPr>
        <p:txBody>
          <a:bodyPr wrap="none" lIns="91370" tIns="45687" rIns="91370" bIns="4568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00FF"/>
                </a:solidFill>
              </a:rPr>
              <a:t>Extract</a:t>
            </a:r>
            <a:endParaRPr lang="en-GB" dirty="0">
              <a:solidFill>
                <a:srgbClr val="0000FF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5974917" y="507736"/>
            <a:ext cx="1224136" cy="1774252"/>
            <a:chOff x="5974914" y="727528"/>
            <a:chExt cx="1224136" cy="1774252"/>
          </a:xfrm>
        </p:grpSpPr>
        <p:pic>
          <p:nvPicPr>
            <p:cNvPr id="329730" name="Picture 2" descr="http://www.aumkiipure.com/images/oil-extraction.jpg"/>
            <p:cNvPicPr>
              <a:picLocks noChangeAspect="1" noChangeArrowheads="1"/>
            </p:cNvPicPr>
            <p:nvPr/>
          </p:nvPicPr>
          <p:blipFill>
            <a:blip r:embed="rId7" cstate="print"/>
            <a:srcRect t="14214" r="80556" b="42006"/>
            <a:stretch>
              <a:fillRect/>
            </a:stretch>
          </p:blipFill>
          <p:spPr bwMode="auto">
            <a:xfrm>
              <a:off x="5974914" y="727528"/>
              <a:ext cx="1224136" cy="1774252"/>
            </a:xfrm>
            <a:prstGeom prst="rect">
              <a:avLst/>
            </a:prstGeom>
            <a:noFill/>
          </p:spPr>
        </p:pic>
        <p:sp>
          <p:nvSpPr>
            <p:cNvPr id="42" name="TextBox 41"/>
            <p:cNvSpPr txBox="1"/>
            <p:nvPr/>
          </p:nvSpPr>
          <p:spPr>
            <a:xfrm>
              <a:off x="6045808" y="2122976"/>
              <a:ext cx="10823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dirty="0" smtClean="0">
                  <a:solidFill>
                    <a:srgbClr val="0000FF"/>
                  </a:solidFill>
                </a:rPr>
                <a:t>Cultivate</a:t>
              </a:r>
              <a:endParaRPr lang="en-GB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236296" y="548680"/>
            <a:ext cx="1728192" cy="1728192"/>
            <a:chOff x="7181078" y="809416"/>
            <a:chExt cx="1728192" cy="1728192"/>
          </a:xfrm>
        </p:grpSpPr>
        <p:pic>
          <p:nvPicPr>
            <p:cNvPr id="9" name="Picture 2" descr="http://www.aumkiipure.com/images/oil-extraction.jpg"/>
            <p:cNvPicPr>
              <a:picLocks noChangeAspect="1" noChangeArrowheads="1"/>
            </p:cNvPicPr>
            <p:nvPr/>
          </p:nvPicPr>
          <p:blipFill>
            <a:blip r:embed="rId7" cstate="print"/>
            <a:srcRect l="27451" t="23098" r="55392" b="42006"/>
            <a:stretch>
              <a:fillRect/>
            </a:stretch>
          </p:blipFill>
          <p:spPr bwMode="auto">
            <a:xfrm>
              <a:off x="7699338" y="809416"/>
              <a:ext cx="1209932" cy="1584176"/>
            </a:xfrm>
            <a:prstGeom prst="rect">
              <a:avLst/>
            </a:prstGeom>
            <a:noFill/>
          </p:spPr>
        </p:pic>
        <p:sp>
          <p:nvSpPr>
            <p:cNvPr id="41" name="Down Arrow 40"/>
            <p:cNvSpPr/>
            <p:nvPr/>
          </p:nvSpPr>
          <p:spPr>
            <a:xfrm rot="16200000">
              <a:off x="7289090" y="1380540"/>
              <a:ext cx="216024" cy="432048"/>
            </a:xfrm>
            <a:prstGeom prst="down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46187" y="2168276"/>
              <a:ext cx="97975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dirty="0" smtClean="0">
                  <a:solidFill>
                    <a:srgbClr val="0000FF"/>
                  </a:solidFill>
                </a:rPr>
                <a:t>Harvest</a:t>
              </a:r>
              <a:endParaRPr lang="en-GB" dirty="0">
                <a:solidFill>
                  <a:srgbClr val="0000FF"/>
                </a:solidFill>
              </a:endParaRPr>
            </a:p>
          </p:txBody>
        </p:sp>
      </p:grpSp>
      <p:sp>
        <p:nvSpPr>
          <p:cNvPr id="47" name="Down Arrow 46"/>
          <p:cNvSpPr/>
          <p:nvPr/>
        </p:nvSpPr>
        <p:spPr>
          <a:xfrm>
            <a:off x="8187774" y="2245808"/>
            <a:ext cx="216024" cy="432048"/>
          </a:xfrm>
          <a:prstGeom prst="down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7" rIns="91370" bIns="45687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7647786" y="2756604"/>
            <a:ext cx="1208410" cy="1543443"/>
            <a:chOff x="7647786" y="2906729"/>
            <a:chExt cx="1208410" cy="1543443"/>
          </a:xfrm>
        </p:grpSpPr>
        <p:pic>
          <p:nvPicPr>
            <p:cNvPr id="329751" name="Picture 23" descr="http://www.biodiesel-machine.com/image/jatropha-oil-seeds-2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647786" y="2906729"/>
              <a:ext cx="1172686" cy="1172687"/>
            </a:xfrm>
            <a:prstGeom prst="rect">
              <a:avLst/>
            </a:prstGeom>
            <a:noFill/>
          </p:spPr>
        </p:pic>
        <p:sp>
          <p:nvSpPr>
            <p:cNvPr id="50" name="TextBox 49"/>
            <p:cNvSpPr txBox="1"/>
            <p:nvPr/>
          </p:nvSpPr>
          <p:spPr>
            <a:xfrm>
              <a:off x="7735376" y="4080840"/>
              <a:ext cx="11208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dirty="0" smtClean="0">
                  <a:solidFill>
                    <a:srgbClr val="0000FF"/>
                  </a:solidFill>
                </a:rPr>
                <a:t>Separate</a:t>
              </a:r>
              <a:endParaRPr lang="en-GB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24129" y="2708920"/>
            <a:ext cx="1872207" cy="1591124"/>
            <a:chOff x="5724129" y="2859048"/>
            <a:chExt cx="1872207" cy="1591124"/>
          </a:xfrm>
        </p:grpSpPr>
        <p:pic>
          <p:nvPicPr>
            <p:cNvPr id="329749" name="Picture 21" descr="http://www.reuk.co.uk/OtherImages/jatropha-press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724129" y="2859048"/>
              <a:ext cx="1315234" cy="1224136"/>
            </a:xfrm>
            <a:prstGeom prst="rect">
              <a:avLst/>
            </a:prstGeom>
            <a:noFill/>
          </p:spPr>
        </p:pic>
        <p:sp>
          <p:nvSpPr>
            <p:cNvPr id="48" name="TextBox 47"/>
            <p:cNvSpPr txBox="1"/>
            <p:nvPr/>
          </p:nvSpPr>
          <p:spPr>
            <a:xfrm>
              <a:off x="6033143" y="4080840"/>
              <a:ext cx="77457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dirty="0" smtClean="0">
                  <a:solidFill>
                    <a:srgbClr val="0000FF"/>
                  </a:solidFill>
                </a:rPr>
                <a:t>Press</a:t>
              </a:r>
              <a:endParaRPr lang="en-GB" dirty="0">
                <a:solidFill>
                  <a:srgbClr val="0000FF"/>
                </a:solidFill>
              </a:endParaRPr>
            </a:p>
          </p:txBody>
        </p:sp>
        <p:sp>
          <p:nvSpPr>
            <p:cNvPr id="51" name="Down Arrow 50"/>
            <p:cNvSpPr/>
            <p:nvPr/>
          </p:nvSpPr>
          <p:spPr>
            <a:xfrm rot="5400000" flipH="1">
              <a:off x="7272300" y="3255092"/>
              <a:ext cx="216024" cy="432048"/>
            </a:xfrm>
            <a:prstGeom prst="down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52" name="Bent-Up Arrow 51"/>
          <p:cNvSpPr/>
          <p:nvPr/>
        </p:nvSpPr>
        <p:spPr>
          <a:xfrm flipH="1" flipV="1">
            <a:off x="4860036" y="2778584"/>
            <a:ext cx="576064" cy="432048"/>
          </a:xfrm>
          <a:prstGeom prst="bentUp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7" rIns="91370" bIns="45687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pic>
        <p:nvPicPr>
          <p:cNvPr id="329747" name="Picture 19" descr="http://t1.gstatic.com/images?q=tbn:1XzxjJdULLqeHM:http://www.jpclimited.com/images/text_images/about_1.gif&amp;t=1"/>
          <p:cNvPicPr>
            <a:picLocks noChangeAspect="1" noChangeArrowheads="1"/>
          </p:cNvPicPr>
          <p:nvPr/>
        </p:nvPicPr>
        <p:blipFill>
          <a:blip r:embed="rId10" cstate="print"/>
          <a:srcRect l="3191" r="23427"/>
          <a:stretch>
            <a:fillRect/>
          </a:stretch>
        </p:blipFill>
        <p:spPr bwMode="auto">
          <a:xfrm>
            <a:off x="5627560" y="980728"/>
            <a:ext cx="3312368" cy="3385412"/>
          </a:xfrm>
          <a:prstGeom prst="rect">
            <a:avLst/>
          </a:prstGeom>
          <a:noFill/>
        </p:spPr>
      </p:pic>
      <p:grpSp>
        <p:nvGrpSpPr>
          <p:cNvPr id="22" name="Group 21"/>
          <p:cNvGrpSpPr/>
          <p:nvPr/>
        </p:nvGrpSpPr>
        <p:grpSpPr>
          <a:xfrm>
            <a:off x="210191" y="980728"/>
            <a:ext cx="3290661" cy="3384000"/>
            <a:chOff x="323528" y="1268760"/>
            <a:chExt cx="3290661" cy="3384000"/>
          </a:xfrm>
        </p:grpSpPr>
        <p:pic>
          <p:nvPicPr>
            <p:cNvPr id="18" name="Picture 17" descr="http://oakhavenpc.org/images/MIT-CogenPlant.jpg"/>
            <p:cNvPicPr>
              <a:picLocks noChangeAspect="1" noChangeArrowheads="1"/>
            </p:cNvPicPr>
            <p:nvPr/>
          </p:nvPicPr>
          <p:blipFill>
            <a:blip r:embed="rId11" cstate="print"/>
            <a:srcRect t="21491"/>
            <a:stretch>
              <a:fillRect/>
            </a:stretch>
          </p:blipFill>
          <p:spPr bwMode="auto">
            <a:xfrm>
              <a:off x="323529" y="1268760"/>
              <a:ext cx="3206595" cy="3384000"/>
            </a:xfrm>
            <a:prstGeom prst="rect">
              <a:avLst/>
            </a:prstGeom>
            <a:noFill/>
          </p:spPr>
        </p:pic>
        <p:sp>
          <p:nvSpPr>
            <p:cNvPr id="21" name="Rectangle 20"/>
            <p:cNvSpPr/>
            <p:nvPr/>
          </p:nvSpPr>
          <p:spPr>
            <a:xfrm>
              <a:off x="323528" y="4365104"/>
              <a:ext cx="329066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i="1" dirty="0">
                  <a:solidFill>
                    <a:srgbClr val="FFFFFF"/>
                  </a:solidFill>
                </a:rPr>
                <a:t>Green Fuel Technologies, Cambridge MA.</a:t>
              </a:r>
              <a:endParaRPr lang="en-GB" sz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201226" y="980732"/>
            <a:ext cx="1588897" cy="461665"/>
          </a:xfrm>
          <a:prstGeom prst="rect">
            <a:avLst/>
          </a:prstGeom>
          <a:noFill/>
        </p:spPr>
        <p:txBody>
          <a:bodyPr wrap="none" lIns="91370" tIns="45687" rIns="91370" bIns="4568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u="sng" dirty="0">
                <a:solidFill>
                  <a:srgbClr val="000000"/>
                </a:solidFill>
              </a:rPr>
              <a:t>Bioreactor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76033" y="980732"/>
            <a:ext cx="2805576" cy="461665"/>
          </a:xfrm>
          <a:prstGeom prst="rect">
            <a:avLst/>
          </a:prstGeom>
          <a:noFill/>
        </p:spPr>
        <p:txBody>
          <a:bodyPr wrap="none" lIns="91370" tIns="45687" rIns="91370" bIns="4568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u="sng" dirty="0" err="1">
                <a:solidFill>
                  <a:srgbClr val="000000"/>
                </a:solidFill>
              </a:rPr>
              <a:t>Jatropha</a:t>
            </a:r>
            <a:r>
              <a:rPr lang="en-GB" sz="2400" u="sng" dirty="0">
                <a:solidFill>
                  <a:srgbClr val="000000"/>
                </a:solidFill>
              </a:rPr>
              <a:t> plantation</a:t>
            </a:r>
          </a:p>
        </p:txBody>
      </p:sp>
      <p:sp>
        <p:nvSpPr>
          <p:cNvPr id="60" name="Down Arrow 59"/>
          <p:cNvSpPr/>
          <p:nvPr/>
        </p:nvSpPr>
        <p:spPr>
          <a:xfrm>
            <a:off x="4499993" y="4468180"/>
            <a:ext cx="216024" cy="432048"/>
          </a:xfrm>
          <a:prstGeom prst="down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0" tIns="45687" rIns="91370" bIns="45687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03652" y="2148516"/>
            <a:ext cx="288032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91370" tIns="45687" rIns="91370" bIns="4568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716016" y="4293097"/>
            <a:ext cx="441146" cy="646331"/>
          </a:xfrm>
          <a:prstGeom prst="rect">
            <a:avLst/>
          </a:prstGeom>
          <a:noFill/>
        </p:spPr>
        <p:txBody>
          <a:bodyPr wrap="none" lIns="91370" tIns="45687" rIns="91370" bIns="4568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600" dirty="0">
                <a:solidFill>
                  <a:srgbClr val="FF33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6376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7" grpId="0" animBg="1"/>
      <p:bldP spid="52" grpId="0" animBg="1"/>
      <p:bldP spid="58" grpId="0"/>
      <p:bldP spid="58" grpId="1"/>
      <p:bldP spid="59" grpId="0"/>
      <p:bldP spid="59" grpId="1"/>
      <p:bldP spid="60" grpId="0" animBg="1"/>
      <p:bldP spid="63" grpId="0" animBg="1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9144000" cy="785813"/>
          </a:xfrm>
          <a:prstGeom prst="rect">
            <a:avLst/>
          </a:prstGeom>
        </p:spPr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600" kern="0" dirty="0" smtClean="0">
                <a:solidFill>
                  <a:srgbClr val="506E2D"/>
                </a:solidFill>
                <a:ea typeface="+mj-ea"/>
                <a:cs typeface="+mj-cs"/>
              </a:rPr>
              <a:t>Decentralised Fast Pyrolysis &amp; Local Use</a:t>
            </a:r>
            <a:endParaRPr lang="en-GB" sz="3600" kern="0" dirty="0">
              <a:solidFill>
                <a:srgbClr val="506E2D"/>
              </a:solidFill>
              <a:ea typeface="+mj-ea"/>
              <a:cs typeface="+mj-cs"/>
            </a:endParaRPr>
          </a:p>
        </p:txBody>
      </p:sp>
      <p:sp>
        <p:nvSpPr>
          <p:cNvPr id="26" name="Slide Number Placeholder 2"/>
          <p:cNvSpPr txBox="1">
            <a:spLocks/>
          </p:cNvSpPr>
          <p:nvPr/>
        </p:nvSpPr>
        <p:spPr>
          <a:xfrm>
            <a:off x="8666163" y="6381750"/>
            <a:ext cx="477837" cy="476250"/>
          </a:xfrm>
          <a:prstGeom prst="rect">
            <a:avLst/>
          </a:prstGeom>
          <a:noFill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1CC71AE-DC9D-4E94-A5BB-7FE530219D96}" type="slidenum">
              <a:rPr lang="en-GB" smtClean="0">
                <a:solidFill>
                  <a:srgbClr val="4D4F53"/>
                </a:solidFill>
                <a:cs typeface="Arial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GB" dirty="0" smtClean="0">
              <a:solidFill>
                <a:srgbClr val="4D4F53"/>
              </a:solidFill>
              <a:cs typeface="Arial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971600" y="836712"/>
            <a:ext cx="7399985" cy="5400600"/>
            <a:chOff x="988128" y="764704"/>
            <a:chExt cx="7399985" cy="5400600"/>
          </a:xfrm>
        </p:grpSpPr>
        <p:pic>
          <p:nvPicPr>
            <p:cNvPr id="814082" name="Picture 2" descr="http://ars.usda.gov/images/docs/19898_20103/Biomass-Pyrolysis-Research-Fig-3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128" y="764704"/>
              <a:ext cx="7112264" cy="5400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5689874" y="3015737"/>
              <a:ext cx="2698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http://</a:t>
              </a:r>
              <a:r>
                <a:rPr lang="en-GB" dirty="0" smtClean="0"/>
                <a:t>www.ars.usda.gov/</a:t>
              </a:r>
              <a:endParaRPr lang="en-GB" dirty="0"/>
            </a:p>
          </p:txBody>
        </p:sp>
      </p:grpSp>
      <p:sp>
        <p:nvSpPr>
          <p:cNvPr id="29" name="Oval 28"/>
          <p:cNvSpPr/>
          <p:nvPr/>
        </p:nvSpPr>
        <p:spPr>
          <a:xfrm>
            <a:off x="3493174" y="2586266"/>
            <a:ext cx="2069116" cy="20904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600696" y="3717032"/>
            <a:ext cx="2069116" cy="14898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3275856" y="4906668"/>
            <a:ext cx="2592288" cy="14898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6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5743486" cy="615553"/>
          </a:xfrm>
        </p:spPr>
        <p:txBody>
          <a:bodyPr>
            <a:spAutoFit/>
          </a:bodyPr>
          <a:lstStyle/>
          <a:p>
            <a:r>
              <a:rPr lang="en-GB" dirty="0"/>
              <a:t>Diffusion modelling </a:t>
            </a:r>
            <a:r>
              <a:rPr lang="en-GB" dirty="0" smtClean="0"/>
              <a:t>framework</a:t>
            </a:r>
            <a:endParaRPr lang="en-GB" dirty="0"/>
          </a:p>
        </p:txBody>
      </p:sp>
      <p:grpSp>
        <p:nvGrpSpPr>
          <p:cNvPr id="33" name="Group 32"/>
          <p:cNvGrpSpPr/>
          <p:nvPr/>
        </p:nvGrpSpPr>
        <p:grpSpPr>
          <a:xfrm>
            <a:off x="179512" y="1753102"/>
            <a:ext cx="8805241" cy="4163690"/>
            <a:chOff x="179512" y="1425550"/>
            <a:chExt cx="8805241" cy="4163690"/>
          </a:xfrm>
        </p:grpSpPr>
        <p:sp>
          <p:nvSpPr>
            <p:cNvPr id="4" name="TextBox 3"/>
            <p:cNvSpPr txBox="1"/>
            <p:nvPr/>
          </p:nvSpPr>
          <p:spPr>
            <a:xfrm>
              <a:off x="187667" y="2390026"/>
              <a:ext cx="2448272" cy="120032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400"/>
              <a:r>
                <a:rPr lang="en-GB" dirty="0" smtClean="0">
                  <a:solidFill>
                    <a:prstClr val="black"/>
                  </a:solidFill>
                </a:rPr>
                <a:t>Wilke Chang correlation for infinite dilution diffusion coefficient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cxnSp>
          <p:nvCxnSpPr>
            <p:cNvPr id="6" name="Straight Arrow Connector 5"/>
            <p:cNvCxnSpPr>
              <a:endCxn id="4" idx="0"/>
            </p:cNvCxnSpPr>
            <p:nvPr/>
          </p:nvCxnSpPr>
          <p:spPr>
            <a:xfrm>
              <a:off x="1411803" y="2089220"/>
              <a:ext cx="0" cy="300806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95822" y="1425550"/>
              <a:ext cx="2448272" cy="646331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400"/>
              <a:r>
                <a:rPr lang="en-GB" dirty="0" smtClean="0">
                  <a:solidFill>
                    <a:prstClr val="black"/>
                  </a:solidFill>
                </a:rPr>
                <a:t>Physical properties of chemicals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2644094" y="2851691"/>
              <a:ext cx="711925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356019" y="2523009"/>
              <a:ext cx="2448272" cy="6463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400"/>
              <a:r>
                <a:rPr lang="en-GB" dirty="0" smtClean="0">
                  <a:solidFill>
                    <a:prstClr val="black"/>
                  </a:solidFill>
                </a:rPr>
                <a:t>Binary diffusion coefficient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5804291" y="2849950"/>
              <a:ext cx="711925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6516216" y="2655992"/>
              <a:ext cx="2448272" cy="36933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400"/>
              <a:r>
                <a:rPr lang="en-GB" dirty="0" smtClean="0">
                  <a:solidFill>
                    <a:prstClr val="black"/>
                  </a:solidFill>
                </a:rPr>
                <a:t>Effective diffusivity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7740352" y="3033123"/>
              <a:ext cx="0" cy="640273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536480" y="3666446"/>
              <a:ext cx="2448272" cy="36933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400"/>
              <a:r>
                <a:rPr lang="en-GB" dirty="0" smtClean="0">
                  <a:solidFill>
                    <a:prstClr val="black"/>
                  </a:solidFill>
                </a:rPr>
                <a:t>Diffusion flux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7667" y="4750692"/>
              <a:ext cx="2448272" cy="6463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400"/>
              <a:r>
                <a:rPr lang="en-GB" dirty="0" smtClean="0">
                  <a:solidFill>
                    <a:prstClr val="black"/>
                  </a:solidFill>
                </a:rPr>
                <a:t>Power law based intrinsic kinetics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2635939" y="5097958"/>
              <a:ext cx="711925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347864" y="4907785"/>
              <a:ext cx="2448272" cy="36933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400"/>
              <a:r>
                <a:rPr lang="en-GB" dirty="0" smtClean="0">
                  <a:solidFill>
                    <a:prstClr val="black"/>
                  </a:solidFill>
                </a:rPr>
                <a:t>Reaction flux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5804291" y="5097958"/>
              <a:ext cx="711925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510218" y="4665910"/>
              <a:ext cx="2448272" cy="92333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400"/>
              <a:r>
                <a:rPr lang="en-GB" dirty="0" smtClean="0">
                  <a:solidFill>
                    <a:prstClr val="black"/>
                  </a:solidFill>
                </a:rPr>
                <a:t>Add and update product concentration profile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7740352" y="4025637"/>
              <a:ext cx="0" cy="640273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endCxn id="16" idx="0"/>
            </p:cNvCxnSpPr>
            <p:nvPr/>
          </p:nvCxnSpPr>
          <p:spPr>
            <a:xfrm>
              <a:off x="1395493" y="4311928"/>
              <a:ext cx="16310" cy="438764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79512" y="3737605"/>
              <a:ext cx="2448272" cy="646331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400"/>
              <a:r>
                <a:rPr lang="en-GB" dirty="0" smtClean="0">
                  <a:solidFill>
                    <a:prstClr val="black"/>
                  </a:solidFill>
                </a:rPr>
                <a:t>Reactant conversion profile</a:t>
              </a:r>
              <a:endParaRPr lang="en-GB" dirty="0">
                <a:solidFill>
                  <a:prstClr val="black"/>
                </a:solidFill>
              </a:endParaRPr>
            </a:p>
          </p:txBody>
        </p:sp>
        <p:cxnSp>
          <p:nvCxnSpPr>
            <p:cNvPr id="24" name="Straight Arrow Connector 23"/>
            <p:cNvCxnSpPr>
              <a:endCxn id="23" idx="3"/>
            </p:cNvCxnSpPr>
            <p:nvPr/>
          </p:nvCxnSpPr>
          <p:spPr>
            <a:xfrm flipH="1">
              <a:off x="2627784" y="3033123"/>
              <a:ext cx="3908697" cy="1027648"/>
            </a:xfrm>
            <a:prstGeom prst="straightConnector1">
              <a:avLst/>
            </a:prstGeom>
            <a:ln w="38100">
              <a:solidFill>
                <a:srgbClr val="7030A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7752462" y="2364478"/>
              <a:ext cx="0" cy="300806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536481" y="1700808"/>
              <a:ext cx="2448272" cy="646331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400"/>
              <a:r>
                <a:rPr lang="en-GB" dirty="0" smtClean="0">
                  <a:solidFill>
                    <a:prstClr val="black"/>
                  </a:solidFill>
                </a:rPr>
                <a:t>Catalyst design parameters</a:t>
              </a:r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28228" y="866082"/>
            <a:ext cx="77284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</a:rPr>
              <a:t>Goal to validate 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and predict catalyst design 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</a:rPr>
              <a:t>parameters:</a:t>
            </a:r>
            <a:endParaRPr lang="en-GB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506168" y="6112774"/>
            <a:ext cx="2131665" cy="257369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36000" tIns="36000" rIns="36000" bIns="3600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200" i="1" dirty="0" smtClean="0">
                <a:solidFill>
                  <a:srgbClr val="FFFFFF"/>
                </a:solidFill>
              </a:rPr>
              <a:t>RSC Advances </a:t>
            </a:r>
            <a:r>
              <a:rPr lang="en-GB" sz="1200" b="1" dirty="0" smtClean="0">
                <a:solidFill>
                  <a:srgbClr val="FFFFFF"/>
                </a:solidFill>
              </a:rPr>
              <a:t>2013, 3</a:t>
            </a:r>
            <a:r>
              <a:rPr lang="en-GB" sz="1200" dirty="0">
                <a:solidFill>
                  <a:srgbClr val="FFFFFF"/>
                </a:solidFill>
              </a:rPr>
              <a:t>, 6226 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010400" y="6389688"/>
            <a:ext cx="2133600" cy="476250"/>
          </a:xfrm>
        </p:spPr>
        <p:txBody>
          <a:bodyPr/>
          <a:lstStyle/>
          <a:p>
            <a:fld id="{3758A321-BDBE-430A-B0CE-17E4E44571A0}" type="slidenum">
              <a:rPr lang="en-GB" smtClean="0">
                <a:solidFill>
                  <a:srgbClr val="000000"/>
                </a:solidFill>
              </a:rPr>
              <a:pPr/>
              <a:t>22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42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Date, Event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69ADB-980A-4068-961B-8ADF6E353A3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24934" y="96838"/>
            <a:ext cx="6147443" cy="61555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0066FF">
                <a:alpha val="50000"/>
              </a:srgbClr>
            </a:outerShdw>
          </a:effectLst>
        </p:spPr>
        <p:txBody>
          <a:bodyPr vert="horz" wrap="none" lIns="91440" tIns="45720" rIns="7200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340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/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/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/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/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ym typeface="Symbol" pitchFamily="18" charset="2"/>
              </a:rPr>
              <a:t>Model substrates for esterification</a:t>
            </a:r>
            <a:endParaRPr lang="en-GB" dirty="0">
              <a:sym typeface="Symbol" pitchFamily="18" charset="2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99592" y="1052736"/>
            <a:ext cx="7488832" cy="1656184"/>
            <a:chOff x="251520" y="2060848"/>
            <a:chExt cx="8480536" cy="201622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459" r="13246"/>
            <a:stretch/>
          </p:blipFill>
          <p:spPr bwMode="auto">
            <a:xfrm>
              <a:off x="251520" y="2060848"/>
              <a:ext cx="8480536" cy="2016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868144" y="2636912"/>
              <a:ext cx="48442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5400" dirty="0" smtClean="0">
                  <a:solidFill>
                    <a:srgbClr val="FF0000"/>
                  </a:solidFill>
                  <a:latin typeface="Times New Roman" pitchFamily="18" charset="0"/>
                </a:rPr>
                <a:t>x</a:t>
              </a:r>
              <a:endParaRPr lang="en-GB" sz="5400" dirty="0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3528" y="3068960"/>
            <a:ext cx="8064896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smtClean="0">
                <a:solidFill>
                  <a:srgbClr val="000000"/>
                </a:solidFill>
                <a:latin typeface="Times New Roman" pitchFamily="18" charset="0"/>
              </a:rPr>
              <a:t>Typical 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</a:rPr>
              <a:t>Reaction conditions</a:t>
            </a: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2000" smtClean="0">
                <a:solidFill>
                  <a:srgbClr val="000000"/>
                </a:solidFill>
                <a:latin typeface="Times New Roman" pitchFamily="18" charset="0"/>
              </a:rPr>
              <a:t>  Reaction temperature 50-80 </a:t>
            </a:r>
            <a:r>
              <a:rPr lang="en-GB" sz="2000" smtClean="0">
                <a:solidFill>
                  <a:srgbClr val="000000"/>
                </a:solidFill>
                <a:latin typeface="Calibri"/>
                <a:cs typeface="Calibri"/>
              </a:rPr>
              <a:t>°</a:t>
            </a:r>
            <a:r>
              <a:rPr lang="en-GB" sz="2000" smtClean="0">
                <a:solidFill>
                  <a:srgbClr val="000000"/>
                </a:solidFill>
                <a:latin typeface="Times New Roman" pitchFamily="18" charset="0"/>
              </a:rPr>
              <a:t>C</a:t>
            </a:r>
            <a:endParaRPr lang="en-GB" sz="2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2000" smtClean="0">
                <a:solidFill>
                  <a:srgbClr val="000000"/>
                </a:solidFill>
                <a:latin typeface="Times New Roman" pitchFamily="18" charset="0"/>
              </a:rPr>
              <a:t>  Atmospheric pressure</a:t>
            </a: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2000" smtClean="0">
                <a:solidFill>
                  <a:srgbClr val="000000"/>
                </a:solidFill>
                <a:latin typeface="Times New Roman" pitchFamily="18" charset="0"/>
              </a:rPr>
              <a:t>  Reaction under air</a:t>
            </a: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GB" sz="2000" smtClean="0">
              <a:solidFill>
                <a:srgbClr val="000000"/>
              </a:solidFill>
              <a:latin typeface="Times New Roman" pitchFamily="18" charset="0"/>
            </a:endParaRPr>
          </a:p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2000" smtClean="0">
                <a:solidFill>
                  <a:srgbClr val="000000"/>
                </a:solidFill>
                <a:latin typeface="Times New Roman" pitchFamily="18" charset="0"/>
              </a:rPr>
              <a:t>Identify 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</a:rPr>
              <a:t>solvent to use as model bio-oil so as to work as acid concentration representative of that in oil.</a:t>
            </a:r>
            <a:endParaRPr lang="en-GB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" name="Picture 9" descr="AA2 Esterificat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885" y="2708920"/>
            <a:ext cx="554504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0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6" y="974313"/>
            <a:ext cx="4464496" cy="468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normal.img-001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8720" y="827269"/>
            <a:ext cx="2016224" cy="3351844"/>
          </a:xfrm>
          <a:prstGeom prst="rect">
            <a:avLst/>
          </a:prstGeom>
          <a:noFill/>
        </p:spPr>
      </p:pic>
      <p:pic>
        <p:nvPicPr>
          <p:cNvPr id="30" name="Picture 10" descr="http://www.emc.maricopa.edu/faculty/farabee/BIOBK/glycogen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80705" y="3995617"/>
            <a:ext cx="2335843" cy="936104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 r="3436" b="3287"/>
          <a:stretch>
            <a:fillRect/>
          </a:stretch>
        </p:blipFill>
        <p:spPr bwMode="auto">
          <a:xfrm>
            <a:off x="6124704" y="5282437"/>
            <a:ext cx="1011746" cy="1059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7492856" y="5807005"/>
            <a:ext cx="1131720" cy="646331"/>
          </a:xfrm>
          <a:prstGeom prst="rect">
            <a:avLst/>
          </a:prstGeom>
          <a:noFill/>
        </p:spPr>
        <p:txBody>
          <a:bodyPr wrap="none" lIns="91262" tIns="45633" rIns="91262" bIns="45633" rtlCol="0">
            <a:spAutoFit/>
          </a:bodyPr>
          <a:lstStyle/>
          <a:p>
            <a:pPr algn="ctr"/>
            <a:r>
              <a:rPr lang="en-GB" dirty="0" smtClean="0">
                <a:solidFill>
                  <a:prstClr val="black"/>
                </a:solidFill>
              </a:rPr>
              <a:t>Fuels or</a:t>
            </a:r>
          </a:p>
          <a:p>
            <a:pPr algn="ctr"/>
            <a:r>
              <a:rPr lang="en-GB" dirty="0" smtClean="0">
                <a:solidFill>
                  <a:prstClr val="black"/>
                </a:solidFill>
              </a:rPr>
              <a:t>Chemicals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751038" y="1550377"/>
            <a:ext cx="1944216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62" tIns="45633" rIns="91262" bIns="45633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200">
              <a:solidFill>
                <a:prstClr val="white"/>
              </a:solidFill>
            </a:endParaRPr>
          </a:p>
        </p:txBody>
      </p:sp>
      <p:grpSp>
        <p:nvGrpSpPr>
          <p:cNvPr id="2" name="Group 37"/>
          <p:cNvGrpSpPr/>
          <p:nvPr/>
        </p:nvGrpSpPr>
        <p:grpSpPr>
          <a:xfrm>
            <a:off x="3563888" y="770737"/>
            <a:ext cx="5481488" cy="5652000"/>
            <a:chOff x="3923928" y="565824"/>
            <a:chExt cx="5176962" cy="5652000"/>
          </a:xfrm>
        </p:grpSpPr>
        <p:cxnSp>
          <p:nvCxnSpPr>
            <p:cNvPr id="8" name="Straight Connector 7"/>
            <p:cNvCxnSpPr/>
            <p:nvPr/>
          </p:nvCxnSpPr>
          <p:spPr>
            <a:xfrm flipV="1">
              <a:off x="5662545" y="769404"/>
              <a:ext cx="573641" cy="6480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4702729" y="2569604"/>
              <a:ext cx="936104" cy="76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624117" y="2569604"/>
              <a:ext cx="544061" cy="33123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729302" y="1417476"/>
              <a:ext cx="936104" cy="76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ounded Rectangle 14"/>
            <p:cNvSpPr/>
            <p:nvPr/>
          </p:nvSpPr>
          <p:spPr>
            <a:xfrm>
              <a:off x="6142889" y="565824"/>
              <a:ext cx="2958001" cy="5652000"/>
            </a:xfrm>
            <a:prstGeom prst="roundRect">
              <a:avLst/>
            </a:prstGeom>
            <a:solidFill>
              <a:srgbClr val="FFFFCC">
                <a:alpha val="22745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923928" y="1417476"/>
              <a:ext cx="1368152" cy="1152128"/>
            </a:xfrm>
            <a:prstGeom prst="ellipse">
              <a:avLst/>
            </a:prstGeom>
            <a:solidFill>
              <a:srgbClr val="FFFF00">
                <a:alpha val="23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020290" y="758291"/>
            <a:ext cx="1808149" cy="399934"/>
          </a:xfrm>
          <a:prstGeom prst="rect">
            <a:avLst/>
          </a:prstGeom>
          <a:noFill/>
          <a:ln w="57150">
            <a:noFill/>
          </a:ln>
        </p:spPr>
        <p:txBody>
          <a:bodyPr wrap="none" lIns="91262" tIns="45633" rIns="91262" bIns="45633" rtlCol="0">
            <a:spAutoFit/>
          </a:bodyPr>
          <a:lstStyle/>
          <a:p>
            <a:r>
              <a:rPr lang="en-GB" sz="2000" b="1" dirty="0">
                <a:solidFill>
                  <a:srgbClr val="0000FF"/>
                </a:solidFill>
              </a:rPr>
              <a:t>Fractionation</a:t>
            </a:r>
          </a:p>
        </p:txBody>
      </p:sp>
      <p:sp>
        <p:nvSpPr>
          <p:cNvPr id="27" name="AutoShape 39"/>
          <p:cNvSpPr>
            <a:spLocks noChangeArrowheads="1"/>
          </p:cNvSpPr>
          <p:nvPr/>
        </p:nvSpPr>
        <p:spPr bwMode="auto">
          <a:xfrm>
            <a:off x="58480" y="5836024"/>
            <a:ext cx="5652120" cy="919206"/>
          </a:xfrm>
          <a:prstGeom prst="roundRect">
            <a:avLst>
              <a:gd name="adj" fmla="val 16667"/>
            </a:avLst>
          </a:prstGeom>
          <a:solidFill>
            <a:srgbClr val="3333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45633" rIns="0" bIns="45633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 catalytic methods to convert lignocellulose to fuels or platform </a:t>
            </a:r>
            <a:r>
              <a:rPr lang="en-GB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chemicals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4016" y="5589240"/>
            <a:ext cx="5724128" cy="1200329"/>
          </a:xfrm>
          <a:prstGeom prst="rect">
            <a:avLst/>
          </a:prstGeom>
          <a:noFill/>
        </p:spPr>
        <p:txBody>
          <a:bodyPr wrap="square" lIns="91262" tIns="45633" rIns="91262" bIns="45633" rtlCol="0">
            <a:spAutoFit/>
          </a:bodyPr>
          <a:lstStyle/>
          <a:p>
            <a:pPr marL="177463" indent="-1774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GB" sz="24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Biocatalysis</a:t>
            </a:r>
            <a:r>
              <a:rPr lang="en-GB" sz="2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177463" indent="-1774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defRPr/>
            </a:pPr>
            <a:r>
              <a:rPr lang="en-GB" sz="2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 </a:t>
            </a:r>
            <a:r>
              <a:rPr lang="en-GB" sz="24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dilute,</a:t>
            </a:r>
            <a:r>
              <a:rPr lang="en-GB" sz="24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impure</a:t>
            </a:r>
            <a:r>
              <a:rPr lang="en-GB" sz="2400" i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aqueous chemicals</a:t>
            </a:r>
          </a:p>
          <a:p>
            <a:pPr marL="177463" indent="-1774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defRPr/>
            </a:pPr>
            <a:r>
              <a:rPr lang="en-GB" sz="2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 E</a:t>
            </a:r>
            <a:r>
              <a:rPr lang="en-GB" sz="2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nergy intensive product </a:t>
            </a:r>
            <a:r>
              <a:rPr lang="en-GB" sz="24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isolation</a:t>
            </a:r>
            <a:endParaRPr lang="en-GB" sz="24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6485538" y="5105793"/>
            <a:ext cx="288032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646701" y="4888623"/>
            <a:ext cx="405880" cy="369332"/>
          </a:xfrm>
          <a:prstGeom prst="rect">
            <a:avLst/>
          </a:prstGeom>
          <a:noFill/>
        </p:spPr>
        <p:txBody>
          <a:bodyPr wrap="none" lIns="91262" tIns="45633" rIns="91262" bIns="45633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H</a:t>
            </a:r>
            <a:r>
              <a:rPr lang="en-GB" baseline="30000" dirty="0" smtClean="0">
                <a:solidFill>
                  <a:prstClr val="black"/>
                </a:solidFill>
              </a:rPr>
              <a:t>+</a:t>
            </a:r>
            <a:endParaRPr lang="en-GB" baseline="30000" dirty="0">
              <a:solidFill>
                <a:prstClr val="black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7204824" y="5995597"/>
            <a:ext cx="278854" cy="91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564882" y="4876875"/>
            <a:ext cx="845103" cy="307777"/>
          </a:xfrm>
          <a:prstGeom prst="rect">
            <a:avLst/>
          </a:prstGeom>
          <a:noFill/>
        </p:spPr>
        <p:txBody>
          <a:bodyPr wrap="none" lIns="91262" tIns="45633" rIns="91262" bIns="45633" rtlCol="0">
            <a:spAutoFit/>
          </a:bodyPr>
          <a:lstStyle/>
          <a:p>
            <a:r>
              <a:rPr lang="en-GB" sz="1400" dirty="0">
                <a:solidFill>
                  <a:prstClr val="black"/>
                </a:solidFill>
              </a:rPr>
              <a:t>Cellulose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7204824" y="5456258"/>
            <a:ext cx="278854" cy="91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24328" y="5187685"/>
            <a:ext cx="1459720" cy="523044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none" lIns="91262" tIns="45633" rIns="91262" bIns="45633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WASTE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588" y="71636"/>
            <a:ext cx="4881071" cy="615553"/>
          </a:xfrm>
        </p:spPr>
        <p:txBody>
          <a:bodyPr/>
          <a:lstStyle/>
          <a:p>
            <a:r>
              <a:rPr lang="en-GB" dirty="0"/>
              <a:t>Lignocellulose </a:t>
            </a:r>
            <a:r>
              <a:rPr lang="en-GB" dirty="0" smtClean="0"/>
              <a:t>Conversion</a:t>
            </a:r>
            <a:endParaRPr lang="en-GB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0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2" tIns="45633" rIns="91262" bIns="45633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CD894E-E0E2-4F55-8955-37AF3E20DFF0}" type="slidenum">
              <a:rPr lang="en-GB" sz="14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GB" sz="14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1" grpId="0" animBg="1"/>
      <p:bldP spid="23" grpId="0"/>
      <p:bldP spid="27" grpId="0" animBg="1"/>
      <p:bldP spid="28" grpId="0" build="allAtOnce"/>
      <p:bldP spid="33" grpId="0"/>
      <p:bldP spid="39" grpId="0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807723" y="620688"/>
            <a:ext cx="10663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dirty="0" smtClean="0">
                <a:solidFill>
                  <a:srgbClr val="000000"/>
                </a:solidFill>
                <a:cs typeface="Times New Roman" pitchFamily="18" charset="0"/>
              </a:rPr>
              <a:t>Biomass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dirty="0" smtClean="0">
                <a:solidFill>
                  <a:srgbClr val="000000"/>
                </a:solidFill>
                <a:cs typeface="Times New Roman" pitchFamily="18" charset="0"/>
              </a:rPr>
              <a:t>source</a:t>
            </a:r>
            <a:endParaRPr lang="en-GB" sz="20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3111" name="Picture 39" descr="C:\Jeffs documents\Powerpoint Documents\Royal Institute\fermen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014" y="1366090"/>
            <a:ext cx="2765018" cy="4367166"/>
          </a:xfrm>
          <a:prstGeom prst="rect">
            <a:avLst/>
          </a:prstGeom>
          <a:noFill/>
        </p:spPr>
      </p:pic>
      <p:pic>
        <p:nvPicPr>
          <p:cNvPr id="3113" name="Picture 41" descr="C:\Jeffs documents\Powerpoint Documents\Royal Institute\whea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8760"/>
            <a:ext cx="1143000" cy="1123950"/>
          </a:xfrm>
          <a:prstGeom prst="rect">
            <a:avLst/>
          </a:prstGeom>
          <a:noFill/>
        </p:spPr>
      </p:pic>
      <p:grpSp>
        <p:nvGrpSpPr>
          <p:cNvPr id="2" name="Group 30"/>
          <p:cNvGrpSpPr/>
          <p:nvPr/>
        </p:nvGrpSpPr>
        <p:grpSpPr>
          <a:xfrm>
            <a:off x="5076056" y="260648"/>
            <a:ext cx="3960440" cy="5904656"/>
            <a:chOff x="5076056" y="260648"/>
            <a:chExt cx="3960440" cy="5904656"/>
          </a:xfrm>
        </p:grpSpPr>
        <p:sp>
          <p:nvSpPr>
            <p:cNvPr id="3076" name="Line 4"/>
            <p:cNvSpPr>
              <a:spLocks noChangeShapeType="1"/>
            </p:cNvSpPr>
            <p:nvPr/>
          </p:nvSpPr>
          <p:spPr bwMode="auto">
            <a:xfrm flipV="1">
              <a:off x="5088756" y="1087323"/>
              <a:ext cx="381000" cy="3206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3077" name="Line 5"/>
            <p:cNvSpPr>
              <a:spLocks noChangeShapeType="1"/>
            </p:cNvSpPr>
            <p:nvPr/>
          </p:nvSpPr>
          <p:spPr bwMode="auto">
            <a:xfrm>
              <a:off x="5076056" y="1749966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3078" name="Line 6"/>
            <p:cNvSpPr>
              <a:spLocks noChangeShapeType="1"/>
            </p:cNvSpPr>
            <p:nvPr/>
          </p:nvSpPr>
          <p:spPr bwMode="auto">
            <a:xfrm>
              <a:off x="5076056" y="253303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3079" name="Line 7"/>
            <p:cNvSpPr>
              <a:spLocks noChangeShapeType="1"/>
            </p:cNvSpPr>
            <p:nvPr/>
          </p:nvSpPr>
          <p:spPr bwMode="auto">
            <a:xfrm>
              <a:off x="5088756" y="3501008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3080" name="Line 8"/>
            <p:cNvSpPr>
              <a:spLocks noChangeShapeType="1"/>
            </p:cNvSpPr>
            <p:nvPr/>
          </p:nvSpPr>
          <p:spPr bwMode="auto">
            <a:xfrm>
              <a:off x="5076056" y="4429762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3081" name="Line 9"/>
            <p:cNvSpPr>
              <a:spLocks noChangeShapeType="1"/>
            </p:cNvSpPr>
            <p:nvPr/>
          </p:nvSpPr>
          <p:spPr bwMode="auto">
            <a:xfrm>
              <a:off x="5088756" y="5192798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3082" name="Line 10"/>
            <p:cNvSpPr>
              <a:spLocks noChangeShapeType="1"/>
            </p:cNvSpPr>
            <p:nvPr/>
          </p:nvSpPr>
          <p:spPr bwMode="auto">
            <a:xfrm>
              <a:off x="5088756" y="5601464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3083" name="Text Box 11"/>
            <p:cNvSpPr txBox="1">
              <a:spLocks noChangeArrowheads="1"/>
            </p:cNvSpPr>
            <p:nvPr/>
          </p:nvSpPr>
          <p:spPr bwMode="auto">
            <a:xfrm>
              <a:off x="5580112" y="782523"/>
              <a:ext cx="85151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dirty="0">
                  <a:solidFill>
                    <a:srgbClr val="000000"/>
                  </a:solidFill>
                  <a:cs typeface="Times New Roman" pitchFamily="18" charset="0"/>
                </a:rPr>
                <a:t>Fuels</a:t>
              </a:r>
            </a:p>
          </p:txBody>
        </p:sp>
        <p:sp>
          <p:nvSpPr>
            <p:cNvPr id="3084" name="Text Box 12"/>
            <p:cNvSpPr txBox="1">
              <a:spLocks noChangeArrowheads="1"/>
            </p:cNvSpPr>
            <p:nvPr/>
          </p:nvSpPr>
          <p:spPr bwMode="auto">
            <a:xfrm>
              <a:off x="5580112" y="1527226"/>
              <a:ext cx="112402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dirty="0">
                  <a:solidFill>
                    <a:srgbClr val="000000"/>
                  </a:solidFill>
                  <a:cs typeface="Times New Roman" pitchFamily="18" charset="0"/>
                </a:rPr>
                <a:t>Solvent</a:t>
              </a:r>
            </a:p>
          </p:txBody>
        </p:sp>
        <p:sp>
          <p:nvSpPr>
            <p:cNvPr id="3085" name="Text Box 13"/>
            <p:cNvSpPr txBox="1">
              <a:spLocks noChangeArrowheads="1"/>
            </p:cNvSpPr>
            <p:nvPr/>
          </p:nvSpPr>
          <p:spPr bwMode="auto">
            <a:xfrm>
              <a:off x="5580112" y="2348880"/>
              <a:ext cx="208743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dirty="0">
                  <a:solidFill>
                    <a:srgbClr val="000000"/>
                  </a:solidFill>
                  <a:cs typeface="Times New Roman" pitchFamily="18" charset="0"/>
                </a:rPr>
                <a:t>Bulk chemicals</a:t>
              </a:r>
            </a:p>
          </p:txBody>
        </p:sp>
        <p:sp>
          <p:nvSpPr>
            <p:cNvPr id="3086" name="Text Box 14"/>
            <p:cNvSpPr txBox="1">
              <a:spLocks noChangeArrowheads="1"/>
            </p:cNvSpPr>
            <p:nvPr/>
          </p:nvSpPr>
          <p:spPr bwMode="auto">
            <a:xfrm>
              <a:off x="5580112" y="3284984"/>
              <a:ext cx="112402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>
                  <a:solidFill>
                    <a:srgbClr val="000000"/>
                  </a:solidFill>
                  <a:cs typeface="Times New Roman" pitchFamily="18" charset="0"/>
                </a:rPr>
                <a:t>Plastics</a:t>
              </a:r>
            </a:p>
          </p:txBody>
        </p:sp>
        <p:sp>
          <p:nvSpPr>
            <p:cNvPr id="3087" name="Text Box 15"/>
            <p:cNvSpPr txBox="1">
              <a:spLocks noChangeArrowheads="1"/>
            </p:cNvSpPr>
            <p:nvPr/>
          </p:nvSpPr>
          <p:spPr bwMode="auto">
            <a:xfrm>
              <a:off x="5550202" y="4231544"/>
              <a:ext cx="95410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>
                  <a:solidFill>
                    <a:srgbClr val="000000"/>
                  </a:solidFill>
                  <a:cs typeface="Times New Roman" pitchFamily="18" charset="0"/>
                </a:rPr>
                <a:t>Fibres</a:t>
              </a:r>
            </a:p>
          </p:txBody>
        </p:sp>
        <p:sp>
          <p:nvSpPr>
            <p:cNvPr id="3088" name="Text Box 16"/>
            <p:cNvSpPr txBox="1">
              <a:spLocks noChangeArrowheads="1"/>
            </p:cNvSpPr>
            <p:nvPr/>
          </p:nvSpPr>
          <p:spPr bwMode="auto">
            <a:xfrm>
              <a:off x="5564270" y="4970058"/>
              <a:ext cx="203613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dirty="0">
                  <a:solidFill>
                    <a:srgbClr val="000000"/>
                  </a:solidFill>
                  <a:cs typeface="Times New Roman" pitchFamily="18" charset="0"/>
                </a:rPr>
                <a:t>Fine chemicals</a:t>
              </a:r>
            </a:p>
          </p:txBody>
        </p:sp>
        <p:sp>
          <p:nvSpPr>
            <p:cNvPr id="3089" name="Text Box 17"/>
            <p:cNvSpPr txBox="1">
              <a:spLocks noChangeArrowheads="1"/>
            </p:cNvSpPr>
            <p:nvPr/>
          </p:nvSpPr>
          <p:spPr bwMode="auto">
            <a:xfrm>
              <a:off x="5550202" y="5624598"/>
              <a:ext cx="69762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dirty="0">
                  <a:solidFill>
                    <a:srgbClr val="000000"/>
                  </a:solidFill>
                  <a:cs typeface="Times New Roman" pitchFamily="18" charset="0"/>
                </a:rPr>
                <a:t>Oils</a:t>
              </a:r>
            </a:p>
          </p:txBody>
        </p:sp>
        <p:pic>
          <p:nvPicPr>
            <p:cNvPr id="3115" name="Picture 43" descr="C:\Jeffs documents\Powerpoint Documents\Royal Institute\olive-oil-bottles-1-DHD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64318" y="5417088"/>
              <a:ext cx="997621" cy="748216"/>
            </a:xfrm>
            <a:prstGeom prst="rect">
              <a:avLst/>
            </a:prstGeom>
            <a:noFill/>
          </p:spPr>
        </p:pic>
        <p:pic>
          <p:nvPicPr>
            <p:cNvPr id="3116" name="Picture 44" descr="C:\Jeffs documents\Powerpoint Documents\Royal Institute\macrocycles-pic-1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143900" y="4725144"/>
              <a:ext cx="877887" cy="1143000"/>
            </a:xfrm>
            <a:prstGeom prst="rect">
              <a:avLst/>
            </a:prstGeom>
            <a:noFill/>
          </p:spPr>
        </p:pic>
        <p:pic>
          <p:nvPicPr>
            <p:cNvPr id="3117" name="Picture 45" descr="C:\Jeffs documents\Powerpoint Documents\Royal Institute\cotton-for-market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732240" y="4110894"/>
              <a:ext cx="1295400" cy="850900"/>
            </a:xfrm>
            <a:prstGeom prst="rect">
              <a:avLst/>
            </a:prstGeom>
            <a:noFill/>
          </p:spPr>
        </p:pic>
        <p:pic>
          <p:nvPicPr>
            <p:cNvPr id="3118" name="Picture 46" descr="C:\Jeffs documents\Powerpoint Documents\Royal Institute\PL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808440" y="3100366"/>
              <a:ext cx="1066800" cy="893763"/>
            </a:xfrm>
            <a:prstGeom prst="rect">
              <a:avLst/>
            </a:prstGeom>
            <a:noFill/>
          </p:spPr>
        </p:pic>
        <p:pic>
          <p:nvPicPr>
            <p:cNvPr id="3119" name="Picture 47" descr="C:\Jeffs documents\Powerpoint Documents\Royal Institute\acids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727420" y="2132856"/>
              <a:ext cx="1309076" cy="891378"/>
            </a:xfrm>
            <a:prstGeom prst="rect">
              <a:avLst/>
            </a:prstGeom>
            <a:noFill/>
          </p:spPr>
        </p:pic>
        <p:pic>
          <p:nvPicPr>
            <p:cNvPr id="3120" name="Picture 48" descr="C:\Jeffs documents\Powerpoint Documents\Royal Institute\solvent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848120" y="1411442"/>
              <a:ext cx="936104" cy="649406"/>
            </a:xfrm>
            <a:prstGeom prst="rect">
              <a:avLst/>
            </a:prstGeom>
            <a:noFill/>
          </p:spPr>
        </p:pic>
        <p:pic>
          <p:nvPicPr>
            <p:cNvPr id="3121" name="Picture 49" descr="C:\Jeffs documents\Powerpoint Documents\Royal Institute\Biodiesel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516216" y="260648"/>
              <a:ext cx="806450" cy="990600"/>
            </a:xfrm>
            <a:prstGeom prst="rect">
              <a:avLst/>
            </a:prstGeom>
            <a:noFill/>
          </p:spPr>
        </p:pic>
      </p:grpSp>
      <p:pic>
        <p:nvPicPr>
          <p:cNvPr id="572418" name="Picture 2" descr="Oil Refinery"/>
          <p:cNvPicPr>
            <a:picLocks noChangeAspect="1" noChangeArrowheads="1"/>
          </p:cNvPicPr>
          <p:nvPr/>
        </p:nvPicPr>
        <p:blipFill>
          <a:blip r:embed="rId11" cstate="print"/>
          <a:srcRect t="2362" r="45581" b="4320"/>
          <a:stretch>
            <a:fillRect/>
          </a:stretch>
        </p:blipFill>
        <p:spPr bwMode="auto">
          <a:xfrm>
            <a:off x="2195736" y="764704"/>
            <a:ext cx="2664296" cy="5544616"/>
          </a:xfrm>
          <a:prstGeom prst="rect">
            <a:avLst/>
          </a:prstGeom>
          <a:noFill/>
        </p:spPr>
      </p:pic>
      <p:pic>
        <p:nvPicPr>
          <p:cNvPr id="572420" name="Picture 4" descr="https://encrypted-tbn3.gstatic.com/images?q=tbn:ANd9GcSvyK6sD5x9V28eQMWvSp63LI1iaGAZLButsyfe4Uqb7b0L5QlNdA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552" y="3933056"/>
            <a:ext cx="1631073" cy="1365061"/>
          </a:xfrm>
          <a:prstGeom prst="rect">
            <a:avLst/>
          </a:prstGeom>
          <a:noFill/>
        </p:spPr>
      </p:pic>
      <p:grpSp>
        <p:nvGrpSpPr>
          <p:cNvPr id="3" name="Group 36"/>
          <p:cNvGrpSpPr/>
          <p:nvPr/>
        </p:nvGrpSpPr>
        <p:grpSpPr>
          <a:xfrm>
            <a:off x="683568" y="2564904"/>
            <a:ext cx="1484799" cy="3441575"/>
            <a:chOff x="42204" y="1700808"/>
            <a:chExt cx="1484799" cy="3441575"/>
          </a:xfrm>
        </p:grpSpPr>
        <p:pic>
          <p:nvPicPr>
            <p:cNvPr id="32" name="Picture 14" descr="http://thefuntimesguide.com/images/blogs/corn_husks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72535" y="1700808"/>
              <a:ext cx="1224136" cy="12241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3" name="Picture 20" descr="http://www.esru.strath.ac.uk/EandE/Web_sites/03-04/biomass/image/image030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2204" y="4149080"/>
              <a:ext cx="1484799" cy="9933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5" name="Picture 24" descr="http://nybiofuels.info/generalInformation/biomass/PublishingImages/switchgrass%20(Small).JPG"/>
            <p:cNvPicPr>
              <a:picLocks noChangeAspect="1" noChangeArrowheads="1"/>
            </p:cNvPicPr>
            <p:nvPr/>
          </p:nvPicPr>
          <p:blipFill>
            <a:blip r:embed="rId15" cstate="print"/>
            <a:srcRect r="12000" b="14666"/>
            <a:stretch>
              <a:fillRect/>
            </a:stretch>
          </p:blipFill>
          <p:spPr bwMode="auto">
            <a:xfrm>
              <a:off x="46775" y="2924944"/>
              <a:ext cx="1475656" cy="108012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43" name="TextBox 42"/>
          <p:cNvSpPr txBox="1"/>
          <p:nvPr/>
        </p:nvSpPr>
        <p:spPr>
          <a:xfrm>
            <a:off x="-36512" y="3717032"/>
            <a:ext cx="7889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6000" dirty="0" smtClean="0">
                <a:solidFill>
                  <a:srgbClr val="00FF00"/>
                </a:solidFill>
                <a:sym typeface="Wingdings"/>
              </a:rPr>
              <a:t></a:t>
            </a:r>
            <a:endParaRPr lang="en-GB" sz="6000" dirty="0">
              <a:solidFill>
                <a:srgbClr val="00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54002" y="1333217"/>
            <a:ext cx="6735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6000" dirty="0" smtClean="0">
                <a:solidFill>
                  <a:srgbClr val="FF0000"/>
                </a:solidFill>
                <a:sym typeface="Wingdings"/>
              </a:rPr>
              <a:t>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45" name="Left Brace 44"/>
          <p:cNvSpPr/>
          <p:nvPr/>
        </p:nvSpPr>
        <p:spPr bwMode="auto">
          <a:xfrm>
            <a:off x="539552" y="2564904"/>
            <a:ext cx="288032" cy="352839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200" smtClean="0">
              <a:solidFill>
                <a:srgbClr val="000000"/>
              </a:solidFill>
            </a:endParaRPr>
          </a:p>
        </p:txBody>
      </p:sp>
      <p:sp>
        <p:nvSpPr>
          <p:cNvPr id="39" name="AutoShape 39"/>
          <p:cNvSpPr>
            <a:spLocks noChangeArrowheads="1"/>
          </p:cNvSpPr>
          <p:nvPr/>
        </p:nvSpPr>
        <p:spPr bwMode="auto">
          <a:xfrm>
            <a:off x="748677" y="6252745"/>
            <a:ext cx="7646645" cy="510778"/>
          </a:xfrm>
          <a:prstGeom prst="roundRect">
            <a:avLst>
              <a:gd name="adj" fmla="val 16667"/>
            </a:avLst>
          </a:prstGeom>
          <a:solidFill>
            <a:srgbClr val="3333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45633" rIns="0" bIns="45633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Fuel &amp; chemical co-production improves process economics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8588" y="71636"/>
            <a:ext cx="5381208" cy="615553"/>
          </a:xfrm>
        </p:spPr>
        <p:txBody>
          <a:bodyPr/>
          <a:lstStyle/>
          <a:p>
            <a:r>
              <a:rPr lang="en-GB" dirty="0"/>
              <a:t>Petrochemical to </a:t>
            </a:r>
            <a:r>
              <a:rPr lang="en-GB" dirty="0" smtClean="0"/>
              <a:t>Bio-refining</a:t>
            </a:r>
            <a:endParaRPr lang="en-GB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0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D08429-2A2C-4FC1-8268-E6F5451F2F4B}" type="slidenum">
              <a:rPr lang="en-GB" smtClean="0">
                <a:solidFill>
                  <a:srgbClr val="000000"/>
                </a:solidFill>
                <a:latin typeface="Arial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GB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78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0" grpId="0"/>
      <p:bldP spid="43" grpId="0"/>
      <p:bldP spid="44" grpId="0"/>
      <p:bldP spid="45" grpId="0" animBg="1"/>
      <p:bldP spid="3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AutoShape 3"/>
          <p:cNvSpPr>
            <a:spLocks noChangeArrowheads="1"/>
          </p:cNvSpPr>
          <p:nvPr/>
        </p:nvSpPr>
        <p:spPr bwMode="auto">
          <a:xfrm>
            <a:off x="1000932" y="2365601"/>
            <a:ext cx="3542283" cy="919401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 wrap="square" lIns="91262" tIns="45633" rIns="91262" bIns="4563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 Large pore materials as solid supports</a:t>
            </a: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2772056" y="1556873"/>
            <a:ext cx="0" cy="7200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lIns="91262" tIns="45633" rIns="91262" bIns="4563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468055" y="908720"/>
            <a:ext cx="4608000" cy="51077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 wrap="square" lIns="91262" tIns="45633" rIns="91262" bIns="4563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Solid catalysts to reduce waste</a:t>
            </a: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3492502" y="3997898"/>
            <a:ext cx="2159620" cy="919401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 wrap="square" lIns="91262" tIns="45633" rIns="91262" bIns="4563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C-O-C, C-OH cleavage</a:t>
            </a: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 flipH="1">
            <a:off x="2772056" y="3573020"/>
            <a:ext cx="0" cy="13320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lIns="91262" tIns="45633" rIns="91262" bIns="4563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 rot="2142402">
            <a:off x="1982550" y="3526978"/>
            <a:ext cx="0" cy="50323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lIns="91262" tIns="45633" rIns="91262" bIns="4563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 rot="19457598" flipH="1">
            <a:off x="3673475" y="3526978"/>
            <a:ext cx="0" cy="50323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lIns="91262" tIns="45633" rIns="91262" bIns="4563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1115616" y="5013298"/>
            <a:ext cx="3456384" cy="919401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 wrap="square" lIns="91262" tIns="45633" rIns="91262" bIns="4563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 Selective hydrogenation or oxidation</a:t>
            </a:r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179388" y="3997898"/>
            <a:ext cx="1944340" cy="919401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 wrap="square" lIns="91262" tIns="45633" rIns="91262" bIns="4563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C-OH Dehydration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3436" b="3287"/>
          <a:stretch>
            <a:fillRect/>
          </a:stretch>
        </p:blipFill>
        <p:spPr bwMode="auto">
          <a:xfrm>
            <a:off x="6372200" y="4027051"/>
            <a:ext cx="2592288" cy="2714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4" cstate="print"/>
          <a:srcRect l="54082" t="4847" r="7015" b="10016"/>
          <a:stretch>
            <a:fillRect/>
          </a:stretch>
        </p:blipFill>
        <p:spPr bwMode="auto">
          <a:xfrm>
            <a:off x="5441562" y="849644"/>
            <a:ext cx="3384376" cy="3109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7" name="Group 45"/>
          <p:cNvGrpSpPr/>
          <p:nvPr/>
        </p:nvGrpSpPr>
        <p:grpSpPr>
          <a:xfrm>
            <a:off x="6896258" y="1003296"/>
            <a:ext cx="2073696" cy="1363662"/>
            <a:chOff x="6242720" y="2029482"/>
            <a:chExt cx="2073696" cy="1363662"/>
          </a:xfrm>
        </p:grpSpPr>
        <p:sp>
          <p:nvSpPr>
            <p:cNvPr id="18" name="AutoShape 9"/>
            <p:cNvSpPr>
              <a:spLocks noChangeArrowheads="1"/>
            </p:cNvSpPr>
            <p:nvPr/>
          </p:nvSpPr>
          <p:spPr bwMode="auto">
            <a:xfrm rot="5400000">
              <a:off x="6053014" y="2520813"/>
              <a:ext cx="760412" cy="381000"/>
            </a:xfrm>
            <a:prstGeom prst="rightArrow">
              <a:avLst>
                <a:gd name="adj1" fmla="val 50000"/>
                <a:gd name="adj2" fmla="val 49896"/>
              </a:avLst>
            </a:prstGeom>
            <a:solidFill>
              <a:srgbClr val="FF33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540000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pic>
          <p:nvPicPr>
            <p:cNvPr id="19" name="Picture 24" descr="waterpoll_guy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b="7733"/>
            <a:stretch>
              <a:fillRect/>
            </a:stretch>
          </p:blipFill>
          <p:spPr bwMode="auto">
            <a:xfrm>
              <a:off x="6873379" y="2029482"/>
              <a:ext cx="1443037" cy="1363662"/>
            </a:xfrm>
            <a:prstGeom prst="rect">
              <a:avLst/>
            </a:prstGeom>
            <a:noFill/>
          </p:spPr>
        </p:pic>
      </p:grpSp>
      <p:pic>
        <p:nvPicPr>
          <p:cNvPr id="20" name="Picture 22" descr="http://www.rsc.org/images/explosive_tcm18-35235.jpg"/>
          <p:cNvPicPr>
            <a:picLocks noChangeAspect="1" noChangeArrowheads="1"/>
          </p:cNvPicPr>
          <p:nvPr/>
        </p:nvPicPr>
        <p:blipFill>
          <a:blip r:embed="rId6" cstate="print"/>
          <a:srcRect l="17202" t="10135" r="10550"/>
          <a:stretch>
            <a:fillRect/>
          </a:stretch>
        </p:blipFill>
        <p:spPr bwMode="auto">
          <a:xfrm>
            <a:off x="5350233" y="908722"/>
            <a:ext cx="1225912" cy="1552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13" descr="zeolit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2690469"/>
            <a:ext cx="1374775" cy="1226833"/>
          </a:xfrm>
          <a:prstGeom prst="rect">
            <a:avLst/>
          </a:prstGeom>
          <a:noFill/>
        </p:spPr>
      </p:pic>
      <p:grpSp>
        <p:nvGrpSpPr>
          <p:cNvPr id="22" name="Group 46"/>
          <p:cNvGrpSpPr/>
          <p:nvPr/>
        </p:nvGrpSpPr>
        <p:grpSpPr>
          <a:xfrm>
            <a:off x="6885130" y="2564922"/>
            <a:ext cx="2034572" cy="1477963"/>
            <a:chOff x="6368985" y="4639998"/>
            <a:chExt cx="2034572" cy="1477963"/>
          </a:xfrm>
        </p:grpSpPr>
        <p:grpSp>
          <p:nvGrpSpPr>
            <p:cNvPr id="23" name="Group 40"/>
            <p:cNvGrpSpPr>
              <a:grpSpLocks/>
            </p:cNvGrpSpPr>
            <p:nvPr/>
          </p:nvGrpSpPr>
          <p:grpSpPr bwMode="auto">
            <a:xfrm>
              <a:off x="7092282" y="4639998"/>
              <a:ext cx="1311275" cy="1477963"/>
              <a:chOff x="4286" y="2387"/>
              <a:chExt cx="826" cy="931"/>
            </a:xfrm>
          </p:grpSpPr>
          <p:pic>
            <p:nvPicPr>
              <p:cNvPr id="25" name="Picture 41" descr="CAUV096V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4286" y="2405"/>
                <a:ext cx="826" cy="826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26" name="Text Box 42"/>
              <p:cNvSpPr txBox="1">
                <a:spLocks noChangeArrowheads="1"/>
              </p:cNvSpPr>
              <p:nvPr/>
            </p:nvSpPr>
            <p:spPr bwMode="auto">
              <a:xfrm>
                <a:off x="4399" y="2387"/>
                <a:ext cx="704" cy="9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9600" dirty="0">
                    <a:solidFill>
                      <a:srgbClr val="99CC00"/>
                    </a:solidFill>
                    <a:latin typeface="Times New Roman" pitchFamily="18" charset="0"/>
                    <a:sym typeface="Wingdings 2" pitchFamily="18" charset="2"/>
                  </a:rPr>
                  <a:t></a:t>
                </a:r>
              </a:p>
            </p:txBody>
          </p:sp>
        </p:grpSp>
        <p:sp>
          <p:nvSpPr>
            <p:cNvPr id="24" name="AutoShape 9"/>
            <p:cNvSpPr>
              <a:spLocks noChangeArrowheads="1"/>
            </p:cNvSpPr>
            <p:nvPr/>
          </p:nvSpPr>
          <p:spPr bwMode="auto">
            <a:xfrm rot="5400000">
              <a:off x="6179279" y="5227372"/>
              <a:ext cx="760412" cy="381000"/>
            </a:xfrm>
            <a:prstGeom prst="rightArrow">
              <a:avLst>
                <a:gd name="adj1" fmla="val 50000"/>
                <a:gd name="adj2" fmla="val 49896"/>
              </a:avLst>
            </a:prstGeom>
            <a:solidFill>
              <a:srgbClr val="FF33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540000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743043" y="1053218"/>
            <a:ext cx="3082895" cy="461665"/>
          </a:xfrm>
          <a:prstGeom prst="rect">
            <a:avLst/>
          </a:prstGeom>
          <a:noFill/>
        </p:spPr>
        <p:txBody>
          <a:bodyPr wrap="none" lIns="91262" tIns="45633" rIns="91262" bIns="45633" rtlCol="0">
            <a:spAutoFit/>
          </a:bodyPr>
          <a:lstStyle/>
          <a:p>
            <a:r>
              <a:rPr lang="en-GB" sz="2400" b="1" u="sng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Bifunctional</a:t>
            </a:r>
            <a:r>
              <a:rPr lang="en-GB" sz="2400" b="1" u="sng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Catalysis</a:t>
            </a:r>
          </a:p>
        </p:txBody>
      </p:sp>
      <p:sp>
        <p:nvSpPr>
          <p:cNvPr id="28" name="Arc 27"/>
          <p:cNvSpPr/>
          <p:nvPr/>
        </p:nvSpPr>
        <p:spPr>
          <a:xfrm rot="16200000" flipH="1">
            <a:off x="6801038" y="1820044"/>
            <a:ext cx="936104" cy="864096"/>
          </a:xfrm>
          <a:prstGeom prst="arc">
            <a:avLst>
              <a:gd name="adj1" fmla="val 17950163"/>
              <a:gd name="adj2" fmla="val 4544022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262" tIns="45633" rIns="91262" bIns="45633"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332986" y="2792152"/>
            <a:ext cx="1872208" cy="432048"/>
          </a:xfrm>
          <a:prstGeom prst="rect">
            <a:avLst/>
          </a:prstGeom>
          <a:solidFill>
            <a:srgbClr val="8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62" tIns="45633" rIns="91262" bIns="45633" rtlCol="0" anchor="ctr"/>
          <a:lstStyle/>
          <a:p>
            <a:pPr algn="ctr"/>
            <a:r>
              <a:rPr lang="en-GB" b="1" dirty="0" smtClean="0">
                <a:solidFill>
                  <a:srgbClr val="FFFFFF"/>
                </a:solidFill>
              </a:rPr>
              <a:t>H</a:t>
            </a:r>
            <a:r>
              <a:rPr lang="en-GB" b="1" baseline="30000" dirty="0" smtClean="0">
                <a:solidFill>
                  <a:srgbClr val="FFFFFF"/>
                </a:solidFill>
              </a:rPr>
              <a:t>+</a:t>
            </a:r>
            <a:endParaRPr lang="en-GB" b="1" baseline="30000" dirty="0">
              <a:solidFill>
                <a:srgbClr val="FFFFFF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260978" y="1928059"/>
            <a:ext cx="1326340" cy="432048"/>
            <a:chOff x="467544" y="3789040"/>
            <a:chExt cx="1326339" cy="432048"/>
          </a:xfrm>
        </p:grpSpPr>
        <p:cxnSp>
          <p:nvCxnSpPr>
            <p:cNvPr id="31" name="Straight Connector 30"/>
            <p:cNvCxnSpPr/>
            <p:nvPr/>
          </p:nvCxnSpPr>
          <p:spPr>
            <a:xfrm flipV="1">
              <a:off x="467544" y="4005064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755576" y="4005064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1043608" y="4005064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262968" y="3789040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000000"/>
                  </a:solidFill>
                </a:rPr>
                <a:t>OH</a:t>
              </a:r>
              <a:endParaRPr lang="en-GB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557122" y="2000064"/>
            <a:ext cx="864096" cy="288032"/>
            <a:chOff x="1619672" y="3789040"/>
            <a:chExt cx="864096" cy="288032"/>
          </a:xfrm>
        </p:grpSpPr>
        <p:grpSp>
          <p:nvGrpSpPr>
            <p:cNvPr id="36" name="Group 35"/>
            <p:cNvGrpSpPr/>
            <p:nvPr/>
          </p:nvGrpSpPr>
          <p:grpSpPr>
            <a:xfrm>
              <a:off x="1619672" y="3861048"/>
              <a:ext cx="864096" cy="216024"/>
              <a:chOff x="467544" y="4005064"/>
              <a:chExt cx="864096" cy="216024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 flipV="1">
                <a:off x="467544" y="400506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755576" y="400506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 flipV="1">
                <a:off x="1043608" y="400506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Straight Connector 36"/>
            <p:cNvCxnSpPr/>
            <p:nvPr/>
          </p:nvCxnSpPr>
          <p:spPr>
            <a:xfrm flipV="1">
              <a:off x="2123728" y="3789040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Oval 40"/>
          <p:cNvSpPr/>
          <p:nvPr/>
        </p:nvSpPr>
        <p:spPr>
          <a:xfrm>
            <a:off x="7485114" y="2576128"/>
            <a:ext cx="720080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62" tIns="45633" rIns="91262" bIns="45633"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Pt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53083" y="2288113"/>
            <a:ext cx="439105" cy="371541"/>
          </a:xfrm>
          <a:prstGeom prst="rect">
            <a:avLst/>
          </a:prstGeom>
          <a:noFill/>
        </p:spPr>
        <p:txBody>
          <a:bodyPr wrap="none" lIns="91262" tIns="45633" rIns="91262" bIns="45633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H</a:t>
            </a:r>
            <a:r>
              <a:rPr lang="en-GB" baseline="-25000" dirty="0" smtClean="0">
                <a:solidFill>
                  <a:srgbClr val="000000"/>
                </a:solidFill>
              </a:rPr>
              <a:t>2</a:t>
            </a:r>
            <a:endParaRPr lang="en-GB" baseline="-25000" dirty="0">
              <a:solidFill>
                <a:srgbClr val="000000"/>
              </a:solidFill>
            </a:endParaRPr>
          </a:p>
        </p:txBody>
      </p:sp>
      <p:grpSp>
        <p:nvGrpSpPr>
          <p:cNvPr id="43" name="Group 22"/>
          <p:cNvGrpSpPr/>
          <p:nvPr/>
        </p:nvGrpSpPr>
        <p:grpSpPr>
          <a:xfrm>
            <a:off x="7557122" y="2060848"/>
            <a:ext cx="864096" cy="216024"/>
            <a:chOff x="467544" y="4005064"/>
            <a:chExt cx="864096" cy="216024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467544" y="4005064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755576" y="4005064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1043608" y="4005064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5513570" y="3368216"/>
            <a:ext cx="1529586" cy="400110"/>
          </a:xfrm>
          <a:prstGeom prst="rect">
            <a:avLst/>
          </a:prstGeom>
          <a:noFill/>
        </p:spPr>
        <p:txBody>
          <a:bodyPr wrap="none" lIns="91262" tIns="45633" rIns="91262" bIns="45633" rtlCol="0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Dehydration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197083" y="3368216"/>
            <a:ext cx="1930337" cy="400110"/>
          </a:xfrm>
          <a:prstGeom prst="rect">
            <a:avLst/>
          </a:prstGeom>
          <a:noFill/>
        </p:spPr>
        <p:txBody>
          <a:bodyPr wrap="none" lIns="91262" tIns="45633" rIns="91262" bIns="45633" rtlCol="0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 Hydrogenation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5585578" y="1053219"/>
            <a:ext cx="3096344" cy="11268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/>
        </p:nvPicPr>
        <p:blipFill>
          <a:blip r:embed="rId9" cstate="print"/>
          <a:srcRect b="15328"/>
          <a:stretch>
            <a:fillRect/>
          </a:stretch>
        </p:blipFill>
        <p:spPr bwMode="auto">
          <a:xfrm>
            <a:off x="299009" y="1737877"/>
            <a:ext cx="8521467" cy="2305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Rounded Rectangle 51"/>
          <p:cNvSpPr/>
          <p:nvPr/>
        </p:nvSpPr>
        <p:spPr>
          <a:xfrm>
            <a:off x="107505" y="6106764"/>
            <a:ext cx="6297490" cy="510584"/>
          </a:xfrm>
          <a:prstGeom prst="roundRect">
            <a:avLst/>
          </a:prstGeom>
          <a:solidFill>
            <a:srgbClr val="3333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45633" rIns="0" bIns="45633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Bifunctional</a:t>
            </a:r>
            <a:r>
              <a:rPr lang="en-GB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catalysts improve process efficiency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5536699" cy="615553"/>
          </a:xfrm>
        </p:spPr>
        <p:txBody>
          <a:bodyPr/>
          <a:lstStyle/>
          <a:p>
            <a:r>
              <a:rPr lang="en-GB" dirty="0" smtClean="0"/>
              <a:t>Carbohydrate Transformations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990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/>
      <p:bldP spid="21508" grpId="0" animBg="1"/>
      <p:bldP spid="21509" grpId="0" animBg="1"/>
      <p:bldP spid="21511" grpId="0" animBg="1"/>
      <p:bldP spid="21512" grpId="0" animBg="1"/>
      <p:bldP spid="21513" grpId="0" animBg="1"/>
      <p:bldP spid="21514" grpId="0" animBg="1"/>
      <p:bldP spid="21515" grpId="0" animBg="1"/>
      <p:bldP spid="21516" grpId="0" animBg="1"/>
      <p:bldP spid="27" grpId="0"/>
      <p:bldP spid="28" grpId="0" animBg="1"/>
      <p:bldP spid="29" grpId="0" animBg="1"/>
      <p:bldP spid="41" grpId="0" animBg="1"/>
      <p:bldP spid="42" grpId="0"/>
      <p:bldP spid="47" grpId="0"/>
      <p:bldP spid="48" grpId="0"/>
      <p:bldP spid="5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3"/>
          <p:cNvGrpSpPr/>
          <p:nvPr/>
        </p:nvGrpSpPr>
        <p:grpSpPr>
          <a:xfrm>
            <a:off x="4543456" y="1607999"/>
            <a:ext cx="4629150" cy="4667250"/>
            <a:chOff x="642910" y="2190750"/>
            <a:chExt cx="4629150" cy="4667250"/>
          </a:xfrm>
        </p:grpSpPr>
        <p:pic>
          <p:nvPicPr>
            <p:cNvPr id="24166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2910" y="2190750"/>
              <a:ext cx="4629150" cy="4667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TextBox 19"/>
            <p:cNvSpPr txBox="1"/>
            <p:nvPr/>
          </p:nvSpPr>
          <p:spPr>
            <a:xfrm>
              <a:off x="2928926" y="4714884"/>
              <a:ext cx="9364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0033CC"/>
                  </a:solidFill>
                </a:rPr>
                <a:t>RSO</a:t>
              </a:r>
              <a:r>
                <a:rPr lang="en-GB" b="1" baseline="-25000" dirty="0" smtClean="0">
                  <a:solidFill>
                    <a:srgbClr val="0033CC"/>
                  </a:solidFill>
                </a:rPr>
                <a:t>3</a:t>
              </a:r>
              <a:r>
                <a:rPr lang="en-GB" b="1" dirty="0" smtClean="0">
                  <a:solidFill>
                    <a:srgbClr val="0033CC"/>
                  </a:solidFill>
                </a:rPr>
                <a:t>H</a:t>
              </a:r>
              <a:endParaRPr lang="en-GB" b="1" dirty="0">
                <a:solidFill>
                  <a:srgbClr val="0033CC"/>
                </a:solidFill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rot="16200000" flipV="1">
              <a:off x="3107521" y="4536289"/>
              <a:ext cx="214314" cy="142876"/>
            </a:xfrm>
            <a:prstGeom prst="straightConnector1">
              <a:avLst/>
            </a:prstGeom>
            <a:ln w="28575">
              <a:solidFill>
                <a:srgbClr val="0033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214546" y="3500438"/>
              <a:ext cx="9124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FF3300"/>
                  </a:solidFill>
                </a:rPr>
                <a:t>+ </a:t>
              </a:r>
              <a:r>
                <a:rPr lang="en-GB" b="1" dirty="0" err="1" smtClean="0">
                  <a:solidFill>
                    <a:srgbClr val="FF3300"/>
                  </a:solidFill>
                </a:rPr>
                <a:t>Octyl</a:t>
              </a:r>
              <a:endParaRPr lang="en-GB" b="1" dirty="0">
                <a:solidFill>
                  <a:srgbClr val="FF3300"/>
                </a:solidFill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rot="16200000" flipV="1">
              <a:off x="2536017" y="3393281"/>
              <a:ext cx="214314" cy="1428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 b="-3237"/>
          <a:stretch>
            <a:fillRect/>
          </a:stretch>
        </p:blipFill>
        <p:spPr bwMode="auto">
          <a:xfrm>
            <a:off x="214300" y="824871"/>
            <a:ext cx="3494973" cy="492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000232" y="967747"/>
            <a:ext cx="1069524" cy="369332"/>
          </a:xfrm>
          <a:prstGeom prst="rect">
            <a:avLst/>
          </a:prstGeom>
          <a:noFill/>
        </p:spPr>
        <p:txBody>
          <a:bodyPr wrap="none" lIns="91262" tIns="45633" rIns="91262" bIns="45633" rtlCol="0">
            <a:spAutoFit/>
          </a:bodyPr>
          <a:lstStyle/>
          <a:p>
            <a:r>
              <a:rPr lang="en-GB" dirty="0" smtClean="0"/>
              <a:t>MCM-41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214284" y="3429000"/>
            <a:ext cx="3714776" cy="2357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62" tIns="45633" rIns="91262" bIns="45633" rtlCol="0" anchor="ctr"/>
          <a:lstStyle/>
          <a:p>
            <a:pPr algn="ctr"/>
            <a:endParaRPr lang="en-GB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/>
          <a:srcRect b="-15420"/>
          <a:stretch>
            <a:fillRect/>
          </a:stretch>
        </p:blipFill>
        <p:spPr bwMode="auto">
          <a:xfrm>
            <a:off x="5000644" y="1274605"/>
            <a:ext cx="3735901" cy="627257"/>
          </a:xfrm>
          <a:prstGeom prst="round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43" name="Text Box 18"/>
          <p:cNvSpPr txBox="1">
            <a:spLocks noChangeArrowheads="1"/>
          </p:cNvSpPr>
          <p:nvPr/>
        </p:nvSpPr>
        <p:spPr bwMode="auto">
          <a:xfrm>
            <a:off x="1055813" y="5853903"/>
            <a:ext cx="7032373" cy="510584"/>
          </a:xfrm>
          <a:prstGeom prst="roundRect">
            <a:avLst/>
          </a:prstGeom>
          <a:solidFill>
            <a:srgbClr val="3333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45633" rIns="0" bIns="45633" rtlCol="0" anchor="ctr" anchorCtr="0">
            <a:sp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GB" dirty="0">
                <a:sym typeface="Symbol"/>
              </a:rPr>
              <a:t>Increased hydrophobicity promotes esterification </a:t>
            </a:r>
            <a:r>
              <a:rPr lang="en-GB" dirty="0" smtClean="0">
                <a:sym typeface="Symbol"/>
              </a:rPr>
              <a:t>activity</a:t>
            </a:r>
            <a:endParaRPr lang="en-GB" dirty="0">
              <a:sym typeface="Symbol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rot="5400000" flipH="1" flipV="1">
            <a:off x="4929844" y="3488513"/>
            <a:ext cx="1714512" cy="1308"/>
          </a:xfrm>
          <a:prstGeom prst="straightConnector1">
            <a:avLst/>
          </a:prstGeom>
          <a:ln w="7620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273"/>
          <p:cNvSpPr txBox="1">
            <a:spLocks noChangeArrowheads="1"/>
          </p:cNvSpPr>
          <p:nvPr/>
        </p:nvSpPr>
        <p:spPr bwMode="auto">
          <a:xfrm>
            <a:off x="6747544" y="971000"/>
            <a:ext cx="2060289" cy="25723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35932" tIns="35932" rIns="35932" bIns="35932">
            <a:spAutoFit/>
          </a:bodyPr>
          <a:lstStyle>
            <a:defPPr>
              <a:defRPr lang="en-US"/>
            </a:defPPr>
            <a:lvl1pPr algn="ctr">
              <a:defRPr sz="1200" i="1">
                <a:solidFill>
                  <a:srgbClr val="FFFFFF"/>
                </a:solidFill>
                <a:latin typeface="Arial" charset="0"/>
              </a:defRPr>
            </a:lvl1pPr>
          </a:lstStyle>
          <a:p>
            <a:r>
              <a:rPr lang="en-GB" dirty="0"/>
              <a:t>Green Chem. </a:t>
            </a:r>
            <a:r>
              <a:rPr lang="en-GB" b="1" i="0" dirty="0" smtClean="0"/>
              <a:t>2010</a:t>
            </a:r>
            <a:r>
              <a:rPr lang="en-GB" i="0" dirty="0" smtClean="0"/>
              <a:t>, </a:t>
            </a:r>
            <a:r>
              <a:rPr lang="en-GB" dirty="0"/>
              <a:t>12</a:t>
            </a:r>
            <a:r>
              <a:rPr lang="en-GB" i="0" dirty="0"/>
              <a:t>, 1383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388426" y="1350995"/>
            <a:ext cx="332330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62" tIns="45633" rIns="91262" bIns="45633"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8" y="71636"/>
            <a:ext cx="6657198" cy="615553"/>
          </a:xfrm>
        </p:spPr>
        <p:txBody>
          <a:bodyPr/>
          <a:lstStyle/>
          <a:p>
            <a:r>
              <a:rPr lang="en-GB" dirty="0"/>
              <a:t>Bio-oil </a:t>
            </a:r>
            <a:r>
              <a:rPr lang="en-GB" dirty="0" err="1"/>
              <a:t>Pretreatment</a:t>
            </a:r>
            <a:r>
              <a:rPr lang="en-GB" dirty="0"/>
              <a:t> 2: </a:t>
            </a:r>
            <a:r>
              <a:rPr lang="en-GB" dirty="0" smtClean="0"/>
              <a:t>Esterification</a:t>
            </a:r>
            <a:endParaRPr lang="en-GB" dirty="0"/>
          </a:p>
        </p:txBody>
      </p:sp>
      <p:sp>
        <p:nvSpPr>
          <p:cNvPr id="41" name="Slide Number Placeholder 40"/>
          <p:cNvSpPr>
            <a:spLocks noGrp="1"/>
          </p:cNvSpPr>
          <p:nvPr>
            <p:ph type="sldNum" sz="quarter" idx="10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62" tIns="45633" rIns="91262" bIns="45633" numCol="1" anchor="t" anchorCtr="0" compatLnSpc="1">
            <a:prstTxWarp prst="textNoShape">
              <a:avLst/>
            </a:prstTxWarp>
          </a:bodyPr>
          <a:lstStyle/>
          <a:p>
            <a:fld id="{B077A8D6-C9D3-45F5-8E4B-A5EC44E242C8}" type="slidenum">
              <a:rPr lang="en-GB" smtClean="0">
                <a:latin typeface="Arial" pitchFamily="34" charset="0"/>
                <a:cs typeface="Arial" pitchFamily="34" charset="0"/>
              </a:rPr>
              <a:pPr/>
              <a:t>27</a:t>
            </a:fld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484748" y="2219598"/>
            <a:ext cx="4544950" cy="784742"/>
          </a:xfrm>
          <a:prstGeom prst="rect">
            <a:avLst/>
          </a:prstGeom>
          <a:noFill/>
        </p:spPr>
        <p:txBody>
          <a:bodyPr wrap="square" lIns="0" tIns="0" rIns="91262" bIns="45633" rtlCol="0">
            <a:spAutoFit/>
          </a:bodyPr>
          <a:lstStyle/>
          <a:p>
            <a:pPr marL="174625" indent="-174625">
              <a:spcBef>
                <a:spcPts val="12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Hydrophobic materials required to   improve water tolerance</a:t>
            </a:r>
            <a:endParaRPr lang="en-GB" sz="2400" dirty="0"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3" grpId="0" animBg="1"/>
      <p:bldP spid="40" grpId="0" animBg="1"/>
      <p:bldP spid="44" grpId="0" build="allAtOnce"/>
      <p:bldP spid="44" grpId="1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ain slides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Main slides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Main slides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Main slides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Main slides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Use this on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2841</TotalTime>
  <Words>1243</Words>
  <Application>Microsoft Office PowerPoint</Application>
  <PresentationFormat>On-screen Show (4:3)</PresentationFormat>
  <Paragraphs>489</Paragraphs>
  <Slides>27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Office Theme</vt:lpstr>
      <vt:lpstr>1_Main slides</vt:lpstr>
      <vt:lpstr>2_Main slides</vt:lpstr>
      <vt:lpstr>3_Main slides</vt:lpstr>
      <vt:lpstr>4_Main slides</vt:lpstr>
      <vt:lpstr>5_Main slides</vt:lpstr>
      <vt:lpstr>Title</vt:lpstr>
      <vt:lpstr>Use this one</vt:lpstr>
      <vt:lpstr>MDLDrawObject Class</vt:lpstr>
      <vt:lpstr>PowerPoint Presentation</vt:lpstr>
      <vt:lpstr>PowerPoint Presentation</vt:lpstr>
      <vt:lpstr>Biofuels: non-food crops</vt:lpstr>
      <vt:lpstr>Thermochemical routes to biofuels</vt:lpstr>
      <vt:lpstr>Challenges for Lignocellulosic Bio-fuels</vt:lpstr>
      <vt:lpstr>Biofuel Synthesis from Plant/Algal Oils</vt:lpstr>
      <vt:lpstr>Biodiesel synthesis</vt:lpstr>
      <vt:lpstr>Process variables</vt:lpstr>
      <vt:lpstr>Hierarchical porous nanostructures</vt:lpstr>
      <vt:lpstr>Hierarchical Solid Acids</vt:lpstr>
      <vt:lpstr> Hierarchical Macro-Mesoporous Supports</vt:lpstr>
      <vt:lpstr>Hierarchical Solid Bases</vt:lpstr>
      <vt:lpstr>Thin Film Hydrotalcites</vt:lpstr>
      <vt:lpstr>Process Intensification</vt:lpstr>
      <vt:lpstr>PowerPoint Presentation</vt:lpstr>
      <vt:lpstr>Acknowledgements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Diffusion modelling framework</vt:lpstr>
      <vt:lpstr>PowerPoint Presentation</vt:lpstr>
      <vt:lpstr>Lignocellulose Conversion</vt:lpstr>
      <vt:lpstr>Petrochemical to Bio-refining</vt:lpstr>
      <vt:lpstr>Carbohydrate Transformations</vt:lpstr>
      <vt:lpstr>Bio-oil Pretreatment 2: Esterification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Karen Wilson</dc:creator>
  <cp:lastModifiedBy>Adam Lee</cp:lastModifiedBy>
  <cp:revision>449</cp:revision>
  <dcterms:created xsi:type="dcterms:W3CDTF">2010-07-22T15:49:03Z</dcterms:created>
  <dcterms:modified xsi:type="dcterms:W3CDTF">2015-08-26T08:21:36Z</dcterms:modified>
</cp:coreProperties>
</file>