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324" r:id="rId2"/>
    <p:sldId id="349" r:id="rId3"/>
    <p:sldId id="350" r:id="rId4"/>
    <p:sldId id="337" r:id="rId5"/>
    <p:sldId id="351" r:id="rId6"/>
    <p:sldId id="353" r:id="rId7"/>
    <p:sldId id="355" r:id="rId8"/>
    <p:sldId id="354" r:id="rId9"/>
    <p:sldId id="345" r:id="rId10"/>
    <p:sldId id="329" r:id="rId11"/>
    <p:sldId id="330" r:id="rId12"/>
    <p:sldId id="356" r:id="rId13"/>
    <p:sldId id="357" r:id="rId14"/>
    <p:sldId id="360" r:id="rId15"/>
    <p:sldId id="339" r:id="rId16"/>
    <p:sldId id="362" r:id="rId17"/>
    <p:sldId id="361" r:id="rId18"/>
    <p:sldId id="358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1142" y="48"/>
      </p:cViewPr>
      <p:guideLst>
        <p:guide orient="horz" pos="213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42" d="100"/>
          <a:sy n="42" d="100"/>
        </p:scale>
        <p:origin x="2328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A4628B-7EA8-4BA6-B496-B7E4E8B606F6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</dgm:pt>
    <dgm:pt modelId="{0FA4171D-1800-406E-A1DB-63E64885C966}">
      <dgm:prSet phldrT="[Text]"/>
      <dgm:spPr/>
      <dgm:t>
        <a:bodyPr/>
        <a:lstStyle/>
        <a:p>
          <a:r>
            <a:rPr lang="en-US" dirty="0" smtClean="0"/>
            <a:t>Identify risks</a:t>
          </a:r>
          <a:endParaRPr lang="en-US" dirty="0"/>
        </a:p>
      </dgm:t>
    </dgm:pt>
    <dgm:pt modelId="{CC62A634-541D-4F0A-BF26-A6FB1043BE84}" type="parTrans" cxnId="{6FD70DDC-82BA-4A24-9CD5-9110619033BD}">
      <dgm:prSet/>
      <dgm:spPr/>
      <dgm:t>
        <a:bodyPr/>
        <a:lstStyle/>
        <a:p>
          <a:endParaRPr lang="en-US"/>
        </a:p>
      </dgm:t>
    </dgm:pt>
    <dgm:pt modelId="{8EA87F5F-4B72-4B98-83F8-B33AFC880482}" type="sibTrans" cxnId="{6FD70DDC-82BA-4A24-9CD5-9110619033BD}">
      <dgm:prSet/>
      <dgm:spPr/>
      <dgm:t>
        <a:bodyPr/>
        <a:lstStyle/>
        <a:p>
          <a:endParaRPr lang="en-US"/>
        </a:p>
      </dgm:t>
    </dgm:pt>
    <dgm:pt modelId="{1A94FF1D-9B27-45DA-A409-71270DE270C3}">
      <dgm:prSet phldrT="[Text]"/>
      <dgm:spPr/>
      <dgm:t>
        <a:bodyPr/>
        <a:lstStyle/>
        <a:p>
          <a:r>
            <a:rPr lang="en-US" dirty="0" smtClean="0"/>
            <a:t>Plan and prioritize risks</a:t>
          </a:r>
          <a:endParaRPr lang="en-US" dirty="0"/>
        </a:p>
      </dgm:t>
    </dgm:pt>
    <dgm:pt modelId="{5D52B2DC-3AF3-4829-A97F-177E9E1CE8C4}" type="parTrans" cxnId="{6548BE5C-ABBE-4546-9323-A9BAE328B81E}">
      <dgm:prSet/>
      <dgm:spPr/>
      <dgm:t>
        <a:bodyPr/>
        <a:lstStyle/>
        <a:p>
          <a:endParaRPr lang="en-US"/>
        </a:p>
      </dgm:t>
    </dgm:pt>
    <dgm:pt modelId="{1A34DD86-F59F-4364-98F5-90E01BB1B457}" type="sibTrans" cxnId="{6548BE5C-ABBE-4546-9323-A9BAE328B81E}">
      <dgm:prSet/>
      <dgm:spPr/>
      <dgm:t>
        <a:bodyPr/>
        <a:lstStyle/>
        <a:p>
          <a:endParaRPr lang="en-US"/>
        </a:p>
      </dgm:t>
    </dgm:pt>
    <dgm:pt modelId="{94109277-B1DC-4FBC-90DC-ED93145C2834}">
      <dgm:prSet phldrT="[Text]"/>
      <dgm:spPr/>
      <dgm:t>
        <a:bodyPr/>
        <a:lstStyle/>
        <a:p>
          <a:r>
            <a:rPr lang="en-US" dirty="0" smtClean="0"/>
            <a:t>Monitor prioritized risks</a:t>
          </a:r>
          <a:endParaRPr lang="en-US" dirty="0"/>
        </a:p>
      </dgm:t>
    </dgm:pt>
    <dgm:pt modelId="{231A26BF-D080-4C16-919D-21CC36EA5165}" type="parTrans" cxnId="{098F4617-7ED2-4BB9-86DB-F01E8657A0DD}">
      <dgm:prSet/>
      <dgm:spPr/>
      <dgm:t>
        <a:bodyPr/>
        <a:lstStyle/>
        <a:p>
          <a:endParaRPr lang="en-US"/>
        </a:p>
      </dgm:t>
    </dgm:pt>
    <dgm:pt modelId="{3BEF4B4F-D84E-48FA-BCEF-15C38810D29A}" type="sibTrans" cxnId="{098F4617-7ED2-4BB9-86DB-F01E8657A0DD}">
      <dgm:prSet/>
      <dgm:spPr/>
      <dgm:t>
        <a:bodyPr/>
        <a:lstStyle/>
        <a:p>
          <a:endParaRPr lang="en-US"/>
        </a:p>
      </dgm:t>
    </dgm:pt>
    <dgm:pt modelId="{0BD548E3-EE11-44B9-86F1-2F61E29F98CD}" type="pres">
      <dgm:prSet presAssocID="{6CA4628B-7EA8-4BA6-B496-B7E4E8B606F6}" presName="CompostProcess" presStyleCnt="0">
        <dgm:presLayoutVars>
          <dgm:dir/>
          <dgm:resizeHandles val="exact"/>
        </dgm:presLayoutVars>
      </dgm:prSet>
      <dgm:spPr/>
    </dgm:pt>
    <dgm:pt modelId="{E07CE51D-0B4D-4957-8BAE-A5093E3D574B}" type="pres">
      <dgm:prSet presAssocID="{6CA4628B-7EA8-4BA6-B496-B7E4E8B606F6}" presName="arrow" presStyleLbl="bgShp" presStyleIdx="0" presStyleCnt="1"/>
      <dgm:spPr/>
    </dgm:pt>
    <dgm:pt modelId="{BF4D7BFC-B3D9-4AB6-A809-FF2C311C37C9}" type="pres">
      <dgm:prSet presAssocID="{6CA4628B-7EA8-4BA6-B496-B7E4E8B606F6}" presName="linearProcess" presStyleCnt="0"/>
      <dgm:spPr/>
    </dgm:pt>
    <dgm:pt modelId="{2816BD02-5114-45E9-8BC2-E7CB5F84846E}" type="pres">
      <dgm:prSet presAssocID="{0FA4171D-1800-406E-A1DB-63E64885C966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C81D95-676C-46ED-AA56-F1BD62AA2B12}" type="pres">
      <dgm:prSet presAssocID="{8EA87F5F-4B72-4B98-83F8-B33AFC880482}" presName="sibTrans" presStyleCnt="0"/>
      <dgm:spPr/>
    </dgm:pt>
    <dgm:pt modelId="{DF7180BE-8A19-4671-BB99-6B153609881C}" type="pres">
      <dgm:prSet presAssocID="{1A94FF1D-9B27-45DA-A409-71270DE270C3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AE105E-5746-4285-A159-961B39F614B2}" type="pres">
      <dgm:prSet presAssocID="{1A34DD86-F59F-4364-98F5-90E01BB1B457}" presName="sibTrans" presStyleCnt="0"/>
      <dgm:spPr/>
    </dgm:pt>
    <dgm:pt modelId="{8C3C6867-FB51-4F81-9D71-EFAF4B0790BE}" type="pres">
      <dgm:prSet presAssocID="{94109277-B1DC-4FBC-90DC-ED93145C283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C6B9C5-2767-4048-B739-4E645210EE3F}" type="presOf" srcId="{94109277-B1DC-4FBC-90DC-ED93145C2834}" destId="{8C3C6867-FB51-4F81-9D71-EFAF4B0790BE}" srcOrd="0" destOrd="0" presId="urn:microsoft.com/office/officeart/2005/8/layout/hProcess9"/>
    <dgm:cxn modelId="{6548BE5C-ABBE-4546-9323-A9BAE328B81E}" srcId="{6CA4628B-7EA8-4BA6-B496-B7E4E8B606F6}" destId="{1A94FF1D-9B27-45DA-A409-71270DE270C3}" srcOrd="1" destOrd="0" parTransId="{5D52B2DC-3AF3-4829-A97F-177E9E1CE8C4}" sibTransId="{1A34DD86-F59F-4364-98F5-90E01BB1B457}"/>
    <dgm:cxn modelId="{098F4617-7ED2-4BB9-86DB-F01E8657A0DD}" srcId="{6CA4628B-7EA8-4BA6-B496-B7E4E8B606F6}" destId="{94109277-B1DC-4FBC-90DC-ED93145C2834}" srcOrd="2" destOrd="0" parTransId="{231A26BF-D080-4C16-919D-21CC36EA5165}" sibTransId="{3BEF4B4F-D84E-48FA-BCEF-15C38810D29A}"/>
    <dgm:cxn modelId="{6FD70DDC-82BA-4A24-9CD5-9110619033BD}" srcId="{6CA4628B-7EA8-4BA6-B496-B7E4E8B606F6}" destId="{0FA4171D-1800-406E-A1DB-63E64885C966}" srcOrd="0" destOrd="0" parTransId="{CC62A634-541D-4F0A-BF26-A6FB1043BE84}" sibTransId="{8EA87F5F-4B72-4B98-83F8-B33AFC880482}"/>
    <dgm:cxn modelId="{415927BB-E6DE-4C1D-BFE4-EC05BA38DEE8}" type="presOf" srcId="{0FA4171D-1800-406E-A1DB-63E64885C966}" destId="{2816BD02-5114-45E9-8BC2-E7CB5F84846E}" srcOrd="0" destOrd="0" presId="urn:microsoft.com/office/officeart/2005/8/layout/hProcess9"/>
    <dgm:cxn modelId="{057792C2-900C-487A-BA9F-C39711CD027D}" type="presOf" srcId="{1A94FF1D-9B27-45DA-A409-71270DE270C3}" destId="{DF7180BE-8A19-4671-BB99-6B153609881C}" srcOrd="0" destOrd="0" presId="urn:microsoft.com/office/officeart/2005/8/layout/hProcess9"/>
    <dgm:cxn modelId="{0DD0C304-394C-490D-9B1F-D9E1C2D677CE}" type="presOf" srcId="{6CA4628B-7EA8-4BA6-B496-B7E4E8B606F6}" destId="{0BD548E3-EE11-44B9-86F1-2F61E29F98CD}" srcOrd="0" destOrd="0" presId="urn:microsoft.com/office/officeart/2005/8/layout/hProcess9"/>
    <dgm:cxn modelId="{F3B392DD-A70C-4953-B9C7-4763DAD0C6E0}" type="presParOf" srcId="{0BD548E3-EE11-44B9-86F1-2F61E29F98CD}" destId="{E07CE51D-0B4D-4957-8BAE-A5093E3D574B}" srcOrd="0" destOrd="0" presId="urn:microsoft.com/office/officeart/2005/8/layout/hProcess9"/>
    <dgm:cxn modelId="{EA19BFB2-7DB0-4CEC-B0F8-84C7EA71DA28}" type="presParOf" srcId="{0BD548E3-EE11-44B9-86F1-2F61E29F98CD}" destId="{BF4D7BFC-B3D9-4AB6-A809-FF2C311C37C9}" srcOrd="1" destOrd="0" presId="urn:microsoft.com/office/officeart/2005/8/layout/hProcess9"/>
    <dgm:cxn modelId="{1E7408D9-FE16-49E5-AC5D-F5E57BC41882}" type="presParOf" srcId="{BF4D7BFC-B3D9-4AB6-A809-FF2C311C37C9}" destId="{2816BD02-5114-45E9-8BC2-E7CB5F84846E}" srcOrd="0" destOrd="0" presId="urn:microsoft.com/office/officeart/2005/8/layout/hProcess9"/>
    <dgm:cxn modelId="{7FA36EAF-5F1F-488B-B24B-585446EFAA3B}" type="presParOf" srcId="{BF4D7BFC-B3D9-4AB6-A809-FF2C311C37C9}" destId="{50C81D95-676C-46ED-AA56-F1BD62AA2B12}" srcOrd="1" destOrd="0" presId="urn:microsoft.com/office/officeart/2005/8/layout/hProcess9"/>
    <dgm:cxn modelId="{F2C9B591-BB6E-4F14-9B3D-4E29F8D77F68}" type="presParOf" srcId="{BF4D7BFC-B3D9-4AB6-A809-FF2C311C37C9}" destId="{DF7180BE-8A19-4671-BB99-6B153609881C}" srcOrd="2" destOrd="0" presId="urn:microsoft.com/office/officeart/2005/8/layout/hProcess9"/>
    <dgm:cxn modelId="{D4774D03-FBCF-4FEA-A295-061BB5E12075}" type="presParOf" srcId="{BF4D7BFC-B3D9-4AB6-A809-FF2C311C37C9}" destId="{11AE105E-5746-4285-A159-961B39F614B2}" srcOrd="3" destOrd="0" presId="urn:microsoft.com/office/officeart/2005/8/layout/hProcess9"/>
    <dgm:cxn modelId="{A782739D-1327-40ED-A134-1C518527BD7E}" type="presParOf" srcId="{BF4D7BFC-B3D9-4AB6-A809-FF2C311C37C9}" destId="{8C3C6867-FB51-4F81-9D71-EFAF4B0790B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9DBCEF-B70D-4976-BB81-DBEB28EB8C39}" type="doc">
      <dgm:prSet loTypeId="urn:microsoft.com/office/officeart/2005/8/layout/process5" loCatId="process" qsTypeId="urn:microsoft.com/office/officeart/2005/8/quickstyle/simple1" qsCatId="simple" csTypeId="urn:microsoft.com/office/officeart/2005/8/colors/colorful4" csCatId="colorful" phldr="1"/>
      <dgm:spPr/>
    </dgm:pt>
    <dgm:pt modelId="{92DC65E2-F3B4-4212-9C26-150C1E40C81B}">
      <dgm:prSet phldrT="[Text]"/>
      <dgm:spPr/>
      <dgm:t>
        <a:bodyPr/>
        <a:lstStyle/>
        <a:p>
          <a:r>
            <a:rPr lang="en-US" dirty="0" smtClean="0"/>
            <a:t>Identify Key Risk indicators/ Quality indicators</a:t>
          </a:r>
          <a:endParaRPr lang="en-US" dirty="0"/>
        </a:p>
      </dgm:t>
    </dgm:pt>
    <dgm:pt modelId="{84D292D4-8666-4F16-A4BA-F8797ABD7BA6}" type="parTrans" cxnId="{3D929F5D-1F47-4E22-A19F-6DDB7F0586EB}">
      <dgm:prSet/>
      <dgm:spPr/>
      <dgm:t>
        <a:bodyPr/>
        <a:lstStyle/>
        <a:p>
          <a:endParaRPr lang="en-US"/>
        </a:p>
      </dgm:t>
    </dgm:pt>
    <dgm:pt modelId="{5BA55BF1-4D63-4730-B470-4D68D59FFB5D}" type="sibTrans" cxnId="{3D929F5D-1F47-4E22-A19F-6DDB7F0586EB}">
      <dgm:prSet/>
      <dgm:spPr/>
      <dgm:t>
        <a:bodyPr/>
        <a:lstStyle/>
        <a:p>
          <a:endParaRPr lang="en-US"/>
        </a:p>
      </dgm:t>
    </dgm:pt>
    <dgm:pt modelId="{89CE4F88-EC73-4CCD-9FDC-C0EAA86A5DB4}">
      <dgm:prSet phldrT="[Text]"/>
      <dgm:spPr/>
      <dgm:t>
        <a:bodyPr/>
        <a:lstStyle/>
        <a:p>
          <a:r>
            <a:rPr lang="en-US" dirty="0" smtClean="0"/>
            <a:t>Use data visualizations</a:t>
          </a:r>
          <a:endParaRPr lang="en-US" dirty="0"/>
        </a:p>
      </dgm:t>
    </dgm:pt>
    <dgm:pt modelId="{1B644F9C-C4CA-45FB-82F7-599E2C0EA7A6}" type="parTrans" cxnId="{5C39EBFD-99FC-4B2E-B3ED-28692A8720D1}">
      <dgm:prSet/>
      <dgm:spPr/>
      <dgm:t>
        <a:bodyPr/>
        <a:lstStyle/>
        <a:p>
          <a:endParaRPr lang="en-US"/>
        </a:p>
      </dgm:t>
    </dgm:pt>
    <dgm:pt modelId="{BFE678E3-1E77-4566-B7DE-38A8AD92E088}" type="sibTrans" cxnId="{5C39EBFD-99FC-4B2E-B3ED-28692A8720D1}">
      <dgm:prSet/>
      <dgm:spPr/>
      <dgm:t>
        <a:bodyPr/>
        <a:lstStyle/>
        <a:p>
          <a:endParaRPr lang="en-US"/>
        </a:p>
      </dgm:t>
    </dgm:pt>
    <dgm:pt modelId="{8764E9C4-D719-4B13-A7D2-4A8806CEBCD9}">
      <dgm:prSet phldrT="[Text]"/>
      <dgm:spPr/>
      <dgm:t>
        <a:bodyPr/>
        <a:lstStyle/>
        <a:p>
          <a:r>
            <a:rPr lang="en-US" dirty="0" smtClean="0"/>
            <a:t>Layer it with thresholds</a:t>
          </a:r>
          <a:endParaRPr lang="en-US" dirty="0"/>
        </a:p>
      </dgm:t>
    </dgm:pt>
    <dgm:pt modelId="{9117FFE5-18E9-4E1D-9FFA-EFB3FE9178D9}" type="parTrans" cxnId="{5C0C6F15-1494-4C17-A4E1-48B18C27EF53}">
      <dgm:prSet/>
      <dgm:spPr/>
      <dgm:t>
        <a:bodyPr/>
        <a:lstStyle/>
        <a:p>
          <a:endParaRPr lang="en-US"/>
        </a:p>
      </dgm:t>
    </dgm:pt>
    <dgm:pt modelId="{45986C63-5FC3-45CC-B31C-6C61F8DF82E1}" type="sibTrans" cxnId="{5C0C6F15-1494-4C17-A4E1-48B18C27EF53}">
      <dgm:prSet/>
      <dgm:spPr/>
      <dgm:t>
        <a:bodyPr/>
        <a:lstStyle/>
        <a:p>
          <a:endParaRPr lang="en-US"/>
        </a:p>
      </dgm:t>
    </dgm:pt>
    <dgm:pt modelId="{10BBF488-CE40-4FCE-84B4-D31284A7B9D4}">
      <dgm:prSet phldrT="[Text]"/>
      <dgm:spPr/>
      <dgm:t>
        <a:bodyPr/>
        <a:lstStyle/>
        <a:p>
          <a:r>
            <a:rPr lang="en-US" dirty="0" smtClean="0"/>
            <a:t>Use Statistical algorithms to grade risks</a:t>
          </a:r>
          <a:endParaRPr lang="en-US" dirty="0"/>
        </a:p>
      </dgm:t>
    </dgm:pt>
    <dgm:pt modelId="{22DB9206-920E-41C7-836D-D04FDF943983}" type="parTrans" cxnId="{81181F73-BBFA-4A5D-AB52-62B2BD8C22A5}">
      <dgm:prSet/>
      <dgm:spPr/>
      <dgm:t>
        <a:bodyPr/>
        <a:lstStyle/>
        <a:p>
          <a:endParaRPr lang="en-US"/>
        </a:p>
      </dgm:t>
    </dgm:pt>
    <dgm:pt modelId="{6826AA76-4124-4777-8832-8481C9E03B2C}" type="sibTrans" cxnId="{81181F73-BBFA-4A5D-AB52-62B2BD8C22A5}">
      <dgm:prSet/>
      <dgm:spPr/>
      <dgm:t>
        <a:bodyPr/>
        <a:lstStyle/>
        <a:p>
          <a:endParaRPr lang="en-US"/>
        </a:p>
      </dgm:t>
    </dgm:pt>
    <dgm:pt modelId="{48ACFBD4-6563-4F19-9277-CE3B13FB7BE6}">
      <dgm:prSet phldrT="[Text]"/>
      <dgm:spPr/>
      <dgm:t>
        <a:bodyPr/>
        <a:lstStyle/>
        <a:p>
          <a:r>
            <a:rPr lang="en-US" dirty="0" smtClean="0"/>
            <a:t>Use outputs for monitoring objectively</a:t>
          </a:r>
          <a:endParaRPr lang="en-US" dirty="0"/>
        </a:p>
      </dgm:t>
    </dgm:pt>
    <dgm:pt modelId="{EBE41412-C47C-4BA8-8FCF-2B78E70F2191}" type="parTrans" cxnId="{561599E6-3A7C-4D2B-8675-E0340B3CA96F}">
      <dgm:prSet/>
      <dgm:spPr/>
      <dgm:t>
        <a:bodyPr/>
        <a:lstStyle/>
        <a:p>
          <a:endParaRPr lang="en-US"/>
        </a:p>
      </dgm:t>
    </dgm:pt>
    <dgm:pt modelId="{795055C6-32FF-4998-8C18-E3EF78A0EF4A}" type="sibTrans" cxnId="{561599E6-3A7C-4D2B-8675-E0340B3CA96F}">
      <dgm:prSet/>
      <dgm:spPr/>
      <dgm:t>
        <a:bodyPr/>
        <a:lstStyle/>
        <a:p>
          <a:endParaRPr lang="en-US"/>
        </a:p>
      </dgm:t>
    </dgm:pt>
    <dgm:pt modelId="{639BE454-104A-417F-94C2-63F14A552D66}" type="pres">
      <dgm:prSet presAssocID="{309DBCEF-B70D-4976-BB81-DBEB28EB8C39}" presName="diagram" presStyleCnt="0">
        <dgm:presLayoutVars>
          <dgm:dir/>
          <dgm:resizeHandles val="exact"/>
        </dgm:presLayoutVars>
      </dgm:prSet>
      <dgm:spPr/>
    </dgm:pt>
    <dgm:pt modelId="{BABB7838-A409-4E54-B7BF-D7154126D247}" type="pres">
      <dgm:prSet presAssocID="{92DC65E2-F3B4-4212-9C26-150C1E40C81B}" presName="node" presStyleLbl="node1" presStyleIdx="0" presStyleCnt="5">
        <dgm:presLayoutVars>
          <dgm:bulletEnabled val="1"/>
        </dgm:presLayoutVars>
      </dgm:prSet>
      <dgm:spPr/>
    </dgm:pt>
    <dgm:pt modelId="{74633901-0B17-448D-ACD3-77F5DDCDEE4F}" type="pres">
      <dgm:prSet presAssocID="{5BA55BF1-4D63-4730-B470-4D68D59FFB5D}" presName="sibTrans" presStyleLbl="sibTrans2D1" presStyleIdx="0" presStyleCnt="4"/>
      <dgm:spPr/>
    </dgm:pt>
    <dgm:pt modelId="{4994867F-9F84-4263-83BB-EA5E7ECE3F8F}" type="pres">
      <dgm:prSet presAssocID="{5BA55BF1-4D63-4730-B470-4D68D59FFB5D}" presName="connectorText" presStyleLbl="sibTrans2D1" presStyleIdx="0" presStyleCnt="4"/>
      <dgm:spPr/>
    </dgm:pt>
    <dgm:pt modelId="{2F37E326-3A78-4AC3-BE9F-7916AFDF9CCA}" type="pres">
      <dgm:prSet presAssocID="{89CE4F88-EC73-4CCD-9FDC-C0EAA86A5DB4}" presName="node" presStyleLbl="node1" presStyleIdx="1" presStyleCnt="5">
        <dgm:presLayoutVars>
          <dgm:bulletEnabled val="1"/>
        </dgm:presLayoutVars>
      </dgm:prSet>
      <dgm:spPr/>
    </dgm:pt>
    <dgm:pt modelId="{75E194E2-07E5-4456-B8E3-2164A8696B4B}" type="pres">
      <dgm:prSet presAssocID="{BFE678E3-1E77-4566-B7DE-38A8AD92E088}" presName="sibTrans" presStyleLbl="sibTrans2D1" presStyleIdx="1" presStyleCnt="4"/>
      <dgm:spPr/>
    </dgm:pt>
    <dgm:pt modelId="{35DD8512-6207-4024-BAF2-60EB1759BFA3}" type="pres">
      <dgm:prSet presAssocID="{BFE678E3-1E77-4566-B7DE-38A8AD92E088}" presName="connectorText" presStyleLbl="sibTrans2D1" presStyleIdx="1" presStyleCnt="4"/>
      <dgm:spPr/>
    </dgm:pt>
    <dgm:pt modelId="{38E9CB1C-2E68-40DB-8A96-D5B07352BF2B}" type="pres">
      <dgm:prSet presAssocID="{8764E9C4-D719-4B13-A7D2-4A8806CEBCD9}" presName="node" presStyleLbl="node1" presStyleIdx="2" presStyleCnt="5">
        <dgm:presLayoutVars>
          <dgm:bulletEnabled val="1"/>
        </dgm:presLayoutVars>
      </dgm:prSet>
      <dgm:spPr/>
    </dgm:pt>
    <dgm:pt modelId="{84627B9D-6E5D-4CB0-BBC8-EF818CF45074}" type="pres">
      <dgm:prSet presAssocID="{45986C63-5FC3-45CC-B31C-6C61F8DF82E1}" presName="sibTrans" presStyleLbl="sibTrans2D1" presStyleIdx="2" presStyleCnt="4"/>
      <dgm:spPr/>
    </dgm:pt>
    <dgm:pt modelId="{835BB35F-D02E-49E6-A745-A2588B2A0FFD}" type="pres">
      <dgm:prSet presAssocID="{45986C63-5FC3-45CC-B31C-6C61F8DF82E1}" presName="connectorText" presStyleLbl="sibTrans2D1" presStyleIdx="2" presStyleCnt="4"/>
      <dgm:spPr/>
    </dgm:pt>
    <dgm:pt modelId="{BAB7B5E5-0CF9-4F63-8B93-017CBA06B054}" type="pres">
      <dgm:prSet presAssocID="{10BBF488-CE40-4FCE-84B4-D31284A7B9D4}" presName="node" presStyleLbl="node1" presStyleIdx="3" presStyleCnt="5">
        <dgm:presLayoutVars>
          <dgm:bulletEnabled val="1"/>
        </dgm:presLayoutVars>
      </dgm:prSet>
      <dgm:spPr/>
    </dgm:pt>
    <dgm:pt modelId="{D84D1ABF-CCA1-4A08-9A38-BA61B48D59F7}" type="pres">
      <dgm:prSet presAssocID="{6826AA76-4124-4777-8832-8481C9E03B2C}" presName="sibTrans" presStyleLbl="sibTrans2D1" presStyleIdx="3" presStyleCnt="4"/>
      <dgm:spPr/>
    </dgm:pt>
    <dgm:pt modelId="{A565819C-6166-48DD-BB2B-22332A8BF1BA}" type="pres">
      <dgm:prSet presAssocID="{6826AA76-4124-4777-8832-8481C9E03B2C}" presName="connectorText" presStyleLbl="sibTrans2D1" presStyleIdx="3" presStyleCnt="4"/>
      <dgm:spPr/>
    </dgm:pt>
    <dgm:pt modelId="{904167A4-5EB1-47AE-9AC6-4609EA500575}" type="pres">
      <dgm:prSet presAssocID="{48ACFBD4-6563-4F19-9277-CE3B13FB7BE6}" presName="node" presStyleLbl="node1" presStyleIdx="4" presStyleCnt="5">
        <dgm:presLayoutVars>
          <dgm:bulletEnabled val="1"/>
        </dgm:presLayoutVars>
      </dgm:prSet>
      <dgm:spPr/>
    </dgm:pt>
  </dgm:ptLst>
  <dgm:cxnLst>
    <dgm:cxn modelId="{8A474526-9C06-4E53-AFAF-8936D00104CD}" type="presOf" srcId="{309DBCEF-B70D-4976-BB81-DBEB28EB8C39}" destId="{639BE454-104A-417F-94C2-63F14A552D66}" srcOrd="0" destOrd="0" presId="urn:microsoft.com/office/officeart/2005/8/layout/process5"/>
    <dgm:cxn modelId="{2E05B599-94A4-4E07-B718-F9B02BA54EEC}" type="presOf" srcId="{BFE678E3-1E77-4566-B7DE-38A8AD92E088}" destId="{35DD8512-6207-4024-BAF2-60EB1759BFA3}" srcOrd="1" destOrd="0" presId="urn:microsoft.com/office/officeart/2005/8/layout/process5"/>
    <dgm:cxn modelId="{B0BC3E8E-C7A0-4D4C-83F2-B8DEE1F03851}" type="presOf" srcId="{45986C63-5FC3-45CC-B31C-6C61F8DF82E1}" destId="{835BB35F-D02E-49E6-A745-A2588B2A0FFD}" srcOrd="1" destOrd="0" presId="urn:microsoft.com/office/officeart/2005/8/layout/process5"/>
    <dgm:cxn modelId="{12D8F1E8-B4C5-48BA-8057-C22FE6E10262}" type="presOf" srcId="{45986C63-5FC3-45CC-B31C-6C61F8DF82E1}" destId="{84627B9D-6E5D-4CB0-BBC8-EF818CF45074}" srcOrd="0" destOrd="0" presId="urn:microsoft.com/office/officeart/2005/8/layout/process5"/>
    <dgm:cxn modelId="{561599E6-3A7C-4D2B-8675-E0340B3CA96F}" srcId="{309DBCEF-B70D-4976-BB81-DBEB28EB8C39}" destId="{48ACFBD4-6563-4F19-9277-CE3B13FB7BE6}" srcOrd="4" destOrd="0" parTransId="{EBE41412-C47C-4BA8-8FCF-2B78E70F2191}" sibTransId="{795055C6-32FF-4998-8C18-E3EF78A0EF4A}"/>
    <dgm:cxn modelId="{25C5C1B7-42F3-4B8F-906B-26F2292D4CC0}" type="presOf" srcId="{48ACFBD4-6563-4F19-9277-CE3B13FB7BE6}" destId="{904167A4-5EB1-47AE-9AC6-4609EA500575}" srcOrd="0" destOrd="0" presId="urn:microsoft.com/office/officeart/2005/8/layout/process5"/>
    <dgm:cxn modelId="{657093CF-BB82-403D-B2F4-6AEB7F7A8038}" type="presOf" srcId="{6826AA76-4124-4777-8832-8481C9E03B2C}" destId="{D84D1ABF-CCA1-4A08-9A38-BA61B48D59F7}" srcOrd="0" destOrd="0" presId="urn:microsoft.com/office/officeart/2005/8/layout/process5"/>
    <dgm:cxn modelId="{81181F73-BBFA-4A5D-AB52-62B2BD8C22A5}" srcId="{309DBCEF-B70D-4976-BB81-DBEB28EB8C39}" destId="{10BBF488-CE40-4FCE-84B4-D31284A7B9D4}" srcOrd="3" destOrd="0" parTransId="{22DB9206-920E-41C7-836D-D04FDF943983}" sibTransId="{6826AA76-4124-4777-8832-8481C9E03B2C}"/>
    <dgm:cxn modelId="{B7D50150-710C-4343-A2E1-36DFD515406D}" type="presOf" srcId="{6826AA76-4124-4777-8832-8481C9E03B2C}" destId="{A565819C-6166-48DD-BB2B-22332A8BF1BA}" srcOrd="1" destOrd="0" presId="urn:microsoft.com/office/officeart/2005/8/layout/process5"/>
    <dgm:cxn modelId="{5C0C6F15-1494-4C17-A4E1-48B18C27EF53}" srcId="{309DBCEF-B70D-4976-BB81-DBEB28EB8C39}" destId="{8764E9C4-D719-4B13-A7D2-4A8806CEBCD9}" srcOrd="2" destOrd="0" parTransId="{9117FFE5-18E9-4E1D-9FFA-EFB3FE9178D9}" sibTransId="{45986C63-5FC3-45CC-B31C-6C61F8DF82E1}"/>
    <dgm:cxn modelId="{1D71D49F-011C-4E11-87AA-6B7118AE0447}" type="presOf" srcId="{BFE678E3-1E77-4566-B7DE-38A8AD92E088}" destId="{75E194E2-07E5-4456-B8E3-2164A8696B4B}" srcOrd="0" destOrd="0" presId="urn:microsoft.com/office/officeart/2005/8/layout/process5"/>
    <dgm:cxn modelId="{5C39EBFD-99FC-4B2E-B3ED-28692A8720D1}" srcId="{309DBCEF-B70D-4976-BB81-DBEB28EB8C39}" destId="{89CE4F88-EC73-4CCD-9FDC-C0EAA86A5DB4}" srcOrd="1" destOrd="0" parTransId="{1B644F9C-C4CA-45FB-82F7-599E2C0EA7A6}" sibTransId="{BFE678E3-1E77-4566-B7DE-38A8AD92E088}"/>
    <dgm:cxn modelId="{1F3563A0-D56A-4CEF-B45C-DE2E6463628F}" type="presOf" srcId="{8764E9C4-D719-4B13-A7D2-4A8806CEBCD9}" destId="{38E9CB1C-2E68-40DB-8A96-D5B07352BF2B}" srcOrd="0" destOrd="0" presId="urn:microsoft.com/office/officeart/2005/8/layout/process5"/>
    <dgm:cxn modelId="{42C30541-8A4D-4085-A13A-5A64D87B3C9B}" type="presOf" srcId="{5BA55BF1-4D63-4730-B470-4D68D59FFB5D}" destId="{74633901-0B17-448D-ACD3-77F5DDCDEE4F}" srcOrd="0" destOrd="0" presId="urn:microsoft.com/office/officeart/2005/8/layout/process5"/>
    <dgm:cxn modelId="{3D929F5D-1F47-4E22-A19F-6DDB7F0586EB}" srcId="{309DBCEF-B70D-4976-BB81-DBEB28EB8C39}" destId="{92DC65E2-F3B4-4212-9C26-150C1E40C81B}" srcOrd="0" destOrd="0" parTransId="{84D292D4-8666-4F16-A4BA-F8797ABD7BA6}" sibTransId="{5BA55BF1-4D63-4730-B470-4D68D59FFB5D}"/>
    <dgm:cxn modelId="{A7F69E83-2F66-4AAB-89F7-F211DD319D52}" type="presOf" srcId="{5BA55BF1-4D63-4730-B470-4D68D59FFB5D}" destId="{4994867F-9F84-4263-83BB-EA5E7ECE3F8F}" srcOrd="1" destOrd="0" presId="urn:microsoft.com/office/officeart/2005/8/layout/process5"/>
    <dgm:cxn modelId="{CDDB8BA3-87E1-47B8-B152-206E4F892EF6}" type="presOf" srcId="{92DC65E2-F3B4-4212-9C26-150C1E40C81B}" destId="{BABB7838-A409-4E54-B7BF-D7154126D247}" srcOrd="0" destOrd="0" presId="urn:microsoft.com/office/officeart/2005/8/layout/process5"/>
    <dgm:cxn modelId="{46623BB5-EF15-4611-869E-62854CFBA4CE}" type="presOf" srcId="{89CE4F88-EC73-4CCD-9FDC-C0EAA86A5DB4}" destId="{2F37E326-3A78-4AC3-BE9F-7916AFDF9CCA}" srcOrd="0" destOrd="0" presId="urn:microsoft.com/office/officeart/2005/8/layout/process5"/>
    <dgm:cxn modelId="{603EC56A-82FA-4E2A-85E7-6F602843E373}" type="presOf" srcId="{10BBF488-CE40-4FCE-84B4-D31284A7B9D4}" destId="{BAB7B5E5-0CF9-4F63-8B93-017CBA06B054}" srcOrd="0" destOrd="0" presId="urn:microsoft.com/office/officeart/2005/8/layout/process5"/>
    <dgm:cxn modelId="{FFF21418-0F24-4E1D-8896-73B5AE55D603}" type="presParOf" srcId="{639BE454-104A-417F-94C2-63F14A552D66}" destId="{BABB7838-A409-4E54-B7BF-D7154126D247}" srcOrd="0" destOrd="0" presId="urn:microsoft.com/office/officeart/2005/8/layout/process5"/>
    <dgm:cxn modelId="{97F47E09-C050-4160-B569-E8E2AAD4F6F1}" type="presParOf" srcId="{639BE454-104A-417F-94C2-63F14A552D66}" destId="{74633901-0B17-448D-ACD3-77F5DDCDEE4F}" srcOrd="1" destOrd="0" presId="urn:microsoft.com/office/officeart/2005/8/layout/process5"/>
    <dgm:cxn modelId="{9B97BC82-B6D5-4199-B13D-5BF8DE017892}" type="presParOf" srcId="{74633901-0B17-448D-ACD3-77F5DDCDEE4F}" destId="{4994867F-9F84-4263-83BB-EA5E7ECE3F8F}" srcOrd="0" destOrd="0" presId="urn:microsoft.com/office/officeart/2005/8/layout/process5"/>
    <dgm:cxn modelId="{747A9C51-20A3-4D3D-8CC0-17624C91722C}" type="presParOf" srcId="{639BE454-104A-417F-94C2-63F14A552D66}" destId="{2F37E326-3A78-4AC3-BE9F-7916AFDF9CCA}" srcOrd="2" destOrd="0" presId="urn:microsoft.com/office/officeart/2005/8/layout/process5"/>
    <dgm:cxn modelId="{D5B7420B-9AB5-409D-AEDF-23BE80EF1CF8}" type="presParOf" srcId="{639BE454-104A-417F-94C2-63F14A552D66}" destId="{75E194E2-07E5-4456-B8E3-2164A8696B4B}" srcOrd="3" destOrd="0" presId="urn:microsoft.com/office/officeart/2005/8/layout/process5"/>
    <dgm:cxn modelId="{84D630D1-9F32-41DE-A034-9D8026AAB675}" type="presParOf" srcId="{75E194E2-07E5-4456-B8E3-2164A8696B4B}" destId="{35DD8512-6207-4024-BAF2-60EB1759BFA3}" srcOrd="0" destOrd="0" presId="urn:microsoft.com/office/officeart/2005/8/layout/process5"/>
    <dgm:cxn modelId="{5E331DA1-ECEA-4073-A535-9DDDEA7959DA}" type="presParOf" srcId="{639BE454-104A-417F-94C2-63F14A552D66}" destId="{38E9CB1C-2E68-40DB-8A96-D5B07352BF2B}" srcOrd="4" destOrd="0" presId="urn:microsoft.com/office/officeart/2005/8/layout/process5"/>
    <dgm:cxn modelId="{0A97D4AD-1C11-4781-8D5C-87A7B3B9D8C6}" type="presParOf" srcId="{639BE454-104A-417F-94C2-63F14A552D66}" destId="{84627B9D-6E5D-4CB0-BBC8-EF818CF45074}" srcOrd="5" destOrd="0" presId="urn:microsoft.com/office/officeart/2005/8/layout/process5"/>
    <dgm:cxn modelId="{37F87EA4-104B-41E7-AF6C-FAE4C2E0881E}" type="presParOf" srcId="{84627B9D-6E5D-4CB0-BBC8-EF818CF45074}" destId="{835BB35F-D02E-49E6-A745-A2588B2A0FFD}" srcOrd="0" destOrd="0" presId="urn:microsoft.com/office/officeart/2005/8/layout/process5"/>
    <dgm:cxn modelId="{C4EEF8F2-1EA6-49BC-A04B-8A493998D199}" type="presParOf" srcId="{639BE454-104A-417F-94C2-63F14A552D66}" destId="{BAB7B5E5-0CF9-4F63-8B93-017CBA06B054}" srcOrd="6" destOrd="0" presId="urn:microsoft.com/office/officeart/2005/8/layout/process5"/>
    <dgm:cxn modelId="{333510C4-69B8-4070-9528-E0CC414F99E5}" type="presParOf" srcId="{639BE454-104A-417F-94C2-63F14A552D66}" destId="{D84D1ABF-CCA1-4A08-9A38-BA61B48D59F7}" srcOrd="7" destOrd="0" presId="urn:microsoft.com/office/officeart/2005/8/layout/process5"/>
    <dgm:cxn modelId="{BA5A8E78-E75A-41EC-A523-ACD56E487D09}" type="presParOf" srcId="{D84D1ABF-CCA1-4A08-9A38-BA61B48D59F7}" destId="{A565819C-6166-48DD-BB2B-22332A8BF1BA}" srcOrd="0" destOrd="0" presId="urn:microsoft.com/office/officeart/2005/8/layout/process5"/>
    <dgm:cxn modelId="{BA464256-A791-4E43-882A-75A4F4A27D17}" type="presParOf" srcId="{639BE454-104A-417F-94C2-63F14A552D66}" destId="{904167A4-5EB1-47AE-9AC6-4609EA500575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0FF266-FB30-4449-B0DC-5D5E0636F01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5835C2F6-82A8-45AE-A2D7-953994E38E38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smtClean="0"/>
            <a:t>Insight – Subject, Site and country level</a:t>
          </a:r>
          <a:endParaRPr lang="en-US" dirty="0"/>
        </a:p>
      </dgm:t>
    </dgm:pt>
    <dgm:pt modelId="{8CCAE264-08DB-4659-8ECA-7E8685030505}" type="parTrans" cxnId="{3F8597C4-17EC-48A9-B2F1-F5A0A46BF78C}">
      <dgm:prSet/>
      <dgm:spPr/>
      <dgm:t>
        <a:bodyPr/>
        <a:lstStyle/>
        <a:p>
          <a:endParaRPr lang="en-US"/>
        </a:p>
      </dgm:t>
    </dgm:pt>
    <dgm:pt modelId="{3F4564F5-AD45-4BCD-8DD4-C8EAEA03F9D0}" type="sibTrans" cxnId="{3F8597C4-17EC-48A9-B2F1-F5A0A46BF78C}">
      <dgm:prSet/>
      <dgm:spPr/>
      <dgm:t>
        <a:bodyPr/>
        <a:lstStyle/>
        <a:p>
          <a:endParaRPr lang="en-US"/>
        </a:p>
      </dgm:t>
    </dgm:pt>
    <dgm:pt modelId="{1F26F9C3-D2B4-48EA-AF79-B682DC97AE60}">
      <dgm:prSet phldrT="[Text]"/>
      <dgm:spPr/>
      <dgm:t>
        <a:bodyPr/>
        <a:lstStyle/>
        <a:p>
          <a:r>
            <a:rPr lang="en-US" dirty="0" err="1" smtClean="0"/>
            <a:t>eDC</a:t>
          </a:r>
          <a:endParaRPr lang="en-US" dirty="0"/>
        </a:p>
      </dgm:t>
    </dgm:pt>
    <dgm:pt modelId="{FD044307-B961-48F1-94EF-8DAEF9A99793}" type="parTrans" cxnId="{636008A6-3758-430E-8CB1-A0095BF35084}">
      <dgm:prSet/>
      <dgm:spPr/>
      <dgm:t>
        <a:bodyPr/>
        <a:lstStyle/>
        <a:p>
          <a:endParaRPr lang="en-US"/>
        </a:p>
      </dgm:t>
    </dgm:pt>
    <dgm:pt modelId="{2CFAAB3E-12A1-4C6C-A214-C3D42D439AFA}" type="sibTrans" cxnId="{636008A6-3758-430E-8CB1-A0095BF35084}">
      <dgm:prSet/>
      <dgm:spPr/>
      <dgm:t>
        <a:bodyPr/>
        <a:lstStyle/>
        <a:p>
          <a:endParaRPr lang="en-US"/>
        </a:p>
      </dgm:t>
    </dgm:pt>
    <dgm:pt modelId="{AF42F4C2-6067-4AA3-9CF3-A7F60C17C3D9}">
      <dgm:prSet phldrT="[Text]"/>
      <dgm:spPr/>
      <dgm:t>
        <a:bodyPr/>
        <a:lstStyle/>
        <a:p>
          <a:r>
            <a:rPr lang="en-US" dirty="0" smtClean="0"/>
            <a:t>CTMS</a:t>
          </a:r>
          <a:endParaRPr lang="en-US" dirty="0"/>
        </a:p>
      </dgm:t>
    </dgm:pt>
    <dgm:pt modelId="{F1E88B47-9A1B-400D-8DB2-6010573CE428}" type="parTrans" cxnId="{11A1E845-08FD-4DAF-A351-F8D0B5119794}">
      <dgm:prSet/>
      <dgm:spPr/>
      <dgm:t>
        <a:bodyPr/>
        <a:lstStyle/>
        <a:p>
          <a:endParaRPr lang="en-US"/>
        </a:p>
      </dgm:t>
    </dgm:pt>
    <dgm:pt modelId="{30CCF585-3AC1-41E2-9F56-33FC3530EC42}" type="sibTrans" cxnId="{11A1E845-08FD-4DAF-A351-F8D0B5119794}">
      <dgm:prSet/>
      <dgm:spPr/>
      <dgm:t>
        <a:bodyPr/>
        <a:lstStyle/>
        <a:p>
          <a:endParaRPr lang="en-US"/>
        </a:p>
      </dgm:t>
    </dgm:pt>
    <dgm:pt modelId="{1736FCD9-575A-4C77-AEEA-2D04EF2D61A5}">
      <dgm:prSet phldrT="[Text]"/>
      <dgm:spPr/>
      <dgm:t>
        <a:bodyPr/>
        <a:lstStyle/>
        <a:p>
          <a:r>
            <a:rPr lang="en-US" dirty="0" smtClean="0"/>
            <a:t>IXRS</a:t>
          </a:r>
          <a:endParaRPr lang="en-US" dirty="0"/>
        </a:p>
      </dgm:t>
    </dgm:pt>
    <dgm:pt modelId="{B5A01375-6169-41D2-AD10-70148CCE0742}" type="parTrans" cxnId="{1582E7C4-EA2C-4A88-A3F2-9AB314345F1C}">
      <dgm:prSet/>
      <dgm:spPr/>
      <dgm:t>
        <a:bodyPr/>
        <a:lstStyle/>
        <a:p>
          <a:endParaRPr lang="en-US"/>
        </a:p>
      </dgm:t>
    </dgm:pt>
    <dgm:pt modelId="{AAEDF5B9-81B2-4382-BEAA-F759629A016D}" type="sibTrans" cxnId="{1582E7C4-EA2C-4A88-A3F2-9AB314345F1C}">
      <dgm:prSet/>
      <dgm:spPr/>
      <dgm:t>
        <a:bodyPr/>
        <a:lstStyle/>
        <a:p>
          <a:endParaRPr lang="en-US"/>
        </a:p>
      </dgm:t>
    </dgm:pt>
    <dgm:pt modelId="{051340CA-5F33-4A54-A5DA-8064BE6CA96A}">
      <dgm:prSet phldrT="[Text]"/>
      <dgm:spPr/>
      <dgm:t>
        <a:bodyPr/>
        <a:lstStyle/>
        <a:p>
          <a:r>
            <a:rPr lang="en-US" dirty="0" err="1" smtClean="0"/>
            <a:t>ePRO</a:t>
          </a:r>
          <a:endParaRPr lang="en-US" dirty="0"/>
        </a:p>
      </dgm:t>
    </dgm:pt>
    <dgm:pt modelId="{708F82CB-4CCE-4E1B-8B99-F8DBEE3FB7E1}" type="parTrans" cxnId="{749EBB4D-F4E3-4F82-8E91-98D5E743D773}">
      <dgm:prSet/>
      <dgm:spPr/>
      <dgm:t>
        <a:bodyPr/>
        <a:lstStyle/>
        <a:p>
          <a:endParaRPr lang="en-US"/>
        </a:p>
      </dgm:t>
    </dgm:pt>
    <dgm:pt modelId="{4E67CF68-CD9D-41AE-9780-AFEDE83A44F5}" type="sibTrans" cxnId="{749EBB4D-F4E3-4F82-8E91-98D5E743D773}">
      <dgm:prSet/>
      <dgm:spPr/>
      <dgm:t>
        <a:bodyPr/>
        <a:lstStyle/>
        <a:p>
          <a:endParaRPr lang="en-US"/>
        </a:p>
      </dgm:t>
    </dgm:pt>
    <dgm:pt modelId="{AD9AF2F5-AA03-44E0-B618-198DB1B03ECE}">
      <dgm:prSet phldrT="[Text]"/>
      <dgm:spPr/>
      <dgm:t>
        <a:bodyPr/>
        <a:lstStyle/>
        <a:p>
          <a:r>
            <a:rPr lang="en-US" dirty="0" err="1" smtClean="0"/>
            <a:t>eTMF</a:t>
          </a:r>
          <a:endParaRPr lang="en-US" dirty="0"/>
        </a:p>
      </dgm:t>
    </dgm:pt>
    <dgm:pt modelId="{65C7527A-8EC7-42B5-B587-2CE08C3EDF68}" type="parTrans" cxnId="{BD17867E-025F-49D8-82AB-C93D677E63EE}">
      <dgm:prSet/>
      <dgm:spPr/>
      <dgm:t>
        <a:bodyPr/>
        <a:lstStyle/>
        <a:p>
          <a:endParaRPr lang="en-US"/>
        </a:p>
      </dgm:t>
    </dgm:pt>
    <dgm:pt modelId="{DD2B8140-6533-47A5-80FA-442CD36DD240}" type="sibTrans" cxnId="{BD17867E-025F-49D8-82AB-C93D677E63EE}">
      <dgm:prSet/>
      <dgm:spPr/>
      <dgm:t>
        <a:bodyPr/>
        <a:lstStyle/>
        <a:p>
          <a:endParaRPr lang="en-US"/>
        </a:p>
      </dgm:t>
    </dgm:pt>
    <dgm:pt modelId="{B83EE232-1E6F-4302-8487-ED23C449F1B0}">
      <dgm:prSet phldrT="[Text]"/>
      <dgm:spPr/>
      <dgm:t>
        <a:bodyPr/>
        <a:lstStyle/>
        <a:p>
          <a:r>
            <a:rPr lang="en-US" dirty="0" smtClean="0"/>
            <a:t>other data </a:t>
          </a:r>
          <a:r>
            <a:rPr lang="en-US" dirty="0" smtClean="0"/>
            <a:t>sources</a:t>
          </a:r>
          <a:endParaRPr lang="en-US" dirty="0"/>
        </a:p>
      </dgm:t>
    </dgm:pt>
    <dgm:pt modelId="{28699A8A-83E0-4F02-9253-F62E60FCCB03}" type="parTrans" cxnId="{A6567DFD-7E46-413B-93FE-350EDF2ACC46}">
      <dgm:prSet/>
      <dgm:spPr/>
      <dgm:t>
        <a:bodyPr/>
        <a:lstStyle/>
        <a:p>
          <a:endParaRPr lang="en-US"/>
        </a:p>
      </dgm:t>
    </dgm:pt>
    <dgm:pt modelId="{6FF71EFF-FAF6-42AB-A685-D7347404879C}" type="sibTrans" cxnId="{A6567DFD-7E46-413B-93FE-350EDF2ACC46}">
      <dgm:prSet/>
      <dgm:spPr/>
      <dgm:t>
        <a:bodyPr/>
        <a:lstStyle/>
        <a:p>
          <a:endParaRPr lang="en-US"/>
        </a:p>
      </dgm:t>
    </dgm:pt>
    <dgm:pt modelId="{03A6130B-EA25-471D-BF8D-183C98488820}" type="pres">
      <dgm:prSet presAssocID="{440FF266-FB30-4449-B0DC-5D5E0636F01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A4F3DB-84BE-4E2D-A48E-FF3C3C9C2E7B}" type="pres">
      <dgm:prSet presAssocID="{5835C2F6-82A8-45AE-A2D7-953994E38E38}" presName="centerShape" presStyleLbl="node0" presStyleIdx="0" presStyleCnt="1"/>
      <dgm:spPr/>
      <dgm:t>
        <a:bodyPr/>
        <a:lstStyle/>
        <a:p>
          <a:endParaRPr lang="en-US"/>
        </a:p>
      </dgm:t>
    </dgm:pt>
    <dgm:pt modelId="{757512CC-A1F1-4F56-B00E-A2B4B2CF5018}" type="pres">
      <dgm:prSet presAssocID="{FD044307-B961-48F1-94EF-8DAEF9A99793}" presName="parTrans" presStyleLbl="bgSibTrans2D1" presStyleIdx="0" presStyleCnt="6"/>
      <dgm:spPr/>
      <dgm:t>
        <a:bodyPr/>
        <a:lstStyle/>
        <a:p>
          <a:endParaRPr lang="en-US"/>
        </a:p>
      </dgm:t>
    </dgm:pt>
    <dgm:pt modelId="{5246FB2D-A11F-4C2D-84EF-9DD2435F4548}" type="pres">
      <dgm:prSet presAssocID="{1F26F9C3-D2B4-48EA-AF79-B682DC97AE6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8B2C3D-6FE0-4563-A9D5-E9FA3551971F}" type="pres">
      <dgm:prSet presAssocID="{F1E88B47-9A1B-400D-8DB2-6010573CE428}" presName="parTrans" presStyleLbl="bgSibTrans2D1" presStyleIdx="1" presStyleCnt="6"/>
      <dgm:spPr/>
      <dgm:t>
        <a:bodyPr/>
        <a:lstStyle/>
        <a:p>
          <a:endParaRPr lang="en-US"/>
        </a:p>
      </dgm:t>
    </dgm:pt>
    <dgm:pt modelId="{3B67B33C-A4C3-4043-A395-7ED8AD6CB785}" type="pres">
      <dgm:prSet presAssocID="{AF42F4C2-6067-4AA3-9CF3-A7F60C17C3D9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07F410-1534-4E2F-AF34-F3E36DAE8FC5}" type="pres">
      <dgm:prSet presAssocID="{B5A01375-6169-41D2-AD10-70148CCE0742}" presName="parTrans" presStyleLbl="bgSibTrans2D1" presStyleIdx="2" presStyleCnt="6"/>
      <dgm:spPr/>
      <dgm:t>
        <a:bodyPr/>
        <a:lstStyle/>
        <a:p>
          <a:endParaRPr lang="en-US"/>
        </a:p>
      </dgm:t>
    </dgm:pt>
    <dgm:pt modelId="{C0F8B5D9-7937-480C-BBD7-5D1DDA84C39E}" type="pres">
      <dgm:prSet presAssocID="{1736FCD9-575A-4C77-AEEA-2D04EF2D61A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56583C-449F-482E-9EFC-5B008BB19951}" type="pres">
      <dgm:prSet presAssocID="{708F82CB-4CCE-4E1B-8B99-F8DBEE3FB7E1}" presName="parTrans" presStyleLbl="bgSibTrans2D1" presStyleIdx="3" presStyleCnt="6"/>
      <dgm:spPr/>
      <dgm:t>
        <a:bodyPr/>
        <a:lstStyle/>
        <a:p>
          <a:endParaRPr lang="en-US"/>
        </a:p>
      </dgm:t>
    </dgm:pt>
    <dgm:pt modelId="{571D5F7E-500F-4882-90AF-04AF2D098BCD}" type="pres">
      <dgm:prSet presAssocID="{051340CA-5F33-4A54-A5DA-8064BE6CA96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BEDA1C-16DA-4631-AE79-4CB40603EC6B}" type="pres">
      <dgm:prSet presAssocID="{65C7527A-8EC7-42B5-B587-2CE08C3EDF68}" presName="parTrans" presStyleLbl="bgSibTrans2D1" presStyleIdx="4" presStyleCnt="6"/>
      <dgm:spPr/>
      <dgm:t>
        <a:bodyPr/>
        <a:lstStyle/>
        <a:p>
          <a:endParaRPr lang="en-US"/>
        </a:p>
      </dgm:t>
    </dgm:pt>
    <dgm:pt modelId="{EED297F3-04E6-4C33-B7B2-921A8268579B}" type="pres">
      <dgm:prSet presAssocID="{AD9AF2F5-AA03-44E0-B618-198DB1B03EC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6F38D8-CDF0-46EA-BF2B-FD6A5132FECA}" type="pres">
      <dgm:prSet presAssocID="{28699A8A-83E0-4F02-9253-F62E60FCCB03}" presName="parTrans" presStyleLbl="bgSibTrans2D1" presStyleIdx="5" presStyleCnt="6"/>
      <dgm:spPr/>
      <dgm:t>
        <a:bodyPr/>
        <a:lstStyle/>
        <a:p>
          <a:endParaRPr lang="en-US"/>
        </a:p>
      </dgm:t>
    </dgm:pt>
    <dgm:pt modelId="{AA588435-C814-40A3-8E22-C6AF57C45F12}" type="pres">
      <dgm:prSet presAssocID="{B83EE232-1E6F-4302-8487-ED23C449F1B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6008A6-3758-430E-8CB1-A0095BF35084}" srcId="{5835C2F6-82A8-45AE-A2D7-953994E38E38}" destId="{1F26F9C3-D2B4-48EA-AF79-B682DC97AE60}" srcOrd="0" destOrd="0" parTransId="{FD044307-B961-48F1-94EF-8DAEF9A99793}" sibTransId="{2CFAAB3E-12A1-4C6C-A214-C3D42D439AFA}"/>
    <dgm:cxn modelId="{1582E7C4-EA2C-4A88-A3F2-9AB314345F1C}" srcId="{5835C2F6-82A8-45AE-A2D7-953994E38E38}" destId="{1736FCD9-575A-4C77-AEEA-2D04EF2D61A5}" srcOrd="2" destOrd="0" parTransId="{B5A01375-6169-41D2-AD10-70148CCE0742}" sibTransId="{AAEDF5B9-81B2-4382-BEAA-F759629A016D}"/>
    <dgm:cxn modelId="{3405968D-7C0B-47E4-910C-0B1178BE46AA}" type="presOf" srcId="{1736FCD9-575A-4C77-AEEA-2D04EF2D61A5}" destId="{C0F8B5D9-7937-480C-BBD7-5D1DDA84C39E}" srcOrd="0" destOrd="0" presId="urn:microsoft.com/office/officeart/2005/8/layout/radial4"/>
    <dgm:cxn modelId="{71359B40-1424-4092-B748-F78306E98DA4}" type="presOf" srcId="{1F26F9C3-D2B4-48EA-AF79-B682DC97AE60}" destId="{5246FB2D-A11F-4C2D-84EF-9DD2435F4548}" srcOrd="0" destOrd="0" presId="urn:microsoft.com/office/officeart/2005/8/layout/radial4"/>
    <dgm:cxn modelId="{3F8597C4-17EC-48A9-B2F1-F5A0A46BF78C}" srcId="{440FF266-FB30-4449-B0DC-5D5E0636F015}" destId="{5835C2F6-82A8-45AE-A2D7-953994E38E38}" srcOrd="0" destOrd="0" parTransId="{8CCAE264-08DB-4659-8ECA-7E8685030505}" sibTransId="{3F4564F5-AD45-4BCD-8DD4-C8EAEA03F9D0}"/>
    <dgm:cxn modelId="{A6567DFD-7E46-413B-93FE-350EDF2ACC46}" srcId="{5835C2F6-82A8-45AE-A2D7-953994E38E38}" destId="{B83EE232-1E6F-4302-8487-ED23C449F1B0}" srcOrd="5" destOrd="0" parTransId="{28699A8A-83E0-4F02-9253-F62E60FCCB03}" sibTransId="{6FF71EFF-FAF6-42AB-A685-D7347404879C}"/>
    <dgm:cxn modelId="{28BBCB49-3226-450A-9B40-4D37CF2970AE}" type="presOf" srcId="{708F82CB-4CCE-4E1B-8B99-F8DBEE3FB7E1}" destId="{FA56583C-449F-482E-9EFC-5B008BB19951}" srcOrd="0" destOrd="0" presId="urn:microsoft.com/office/officeart/2005/8/layout/radial4"/>
    <dgm:cxn modelId="{0A163BCD-D19D-4A77-B2F8-259D778AE4F0}" type="presOf" srcId="{440FF266-FB30-4449-B0DC-5D5E0636F015}" destId="{03A6130B-EA25-471D-BF8D-183C98488820}" srcOrd="0" destOrd="0" presId="urn:microsoft.com/office/officeart/2005/8/layout/radial4"/>
    <dgm:cxn modelId="{749EBB4D-F4E3-4F82-8E91-98D5E743D773}" srcId="{5835C2F6-82A8-45AE-A2D7-953994E38E38}" destId="{051340CA-5F33-4A54-A5DA-8064BE6CA96A}" srcOrd="3" destOrd="0" parTransId="{708F82CB-4CCE-4E1B-8B99-F8DBEE3FB7E1}" sibTransId="{4E67CF68-CD9D-41AE-9780-AFEDE83A44F5}"/>
    <dgm:cxn modelId="{6C52ED55-F909-4278-A71C-BB1D08C81C41}" type="presOf" srcId="{FD044307-B961-48F1-94EF-8DAEF9A99793}" destId="{757512CC-A1F1-4F56-B00E-A2B4B2CF5018}" srcOrd="0" destOrd="0" presId="urn:microsoft.com/office/officeart/2005/8/layout/radial4"/>
    <dgm:cxn modelId="{7A190487-4ACD-4E13-985E-BE20BFF35710}" type="presOf" srcId="{AD9AF2F5-AA03-44E0-B618-198DB1B03ECE}" destId="{EED297F3-04E6-4C33-B7B2-921A8268579B}" srcOrd="0" destOrd="0" presId="urn:microsoft.com/office/officeart/2005/8/layout/radial4"/>
    <dgm:cxn modelId="{11A1E845-08FD-4DAF-A351-F8D0B5119794}" srcId="{5835C2F6-82A8-45AE-A2D7-953994E38E38}" destId="{AF42F4C2-6067-4AA3-9CF3-A7F60C17C3D9}" srcOrd="1" destOrd="0" parTransId="{F1E88B47-9A1B-400D-8DB2-6010573CE428}" sibTransId="{30CCF585-3AC1-41E2-9F56-33FC3530EC42}"/>
    <dgm:cxn modelId="{BD17867E-025F-49D8-82AB-C93D677E63EE}" srcId="{5835C2F6-82A8-45AE-A2D7-953994E38E38}" destId="{AD9AF2F5-AA03-44E0-B618-198DB1B03ECE}" srcOrd="4" destOrd="0" parTransId="{65C7527A-8EC7-42B5-B587-2CE08C3EDF68}" sibTransId="{DD2B8140-6533-47A5-80FA-442CD36DD240}"/>
    <dgm:cxn modelId="{176F2463-0537-4F34-8A86-C633B8936D46}" type="presOf" srcId="{65C7527A-8EC7-42B5-B587-2CE08C3EDF68}" destId="{50BEDA1C-16DA-4631-AE79-4CB40603EC6B}" srcOrd="0" destOrd="0" presId="urn:microsoft.com/office/officeart/2005/8/layout/radial4"/>
    <dgm:cxn modelId="{17A0504F-FDBC-46C5-B5E8-C8AB12594CED}" type="presOf" srcId="{B83EE232-1E6F-4302-8487-ED23C449F1B0}" destId="{AA588435-C814-40A3-8E22-C6AF57C45F12}" srcOrd="0" destOrd="0" presId="urn:microsoft.com/office/officeart/2005/8/layout/radial4"/>
    <dgm:cxn modelId="{DB00F67D-F9E5-4A0A-80A4-A84F855B4358}" type="presOf" srcId="{051340CA-5F33-4A54-A5DA-8064BE6CA96A}" destId="{571D5F7E-500F-4882-90AF-04AF2D098BCD}" srcOrd="0" destOrd="0" presId="urn:microsoft.com/office/officeart/2005/8/layout/radial4"/>
    <dgm:cxn modelId="{03ED5B41-DADB-4E5B-819F-B47737F6BC5C}" type="presOf" srcId="{B5A01375-6169-41D2-AD10-70148CCE0742}" destId="{E207F410-1534-4E2F-AF34-F3E36DAE8FC5}" srcOrd="0" destOrd="0" presId="urn:microsoft.com/office/officeart/2005/8/layout/radial4"/>
    <dgm:cxn modelId="{172A0411-B695-4CDF-ABF9-DED603A10EE4}" type="presOf" srcId="{F1E88B47-9A1B-400D-8DB2-6010573CE428}" destId="{638B2C3D-6FE0-4563-A9D5-E9FA3551971F}" srcOrd="0" destOrd="0" presId="urn:microsoft.com/office/officeart/2005/8/layout/radial4"/>
    <dgm:cxn modelId="{0F6E13BA-813E-4201-8256-9C993A1E975D}" type="presOf" srcId="{28699A8A-83E0-4F02-9253-F62E60FCCB03}" destId="{246F38D8-CDF0-46EA-BF2B-FD6A5132FECA}" srcOrd="0" destOrd="0" presId="urn:microsoft.com/office/officeart/2005/8/layout/radial4"/>
    <dgm:cxn modelId="{FDE2FB1D-DD3F-42DC-A607-67176F04385E}" type="presOf" srcId="{5835C2F6-82A8-45AE-A2D7-953994E38E38}" destId="{0BA4F3DB-84BE-4E2D-A48E-FF3C3C9C2E7B}" srcOrd="0" destOrd="0" presId="urn:microsoft.com/office/officeart/2005/8/layout/radial4"/>
    <dgm:cxn modelId="{732F08E7-20BA-4D8F-A104-7A1AF18C20A6}" type="presOf" srcId="{AF42F4C2-6067-4AA3-9CF3-A7F60C17C3D9}" destId="{3B67B33C-A4C3-4043-A395-7ED8AD6CB785}" srcOrd="0" destOrd="0" presId="urn:microsoft.com/office/officeart/2005/8/layout/radial4"/>
    <dgm:cxn modelId="{61B81989-75D3-440F-B1AD-0BA2A13D1F09}" type="presParOf" srcId="{03A6130B-EA25-471D-BF8D-183C98488820}" destId="{0BA4F3DB-84BE-4E2D-A48E-FF3C3C9C2E7B}" srcOrd="0" destOrd="0" presId="urn:microsoft.com/office/officeart/2005/8/layout/radial4"/>
    <dgm:cxn modelId="{34A21838-BAAE-4FC1-898B-487D5D013095}" type="presParOf" srcId="{03A6130B-EA25-471D-BF8D-183C98488820}" destId="{757512CC-A1F1-4F56-B00E-A2B4B2CF5018}" srcOrd="1" destOrd="0" presId="urn:microsoft.com/office/officeart/2005/8/layout/radial4"/>
    <dgm:cxn modelId="{9B9E2ADE-096F-40E4-80D8-016D72FB8895}" type="presParOf" srcId="{03A6130B-EA25-471D-BF8D-183C98488820}" destId="{5246FB2D-A11F-4C2D-84EF-9DD2435F4548}" srcOrd="2" destOrd="0" presId="urn:microsoft.com/office/officeart/2005/8/layout/radial4"/>
    <dgm:cxn modelId="{03440100-48E3-4979-9F7E-A3BFCFD3800A}" type="presParOf" srcId="{03A6130B-EA25-471D-BF8D-183C98488820}" destId="{638B2C3D-6FE0-4563-A9D5-E9FA3551971F}" srcOrd="3" destOrd="0" presId="urn:microsoft.com/office/officeart/2005/8/layout/radial4"/>
    <dgm:cxn modelId="{A4464C2B-976F-4A35-A982-A6096D4DF0B1}" type="presParOf" srcId="{03A6130B-EA25-471D-BF8D-183C98488820}" destId="{3B67B33C-A4C3-4043-A395-7ED8AD6CB785}" srcOrd="4" destOrd="0" presId="urn:microsoft.com/office/officeart/2005/8/layout/radial4"/>
    <dgm:cxn modelId="{F1A01971-5A14-4D5A-A115-55991FC70FF0}" type="presParOf" srcId="{03A6130B-EA25-471D-BF8D-183C98488820}" destId="{E207F410-1534-4E2F-AF34-F3E36DAE8FC5}" srcOrd="5" destOrd="0" presId="urn:microsoft.com/office/officeart/2005/8/layout/radial4"/>
    <dgm:cxn modelId="{7ABD2EE6-C8CE-4C54-BE9C-04CC0DF81FE3}" type="presParOf" srcId="{03A6130B-EA25-471D-BF8D-183C98488820}" destId="{C0F8B5D9-7937-480C-BBD7-5D1DDA84C39E}" srcOrd="6" destOrd="0" presId="urn:microsoft.com/office/officeart/2005/8/layout/radial4"/>
    <dgm:cxn modelId="{6A7B42D8-AD30-4FA1-87BB-2012AB5F5FDA}" type="presParOf" srcId="{03A6130B-EA25-471D-BF8D-183C98488820}" destId="{FA56583C-449F-482E-9EFC-5B008BB19951}" srcOrd="7" destOrd="0" presId="urn:microsoft.com/office/officeart/2005/8/layout/radial4"/>
    <dgm:cxn modelId="{E4B71C6B-694F-4B5F-A84F-12670426D13F}" type="presParOf" srcId="{03A6130B-EA25-471D-BF8D-183C98488820}" destId="{571D5F7E-500F-4882-90AF-04AF2D098BCD}" srcOrd="8" destOrd="0" presId="urn:microsoft.com/office/officeart/2005/8/layout/radial4"/>
    <dgm:cxn modelId="{49819BAB-3E5F-41FE-B993-7DE3CB00D17E}" type="presParOf" srcId="{03A6130B-EA25-471D-BF8D-183C98488820}" destId="{50BEDA1C-16DA-4631-AE79-4CB40603EC6B}" srcOrd="9" destOrd="0" presId="urn:microsoft.com/office/officeart/2005/8/layout/radial4"/>
    <dgm:cxn modelId="{D643C3FA-12BC-4931-B4D2-9EB323D4F46B}" type="presParOf" srcId="{03A6130B-EA25-471D-BF8D-183C98488820}" destId="{EED297F3-04E6-4C33-B7B2-921A8268579B}" srcOrd="10" destOrd="0" presId="urn:microsoft.com/office/officeart/2005/8/layout/radial4"/>
    <dgm:cxn modelId="{3C4FFB18-C0D3-42EA-AE53-A73F3F6197DB}" type="presParOf" srcId="{03A6130B-EA25-471D-BF8D-183C98488820}" destId="{246F38D8-CDF0-46EA-BF2B-FD6A5132FECA}" srcOrd="11" destOrd="0" presId="urn:microsoft.com/office/officeart/2005/8/layout/radial4"/>
    <dgm:cxn modelId="{6A2E5406-64FA-4189-AD13-FEE0716DA3B4}" type="presParOf" srcId="{03A6130B-EA25-471D-BF8D-183C98488820}" destId="{AA588435-C814-40A3-8E22-C6AF57C45F12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7CE51D-0B4D-4957-8BAE-A5093E3D574B}">
      <dsp:nvSpPr>
        <dsp:cNvPr id="0" name=""/>
        <dsp:cNvSpPr/>
      </dsp:nvSpPr>
      <dsp:spPr>
        <a:xfrm>
          <a:off x="591502" y="0"/>
          <a:ext cx="6703695" cy="4351338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16BD02-5114-45E9-8BC2-E7CB5F84846E}">
      <dsp:nvSpPr>
        <dsp:cNvPr id="0" name=""/>
        <dsp:cNvSpPr/>
      </dsp:nvSpPr>
      <dsp:spPr>
        <a:xfrm>
          <a:off x="267254" y="1305401"/>
          <a:ext cx="2366010" cy="174053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Identify risks</a:t>
          </a:r>
          <a:endParaRPr lang="en-US" sz="3100" kern="1200" dirty="0"/>
        </a:p>
      </dsp:txBody>
      <dsp:txXfrm>
        <a:off x="352220" y="1390367"/>
        <a:ext cx="2196078" cy="1570603"/>
      </dsp:txXfrm>
    </dsp:sp>
    <dsp:sp modelId="{DF7180BE-8A19-4671-BB99-6B153609881C}">
      <dsp:nvSpPr>
        <dsp:cNvPr id="0" name=""/>
        <dsp:cNvSpPr/>
      </dsp:nvSpPr>
      <dsp:spPr>
        <a:xfrm>
          <a:off x="2760344" y="1305401"/>
          <a:ext cx="2366010" cy="1740535"/>
        </a:xfrm>
        <a:prstGeom prst="roundRect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Plan and prioritize risks</a:t>
          </a:r>
          <a:endParaRPr lang="en-US" sz="3100" kern="1200" dirty="0"/>
        </a:p>
      </dsp:txBody>
      <dsp:txXfrm>
        <a:off x="2845310" y="1390367"/>
        <a:ext cx="2196078" cy="1570603"/>
      </dsp:txXfrm>
    </dsp:sp>
    <dsp:sp modelId="{8C3C6867-FB51-4F81-9D71-EFAF4B0790BE}">
      <dsp:nvSpPr>
        <dsp:cNvPr id="0" name=""/>
        <dsp:cNvSpPr/>
      </dsp:nvSpPr>
      <dsp:spPr>
        <a:xfrm>
          <a:off x="5253435" y="1305401"/>
          <a:ext cx="2366010" cy="1740535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Monitor prioritized risks</a:t>
          </a:r>
          <a:endParaRPr lang="en-US" sz="3100" kern="1200" dirty="0"/>
        </a:p>
      </dsp:txBody>
      <dsp:txXfrm>
        <a:off x="5338401" y="1390367"/>
        <a:ext cx="2196078" cy="15706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BB7838-A409-4E54-B7BF-D7154126D247}">
      <dsp:nvSpPr>
        <dsp:cNvPr id="0" name=""/>
        <dsp:cNvSpPr/>
      </dsp:nvSpPr>
      <dsp:spPr>
        <a:xfrm>
          <a:off x="6931" y="518229"/>
          <a:ext cx="2071799" cy="124307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Identify Key Risk indicators/ Quality indicators</a:t>
          </a:r>
          <a:endParaRPr lang="en-US" sz="2000" kern="1200" dirty="0"/>
        </a:p>
      </dsp:txBody>
      <dsp:txXfrm>
        <a:off x="43340" y="554638"/>
        <a:ext cx="1998981" cy="1170261"/>
      </dsp:txXfrm>
    </dsp:sp>
    <dsp:sp modelId="{74633901-0B17-448D-ACD3-77F5DDCDEE4F}">
      <dsp:nvSpPr>
        <dsp:cNvPr id="0" name=""/>
        <dsp:cNvSpPr/>
      </dsp:nvSpPr>
      <dsp:spPr>
        <a:xfrm>
          <a:off x="2261049" y="882866"/>
          <a:ext cx="439221" cy="5138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2261049" y="985627"/>
        <a:ext cx="307455" cy="308284"/>
      </dsp:txXfrm>
    </dsp:sp>
    <dsp:sp modelId="{2F37E326-3A78-4AC3-BE9F-7916AFDF9CCA}">
      <dsp:nvSpPr>
        <dsp:cNvPr id="0" name=""/>
        <dsp:cNvSpPr/>
      </dsp:nvSpPr>
      <dsp:spPr>
        <a:xfrm>
          <a:off x="2907450" y="518229"/>
          <a:ext cx="2071799" cy="1243079"/>
        </a:xfrm>
        <a:prstGeom prst="roundRect">
          <a:avLst>
            <a:gd name="adj" fmla="val 10000"/>
          </a:avLst>
        </a:prstGeom>
        <a:solidFill>
          <a:schemeClr val="accent4">
            <a:hueOff val="2598923"/>
            <a:satOff val="-11992"/>
            <a:lumOff val="4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Use data visualizations</a:t>
          </a:r>
          <a:endParaRPr lang="en-US" sz="2000" kern="1200" dirty="0"/>
        </a:p>
      </dsp:txBody>
      <dsp:txXfrm>
        <a:off x="2943859" y="554638"/>
        <a:ext cx="1998981" cy="1170261"/>
      </dsp:txXfrm>
    </dsp:sp>
    <dsp:sp modelId="{75E194E2-07E5-4456-B8E3-2164A8696B4B}">
      <dsp:nvSpPr>
        <dsp:cNvPr id="0" name=""/>
        <dsp:cNvSpPr/>
      </dsp:nvSpPr>
      <dsp:spPr>
        <a:xfrm>
          <a:off x="5161567" y="882866"/>
          <a:ext cx="439221" cy="5138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5161567" y="985627"/>
        <a:ext cx="307455" cy="308284"/>
      </dsp:txXfrm>
    </dsp:sp>
    <dsp:sp modelId="{38E9CB1C-2E68-40DB-8A96-D5B07352BF2B}">
      <dsp:nvSpPr>
        <dsp:cNvPr id="0" name=""/>
        <dsp:cNvSpPr/>
      </dsp:nvSpPr>
      <dsp:spPr>
        <a:xfrm>
          <a:off x="5807969" y="518229"/>
          <a:ext cx="2071799" cy="1243079"/>
        </a:xfrm>
        <a:prstGeom prst="roundRect">
          <a:avLst>
            <a:gd name="adj" fmla="val 1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Layer it with thresholds</a:t>
          </a:r>
          <a:endParaRPr lang="en-US" sz="2000" kern="1200" dirty="0"/>
        </a:p>
      </dsp:txBody>
      <dsp:txXfrm>
        <a:off x="5844378" y="554638"/>
        <a:ext cx="1998981" cy="1170261"/>
      </dsp:txXfrm>
    </dsp:sp>
    <dsp:sp modelId="{84627B9D-6E5D-4CB0-BBC8-EF818CF45074}">
      <dsp:nvSpPr>
        <dsp:cNvPr id="0" name=""/>
        <dsp:cNvSpPr/>
      </dsp:nvSpPr>
      <dsp:spPr>
        <a:xfrm rot="5400000">
          <a:off x="6624258" y="1906335"/>
          <a:ext cx="439221" cy="5138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-5400000">
        <a:off x="6689727" y="1943627"/>
        <a:ext cx="308284" cy="307455"/>
      </dsp:txXfrm>
    </dsp:sp>
    <dsp:sp modelId="{BAB7B5E5-0CF9-4F63-8B93-017CBA06B054}">
      <dsp:nvSpPr>
        <dsp:cNvPr id="0" name=""/>
        <dsp:cNvSpPr/>
      </dsp:nvSpPr>
      <dsp:spPr>
        <a:xfrm>
          <a:off x="5807969" y="2590028"/>
          <a:ext cx="2071799" cy="1243079"/>
        </a:xfrm>
        <a:prstGeom prst="roundRect">
          <a:avLst>
            <a:gd name="adj" fmla="val 10000"/>
          </a:avLst>
        </a:prstGeom>
        <a:solidFill>
          <a:schemeClr val="accent4">
            <a:hueOff val="7796769"/>
            <a:satOff val="-35976"/>
            <a:lumOff val="13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Use Statistical algorithms to grade risks</a:t>
          </a:r>
          <a:endParaRPr lang="en-US" sz="2000" kern="1200" dirty="0"/>
        </a:p>
      </dsp:txBody>
      <dsp:txXfrm>
        <a:off x="5844378" y="2626437"/>
        <a:ext cx="1998981" cy="1170261"/>
      </dsp:txXfrm>
    </dsp:sp>
    <dsp:sp modelId="{D84D1ABF-CCA1-4A08-9A38-BA61B48D59F7}">
      <dsp:nvSpPr>
        <dsp:cNvPr id="0" name=""/>
        <dsp:cNvSpPr/>
      </dsp:nvSpPr>
      <dsp:spPr>
        <a:xfrm rot="10800000">
          <a:off x="5186429" y="2954665"/>
          <a:ext cx="439221" cy="5138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5318195" y="3057426"/>
        <a:ext cx="307455" cy="308284"/>
      </dsp:txXfrm>
    </dsp:sp>
    <dsp:sp modelId="{904167A4-5EB1-47AE-9AC6-4609EA500575}">
      <dsp:nvSpPr>
        <dsp:cNvPr id="0" name=""/>
        <dsp:cNvSpPr/>
      </dsp:nvSpPr>
      <dsp:spPr>
        <a:xfrm>
          <a:off x="2907450" y="2590028"/>
          <a:ext cx="2071799" cy="1243079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Use outputs for monitoring objectively</a:t>
          </a:r>
          <a:endParaRPr lang="en-US" sz="2000" kern="1200" dirty="0"/>
        </a:p>
      </dsp:txBody>
      <dsp:txXfrm>
        <a:off x="2943859" y="2626437"/>
        <a:ext cx="1998981" cy="11702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A4F3DB-84BE-4E2D-A48E-FF3C3C9C2E7B}">
      <dsp:nvSpPr>
        <dsp:cNvPr id="0" name=""/>
        <dsp:cNvSpPr/>
      </dsp:nvSpPr>
      <dsp:spPr>
        <a:xfrm>
          <a:off x="2963905" y="2391408"/>
          <a:ext cx="1958889" cy="1958889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Insight – Subject, Site and country level</a:t>
          </a:r>
          <a:endParaRPr lang="en-US" sz="2100" kern="1200" dirty="0"/>
        </a:p>
      </dsp:txBody>
      <dsp:txXfrm>
        <a:off x="3250778" y="2678281"/>
        <a:ext cx="1385143" cy="1385143"/>
      </dsp:txXfrm>
    </dsp:sp>
    <dsp:sp modelId="{757512CC-A1F1-4F56-B00E-A2B4B2CF5018}">
      <dsp:nvSpPr>
        <dsp:cNvPr id="0" name=""/>
        <dsp:cNvSpPr/>
      </dsp:nvSpPr>
      <dsp:spPr>
        <a:xfrm rot="10800000">
          <a:off x="976833" y="3091711"/>
          <a:ext cx="1877782" cy="55828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46FB2D-A11F-4C2D-84EF-9DD2435F4548}">
      <dsp:nvSpPr>
        <dsp:cNvPr id="0" name=""/>
        <dsp:cNvSpPr/>
      </dsp:nvSpPr>
      <dsp:spPr>
        <a:xfrm>
          <a:off x="291222" y="2822364"/>
          <a:ext cx="1371222" cy="10969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eDC</a:t>
          </a:r>
          <a:endParaRPr lang="en-US" sz="2200" kern="1200" dirty="0"/>
        </a:p>
      </dsp:txBody>
      <dsp:txXfrm>
        <a:off x="323351" y="2854493"/>
        <a:ext cx="1306964" cy="1032720"/>
      </dsp:txXfrm>
    </dsp:sp>
    <dsp:sp modelId="{638B2C3D-6FE0-4563-A9D5-E9FA3551971F}">
      <dsp:nvSpPr>
        <dsp:cNvPr id="0" name=""/>
        <dsp:cNvSpPr/>
      </dsp:nvSpPr>
      <dsp:spPr>
        <a:xfrm rot="12960000">
          <a:off x="1364075" y="1899903"/>
          <a:ext cx="1877782" cy="55828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67B33C-A4C3-4043-A395-7ED8AD6CB785}">
      <dsp:nvSpPr>
        <dsp:cNvPr id="0" name=""/>
        <dsp:cNvSpPr/>
      </dsp:nvSpPr>
      <dsp:spPr>
        <a:xfrm>
          <a:off x="857776" y="1078689"/>
          <a:ext cx="1371222" cy="10969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CTMS</a:t>
          </a:r>
          <a:endParaRPr lang="en-US" sz="2200" kern="1200" dirty="0"/>
        </a:p>
      </dsp:txBody>
      <dsp:txXfrm>
        <a:off x="889905" y="1110818"/>
        <a:ext cx="1306964" cy="1032720"/>
      </dsp:txXfrm>
    </dsp:sp>
    <dsp:sp modelId="{E207F410-1534-4E2F-AF34-F3E36DAE8FC5}">
      <dsp:nvSpPr>
        <dsp:cNvPr id="0" name=""/>
        <dsp:cNvSpPr/>
      </dsp:nvSpPr>
      <dsp:spPr>
        <a:xfrm rot="15120000">
          <a:off x="2377888" y="1163325"/>
          <a:ext cx="1877782" cy="55828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F8B5D9-7937-480C-BBD7-5D1DDA84C39E}">
      <dsp:nvSpPr>
        <dsp:cNvPr id="0" name=""/>
        <dsp:cNvSpPr/>
      </dsp:nvSpPr>
      <dsp:spPr>
        <a:xfrm>
          <a:off x="2341034" y="1039"/>
          <a:ext cx="1371222" cy="10969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IXRS</a:t>
          </a:r>
          <a:endParaRPr lang="en-US" sz="2200" kern="1200" dirty="0"/>
        </a:p>
      </dsp:txBody>
      <dsp:txXfrm>
        <a:off x="2373163" y="33168"/>
        <a:ext cx="1306964" cy="1032720"/>
      </dsp:txXfrm>
    </dsp:sp>
    <dsp:sp modelId="{FA56583C-449F-482E-9EFC-5B008BB19951}">
      <dsp:nvSpPr>
        <dsp:cNvPr id="0" name=""/>
        <dsp:cNvSpPr/>
      </dsp:nvSpPr>
      <dsp:spPr>
        <a:xfrm rot="17280000">
          <a:off x="3631029" y="1163325"/>
          <a:ext cx="1877782" cy="55828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1D5F7E-500F-4882-90AF-04AF2D098BCD}">
      <dsp:nvSpPr>
        <dsp:cNvPr id="0" name=""/>
        <dsp:cNvSpPr/>
      </dsp:nvSpPr>
      <dsp:spPr>
        <a:xfrm>
          <a:off x="4174442" y="1039"/>
          <a:ext cx="1371222" cy="10969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ePRO</a:t>
          </a:r>
          <a:endParaRPr lang="en-US" sz="2200" kern="1200" dirty="0"/>
        </a:p>
      </dsp:txBody>
      <dsp:txXfrm>
        <a:off x="4206571" y="33168"/>
        <a:ext cx="1306964" cy="1032720"/>
      </dsp:txXfrm>
    </dsp:sp>
    <dsp:sp modelId="{50BEDA1C-16DA-4631-AE79-4CB40603EC6B}">
      <dsp:nvSpPr>
        <dsp:cNvPr id="0" name=""/>
        <dsp:cNvSpPr/>
      </dsp:nvSpPr>
      <dsp:spPr>
        <a:xfrm rot="19440000">
          <a:off x="4644841" y="1899903"/>
          <a:ext cx="1877782" cy="55828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D297F3-04E6-4C33-B7B2-921A8268579B}">
      <dsp:nvSpPr>
        <dsp:cNvPr id="0" name=""/>
        <dsp:cNvSpPr/>
      </dsp:nvSpPr>
      <dsp:spPr>
        <a:xfrm>
          <a:off x="5657700" y="1078689"/>
          <a:ext cx="1371222" cy="10969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eTMF</a:t>
          </a:r>
          <a:endParaRPr lang="en-US" sz="2200" kern="1200" dirty="0"/>
        </a:p>
      </dsp:txBody>
      <dsp:txXfrm>
        <a:off x="5689829" y="1110818"/>
        <a:ext cx="1306964" cy="1032720"/>
      </dsp:txXfrm>
    </dsp:sp>
    <dsp:sp modelId="{246F38D8-CDF0-46EA-BF2B-FD6A5132FECA}">
      <dsp:nvSpPr>
        <dsp:cNvPr id="0" name=""/>
        <dsp:cNvSpPr/>
      </dsp:nvSpPr>
      <dsp:spPr>
        <a:xfrm>
          <a:off x="5032083" y="3091711"/>
          <a:ext cx="1877782" cy="55828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588435-C814-40A3-8E22-C6AF57C45F12}">
      <dsp:nvSpPr>
        <dsp:cNvPr id="0" name=""/>
        <dsp:cNvSpPr/>
      </dsp:nvSpPr>
      <dsp:spPr>
        <a:xfrm>
          <a:off x="6224254" y="2822364"/>
          <a:ext cx="1371222" cy="10969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other data </a:t>
          </a:r>
          <a:r>
            <a:rPr lang="en-US" sz="2200" kern="1200" dirty="0" smtClean="0"/>
            <a:t>sources</a:t>
          </a:r>
          <a:endParaRPr lang="en-US" sz="2200" kern="1200" dirty="0"/>
        </a:p>
      </dsp:txBody>
      <dsp:txXfrm>
        <a:off x="6256383" y="2854493"/>
        <a:ext cx="1306964" cy="1032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979EDD-8687-48F0-8181-3E3F88B3EAA6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C44A1-EA81-4C28-83E8-502159A11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574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9540BA-A9A2-4371-BF60-C2B42ACCDC02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458C48-B7C4-40B1-96F8-E2722C399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336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000" dirty="0" smtClean="0"/>
              <a:t>Cost to Quality</a:t>
            </a:r>
          </a:p>
          <a:p>
            <a:pPr lvl="2"/>
            <a:r>
              <a:rPr lang="en-US" sz="1600" dirty="0" smtClean="0"/>
              <a:t>Revenue Loss</a:t>
            </a:r>
          </a:p>
          <a:p>
            <a:pPr lvl="2"/>
            <a:r>
              <a:rPr lang="en-US" sz="1600" dirty="0" smtClean="0"/>
              <a:t>Reputational Risk</a:t>
            </a:r>
          </a:p>
          <a:p>
            <a:pPr lvl="2"/>
            <a:r>
              <a:rPr lang="en-US" sz="1600" dirty="0" smtClean="0"/>
              <a:t>Patient Safety Issues</a:t>
            </a:r>
          </a:p>
          <a:p>
            <a:r>
              <a:rPr lang="en-US" baseline="0" dirty="0" smtClean="0"/>
              <a:t>           Reactive for audit findings / low patient enrollment </a:t>
            </a:r>
          </a:p>
          <a:p>
            <a:r>
              <a:rPr lang="en-US" baseline="0" dirty="0" smtClean="0"/>
              <a:t>           100% Source data verification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            Expensive </a:t>
            </a:r>
            <a:r>
              <a:rPr lang="en-US" dirty="0" err="1" smtClean="0"/>
              <a:t>Avg</a:t>
            </a:r>
            <a:r>
              <a:rPr lang="en-US" dirty="0" smtClean="0"/>
              <a:t> drug </a:t>
            </a:r>
            <a:r>
              <a:rPr lang="en-US" dirty="0" err="1" smtClean="0"/>
              <a:t>Devpt</a:t>
            </a:r>
            <a:r>
              <a:rPr lang="en-US" dirty="0" smtClean="0"/>
              <a:t> = 1.2 b USD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58C48-B7C4-40B1-96F8-E2722C399D9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296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000" dirty="0" smtClean="0"/>
              <a:t>Cost to Quality</a:t>
            </a:r>
          </a:p>
          <a:p>
            <a:pPr lvl="2"/>
            <a:r>
              <a:rPr lang="en-US" sz="1600" dirty="0" smtClean="0"/>
              <a:t>Revenue Loss</a:t>
            </a:r>
          </a:p>
          <a:p>
            <a:pPr lvl="2"/>
            <a:r>
              <a:rPr lang="en-US" sz="1600" dirty="0" smtClean="0"/>
              <a:t>Reputational Risk</a:t>
            </a:r>
          </a:p>
          <a:p>
            <a:pPr lvl="2"/>
            <a:r>
              <a:rPr lang="en-US" sz="1600" dirty="0" smtClean="0"/>
              <a:t>Patient Safety Issues</a:t>
            </a:r>
          </a:p>
          <a:p>
            <a:r>
              <a:rPr lang="en-US" baseline="0" dirty="0" smtClean="0"/>
              <a:t>           Reactive for audit findings / low patient enrollment </a:t>
            </a:r>
          </a:p>
          <a:p>
            <a:r>
              <a:rPr lang="en-US" baseline="0" dirty="0" smtClean="0"/>
              <a:t>           100% Source data verification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            Expensive </a:t>
            </a:r>
            <a:r>
              <a:rPr lang="en-US" dirty="0" err="1" smtClean="0"/>
              <a:t>Avg</a:t>
            </a:r>
            <a:r>
              <a:rPr lang="en-US" dirty="0" smtClean="0"/>
              <a:t> drug </a:t>
            </a:r>
            <a:r>
              <a:rPr lang="en-US" dirty="0" err="1" smtClean="0"/>
              <a:t>Devpt</a:t>
            </a:r>
            <a:r>
              <a:rPr lang="en-US" dirty="0" smtClean="0"/>
              <a:t> = 1.2 b USD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58C48-B7C4-40B1-96F8-E2722C399D9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142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2875" y="2482921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F525-1A64-48DE-B325-18E5DC793815}" type="datetimeFigureOut">
              <a:rPr lang="en-US" smtClean="0"/>
              <a:t>10/28/2015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7EB1-4752-4408-AD34-53B7549E02D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959006"/>
            <a:ext cx="9144000" cy="205483"/>
          </a:xfrm>
          <a:prstGeom prst="rect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" y="5959006"/>
            <a:ext cx="1684962" cy="205483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515" y="5322055"/>
            <a:ext cx="1188720" cy="5410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5508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F525-1A64-48DE-B325-18E5DC79381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7EB1-4752-4408-AD34-53B7549E02D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311899"/>
            <a:ext cx="9144000" cy="546100"/>
          </a:xfrm>
          <a:prstGeom prst="rect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" y="6311899"/>
            <a:ext cx="1684962" cy="5461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 userDrawn="1"/>
        </p:nvSpPr>
        <p:spPr>
          <a:xfrm>
            <a:off x="-215757" y="615096"/>
            <a:ext cx="7397677" cy="762041"/>
          </a:xfrm>
          <a:prstGeom prst="round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8075" y="284957"/>
            <a:ext cx="1685925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1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F525-1A64-48DE-B325-18E5DC79381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7EB1-4752-4408-AD34-53B7549E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22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F525-1A64-48DE-B325-18E5DC79381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7EB1-4752-4408-AD34-53B7549E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F525-1A64-48DE-B325-18E5DC79381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7EB1-4752-4408-AD34-53B7549E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138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 userDrawn="1"/>
        </p:nvSpPr>
        <p:spPr>
          <a:xfrm>
            <a:off x="-936349" y="2535963"/>
            <a:ext cx="5392882" cy="1683329"/>
          </a:xfrm>
          <a:prstGeom prst="round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2809686"/>
            <a:ext cx="4353791" cy="11358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F525-1A64-48DE-B325-18E5DC79381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7EB1-4752-4408-AD34-53B7549E02D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8691937" y="2119859"/>
            <a:ext cx="760288" cy="832207"/>
          </a:xfrm>
          <a:prstGeom prst="ellipse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8691937" y="3022231"/>
            <a:ext cx="760288" cy="832207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8691937" y="3945570"/>
            <a:ext cx="760288" cy="832207"/>
          </a:xfrm>
          <a:prstGeom prst="ellipse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63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F525-1A64-48DE-B325-18E5DC79381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7EB1-4752-4408-AD34-53B7549E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98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F525-1A64-48DE-B325-18E5DC79381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7EB1-4752-4408-AD34-53B7549E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653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F525-1A64-48DE-B325-18E5DC79381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7EB1-4752-4408-AD34-53B7549E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14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F525-1A64-48DE-B325-18E5DC79381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7EB1-4752-4408-AD34-53B7549E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98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F525-1A64-48DE-B325-18E5DC79381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7EB1-4752-4408-AD34-53B7549E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635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3F525-1A64-48DE-B325-18E5DC79381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47EB1-4752-4408-AD34-53B7549E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lgoric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273" y="3602182"/>
            <a:ext cx="6889173" cy="2265219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1800" dirty="0" smtClean="0"/>
              <a:t>Abby </a:t>
            </a:r>
            <a:r>
              <a:rPr lang="en-US" sz="1800" dirty="0" smtClean="0"/>
              <a:t>Abraham </a:t>
            </a:r>
          </a:p>
          <a:p>
            <a:r>
              <a:rPr lang="en-US" sz="1800" dirty="0" smtClean="0"/>
              <a:t>Vice President – Clinical Solutions</a:t>
            </a:r>
          </a:p>
          <a:p>
            <a:r>
              <a:rPr lang="en-US" sz="1800" dirty="0" smtClean="0">
                <a:hlinkClick r:id="rId2"/>
              </a:rPr>
              <a:t>www.algorics.com</a:t>
            </a:r>
            <a:endParaRPr lang="en-US" sz="1800" dirty="0" smtClean="0"/>
          </a:p>
          <a:p>
            <a:endParaRPr lang="en-US" sz="1800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2273" y="1288473"/>
            <a:ext cx="68891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Risk based approaches to monitoring of vaccine clinical </a:t>
            </a:r>
            <a:r>
              <a:rPr lang="en-US" sz="3200" b="1" dirty="0" smtClean="0">
                <a:solidFill>
                  <a:srgbClr val="0070C0"/>
                </a:solidFill>
              </a:rPr>
              <a:t>trials:</a:t>
            </a:r>
          </a:p>
          <a:p>
            <a:pPr algn="ctr"/>
            <a:endParaRPr lang="en-US" sz="3200" b="1" dirty="0">
              <a:solidFill>
                <a:srgbClr val="0070C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>
                <a:solidFill>
                  <a:srgbClr val="92D050"/>
                </a:solidFill>
              </a:rPr>
              <a:t>A quality driven and cost-effective model</a:t>
            </a:r>
            <a:endParaRPr lang="en-US" sz="28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98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Topics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Industry challenge</a:t>
            </a:r>
          </a:p>
          <a:p>
            <a:pPr lvl="1"/>
            <a:r>
              <a:rPr lang="en-US" sz="1800" dirty="0" smtClean="0"/>
              <a:t>Spiraling costs of clinical trials in drugs &amp; vaccines</a:t>
            </a:r>
          </a:p>
          <a:p>
            <a:pPr lvl="1"/>
            <a:r>
              <a:rPr lang="en-US" sz="1800" dirty="0" smtClean="0"/>
              <a:t>Current state of clinical trial monitoring</a:t>
            </a:r>
          </a:p>
          <a:p>
            <a:pPr lvl="1"/>
            <a:r>
              <a:rPr lang="en-US" sz="1800" dirty="0" smtClean="0"/>
              <a:t>Monitoring outcomes &amp; Quality</a:t>
            </a:r>
          </a:p>
          <a:p>
            <a:r>
              <a:rPr lang="en-US" sz="2000" dirty="0" smtClean="0"/>
              <a:t>Solution</a:t>
            </a:r>
          </a:p>
          <a:p>
            <a:pPr lvl="1"/>
            <a:r>
              <a:rPr lang="en-US" sz="1800" dirty="0" smtClean="0"/>
              <a:t>What is RBM</a:t>
            </a:r>
          </a:p>
          <a:p>
            <a:pPr lvl="1"/>
            <a:r>
              <a:rPr lang="en-US" sz="1800" dirty="0" smtClean="0"/>
              <a:t>How does it work?</a:t>
            </a:r>
          </a:p>
          <a:p>
            <a:pPr lvl="1"/>
            <a:r>
              <a:rPr lang="en-US" sz="1800" dirty="0" smtClean="0"/>
              <a:t>How to implement?</a:t>
            </a:r>
          </a:p>
          <a:p>
            <a:pPr lvl="1"/>
            <a:r>
              <a:rPr lang="en-US" sz="1800" dirty="0" smtClean="0"/>
              <a:t>Technology intervention</a:t>
            </a:r>
          </a:p>
          <a:p>
            <a:r>
              <a:rPr lang="en-US" sz="2000" dirty="0" smtClean="0"/>
              <a:t>A peek into data visualization and risk indication</a:t>
            </a:r>
          </a:p>
          <a:p>
            <a:r>
              <a:rPr lang="en-US" sz="2000" dirty="0" smtClean="0"/>
              <a:t>Benefits of using RBM</a:t>
            </a:r>
          </a:p>
          <a:p>
            <a:r>
              <a:rPr lang="en-US" sz="2000" dirty="0" smtClean="0"/>
              <a:t>Is RBM optional in the new world?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5078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Affordability of medicines today</a:t>
            </a:r>
            <a:endParaRPr lang="en-US" sz="3000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www.msfaccess.org/sites/default/files/styles/large/public/CAME_poster_MedsnotLux_ENG_2012_R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9" y="1690689"/>
            <a:ext cx="3186546" cy="422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86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Industry challenge</a:t>
            </a:r>
            <a:endParaRPr lang="en-US" dirty="0"/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235743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58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Vaccine development costs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028" y="1690689"/>
            <a:ext cx="6348845" cy="4683255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Spiraling R&amp;D costs: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Vaccine R&amp;D costs: </a:t>
            </a:r>
          </a:p>
          <a:p>
            <a:pPr lvl="2"/>
            <a:r>
              <a:rPr lang="en-US" dirty="0" smtClean="0"/>
              <a:t>WHO estimates between US$163 &amp; $518 </a:t>
            </a:r>
            <a:r>
              <a:rPr lang="en-US" dirty="0" err="1" smtClean="0"/>
              <a:t>Mn</a:t>
            </a:r>
            <a:endParaRPr lang="en-US" dirty="0" smtClean="0"/>
          </a:p>
          <a:p>
            <a:pPr lvl="2"/>
            <a:r>
              <a:rPr lang="en-US" dirty="0" smtClean="0"/>
              <a:t>US $500 </a:t>
            </a:r>
            <a:r>
              <a:rPr lang="en-US" dirty="0" err="1" smtClean="0"/>
              <a:t>Mn</a:t>
            </a:r>
            <a:r>
              <a:rPr lang="en-US" dirty="0" smtClean="0"/>
              <a:t> to US$ 1 </a:t>
            </a:r>
            <a:r>
              <a:rPr lang="en-US" dirty="0" err="1" smtClean="0"/>
              <a:t>Bn</a:t>
            </a:r>
            <a:r>
              <a:rPr lang="en-US" dirty="0" smtClean="0"/>
              <a:t>* </a:t>
            </a:r>
          </a:p>
          <a:p>
            <a:pPr marL="685800" lvl="2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Clinical development is expected to be ~ 60 to 70% of total R&amp;D</a:t>
            </a:r>
          </a:p>
          <a:p>
            <a:pPr lvl="2"/>
            <a:r>
              <a:rPr lang="en-US" dirty="0" smtClean="0"/>
              <a:t>~ $100 to $600 </a:t>
            </a:r>
            <a:r>
              <a:rPr lang="en-US" dirty="0" err="1" smtClean="0"/>
              <a:t>Mn</a:t>
            </a:r>
            <a:r>
              <a:rPr lang="en-US" dirty="0" smtClean="0"/>
              <a:t> USD</a:t>
            </a:r>
          </a:p>
          <a:p>
            <a:pPr marL="685800" lvl="2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Clinical monitoring and management costs 35 to 55% of phase II &amp; III clinical trials</a:t>
            </a:r>
          </a:p>
          <a:p>
            <a:pPr lvl="2"/>
            <a:r>
              <a:rPr lang="en-US" dirty="0" smtClean="0"/>
              <a:t>~ $44 </a:t>
            </a:r>
            <a:r>
              <a:rPr lang="en-US" dirty="0" err="1" smtClean="0"/>
              <a:t>Mn</a:t>
            </a:r>
            <a:r>
              <a:rPr lang="en-US" dirty="0" smtClean="0"/>
              <a:t> to $ 200 </a:t>
            </a:r>
            <a:r>
              <a:rPr lang="en-US" dirty="0" err="1" smtClean="0"/>
              <a:t>Mn</a:t>
            </a:r>
            <a:endParaRPr lang="en-US" dirty="0" smtClean="0"/>
          </a:p>
          <a:p>
            <a:pPr lvl="1"/>
            <a:endParaRPr lang="en-US" dirty="0" smtClean="0"/>
          </a:p>
          <a:p>
            <a:pPr marL="342900" lvl="1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6028" y="5564332"/>
            <a:ext cx="54136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* Investing in vaccines for the developing world – PATH White paper, April 2009</a:t>
            </a:r>
          </a:p>
        </p:txBody>
      </p:sp>
      <p:pic>
        <p:nvPicPr>
          <p:cNvPr id="2052" name="Picture 4" descr="https://encrypted-tbn1.gstatic.com/images?q=tbn:ANd9GcS3O-FlvGFKgQUoLL46hDCTyJHmZ-ZRwbvXpkacgAnAmNu3z9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618" y="1821650"/>
            <a:ext cx="170498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mg.timeinc.net/time/magazine/archive/covers/2004/1101040202_4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618" y="3571936"/>
            <a:ext cx="1704980" cy="224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67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50" y="2236971"/>
            <a:ext cx="2922915" cy="20051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7365" y="1953816"/>
            <a:ext cx="3670367" cy="35517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6062" y="4469715"/>
            <a:ext cx="2378869" cy="1035844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1032" y="476417"/>
            <a:ext cx="7886700" cy="99417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Clinical trial monitoring - current state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00822" y="6396335"/>
            <a:ext cx="3595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Risk based monitoring: Reduce clinical trial cost while protecting safety &amp; Quality, March 2013	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6359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Monitoring outcomes – Critical findings 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(last 10 years)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279" y="1420524"/>
            <a:ext cx="5426875" cy="4912073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1808019" y="6493272"/>
            <a:ext cx="733598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 smtClean="0"/>
              <a:t>Source: Uniting to achieve </a:t>
            </a:r>
            <a:r>
              <a:rPr lang="en-US" sz="1000" dirty="0"/>
              <a:t>oversight compliance by </a:t>
            </a:r>
            <a:r>
              <a:rPr lang="en-US" sz="1000" dirty="0" smtClean="0"/>
              <a:t> </a:t>
            </a:r>
            <a:r>
              <a:rPr lang="en-US" sz="1000" dirty="0"/>
              <a:t>Alan </a:t>
            </a:r>
            <a:r>
              <a:rPr lang="en-US" sz="1000" dirty="0" smtClean="0"/>
              <a:t>M, </a:t>
            </a:r>
            <a:r>
              <a:rPr lang="en-US" sz="1000" dirty="0" err="1"/>
              <a:t>Patrica</a:t>
            </a:r>
            <a:r>
              <a:rPr lang="en-US" sz="1000" dirty="0"/>
              <a:t> L </a:t>
            </a:r>
            <a:r>
              <a:rPr lang="en-US" sz="1000" dirty="0" smtClean="0"/>
              <a:t>presented at PCT EU Conference, 6  </a:t>
            </a:r>
            <a:r>
              <a:rPr lang="en-US" sz="1000" dirty="0"/>
              <a:t>November 2013</a:t>
            </a:r>
          </a:p>
        </p:txBody>
      </p:sp>
      <p:sp>
        <p:nvSpPr>
          <p:cNvPr id="3" name="5-Point Star 2"/>
          <p:cNvSpPr/>
          <p:nvPr/>
        </p:nvSpPr>
        <p:spPr>
          <a:xfrm>
            <a:off x="3037610" y="2086891"/>
            <a:ext cx="221672" cy="31865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3370119" y="2438930"/>
            <a:ext cx="221672" cy="31865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6348846" y="3600674"/>
            <a:ext cx="221672" cy="31865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3943350" y="2993112"/>
            <a:ext cx="221672" cy="31865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392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Monitoring outcomes – Major findings 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(last 10 years)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896" y="1458094"/>
            <a:ext cx="7746741" cy="4849188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808019" y="6493272"/>
            <a:ext cx="733598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 smtClean="0"/>
              <a:t>Source: Uniting to achieve </a:t>
            </a:r>
            <a:r>
              <a:rPr lang="en-US" sz="1000" dirty="0"/>
              <a:t>oversight compliance by </a:t>
            </a:r>
            <a:r>
              <a:rPr lang="en-US" sz="1000" dirty="0" smtClean="0"/>
              <a:t> </a:t>
            </a:r>
            <a:r>
              <a:rPr lang="en-US" sz="1000" dirty="0"/>
              <a:t>Alan </a:t>
            </a:r>
            <a:r>
              <a:rPr lang="en-US" sz="1000" dirty="0" smtClean="0"/>
              <a:t>M, </a:t>
            </a:r>
            <a:r>
              <a:rPr lang="en-US" sz="1000" dirty="0" err="1"/>
              <a:t>Patrica</a:t>
            </a:r>
            <a:r>
              <a:rPr lang="en-US" sz="1000" dirty="0"/>
              <a:t> L </a:t>
            </a:r>
            <a:r>
              <a:rPr lang="en-US" sz="1000" dirty="0" smtClean="0"/>
              <a:t>presented at PCT EU Conference, 6  </a:t>
            </a:r>
            <a:r>
              <a:rPr lang="en-US" sz="1000" dirty="0"/>
              <a:t>November 2013</a:t>
            </a:r>
          </a:p>
        </p:txBody>
      </p:sp>
      <p:sp>
        <p:nvSpPr>
          <p:cNvPr id="5" name="5-Point Star 4"/>
          <p:cNvSpPr/>
          <p:nvPr/>
        </p:nvSpPr>
        <p:spPr>
          <a:xfrm>
            <a:off x="1586347" y="1624357"/>
            <a:ext cx="221672" cy="31865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2234046" y="1717351"/>
            <a:ext cx="221672" cy="31865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2989497" y="1943012"/>
            <a:ext cx="221672" cy="31865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49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07" y="343354"/>
            <a:ext cx="7886700" cy="13255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Gap in monitoring methodology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6" name="Picture 5" descr="http://www.tileletter.com/wp-content/uploads/2013/07/pompo-soundingwballbearing-2-e137512154860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596" y="2188635"/>
            <a:ext cx="2467972" cy="1869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ttp://www.homebuilding.co.uk/sites/default/files/119421/images/blown-rende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655" y="2188636"/>
            <a:ext cx="2486660" cy="186948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906596" y="4146912"/>
            <a:ext cx="236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Traditional on-site monitoring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113202" y="4146912"/>
            <a:ext cx="236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Intensive manual analysis</a:t>
            </a:r>
            <a:endParaRPr lang="en-US" dirty="0"/>
          </a:p>
        </p:txBody>
      </p:sp>
      <p:sp>
        <p:nvSpPr>
          <p:cNvPr id="10" name="Left-Right Arrow 9"/>
          <p:cNvSpPr/>
          <p:nvPr/>
        </p:nvSpPr>
        <p:spPr>
          <a:xfrm>
            <a:off x="685800" y="5083629"/>
            <a:ext cx="7025229" cy="90351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Current approaches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932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Solution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9314" y="2301586"/>
            <a:ext cx="19431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3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Solution (RBM)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454" y="1872528"/>
            <a:ext cx="3171825" cy="13811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r="3541"/>
          <a:stretch/>
        </p:blipFill>
        <p:spPr>
          <a:xfrm>
            <a:off x="473267" y="1585046"/>
            <a:ext cx="4777605" cy="4686300"/>
          </a:xfrm>
          <a:prstGeom prst="rect">
            <a:avLst/>
          </a:prstGeom>
        </p:spPr>
      </p:pic>
      <p:pic>
        <p:nvPicPr>
          <p:cNvPr id="8" name="Picture 6" descr="http://st.houzz.com/fimgs/3581b0f70db62b76_4310-w422-h620-b0-p0--home-desig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780" y="4364182"/>
            <a:ext cx="1630570" cy="1620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504386" y="6427575"/>
            <a:ext cx="3595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PWC white paper on RBM, March 2013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6681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is Risk based monitoring?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39954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501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How does it work?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64" y="1557337"/>
            <a:ext cx="6345381" cy="44402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157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How to implement?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1656810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194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13" y="273048"/>
            <a:ext cx="7886700" cy="13255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Fundamental requirement– Data confluence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5268461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9076" y="1371598"/>
            <a:ext cx="1384709" cy="138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24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Monitor based on risks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-174" r="10268"/>
          <a:stretch/>
        </p:blipFill>
        <p:spPr>
          <a:xfrm>
            <a:off x="111607" y="1592066"/>
            <a:ext cx="5381369" cy="24118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14920"/>
          <a:stretch/>
        </p:blipFill>
        <p:spPr>
          <a:xfrm>
            <a:off x="5029970" y="4317853"/>
            <a:ext cx="3765979" cy="182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79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Expected Quality &amp; Cost benefits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098" name="Picture 2" descr="http://images.alfresco.advanstar.com/alfresco_images/pharma/2015/10/06/936d847c-d037-4b67-9a40-c2230f28702c/James%20Figure%2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937" y="1570578"/>
            <a:ext cx="3407064" cy="2876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4776389"/>
            <a:ext cx="4572000" cy="1304925"/>
          </a:xfrm>
          <a:prstGeom prst="rect">
            <a:avLst/>
          </a:prstGeom>
        </p:spPr>
      </p:pic>
      <p:pic>
        <p:nvPicPr>
          <p:cNvPr id="4100" name="Picture 4" descr="http://images.alfresco.advanstar.com/alfresco_images/pharma/2015/10/06/936d847c-d037-4b67-9a40-c2230f28702c/James%20Figure%20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33" y="1469017"/>
            <a:ext cx="5608204" cy="300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11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432" y="354285"/>
            <a:ext cx="7886700" cy="13255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Is it “good to have” or “Must have”?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www.paragonrx.com/uploads/images/gf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800657"/>
            <a:ext cx="2557895" cy="330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paragonrx.com/uploads/images/gfi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0" y="1828367"/>
            <a:ext cx="2343150" cy="329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7682" y="5253399"/>
            <a:ext cx="1562965" cy="7913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4355" y="5404797"/>
            <a:ext cx="696954" cy="428895"/>
          </a:xfrm>
          <a:prstGeom prst="rect">
            <a:avLst/>
          </a:prstGeom>
        </p:spPr>
      </p:pic>
      <p:pic>
        <p:nvPicPr>
          <p:cNvPr id="1036" name="Picture 12" descr="http://www.gmppublications.com/media/covers/ICH-E6(R1)-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085" y="1690689"/>
            <a:ext cx="2140857" cy="356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ich.org/fileadmin/templates/img/ich-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691" y="5404797"/>
            <a:ext cx="1384300" cy="48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84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507182" y="1922318"/>
            <a:ext cx="145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tx2"/>
              </a:solidFill>
              <a:latin typeface="Wingdings 2" panose="05020102010507070707" pitchFamily="18" charset="2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315" y="2932842"/>
            <a:ext cx="525733" cy="7830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543" y="1800339"/>
            <a:ext cx="3048006" cy="304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38795</TotalTime>
  <Words>443</Words>
  <Application>Microsoft Office PowerPoint</Application>
  <PresentationFormat>On-screen Show (4:3)</PresentationFormat>
  <Paragraphs>90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Verdana</vt:lpstr>
      <vt:lpstr>Wingdings 2</vt:lpstr>
      <vt:lpstr>Office Theme</vt:lpstr>
      <vt:lpstr>PowerPoint Presentation</vt:lpstr>
      <vt:lpstr>Topics</vt:lpstr>
      <vt:lpstr>Affordability of medicines today</vt:lpstr>
      <vt:lpstr>Industry challenge</vt:lpstr>
      <vt:lpstr>Vaccine development costs</vt:lpstr>
      <vt:lpstr>Clinical trial monitoring - current state</vt:lpstr>
      <vt:lpstr>Monitoring outcomes – Critical findings  (last 10 years)</vt:lpstr>
      <vt:lpstr>Monitoring outcomes – Major findings  (last 10 years)</vt:lpstr>
      <vt:lpstr>Gap in monitoring methodology</vt:lpstr>
      <vt:lpstr>Solution</vt:lpstr>
      <vt:lpstr>Solution (RBM)</vt:lpstr>
      <vt:lpstr>What is Risk based monitoring?</vt:lpstr>
      <vt:lpstr>How does it work?</vt:lpstr>
      <vt:lpstr>How to implement?</vt:lpstr>
      <vt:lpstr>Fundamental requirement– Data confluence</vt:lpstr>
      <vt:lpstr>Monitor based on risks</vt:lpstr>
      <vt:lpstr>Expected Quality &amp; Cost benefits</vt:lpstr>
      <vt:lpstr>Is it “good to have” or “Must have”?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Nithiyanandhan Ananthakrishnan</dc:creator>
  <cp:lastModifiedBy>Abby Abraham</cp:lastModifiedBy>
  <cp:revision>163</cp:revision>
  <dcterms:created xsi:type="dcterms:W3CDTF">2014-08-25T04:49:11Z</dcterms:created>
  <dcterms:modified xsi:type="dcterms:W3CDTF">2015-11-02T04:10:49Z</dcterms:modified>
</cp:coreProperties>
</file>